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 id="2147483665" r:id="rId3"/>
  </p:sldMasterIdLst>
  <p:notesMasterIdLst>
    <p:notesMasterId r:id="rId4"/>
  </p:notesMasterIdLst>
  <p:sldIdLst>
    <p:sldId id="291" r:id="rId5"/>
    <p:sldId id="257" r:id="rId6"/>
    <p:sldId id="261" r:id="rId7"/>
    <p:sldId id="262" r:id="rId8"/>
    <p:sldId id="263" r:id="rId9"/>
    <p:sldId id="265" r:id="rId10"/>
    <p:sldId id="266" r:id="rId11"/>
    <p:sldId id="267" r:id="rId12"/>
    <p:sldId id="286" r:id="rId13"/>
    <p:sldId id="268" r:id="rId14"/>
    <p:sldId id="269" r:id="rId15"/>
    <p:sldId id="273" r:id="rId16"/>
    <p:sldId id="274" r:id="rId17"/>
    <p:sldId id="275" r:id="rId18"/>
    <p:sldId id="287" r:id="rId19"/>
    <p:sldId id="276" r:id="rId20"/>
    <p:sldId id="277" r:id="rId21"/>
    <p:sldId id="278" r:id="rId22"/>
    <p:sldId id="279" r:id="rId23"/>
    <p:sldId id="288" r:id="rId24"/>
    <p:sldId id="280" r:id="rId25"/>
    <p:sldId id="281" r:id="rId26"/>
    <p:sldId id="284" r:id="rId27"/>
    <p:sldId id="285"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6314" autoAdjust="0"/>
  </p:normalViewPr>
  <p:slideViewPr>
    <p:cSldViewPr snapToGrid="0" showGuides="1">
      <p:cViewPr varScale="1">
        <p:scale>
          <a:sx n="108" d="100"/>
          <a:sy n="108" d="100"/>
        </p:scale>
        <p:origin x="762" y="114"/>
      </p:cViewPr>
      <p:guideLst>
        <p:guide orient="horz" pos="225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slideMasters/slideMaster3.xml" Type="http://schemas.openxmlformats.org/officeDocument/2006/relationships/slide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6ECE6-7102-4FA7-961A-95351E370A2D}" type="datetimeFigureOut">
              <a:rPr lang="zh-CN" altLang="en-US" smtClean="0"/>
              <a:t>2021/5/17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91085-2AFC-4D39-ACB6-7CA16D08B803}" type="slidenum">
              <a:rPr lang="zh-CN" altLang="en-US" smtClean="0"/>
              <a:t>‹#›</a:t>
            </a:fld>
            <a:endParaRPr lang="zh-CN" altLang="en-US"/>
          </a:p>
        </p:txBody>
      </p:sp>
    </p:spTree>
    <p:extLst>
      <p:ext uri="{BB962C8B-B14F-4D97-AF65-F5344CB8AC3E}">
        <p14:creationId val="161059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5930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http://www.1ppt.com/moban/" TargetMode="External" Type="http://schemas.openxmlformats.org/officeDocument/2006/relationships/hyperlink"/><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739285824"/>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2418273437"/>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3072274758"/>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3713986932"/>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2119165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22350414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76887561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31362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58981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66263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824672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2265188287"/>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27608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59744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617660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050299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100152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448397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18302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1501854556"/>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3022426667"/>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1218208753"/>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
        <p:nvSpPr>
          <p:cNvPr id="11" name="TextBox 10"/>
          <p:cNvSpPr txBox="1"/>
          <p:nvPr userDrawn="1"/>
        </p:nvSpPr>
        <p:spPr>
          <a:xfrm>
            <a:off x="1653705" y="6739570"/>
            <a:ext cx="1800200" cy="118430"/>
          </a:xfrm>
          <a:prstGeom prst="rect">
            <a:avLst/>
          </a:prstGeom>
          <a:noFill/>
        </p:spPr>
        <p:txBody>
          <a:bodyPr wrap="square" rtlCol="0">
            <a:spAutoFit/>
          </a:bodyPr>
          <a:lstStyle/>
          <a:p>
            <a:pPr>
              <a:lnSpc>
                <a:spcPct val="200000"/>
              </a:lnSpc>
            </a:pPr>
            <a:r>
              <a:rPr lang="en-US" altLang="zh-CN" sz="100" smtClean="0">
                <a:solidFill>
                  <a:prstClr val="black"/>
                </a:solidFill>
                <a:ea typeface="微软雅黑" panose="020b0503020204020204" pitchFamily="34" charset="-122"/>
                <a:hlinkClick r:id="rId1"/>
              </a:rPr>
              <a:t>PPT</a:t>
            </a:r>
            <a:r>
              <a:rPr lang="zh-CN" altLang="en-US" sz="100" smtClean="0">
                <a:solidFill>
                  <a:prstClr val="black"/>
                </a:solidFill>
                <a:ea typeface="微软雅黑" panose="020b0503020204020204" pitchFamily="34" charset="-122"/>
                <a:hlinkClick r:id="rId1"/>
              </a:rPr>
              <a:t>模板</a:t>
            </a:r>
            <a:r>
              <a:rPr lang="zh-CN" altLang="en-US" sz="100" smtClean="0">
                <a:solidFill>
                  <a:prstClr val="black"/>
                </a:solidFill>
                <a:ea typeface="微软雅黑" panose="020b0503020204020204" pitchFamily="34" charset="-122"/>
              </a:rPr>
              <a:t> </a:t>
            </a:r>
            <a:r>
              <a:rPr lang="en-US" altLang="zh-CN" sz="100">
                <a:solidFill>
                  <a:prstClr val="black"/>
                </a:solidFill>
                <a:ea typeface="微软雅黑" panose="020b0503020204020204" pitchFamily="34" charset="-122"/>
              </a:rPr>
              <a:t>http://www.1ppt.com/moban/</a:t>
            </a:r>
            <a:r>
              <a:rPr lang="zh-CN" altLang="en-US" sz="100" smtClean="0">
                <a:solidFill>
                  <a:prstClr val="black"/>
                </a:solidFill>
                <a:ea typeface="微软雅黑" panose="020b0503020204020204" pitchFamily="34" charset="-122"/>
              </a:rPr>
              <a:t> </a:t>
            </a:r>
            <a:endParaRPr lang="en-US" altLang="zh-CN" sz="100" smtClean="0">
              <a:solidFill>
                <a:prstClr val="black"/>
              </a:solidFill>
              <a:ea typeface="微软雅黑" panose="020b0503020204020204" pitchFamily="34" charset="-122"/>
            </a:endParaRPr>
          </a:p>
        </p:txBody>
      </p:sp>
    </p:spTree>
    <p:extLst>
      <p:ext uri="{BB962C8B-B14F-4D97-AF65-F5344CB8AC3E}">
        <p14:creationId val="4149775779"/>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4235217810"/>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795538418"/>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2021/5/17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val="1590476449"/>
      </p:ext>
    </p:extLst>
  </p:cSld>
  <p:clrMapOvr>
    <a:masterClrMapping/>
  </p:clrMapOvr>
  <mc:AlternateContent>
    <mc:Choice Requires="p15">
      <p:transition spd="slow" advClick="0" p14:dur="2000">
        <p15:prstTrans prst="fallOver"/>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13">
            <a:extLst>
              <a:ext uri="{28A0092B-C50C-407E-A947-70E740481C1C}">
                <a14:useLocalDpi val="0"/>
              </a:ext>
            </a:extLst>
          </a:blip>
          <a:stretch>
            <a:fillRect/>
          </a:stretch>
        </p:blipFill>
        <p:spPr>
          <a:xfrm>
            <a:off x="-1" y="0"/>
            <a:ext cx="12192000" cy="6858000"/>
          </a:xfrm>
          <a:prstGeom prst="rect">
            <a:avLst/>
          </a:prstGeom>
        </p:spPr>
      </p:pic>
    </p:spTree>
    <p:extLst>
      <p:ext uri="{BB962C8B-B14F-4D97-AF65-F5344CB8AC3E}">
        <p14:creationId val="209700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mc:Choice Requires="p15">
      <p:transition spd="slow" advClick="0" p14:dur="2000">
        <p15:prstTrans prst="fallOver"/>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005049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51125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media/image14.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0.png" Type="http://schemas.openxmlformats.org/officeDocument/2006/relationships/image"/><Relationship Id="rId3" Target="../media/image51.jpeg" Type="http://schemas.openxmlformats.org/officeDocument/2006/relationships/image"/><Relationship Id="rId4" Target="../media/image5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3.png" Type="http://schemas.openxmlformats.org/officeDocument/2006/relationships/image"/><Relationship Id="rId3" Target="../media/image54.png" Type="http://schemas.openxmlformats.org/officeDocument/2006/relationships/image"/><Relationship Id="rId4" Target="../media/image55.jpeg" Type="http://schemas.openxmlformats.org/officeDocument/2006/relationships/image"/><Relationship Id="rId5" Target="../media/image5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57.jpeg" Type="http://schemas.openxmlformats.org/officeDocument/2006/relationships/image"/><Relationship Id="rId4" Target="../media/image58.jpeg" Type="http://schemas.openxmlformats.org/officeDocument/2006/relationships/image"/><Relationship Id="rId5" Target="../media/image59.jpeg" Type="http://schemas.openxmlformats.org/officeDocument/2006/relationships/image"/><Relationship Id="rId6" Target="../media/image60.png" Type="http://schemas.openxmlformats.org/officeDocument/2006/relationships/image"/><Relationship Id="rId7" Target="../media/image61.png" Type="http://schemas.openxmlformats.org/officeDocument/2006/relationships/image"/><Relationship Id="rId8" Target="../media/image6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3.jpeg" Type="http://schemas.openxmlformats.org/officeDocument/2006/relationships/image"/><Relationship Id="rId3" Target="../media/image64.jpeg" Type="http://schemas.openxmlformats.org/officeDocument/2006/relationships/image"/><Relationship Id="rId4" Target="../media/image65.jpeg" Type="http://schemas.openxmlformats.org/officeDocument/2006/relationships/image"/><Relationship Id="rId5" Target="../media/image66.png" Type="http://schemas.openxmlformats.org/officeDocument/2006/relationships/image"/><Relationship Id="rId6" Target="../media/image67.png" Type="http://schemas.openxmlformats.org/officeDocument/2006/relationships/image"/><Relationship Id="rId7" Target="../media/image6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9.png" Type="http://schemas.openxmlformats.org/officeDocument/2006/relationships/image"/><Relationship Id="rId3" Target="../media/image30.png" Type="http://schemas.openxmlformats.org/officeDocument/2006/relationships/image"/><Relationship Id="rId4" Target="../media/image70.png" Type="http://schemas.openxmlformats.org/officeDocument/2006/relationships/image"/><Relationship Id="rId5" Target="../media/image71.jpeg" Type="http://schemas.openxmlformats.org/officeDocument/2006/relationships/image"/><Relationship Id="rId6" Target="../media/image72.jpeg" Type="http://schemas.openxmlformats.org/officeDocument/2006/relationships/image"/><Relationship Id="rId7" Target="../media/image73.jpeg" Type="http://schemas.openxmlformats.org/officeDocument/2006/relationships/image"/><Relationship Id="rId8" Target="../media/image7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5.jpeg" Type="http://schemas.openxmlformats.org/officeDocument/2006/relationships/image"/><Relationship Id="rId3" Target="../media/image76.jpeg" Type="http://schemas.openxmlformats.org/officeDocument/2006/relationships/image"/><Relationship Id="rId4" Target="../media/image77.jpeg" Type="http://schemas.openxmlformats.org/officeDocument/2006/relationships/image"/><Relationship Id="rId5" Target="../media/image78.jpeg" Type="http://schemas.openxmlformats.org/officeDocument/2006/relationships/image"/><Relationship Id="rId6" Target="../media/image79.jpeg" Type="http://schemas.openxmlformats.org/officeDocument/2006/relationships/image"/><Relationship Id="rId7" Target="../media/image80.png" Type="http://schemas.openxmlformats.org/officeDocument/2006/relationships/image"/><Relationship Id="rId8" Target="../media/image81.png" Type="http://schemas.openxmlformats.org/officeDocument/2006/relationships/image"/><Relationship Id="rId9" Target="../media/image8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3.jpeg" Type="http://schemas.openxmlformats.org/officeDocument/2006/relationships/image"/><Relationship Id="rId3" Target="../media/image84.png" Type="http://schemas.openxmlformats.org/officeDocument/2006/relationships/image"/><Relationship Id="rId4" Target="../media/image85.jpeg" Type="http://schemas.openxmlformats.org/officeDocument/2006/relationships/image"/><Relationship Id="rId5" Target="../media/image86.png" Type="http://schemas.openxmlformats.org/officeDocument/2006/relationships/image"/><Relationship Id="rId6" Target="../media/image5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7.jpeg" Type="http://schemas.openxmlformats.org/officeDocument/2006/relationships/image"/><Relationship Id="rId3" Target="../media/image88.jpeg" Type="http://schemas.openxmlformats.org/officeDocument/2006/relationships/image"/><Relationship Id="rId4" Target="../media/image89.jpeg" Type="http://schemas.openxmlformats.org/officeDocument/2006/relationships/image"/><Relationship Id="rId5" Target="../media/image90.jpeg" Type="http://schemas.openxmlformats.org/officeDocument/2006/relationships/image"/><Relationship Id="rId6" Target="../media/image91.jpeg" Type="http://schemas.openxmlformats.org/officeDocument/2006/relationships/image"/><Relationship Id="rId7" Target="../media/image92.png" Type="http://schemas.openxmlformats.org/officeDocument/2006/relationships/image"/><Relationship Id="rId8" Target="../media/image93.png" Type="http://schemas.openxmlformats.org/officeDocument/2006/relationships/image"/><Relationship Id="rId9" Target="../media/image9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5.jpeg" Type="http://schemas.openxmlformats.org/officeDocument/2006/relationships/image"/><Relationship Id="rId3" Target="../media/image96.jpeg" Type="http://schemas.openxmlformats.org/officeDocument/2006/relationships/image"/><Relationship Id="rId4" Target="../media/image97.jpeg" Type="http://schemas.openxmlformats.org/officeDocument/2006/relationships/image"/><Relationship Id="rId5" Target="../media/image98.png" Type="http://schemas.openxmlformats.org/officeDocument/2006/relationships/image"/><Relationship Id="rId6" Target="../media/image9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0.jpeg" Type="http://schemas.openxmlformats.org/officeDocument/2006/relationships/image"/><Relationship Id="rId3" Target="../media/image101.jpeg" Type="http://schemas.openxmlformats.org/officeDocument/2006/relationships/image"/><Relationship Id="rId4" Target="../media/image102.png" Type="http://schemas.openxmlformats.org/officeDocument/2006/relationships/image"/><Relationship Id="rId5" Target="../media/image10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11.png" Type="http://schemas.openxmlformats.org/officeDocument/2006/relationships/image"/><Relationship Id="rId2" Target="../media/image104.jpeg" Type="http://schemas.openxmlformats.org/officeDocument/2006/relationships/image"/><Relationship Id="rId3" Target="../media/image105.jpeg" Type="http://schemas.openxmlformats.org/officeDocument/2006/relationships/image"/><Relationship Id="rId4" Target="../media/image106.jpeg" Type="http://schemas.openxmlformats.org/officeDocument/2006/relationships/image"/><Relationship Id="rId5" Target="../media/image107.jpeg" Type="http://schemas.openxmlformats.org/officeDocument/2006/relationships/image"/><Relationship Id="rId6" Target="../media/image80.png" Type="http://schemas.openxmlformats.org/officeDocument/2006/relationships/image"/><Relationship Id="rId7" Target="../media/image108.png" Type="http://schemas.openxmlformats.org/officeDocument/2006/relationships/image"/><Relationship Id="rId8" Target="../media/image109.png" Type="http://schemas.openxmlformats.org/officeDocument/2006/relationships/image"/><Relationship Id="rId9" Target="../media/image1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2.jpeg" Type="http://schemas.openxmlformats.org/officeDocument/2006/relationships/image"/><Relationship Id="rId3" Target="../media/image113.jpeg" Type="http://schemas.openxmlformats.org/officeDocument/2006/relationships/image"/><Relationship Id="rId4" Target="../media/image114.jpeg" Type="http://schemas.openxmlformats.org/officeDocument/2006/relationships/image"/><Relationship Id="rId5" Target="../media/image44.png" Type="http://schemas.openxmlformats.org/officeDocument/2006/relationships/image"/><Relationship Id="rId6" Target="../media/image4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5.jpeg" Type="http://schemas.openxmlformats.org/officeDocument/2006/relationships/image"/><Relationship Id="rId3" Target="../media/image1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8.jpe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3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3.jpe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7.jpe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48.png" Type="http://schemas.openxmlformats.org/officeDocument/2006/relationships/image"/><Relationship Id="rId7" Target="../media/image4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682699" y="-1152069"/>
            <a:ext cx="13811095" cy="8658313"/>
            <a:chOff x="-682699" y="-1152069"/>
            <a:chExt cx="13811095" cy="8658313"/>
          </a:xfrm>
        </p:grpSpPr>
        <p:pic>
          <p:nvPicPr>
            <p:cNvPr id="5" name="图片 4"/>
            <p:cNvPicPr>
              <a:picLocks noChangeAspect="1"/>
            </p:cNvPicPr>
            <p:nvPr/>
          </p:nvPicPr>
          <p:blipFill>
            <a:blip r:embed="rId2">
              <a:extLst>
                <a:ext uri="{28A0092B-C50C-407E-A947-70E740481C1C}">
                  <a14:useLocalDpi/>
                </a:ext>
              </a:extLst>
            </a:blip>
            <a:stretch>
              <a:fillRect/>
            </a:stretch>
          </p:blipFill>
          <p:spPr>
            <a:xfrm>
              <a:off x="-650061" y="1129553"/>
              <a:ext cx="1793434" cy="3940162"/>
            </a:xfrm>
            <a:prstGeom prst="rect">
              <a:avLst/>
            </a:prstGeom>
          </p:spPr>
        </p:pic>
        <p:pic>
          <p:nvPicPr>
            <p:cNvPr id="8" name="图片 7"/>
            <p:cNvPicPr>
              <a:picLocks noChangeAspect="1"/>
            </p:cNvPicPr>
            <p:nvPr/>
          </p:nvPicPr>
          <p:blipFill>
            <a:blip r:embed="rId3">
              <a:extLst>
                <a:ext uri="{28A0092B-C50C-407E-A947-70E740481C1C}">
                  <a14:useLocalDpi/>
                </a:ext>
              </a:extLst>
            </a:blip>
            <a:srcRect r="-2436"/>
            <a:stretch>
              <a:fillRect/>
            </a:stretch>
          </p:blipFill>
          <p:spPr>
            <a:xfrm>
              <a:off x="11195140" y="1159781"/>
              <a:ext cx="1933256" cy="3525282"/>
            </a:xfrm>
            <a:prstGeom prst="rect">
              <a:avLst/>
            </a:prstGeom>
          </p:spPr>
        </p:pic>
        <p:pic>
          <p:nvPicPr>
            <p:cNvPr id="9" name="图片 8"/>
            <p:cNvPicPr>
              <a:picLocks noChangeAspect="1"/>
            </p:cNvPicPr>
            <p:nvPr/>
          </p:nvPicPr>
          <p:blipFill>
            <a:blip r:embed="rId4">
              <a:extLst>
                <a:ext uri="{28A0092B-C50C-407E-A947-70E740481C1C}">
                  <a14:useLocalDpi/>
                </a:ext>
              </a:extLst>
            </a:blip>
            <a:stretch>
              <a:fillRect/>
            </a:stretch>
          </p:blipFill>
          <p:spPr>
            <a:xfrm>
              <a:off x="1061846" y="-472975"/>
              <a:ext cx="3871517" cy="1484999"/>
            </a:xfrm>
            <a:prstGeom prst="rect">
              <a:avLst/>
            </a:prstGeom>
          </p:spPr>
        </p:pic>
        <p:pic>
          <p:nvPicPr>
            <p:cNvPr id="12" name="图片 11"/>
            <p:cNvPicPr>
              <a:picLocks noChangeAspect="1"/>
            </p:cNvPicPr>
            <p:nvPr/>
          </p:nvPicPr>
          <p:blipFill>
            <a:blip r:embed="rId5">
              <a:extLst>
                <a:ext uri="{28A0092B-C50C-407E-A947-70E740481C1C}">
                  <a14:useLocalDpi/>
                </a:ext>
              </a:extLst>
            </a:blip>
            <a:stretch>
              <a:fillRect/>
            </a:stretch>
          </p:blipFill>
          <p:spPr>
            <a:xfrm>
              <a:off x="-682699" y="4815937"/>
              <a:ext cx="3926922" cy="2584083"/>
            </a:xfrm>
            <a:prstGeom prst="rect">
              <a:avLst/>
            </a:pr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9321962" y="4708901"/>
              <a:ext cx="3309507" cy="2213233"/>
            </a:xfrm>
            <a:prstGeom prst="rect">
              <a:avLst/>
            </a:prstGeom>
          </p:spPr>
        </p:pic>
        <p:pic>
          <p:nvPicPr>
            <p:cNvPr id="16" name="图片 15"/>
            <p:cNvPicPr>
              <a:picLocks noChangeAspect="1"/>
            </p:cNvPicPr>
            <p:nvPr/>
          </p:nvPicPr>
          <p:blipFill>
            <a:blip r:embed="rId7">
              <a:extLst>
                <a:ext uri="{28A0092B-C50C-407E-A947-70E740481C1C}">
                  <a14:useLocalDpi/>
                </a:ext>
              </a:extLst>
            </a:blip>
            <a:stretch>
              <a:fillRect/>
            </a:stretch>
          </p:blipFill>
          <p:spPr>
            <a:xfrm flipV="1">
              <a:off x="5090368" y="5790144"/>
              <a:ext cx="4174718" cy="1609876"/>
            </a:xfrm>
            <a:prstGeom prst="rect">
              <a:avLst/>
            </a:prstGeom>
          </p:spPr>
        </p:pic>
        <p:pic>
          <p:nvPicPr>
            <p:cNvPr id="17" name="图片 16"/>
            <p:cNvPicPr>
              <a:picLocks noChangeAspect="1"/>
            </p:cNvPicPr>
            <p:nvPr/>
          </p:nvPicPr>
          <p:blipFill>
            <a:blip r:embed="rId8">
              <a:extLst>
                <a:ext uri="{28A0092B-C50C-407E-A947-70E740481C1C}">
                  <a14:useLocalDpi/>
                </a:ext>
              </a:extLst>
            </a:blip>
            <a:stretch>
              <a:fillRect/>
            </a:stretch>
          </p:blipFill>
          <p:spPr>
            <a:xfrm flipH="1" rot="5400000">
              <a:off x="7531868" y="-3607016"/>
              <a:ext cx="2558520" cy="7468414"/>
            </a:xfrm>
            <a:prstGeom prst="rect">
              <a:avLst/>
            </a:prstGeom>
          </p:spPr>
        </p:pic>
        <p:pic>
          <p:nvPicPr>
            <p:cNvPr id="19" name="图片 18"/>
            <p:cNvPicPr>
              <a:picLocks noChangeAspect="1"/>
            </p:cNvPicPr>
            <p:nvPr/>
          </p:nvPicPr>
          <p:blipFill>
            <a:blip r:embed="rId9">
              <a:extLst>
                <a:ext uri="{28A0092B-C50C-407E-A947-70E740481C1C}">
                  <a14:useLocalDpi/>
                </a:ext>
              </a:extLst>
            </a:blip>
            <a:stretch>
              <a:fillRect/>
            </a:stretch>
          </p:blipFill>
          <p:spPr>
            <a:xfrm flipH="1" rot="5400000">
              <a:off x="10565684" y="860572"/>
              <a:ext cx="822060" cy="842083"/>
            </a:xfrm>
            <a:prstGeom prst="rect">
              <a:avLst/>
            </a:prstGeom>
          </p:spPr>
        </p:pic>
        <p:pic>
          <p:nvPicPr>
            <p:cNvPr id="21" name="图片 20"/>
            <p:cNvPicPr>
              <a:picLocks noChangeAspect="1"/>
            </p:cNvPicPr>
            <p:nvPr/>
          </p:nvPicPr>
          <p:blipFill>
            <a:blip r:embed="rId10">
              <a:extLst>
                <a:ext uri="{28A0092B-C50C-407E-A947-70E740481C1C}">
                  <a14:useLocalDpi/>
                </a:ext>
              </a:extLst>
            </a:blip>
            <a:stretch>
              <a:fillRect/>
            </a:stretch>
          </p:blipFill>
          <p:spPr>
            <a:xfrm flipV="1">
              <a:off x="3025506" y="5978872"/>
              <a:ext cx="2041118" cy="1527372"/>
            </a:xfrm>
            <a:prstGeom prst="rect">
              <a:avLst/>
            </a:prstGeom>
          </p:spPr>
        </p:pic>
        <p:pic>
          <p:nvPicPr>
            <p:cNvPr id="46" name="图片 45"/>
            <p:cNvPicPr>
              <a:picLocks noChangeAspect="1"/>
            </p:cNvPicPr>
            <p:nvPr/>
          </p:nvPicPr>
          <p:blipFill>
            <a:blip r:embed="rId11">
              <a:extLst>
                <a:ext uri="{28A0092B-C50C-407E-A947-70E740481C1C}">
                  <a14:useLocalDpi/>
                </a:ext>
              </a:extLst>
            </a:blip>
            <a:srcRect t="-13049"/>
            <a:stretch>
              <a:fillRect/>
            </a:stretch>
          </p:blipFill>
          <p:spPr>
            <a:xfrm>
              <a:off x="-650061" y="-428247"/>
              <a:ext cx="2304280" cy="1792218"/>
            </a:xfrm>
            <a:prstGeom prst="rect">
              <a:avLst/>
            </a:prstGeom>
          </p:spPr>
        </p:pic>
      </p:grpSp>
      <p:pic>
        <p:nvPicPr>
          <p:cNvPr id="7" name="图片 6"/>
          <p:cNvPicPr>
            <a:picLocks noChangeAspect="1"/>
          </p:cNvPicPr>
          <p:nvPr/>
        </p:nvPicPr>
        <p:blipFill>
          <a:blip r:embed="rId12">
            <a:extLst>
              <a:ext uri="{28A0092B-C50C-407E-A947-70E740481C1C}">
                <a14:useLocalDpi/>
              </a:ext>
            </a:extLst>
          </a:blip>
          <a:stretch>
            <a:fillRect/>
          </a:stretch>
        </p:blipFill>
        <p:spPr>
          <a:xfrm>
            <a:off x="7573981" y="3636609"/>
            <a:ext cx="1159583" cy="491562"/>
          </a:xfrm>
          <a:prstGeom prst="rect">
            <a:avLst/>
          </a:prstGeom>
        </p:spPr>
      </p:pic>
      <p:grpSp>
        <p:nvGrpSpPr>
          <p:cNvPr id="2" name="组合 1"/>
          <p:cNvGrpSpPr/>
          <p:nvPr/>
        </p:nvGrpSpPr>
        <p:grpSpPr>
          <a:xfrm>
            <a:off x="4713396" y="1717279"/>
            <a:ext cx="2900536" cy="2790405"/>
            <a:chOff x="4713396" y="1717279"/>
            <a:chExt cx="2900536" cy="2790405"/>
          </a:xfrm>
        </p:grpSpPr>
        <p:pic>
          <p:nvPicPr>
            <p:cNvPr id="11" name="图片 10"/>
            <p:cNvPicPr>
              <a:picLocks noChangeAspect="1"/>
            </p:cNvPicPr>
            <p:nvPr/>
          </p:nvPicPr>
          <p:blipFill>
            <a:blip r:embed="rId13">
              <a:extLst>
                <a:ext uri="{28A0092B-C50C-407E-A947-70E740481C1C}">
                  <a14:useLocalDpi/>
                </a:ext>
              </a:extLst>
            </a:blip>
            <a:stretch>
              <a:fillRect/>
            </a:stretch>
          </p:blipFill>
          <p:spPr>
            <a:xfrm>
              <a:off x="4754993" y="3661957"/>
              <a:ext cx="563818" cy="845727"/>
            </a:xfrm>
            <a:prstGeom prst="rect">
              <a:avLst/>
            </a:prstGeom>
          </p:spPr>
        </p:pic>
        <p:sp>
          <p:nvSpPr>
            <p:cNvPr id="30" name="任意多边形 29"/>
            <p:cNvSpPr/>
            <p:nvPr/>
          </p:nvSpPr>
          <p:spPr>
            <a:xfrm>
              <a:off x="5381737" y="1717279"/>
              <a:ext cx="2176973" cy="2017675"/>
            </a:xfrm>
            <a:custGeom>
              <a:gdLst>
                <a:gd fmla="*/ 999202 w 2176973" name="connsiteX0"/>
                <a:gd fmla="*/ 0 h 2017675" name="connsiteY0"/>
                <a:gd fmla="*/ 2176973 w 2176973" name="connsiteX1"/>
                <a:gd fmla="*/ 1172077 h 2017675" name="connsiteY1"/>
                <a:gd fmla="*/ 1832012 w 2176973" name="connsiteX2"/>
                <a:gd fmla="*/ 2000860 h 2017675" name="connsiteY2"/>
                <a:gd fmla="*/ 1813421 w 2176973" name="connsiteX3"/>
                <a:gd fmla="*/ 2017675 h 2017675" name="connsiteY3"/>
                <a:gd fmla="*/ 1793849 w 2176973" name="connsiteX4"/>
                <a:gd fmla="*/ 2001062 h 2017675" name="connsiteY4"/>
                <a:gd fmla="*/ 1817297 w 2176973" name="connsiteX5"/>
                <a:gd fmla="*/ 1980030 h 2017675" name="connsiteY5"/>
                <a:gd fmla="*/ 2156259 w 2176973" name="connsiteX6"/>
                <a:gd fmla="*/ 1172395 h 2017675" name="connsiteY6"/>
                <a:gd fmla="*/ 998969 w 2176973" name="connsiteX7"/>
                <a:gd fmla="*/ 30227 h 2017675" name="connsiteY7"/>
                <a:gd fmla="*/ 39326 w 2176973" name="connsiteX8"/>
                <a:gd fmla="*/ 533798 h 2017675" name="connsiteY8"/>
                <a:gd fmla="*/ 21950 w 2176973" name="connsiteX9"/>
                <a:gd fmla="*/ 562027 h 2017675" name="connsiteY9"/>
                <a:gd fmla="*/ 0 w 2176973" name="connsiteX10"/>
                <a:gd fmla="*/ 553740 h 2017675" name="connsiteY10"/>
                <a:gd fmla="*/ 22576 w 2176973" name="connsiteX11"/>
                <a:gd fmla="*/ 516758 h 2017675" name="connsiteY11"/>
                <a:gd fmla="*/ 999202 w 2176973" name="connsiteX12"/>
                <a:gd fmla="*/ 0 h 201767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017675" w="2176973">
                  <a:moveTo>
                    <a:pt x="999202" y="0"/>
                  </a:moveTo>
                  <a:cubicBezTo>
                    <a:pt x="1649667" y="0"/>
                    <a:pt x="2176973" y="524757"/>
                    <a:pt x="2176973" y="1172077"/>
                  </a:cubicBezTo>
                  <a:cubicBezTo>
                    <a:pt x="2176973" y="1495737"/>
                    <a:pt x="2045147" y="1788756"/>
                    <a:pt x="1832012" y="2000860"/>
                  </a:cubicBezTo>
                  <a:lnTo>
                    <a:pt x="1813421" y="2017675"/>
                  </a:lnTo>
                  <a:lnTo>
                    <a:pt x="1793849" y="2001062"/>
                  </a:lnTo>
                  <a:lnTo>
                    <a:pt x="1817297" y="1980030"/>
                  </a:lnTo>
                  <a:cubicBezTo>
                    <a:pt x="2026725" y="1773338"/>
                    <a:pt x="2156259" y="1487796"/>
                    <a:pt x="2156259" y="1172395"/>
                  </a:cubicBezTo>
                  <a:cubicBezTo>
                    <a:pt x="2156259" y="541593"/>
                    <a:pt x="1638123" y="30227"/>
                    <a:pt x="998969" y="30227"/>
                  </a:cubicBezTo>
                  <a:cubicBezTo>
                    <a:pt x="599498" y="30227"/>
                    <a:pt x="247299" y="229979"/>
                    <a:pt x="39326" y="533798"/>
                  </a:cubicBezTo>
                  <a:lnTo>
                    <a:pt x="21950" y="562027"/>
                  </a:lnTo>
                  <a:lnTo>
                    <a:pt x="0" y="553740"/>
                  </a:lnTo>
                  <a:lnTo>
                    <a:pt x="22576" y="516758"/>
                  </a:lnTo>
                  <a:cubicBezTo>
                    <a:pt x="234230" y="204983"/>
                    <a:pt x="592662" y="0"/>
                    <a:pt x="999202" y="0"/>
                  </a:cubicBezTo>
                  <a:close/>
                </a:path>
              </a:pathLst>
            </a:custGeom>
            <a:solidFill>
              <a:srgbClr val="F75B62"/>
            </a:solidFill>
            <a:ln w="19050">
              <a:solidFill>
                <a:srgbClr val="F75B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矩形 32"/>
            <p:cNvSpPr/>
            <p:nvPr/>
          </p:nvSpPr>
          <p:spPr>
            <a:xfrm>
              <a:off x="4713396" y="2311437"/>
              <a:ext cx="2621280" cy="1554480"/>
            </a:xfrm>
            <a:prstGeom prst="rect">
              <a:avLst/>
            </a:prstGeom>
          </p:spPr>
          <p:txBody>
            <a:bodyPr wrap="none">
              <a:spAutoFit/>
            </a:bodyPr>
            <a:lstStyle/>
            <a:p>
              <a:r>
                <a:rPr altLang="en-US" lang="zh-CN" smtClean="0" sz="9600">
                  <a:solidFill>
                    <a:schemeClr val="tx2">
                      <a:lumMod val="50000"/>
                    </a:schemeClr>
                  </a:solidFill>
                  <a:cs typeface="+mn-ea"/>
                  <a:sym typeface="+mn-lt"/>
                </a:rPr>
                <a:t>夏日</a:t>
              </a:r>
            </a:p>
          </p:txBody>
        </p:sp>
        <p:sp>
          <p:nvSpPr>
            <p:cNvPr id="34" name="矩形 33"/>
            <p:cNvSpPr/>
            <p:nvPr/>
          </p:nvSpPr>
          <p:spPr>
            <a:xfrm>
              <a:off x="5704954" y="2062637"/>
              <a:ext cx="1097280" cy="365760"/>
            </a:xfrm>
            <a:prstGeom prst="rect">
              <a:avLst/>
            </a:prstGeom>
          </p:spPr>
          <p:txBody>
            <a:bodyPr wrap="none">
              <a:spAutoFit/>
            </a:bodyPr>
            <a:lstStyle/>
            <a:p>
              <a:r>
                <a:rPr altLang="en-US" lang="zh-CN" smtClean="0">
                  <a:cs typeface="+mn-ea"/>
                  <a:sym typeface="+mn-lt"/>
                </a:rPr>
                <a:t>清爽一夏</a:t>
              </a:r>
            </a:p>
          </p:txBody>
        </p:sp>
        <p:sp>
          <p:nvSpPr>
            <p:cNvPr id="44" name="任意多边形 43"/>
            <p:cNvSpPr/>
            <p:nvPr/>
          </p:nvSpPr>
          <p:spPr>
            <a:xfrm>
              <a:off x="5459853" y="3773456"/>
              <a:ext cx="825817" cy="709431"/>
            </a:xfrm>
            <a:custGeom>
              <a:gdLst>
                <a:gd fmla="*/ 384958 w 825817" name="connsiteX0"/>
                <a:gd fmla="*/ 23111 h 709431" name="connsiteY0"/>
                <a:gd fmla="*/ 430351 w 825817" name="connsiteX1"/>
                <a:gd fmla="*/ 155435 h 709431" name="connsiteY1"/>
                <a:gd fmla="*/ 250141 w 825817" name="connsiteX2"/>
                <a:gd fmla="*/ 609297 h 709431" name="connsiteY2"/>
                <a:gd fmla="*/ 109978 w 825817" name="connsiteX3"/>
                <a:gd fmla="*/ 639332 h 709431" name="connsiteY3"/>
                <a:gd fmla="*/ 39313 w 825817" name="connsiteX4"/>
                <a:gd fmla="*/ 230441 h 709431" name="connsiteY4"/>
                <a:gd fmla="*/ 275995 w 825817" name="connsiteX5"/>
                <a:gd fmla="*/ 31374 h 709431" name="connsiteY5"/>
                <a:gd fmla="*/ 779011 w 825817" name="connsiteX6"/>
                <a:gd fmla="*/ 156601 h 709431" name="connsiteY6"/>
                <a:gd fmla="*/ 744051 w 825817" name="connsiteX7"/>
                <a:gd fmla="*/ 579262 h 709431" name="connsiteY7"/>
                <a:gd fmla="*/ 413665 w 825817" name="connsiteX8"/>
                <a:gd fmla="*/ 709414 h 709431" name="connsiteY8"/>
                <a:gd fmla="*/ 761158 w 825817" name="connsiteX9"/>
                <a:gd fmla="*/ 283516 h 709431" name="connsiteY9"/>
                <a:gd fmla="*/ 473152 w 825817" name="connsiteX10"/>
                <a:gd fmla="*/ 34128 h 709431" name="connsiteY10"/>
                <a:gd fmla="*/ 104891 w 825817" name="connsiteX11"/>
                <a:gd fmla="*/ 209251 h 709431" name="connsiteY11"/>
                <a:gd fmla="*/ 116652 w 825817" name="connsiteX12"/>
                <a:gd fmla="*/ 573171 h 709431" name="connsiteY12"/>
                <a:gd fmla="*/ 263169 w 825817" name="connsiteX13"/>
                <a:gd fmla="*/ 474120 h 709431" name="connsiteY13"/>
                <a:gd fmla="*/ 391470 w 825817" name="connsiteX14"/>
                <a:gd fmla="*/ 164864 h 709431" name="connsiteY14"/>
                <a:gd fmla="*/ 384958 w 825817" name="connsiteX15"/>
                <a:gd fmla="*/ 23111 h 70943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09431" w="825816">
                  <a:moveTo>
                    <a:pt x="384958" y="23111"/>
                  </a:moveTo>
                  <a:cubicBezTo>
                    <a:pt x="406516" y="18561"/>
                    <a:pt x="436335" y="63587"/>
                    <a:pt x="430351" y="155435"/>
                  </a:cubicBezTo>
                  <a:cubicBezTo>
                    <a:pt x="408840" y="268163"/>
                    <a:pt x="390084" y="358859"/>
                    <a:pt x="250141" y="609297"/>
                  </a:cubicBezTo>
                  <a:cubicBezTo>
                    <a:pt x="225454" y="638588"/>
                    <a:pt x="209030" y="698175"/>
                    <a:pt x="109978" y="639332"/>
                  </a:cubicBezTo>
                  <a:cubicBezTo>
                    <a:pt x="22158" y="547103"/>
                    <a:pt x="-46384" y="430085"/>
                    <a:pt x="39313" y="230441"/>
                  </a:cubicBezTo>
                  <a:cubicBezTo>
                    <a:pt x="89747" y="138378"/>
                    <a:pt x="184248" y="60089"/>
                    <a:pt x="275995" y="31374"/>
                  </a:cubicBezTo>
                  <a:cubicBezTo>
                    <a:pt x="277495" y="31802"/>
                    <a:pt x="587469" y="-94461"/>
                    <a:pt x="779011" y="156601"/>
                  </a:cubicBezTo>
                  <a:cubicBezTo>
                    <a:pt x="803163" y="207517"/>
                    <a:pt x="887906" y="338305"/>
                    <a:pt x="744051" y="579262"/>
                  </a:cubicBezTo>
                  <a:cubicBezTo>
                    <a:pt x="625660" y="691501"/>
                    <a:pt x="471464" y="710097"/>
                    <a:pt x="413665" y="709414"/>
                  </a:cubicBezTo>
                  <a:cubicBezTo>
                    <a:pt x="472575" y="672108"/>
                    <a:pt x="771104" y="654082"/>
                    <a:pt x="761158" y="283516"/>
                  </a:cubicBezTo>
                  <a:cubicBezTo>
                    <a:pt x="754209" y="245372"/>
                    <a:pt x="694931" y="61254"/>
                    <a:pt x="473152" y="34128"/>
                  </a:cubicBezTo>
                  <a:cubicBezTo>
                    <a:pt x="398138" y="38336"/>
                    <a:pt x="243253" y="42546"/>
                    <a:pt x="104891" y="209251"/>
                  </a:cubicBezTo>
                  <a:cubicBezTo>
                    <a:pt x="9659" y="448071"/>
                    <a:pt x="87944" y="507867"/>
                    <a:pt x="116652" y="573171"/>
                  </a:cubicBezTo>
                  <a:cubicBezTo>
                    <a:pt x="195787" y="648487"/>
                    <a:pt x="261152" y="478677"/>
                    <a:pt x="263169" y="474120"/>
                  </a:cubicBezTo>
                  <a:cubicBezTo>
                    <a:pt x="327052" y="329722"/>
                    <a:pt x="327587" y="364347"/>
                    <a:pt x="391470" y="164864"/>
                  </a:cubicBezTo>
                  <a:cubicBezTo>
                    <a:pt x="412251" y="63447"/>
                    <a:pt x="386210" y="33639"/>
                    <a:pt x="384958" y="23111"/>
                  </a:cubicBezTo>
                  <a:close/>
                </a:path>
              </a:pathLst>
            </a:custGeom>
            <a:solidFill>
              <a:srgbClr val="222A3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C1C1C"/>
                </a:solidFill>
                <a:cs typeface="+mn-ea"/>
                <a:sym typeface="+mn-lt"/>
              </a:endParaRPr>
            </a:p>
          </p:txBody>
        </p:sp>
        <p:sp>
          <p:nvSpPr>
            <p:cNvPr id="45" name="矩形 44"/>
            <p:cNvSpPr/>
            <p:nvPr/>
          </p:nvSpPr>
          <p:spPr>
            <a:xfrm>
              <a:off x="6288053" y="3552214"/>
              <a:ext cx="1325880" cy="640080"/>
            </a:xfrm>
            <a:prstGeom prst="rect">
              <a:avLst/>
            </a:prstGeom>
          </p:spPr>
          <p:txBody>
            <a:bodyPr wrap="none">
              <a:spAutoFit/>
            </a:bodyPr>
            <a:lstStyle/>
            <a:p>
              <a:r>
                <a:rPr altLang="en-US" lang="zh-CN" smtClean="0" sz="3600">
                  <a:solidFill>
                    <a:schemeClr val="tx2">
                      <a:lumMod val="50000"/>
                    </a:schemeClr>
                  </a:solidFill>
                  <a:latin typeface="+mj-ea"/>
                  <a:ea typeface="+mj-ea"/>
                  <a:cs typeface="+mn-ea"/>
                  <a:sym typeface="+mn-lt"/>
                </a:rPr>
                <a:t>xiari</a:t>
              </a:r>
            </a:p>
          </p:txBody>
        </p:sp>
      </p:grpSp>
      <p:pic>
        <p:nvPicPr>
          <p:cNvPr id="48" name="图片 47"/>
          <p:cNvPicPr>
            <a:picLocks noChangeAspect="1"/>
          </p:cNvPicPr>
          <p:nvPr/>
        </p:nvPicPr>
        <p:blipFill>
          <a:blip r:embed="rId9">
            <a:extLst>
              <a:ext uri="{28A0092B-C50C-407E-A947-70E740481C1C}">
                <a14:useLocalDpi/>
              </a:ext>
            </a:extLst>
          </a:blip>
          <a:stretch>
            <a:fillRect/>
          </a:stretch>
        </p:blipFill>
        <p:spPr>
          <a:xfrm flipH="1" rot="5400000">
            <a:off x="4066442" y="2763000"/>
            <a:ext cx="822060" cy="842083"/>
          </a:xfrm>
          <a:prstGeom prst="rect">
            <a:avLst/>
          </a:prstGeom>
        </p:spPr>
      </p:pic>
      <p:grpSp>
        <p:nvGrpSpPr>
          <p:cNvPr id="3" name="组合 2"/>
          <p:cNvGrpSpPr/>
          <p:nvPr/>
        </p:nvGrpSpPr>
        <p:grpSpPr>
          <a:xfrm>
            <a:off x="4330812" y="4248407"/>
            <a:ext cx="3756062" cy="1095137"/>
            <a:chOff x="4330812" y="4221903"/>
            <a:chExt cx="3756062" cy="1095137"/>
          </a:xfrm>
        </p:grpSpPr>
        <p:pic>
          <p:nvPicPr>
            <p:cNvPr id="10" name="图片 9"/>
            <p:cNvPicPr>
              <a:picLocks noChangeAspect="1"/>
            </p:cNvPicPr>
            <p:nvPr/>
          </p:nvPicPr>
          <p:blipFill>
            <a:blip r:embed="rId14">
              <a:extLst>
                <a:ext uri="{28A0092B-C50C-407E-A947-70E740481C1C}">
                  <a14:useLocalDpi/>
                </a:ext>
              </a:extLst>
            </a:blip>
            <a:stretch>
              <a:fillRect/>
            </a:stretch>
          </p:blipFill>
          <p:spPr>
            <a:xfrm>
              <a:off x="6170383" y="4221903"/>
              <a:ext cx="1916491" cy="1095137"/>
            </a:xfrm>
            <a:prstGeom prst="rect">
              <a:avLst/>
            </a:prstGeom>
          </p:spPr>
        </p:pic>
        <p:grpSp>
          <p:nvGrpSpPr>
            <p:cNvPr id="43" name="组合 42"/>
            <p:cNvGrpSpPr/>
            <p:nvPr/>
          </p:nvGrpSpPr>
          <p:grpSpPr>
            <a:xfrm>
              <a:off x="4330812" y="4793709"/>
              <a:ext cx="1608260" cy="54566"/>
              <a:chOff x="4330812" y="4709301"/>
              <a:chExt cx="1608260" cy="54566"/>
            </a:xfrm>
          </p:grpSpPr>
          <p:sp>
            <p:nvSpPr>
              <p:cNvPr id="35" name="椭圆 34"/>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椭圆 35"/>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椭圆 36"/>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0" panose="020b0604020202020204" pitchFamily="34" typeface="Arial"/>
                  <a:sym typeface="+mn-lt"/>
                </a:endParaRPr>
              </a:p>
            </p:txBody>
          </p:sp>
          <p:sp>
            <p:nvSpPr>
              <p:cNvPr id="38" name="椭圆 37"/>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椭圆 38"/>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椭圆 39"/>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椭圆 40"/>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椭圆 41"/>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spTree>
    <p:extLst>
      <p:ext uri="{BB962C8B-B14F-4D97-AF65-F5344CB8AC3E}">
        <p14:creationId val="2632709365"/>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6" presetSubtype="0">
                                  <p:stCondLst>
                                    <p:cond delay="0"/>
                                  </p:stCondLst>
                                  <p:childTnLst>
                                    <p:set>
                                      <p:cBhvr>
                                        <p:cTn dur="1" fill="hold" id="11">
                                          <p:stCondLst>
                                            <p:cond delay="0"/>
                                          </p:stCondLst>
                                        </p:cTn>
                                        <p:tgtEl>
                                          <p:spTgt spid="48"/>
                                        </p:tgtEl>
                                        <p:attrNameLst>
                                          <p:attrName>style.visibility</p:attrName>
                                        </p:attrNameLst>
                                      </p:cBhvr>
                                      <p:to>
                                        <p:strVal val="visible"/>
                                      </p:to>
                                    </p:set>
                                    <p:animEffect filter="wipe(down)" transition="in">
                                      <p:cBhvr>
                                        <p:cTn dur="580" id="12">
                                          <p:stCondLst>
                                            <p:cond delay="0"/>
                                          </p:stCondLst>
                                        </p:cTn>
                                        <p:tgtEl>
                                          <p:spTgt spid="48"/>
                                        </p:tgtEl>
                                      </p:cBhvr>
                                    </p:animEffect>
                                    <p:anim calcmode="lin" valueType="num">
                                      <p:cBhvr>
                                        <p:cTn dur="1822" id="1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48"/>
                                        </p:tgtEl>
                                        <p:attrNameLst>
                                          <p:attrName>ppt_y</p:attrName>
                                        </p:attrNameLst>
                                      </p:cBhvr>
                                      <p:tavLst>
                                        <p:tav fmla="#ppt_y-sin(pi*$)/3" tm="0">
                                          <p:val>
                                            <p:fltVal val="0.5"/>
                                          </p:val>
                                        </p:tav>
                                        <p:tav tm="100000">
                                          <p:val>
                                            <p:fltVal val="1"/>
                                          </p:val>
                                        </p:tav>
                                      </p:tavLst>
                                    </p:anim>
                                    <p:anim calcmode="lin" valueType="num">
                                      <p:cBhvr>
                                        <p:cTn dur="664" id="15" tmFilter="0, 0; 0.125,0.2665; 0.25,0.4; 0.375,0.465; 0.5,0.5;  0.625,0.535; 0.75,0.6; 0.875,0.7335; 1,1">
                                          <p:stCondLst>
                                            <p:cond delay="664"/>
                                          </p:stCondLst>
                                        </p:cTn>
                                        <p:tgtEl>
                                          <p:spTgt spid="48"/>
                                        </p:tgtEl>
                                        <p:attrNameLst>
                                          <p:attrName>ppt_y</p:attrName>
                                        </p:attrNameLst>
                                      </p:cBhvr>
                                      <p:tavLst>
                                        <p:tav fmla="#ppt_y-sin(pi*$)/9" tm="0">
                                          <p:val>
                                            <p:fltVal val="0"/>
                                          </p:val>
                                        </p:tav>
                                        <p:tav tm="100000">
                                          <p:val>
                                            <p:fltVal val="1"/>
                                          </p:val>
                                        </p:tav>
                                      </p:tavLst>
                                    </p:anim>
                                    <p:anim calcmode="lin" valueType="num">
                                      <p:cBhvr>
                                        <p:cTn dur="332" id="16" tmFilter="0, 0; 0.125,0.2665; 0.25,0.4; 0.375,0.465; 0.5,0.5;  0.625,0.535; 0.75,0.6; 0.875,0.7335; 1,1">
                                          <p:stCondLst>
                                            <p:cond delay="1324"/>
                                          </p:stCondLst>
                                        </p:cTn>
                                        <p:tgtEl>
                                          <p:spTgt spid="48"/>
                                        </p:tgtEl>
                                        <p:attrNameLst>
                                          <p:attrName>ppt_y</p:attrName>
                                        </p:attrNameLst>
                                      </p:cBhvr>
                                      <p:tavLst>
                                        <p:tav fmla="#ppt_y-sin(pi*$)/27" tm="0">
                                          <p:val>
                                            <p:fltVal val="0"/>
                                          </p:val>
                                        </p:tav>
                                        <p:tav tm="100000">
                                          <p:val>
                                            <p:fltVal val="1"/>
                                          </p:val>
                                        </p:tav>
                                      </p:tavLst>
                                    </p:anim>
                                    <p:anim calcmode="lin" valueType="num">
                                      <p:cBhvr>
                                        <p:cTn dur="164" id="17" tmFilter="0, 0; 0.125,0.2665; 0.25,0.4; 0.375,0.465; 0.5,0.5;  0.625,0.535; 0.75,0.6; 0.875,0.7335; 1,1">
                                          <p:stCondLst>
                                            <p:cond delay="1656"/>
                                          </p:stCondLst>
                                        </p:cTn>
                                        <p:tgtEl>
                                          <p:spTgt spid="48"/>
                                        </p:tgtEl>
                                        <p:attrNameLst>
                                          <p:attrName>ppt_y</p:attrName>
                                        </p:attrNameLst>
                                      </p:cBhvr>
                                      <p:tavLst>
                                        <p:tav fmla="#ppt_y-sin(pi*$)/81" tm="0">
                                          <p:val>
                                            <p:fltVal val="0"/>
                                          </p:val>
                                        </p:tav>
                                        <p:tav tm="100000">
                                          <p:val>
                                            <p:fltVal val="1"/>
                                          </p:val>
                                        </p:tav>
                                      </p:tavLst>
                                    </p:anim>
                                    <p:animScale>
                                      <p:cBhvr>
                                        <p:cTn dur="26" id="18">
                                          <p:stCondLst>
                                            <p:cond delay="650"/>
                                          </p:stCondLst>
                                        </p:cTn>
                                        <p:tgtEl>
                                          <p:spTgt spid="48"/>
                                        </p:tgtEl>
                                      </p:cBhvr>
                                      <p:to x="100000" y="60000"/>
                                    </p:animScale>
                                    <p:animScale>
                                      <p:cBhvr>
                                        <p:cTn decel="50000" dur="166" id="19">
                                          <p:stCondLst>
                                            <p:cond delay="676"/>
                                          </p:stCondLst>
                                        </p:cTn>
                                        <p:tgtEl>
                                          <p:spTgt spid="48"/>
                                        </p:tgtEl>
                                      </p:cBhvr>
                                      <p:to x="100000" y="100000"/>
                                    </p:animScale>
                                    <p:animScale>
                                      <p:cBhvr>
                                        <p:cTn dur="26" id="20">
                                          <p:stCondLst>
                                            <p:cond delay="1312"/>
                                          </p:stCondLst>
                                        </p:cTn>
                                        <p:tgtEl>
                                          <p:spTgt spid="48"/>
                                        </p:tgtEl>
                                      </p:cBhvr>
                                      <p:to x="100000" y="80000"/>
                                    </p:animScale>
                                    <p:animScale>
                                      <p:cBhvr>
                                        <p:cTn decel="50000" dur="166" id="21">
                                          <p:stCondLst>
                                            <p:cond delay="1338"/>
                                          </p:stCondLst>
                                        </p:cTn>
                                        <p:tgtEl>
                                          <p:spTgt spid="48"/>
                                        </p:tgtEl>
                                      </p:cBhvr>
                                      <p:to x="100000" y="100000"/>
                                    </p:animScale>
                                    <p:animScale>
                                      <p:cBhvr>
                                        <p:cTn dur="26" id="22">
                                          <p:stCondLst>
                                            <p:cond delay="1642"/>
                                          </p:stCondLst>
                                        </p:cTn>
                                        <p:tgtEl>
                                          <p:spTgt spid="48"/>
                                        </p:tgtEl>
                                      </p:cBhvr>
                                      <p:to x="100000" y="90000"/>
                                    </p:animScale>
                                    <p:animScale>
                                      <p:cBhvr>
                                        <p:cTn decel="50000" dur="166" id="23">
                                          <p:stCondLst>
                                            <p:cond delay="1668"/>
                                          </p:stCondLst>
                                        </p:cTn>
                                        <p:tgtEl>
                                          <p:spTgt spid="48"/>
                                        </p:tgtEl>
                                      </p:cBhvr>
                                      <p:to x="100000" y="100000"/>
                                    </p:animScale>
                                    <p:animScale>
                                      <p:cBhvr>
                                        <p:cTn dur="26" id="24">
                                          <p:stCondLst>
                                            <p:cond delay="1808"/>
                                          </p:stCondLst>
                                        </p:cTn>
                                        <p:tgtEl>
                                          <p:spTgt spid="48"/>
                                        </p:tgtEl>
                                      </p:cBhvr>
                                      <p:to x="100000" y="95000"/>
                                    </p:animScale>
                                    <p:animScale>
                                      <p:cBhvr>
                                        <p:cTn decel="50000" dur="166" id="25">
                                          <p:stCondLst>
                                            <p:cond delay="1834"/>
                                          </p:stCondLst>
                                        </p:cTn>
                                        <p:tgtEl>
                                          <p:spTgt spid="48"/>
                                        </p:tgtEl>
                                      </p:cBhvr>
                                      <p:to x="100000" y="100000"/>
                                    </p:animScale>
                                  </p:childTnLst>
                                </p:cTn>
                              </p:par>
                              <p:par>
                                <p:cTn fill="hold" id="26" nodeType="withEffect" presetClass="entr" presetID="47" presetSubtype="0">
                                  <p:stCondLst>
                                    <p:cond delay="100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2000"/>
                                  </p:stCondLst>
                                  <p:childTnLst>
                                    <p:set>
                                      <p:cBhvr>
                                        <p:cTn dur="1" fill="hold" id="32">
                                          <p:stCondLst>
                                            <p:cond delay="0"/>
                                          </p:stCondLst>
                                        </p:cTn>
                                        <p:tgtEl>
                                          <p:spTgt spid="3"/>
                                        </p:tgtEl>
                                        <p:attrNameLst>
                                          <p:attrName>style.visibility</p:attrName>
                                        </p:attrNameLst>
                                      </p:cBhvr>
                                      <p:to>
                                        <p:strVal val="visible"/>
                                      </p:to>
                                    </p:set>
                                    <p:animEffect filter="fade" transition="in">
                                      <p:cBhvr>
                                        <p:cTn dur="1000" id="33"/>
                                        <p:tgtEl>
                                          <p:spTgt spid="3"/>
                                        </p:tgtEl>
                                      </p:cBhvr>
                                    </p:animEffect>
                                    <p:anim calcmode="lin" valueType="num">
                                      <p:cBhvr>
                                        <p:cTn dur="1000" fill="hold" id="34"/>
                                        <p:tgtEl>
                                          <p:spTgt spid="3"/>
                                        </p:tgtEl>
                                        <p:attrNameLst>
                                          <p:attrName>ppt_x</p:attrName>
                                        </p:attrNameLst>
                                      </p:cBhvr>
                                      <p:tavLst>
                                        <p:tav tm="0">
                                          <p:val>
                                            <p:strVal val="#ppt_x"/>
                                          </p:val>
                                        </p:tav>
                                        <p:tav tm="100000">
                                          <p:val>
                                            <p:strVal val="#ppt_x"/>
                                          </p:val>
                                        </p:tav>
                                      </p:tavLst>
                                    </p:anim>
                                    <p:anim calcmode="lin" valueType="num">
                                      <p:cBhvr>
                                        <p:cTn dur="1000" fill="hold" id="35"/>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grpSp>
        <p:nvGrpSpPr>
          <p:cNvPr id="7" name="组合 6"/>
          <p:cNvGrpSpPr/>
          <p:nvPr/>
        </p:nvGrpSpPr>
        <p:grpSpPr>
          <a:xfrm>
            <a:off x="1110087" y="4959066"/>
            <a:ext cx="2656920" cy="1042338"/>
            <a:chOff x="1110087" y="4959066"/>
            <a:chExt cx="2656920" cy="1042338"/>
          </a:xfrm>
        </p:grpSpPr>
        <p:sp>
          <p:nvSpPr>
            <p:cNvPr id="28" name="矩形 27"/>
            <p:cNvSpPr/>
            <p:nvPr/>
          </p:nvSpPr>
          <p:spPr>
            <a:xfrm>
              <a:off x="1110087" y="5416628"/>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29" name="矩形 28"/>
            <p:cNvSpPr/>
            <p:nvPr/>
          </p:nvSpPr>
          <p:spPr>
            <a:xfrm rot="3274">
              <a:off x="1560655" y="4959066"/>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grpSp>
        <p:nvGrpSpPr>
          <p:cNvPr id="6" name="组合 5"/>
          <p:cNvGrpSpPr/>
          <p:nvPr/>
        </p:nvGrpSpPr>
        <p:grpSpPr>
          <a:xfrm>
            <a:off x="8193728" y="4983976"/>
            <a:ext cx="2656920" cy="1042338"/>
            <a:chOff x="8193728" y="4983976"/>
            <a:chExt cx="2656920" cy="1042338"/>
          </a:xfrm>
        </p:grpSpPr>
        <p:sp>
          <p:nvSpPr>
            <p:cNvPr id="30" name="矩形 29"/>
            <p:cNvSpPr/>
            <p:nvPr/>
          </p:nvSpPr>
          <p:spPr>
            <a:xfrm>
              <a:off x="8193729" y="5441539"/>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31" name="矩形 30"/>
            <p:cNvSpPr/>
            <p:nvPr/>
          </p:nvSpPr>
          <p:spPr>
            <a:xfrm rot="3274">
              <a:off x="8644295" y="4983976"/>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grpSp>
        <p:nvGrpSpPr>
          <p:cNvPr id="4" name="组合 3"/>
          <p:cNvGrpSpPr/>
          <p:nvPr/>
        </p:nvGrpSpPr>
        <p:grpSpPr>
          <a:xfrm>
            <a:off x="1110087" y="1081384"/>
            <a:ext cx="2656920" cy="1042338"/>
            <a:chOff x="1110087" y="1081384"/>
            <a:chExt cx="2656920" cy="1042338"/>
          </a:xfrm>
        </p:grpSpPr>
        <p:sp>
          <p:nvSpPr>
            <p:cNvPr id="32" name="矩形 31"/>
            <p:cNvSpPr/>
            <p:nvPr/>
          </p:nvSpPr>
          <p:spPr>
            <a:xfrm>
              <a:off x="1110087" y="1538947"/>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33" name="矩形 32"/>
            <p:cNvSpPr/>
            <p:nvPr/>
          </p:nvSpPr>
          <p:spPr>
            <a:xfrm rot="3274">
              <a:off x="1560655" y="1081384"/>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grpSp>
        <p:nvGrpSpPr>
          <p:cNvPr id="5" name="组合 4"/>
          <p:cNvGrpSpPr/>
          <p:nvPr/>
        </p:nvGrpSpPr>
        <p:grpSpPr>
          <a:xfrm>
            <a:off x="8193728" y="1106294"/>
            <a:ext cx="2656920" cy="1042338"/>
            <a:chOff x="8193728" y="1106294"/>
            <a:chExt cx="2656920" cy="1042338"/>
          </a:xfrm>
        </p:grpSpPr>
        <p:sp>
          <p:nvSpPr>
            <p:cNvPr id="34" name="矩形 33"/>
            <p:cNvSpPr/>
            <p:nvPr/>
          </p:nvSpPr>
          <p:spPr>
            <a:xfrm>
              <a:off x="8193729" y="1563857"/>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35" name="矩形 34"/>
            <p:cNvSpPr/>
            <p:nvPr/>
          </p:nvSpPr>
          <p:spPr>
            <a:xfrm rot="3274">
              <a:off x="8644296" y="1106294"/>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pic>
        <p:nvPicPr>
          <p:cNvPr id="37" name="图片 36"/>
          <p:cNvPicPr>
            <a:picLocks noChangeAspect="1"/>
          </p:cNvPicPr>
          <p:nvPr/>
        </p:nvPicPr>
        <p:blipFill>
          <a:blip r:embed="rId2">
            <a:extLst>
              <a:ext uri="{28A0092B-C50C-407E-A947-70E740481C1C}">
                <a14:useLocalDpi/>
              </a:ext>
            </a:extLst>
          </a:blip>
          <a:srcRect r="-790"/>
          <a:stretch>
            <a:fillRect/>
          </a:stretch>
        </p:blipFill>
        <p:spPr>
          <a:xfrm>
            <a:off x="11240905" y="-995407"/>
            <a:ext cx="1902190" cy="1891295"/>
          </a:xfrm>
          <a:prstGeom prst="rect">
            <a:avLst/>
          </a:prstGeom>
        </p:spPr>
      </p:pic>
      <p:pic>
        <p:nvPicPr>
          <p:cNvPr id="38" name="图片 37"/>
          <p:cNvPicPr>
            <a:picLocks noChangeAspect="1"/>
          </p:cNvPicPr>
          <p:nvPr/>
        </p:nvPicPr>
        <p:blipFill>
          <a:blip r:embed="rId2">
            <a:extLst>
              <a:ext uri="{28A0092B-C50C-407E-A947-70E740481C1C}">
                <a14:useLocalDpi/>
              </a:ext>
            </a:extLst>
          </a:blip>
          <a:srcRect r="-790"/>
          <a:stretch>
            <a:fillRect/>
          </a:stretch>
        </p:blipFill>
        <p:spPr>
          <a:xfrm>
            <a:off x="-792103" y="-824145"/>
            <a:ext cx="1902190" cy="1891295"/>
          </a:xfrm>
          <a:prstGeom prst="rect">
            <a:avLst/>
          </a:prstGeom>
        </p:spPr>
      </p:pic>
      <p:pic>
        <p:nvPicPr>
          <p:cNvPr id="2" name="图片 1"/>
          <p:cNvPicPr>
            <a:picLocks noChangeAspect="1"/>
          </p:cNvPicPr>
          <p:nvPr/>
        </p:nvPicPr>
        <p:blipFill>
          <a:blip r:embed="rId3">
            <a:extLst>
              <a:ext uri="{28A0092B-C50C-407E-A947-70E740481C1C}">
                <a14:useLocalDpi/>
              </a:ext>
            </a:extLst>
          </a:blip>
          <a:stretch>
            <a:fillRect/>
          </a:stretch>
        </p:blipFill>
        <p:spPr>
          <a:xfrm>
            <a:off x="0" y="2577612"/>
            <a:ext cx="12186090" cy="1933731"/>
          </a:xfrm>
          <a:prstGeom prst="rect">
            <a:avLst/>
          </a:prstGeom>
        </p:spPr>
      </p:pic>
      <p:grpSp>
        <p:nvGrpSpPr>
          <p:cNvPr id="3" name="组合 2"/>
          <p:cNvGrpSpPr/>
          <p:nvPr/>
        </p:nvGrpSpPr>
        <p:grpSpPr>
          <a:xfrm>
            <a:off x="4877096" y="1888760"/>
            <a:ext cx="2431899" cy="3311435"/>
            <a:chOff x="4877096" y="1888760"/>
            <a:chExt cx="2431899" cy="3311435"/>
          </a:xfrm>
        </p:grpSpPr>
        <p:pic>
          <p:nvPicPr>
            <p:cNvPr id="25" name="图片 24"/>
            <p:cNvPicPr>
              <a:picLocks noChangeAspect="1"/>
            </p:cNvPicPr>
            <p:nvPr/>
          </p:nvPicPr>
          <p:blipFill>
            <a:blip r:embed="rId4">
              <a:extLst>
                <a:ext uri="{28A0092B-C50C-407E-A947-70E740481C1C}">
                  <a14:useLocalDpi/>
                </a:ext>
              </a:extLst>
            </a:blip>
            <a:stretch>
              <a:fillRect/>
            </a:stretch>
          </p:blipFill>
          <p:spPr>
            <a:xfrm>
              <a:off x="4877096" y="1888760"/>
              <a:ext cx="2431899" cy="3311435"/>
            </a:xfrm>
            <a:prstGeom prst="rect">
              <a:avLst/>
            </a:prstGeom>
          </p:spPr>
        </p:pic>
        <p:sp>
          <p:nvSpPr>
            <p:cNvPr id="26" name="矩形 25"/>
            <p:cNvSpPr/>
            <p:nvPr/>
          </p:nvSpPr>
          <p:spPr>
            <a:xfrm>
              <a:off x="5122044" y="2130725"/>
              <a:ext cx="1942002" cy="282750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6"/>
            <p:cNvSpPr/>
            <p:nvPr/>
          </p:nvSpPr>
          <p:spPr>
            <a:xfrm rot="3274">
              <a:off x="5188671" y="2482648"/>
              <a:ext cx="1808768" cy="2103120"/>
            </a:xfrm>
            <a:prstGeom prst="rect">
              <a:avLst/>
            </a:prstGeom>
          </p:spPr>
          <p:txBody>
            <a:bodyPr wrap="square">
              <a:spAutoFit/>
            </a:bodyPr>
            <a:lstStyle/>
            <a:p>
              <a:pPr algn="ctr"/>
              <a:r>
                <a:rPr altLang="en-US" lang="zh-CN" smtClean="0" sz="4400">
                  <a:solidFill>
                    <a:srgbClr val="69050A"/>
                  </a:solidFill>
                  <a:cs typeface="+mn-ea"/>
                  <a:sym typeface="+mn-lt"/>
                </a:rPr>
                <a:t>输入</a:t>
              </a:r>
            </a:p>
            <a:p>
              <a:pPr algn="ctr"/>
              <a:r>
                <a:rPr altLang="en-US" lang="zh-CN" smtClean="0" sz="4400">
                  <a:solidFill>
                    <a:srgbClr val="69050A"/>
                  </a:solidFill>
                  <a:cs typeface="+mn-ea"/>
                  <a:sym typeface="+mn-lt"/>
                </a:rPr>
                <a:t>您的</a:t>
              </a:r>
            </a:p>
            <a:p>
              <a:pPr algn="ctr"/>
              <a:r>
                <a:rPr altLang="en-US" lang="zh-CN" smtClean="0" sz="4400">
                  <a:solidFill>
                    <a:srgbClr val="69050A"/>
                  </a:solidFill>
                  <a:cs typeface="+mn-ea"/>
                  <a:sym typeface="+mn-lt"/>
                </a:rPr>
                <a:t>内容</a:t>
              </a:r>
            </a:p>
          </p:txBody>
        </p:sp>
      </p:grpSp>
    </p:spTree>
    <p:extLst>
      <p:ext uri="{BB962C8B-B14F-4D97-AF65-F5344CB8AC3E}">
        <p14:creationId val="1985293864"/>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1000" id="7"/>
                                        <p:tgtEl>
                                          <p:spTgt spid="2"/>
                                        </p:tgtEl>
                                      </p:cBhvr>
                                    </p:animEffect>
                                  </p:childTnLst>
                                </p:cTn>
                              </p:par>
                              <p:par>
                                <p:cTn fill="hold" id="8" nodeType="withEffect" presetClass="entr" presetID="53" presetSubtype="0">
                                  <p:stCondLst>
                                    <p:cond delay="750"/>
                                  </p:stCondLst>
                                  <p:childTnLst>
                                    <p:set>
                                      <p:cBhvr>
                                        <p:cTn dur="1" fill="hold" id="9">
                                          <p:stCondLst>
                                            <p:cond delay="0"/>
                                          </p:stCondLst>
                                        </p:cTn>
                                        <p:tgtEl>
                                          <p:spTgt spid="3"/>
                                        </p:tgtEl>
                                        <p:attrNameLst>
                                          <p:attrName>style.visibility</p:attrName>
                                        </p:attrNameLst>
                                      </p:cBhvr>
                                      <p:to>
                                        <p:strVal val="visible"/>
                                      </p:to>
                                    </p:set>
                                    <p:anim calcmode="lin" valueType="num">
                                      <p:cBhvr>
                                        <p:cTn dur="750" fill="hold" id="10"/>
                                        <p:tgtEl>
                                          <p:spTgt spid="3"/>
                                        </p:tgtEl>
                                        <p:attrNameLst>
                                          <p:attrName>ppt_w</p:attrName>
                                        </p:attrNameLst>
                                      </p:cBhvr>
                                      <p:tavLst>
                                        <p:tav tm="0">
                                          <p:val>
                                            <p:fltVal val="0"/>
                                          </p:val>
                                        </p:tav>
                                        <p:tav tm="100000">
                                          <p:val>
                                            <p:strVal val="#ppt_w"/>
                                          </p:val>
                                        </p:tav>
                                      </p:tavLst>
                                    </p:anim>
                                    <p:anim calcmode="lin" valueType="num">
                                      <p:cBhvr>
                                        <p:cTn dur="750" fill="hold" id="11"/>
                                        <p:tgtEl>
                                          <p:spTgt spid="3"/>
                                        </p:tgtEl>
                                        <p:attrNameLst>
                                          <p:attrName>ppt_h</p:attrName>
                                        </p:attrNameLst>
                                      </p:cBhvr>
                                      <p:tavLst>
                                        <p:tav tm="0">
                                          <p:val>
                                            <p:fltVal val="0"/>
                                          </p:val>
                                        </p:tav>
                                        <p:tav tm="100000">
                                          <p:val>
                                            <p:strVal val="#ppt_h"/>
                                          </p:val>
                                        </p:tav>
                                      </p:tavLst>
                                    </p:anim>
                                    <p:animEffect filter="fade" transition="in">
                                      <p:cBhvr>
                                        <p:cTn dur="750" id="12"/>
                                        <p:tgtEl>
                                          <p:spTgt spid="3"/>
                                        </p:tgtEl>
                                      </p:cBhvr>
                                    </p:animEffect>
                                  </p:childTnLst>
                                </p:cTn>
                              </p:par>
                              <p:par>
                                <p:cTn fill="hold" id="13" nodeType="withEffect" presetClass="entr" presetID="53" presetSubtype="0">
                                  <p:stCondLst>
                                    <p:cond delay="1250"/>
                                  </p:stCondLst>
                                  <p:childTnLst>
                                    <p:set>
                                      <p:cBhvr>
                                        <p:cTn dur="1" fill="hold" id="14">
                                          <p:stCondLst>
                                            <p:cond delay="0"/>
                                          </p:stCondLst>
                                        </p:cTn>
                                        <p:tgtEl>
                                          <p:spTgt spid="4"/>
                                        </p:tgtEl>
                                        <p:attrNameLst>
                                          <p:attrName>style.visibility</p:attrName>
                                        </p:attrNameLst>
                                      </p:cBhvr>
                                      <p:to>
                                        <p:strVal val="visible"/>
                                      </p:to>
                                    </p:set>
                                    <p:anim calcmode="lin" valueType="num">
                                      <p:cBhvr>
                                        <p:cTn dur="1000" fill="hold" id="15"/>
                                        <p:tgtEl>
                                          <p:spTgt spid="4"/>
                                        </p:tgtEl>
                                        <p:attrNameLst>
                                          <p:attrName>ppt_w</p:attrName>
                                        </p:attrNameLst>
                                      </p:cBhvr>
                                      <p:tavLst>
                                        <p:tav tm="0">
                                          <p:val>
                                            <p:fltVal val="0"/>
                                          </p:val>
                                        </p:tav>
                                        <p:tav tm="100000">
                                          <p:val>
                                            <p:strVal val="#ppt_w"/>
                                          </p:val>
                                        </p:tav>
                                      </p:tavLst>
                                    </p:anim>
                                    <p:anim calcmode="lin" valueType="num">
                                      <p:cBhvr>
                                        <p:cTn dur="1000" fill="hold" id="16"/>
                                        <p:tgtEl>
                                          <p:spTgt spid="4"/>
                                        </p:tgtEl>
                                        <p:attrNameLst>
                                          <p:attrName>ppt_h</p:attrName>
                                        </p:attrNameLst>
                                      </p:cBhvr>
                                      <p:tavLst>
                                        <p:tav tm="0">
                                          <p:val>
                                            <p:fltVal val="0"/>
                                          </p:val>
                                        </p:tav>
                                        <p:tav tm="100000">
                                          <p:val>
                                            <p:strVal val="#ppt_h"/>
                                          </p:val>
                                        </p:tav>
                                      </p:tavLst>
                                    </p:anim>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fltVal val="0.5"/>
                                          </p:val>
                                        </p:tav>
                                        <p:tav tm="100000">
                                          <p:val>
                                            <p:strVal val="#ppt_x"/>
                                          </p:val>
                                        </p:tav>
                                      </p:tavLst>
                                    </p:anim>
                                    <p:anim calcmode="lin" valueType="num">
                                      <p:cBhvr>
                                        <p:cTn dur="1000" fill="hold" id="19"/>
                                        <p:tgtEl>
                                          <p:spTgt spid="4"/>
                                        </p:tgtEl>
                                        <p:attrNameLst>
                                          <p:attrName>ppt_y</p:attrName>
                                        </p:attrNameLst>
                                      </p:cBhvr>
                                      <p:tavLst>
                                        <p:tav tm="0">
                                          <p:val>
                                            <p:fltVal val="0.5"/>
                                          </p:val>
                                        </p:tav>
                                        <p:tav tm="100000">
                                          <p:val>
                                            <p:strVal val="#ppt_y"/>
                                          </p:val>
                                        </p:tav>
                                      </p:tavLst>
                                    </p:anim>
                                  </p:childTnLst>
                                </p:cTn>
                              </p:par>
                              <p:par>
                                <p:cTn fill="hold" id="20" nodeType="withEffect" presetClass="entr" presetID="53" presetSubtype="0">
                                  <p:stCondLst>
                                    <p:cond delay="1250"/>
                                  </p:stCondLst>
                                  <p:childTnLst>
                                    <p:set>
                                      <p:cBhvr>
                                        <p:cTn dur="1" fill="hold" id="21">
                                          <p:stCondLst>
                                            <p:cond delay="0"/>
                                          </p:stCondLst>
                                        </p:cTn>
                                        <p:tgtEl>
                                          <p:spTgt spid="7"/>
                                        </p:tgtEl>
                                        <p:attrNameLst>
                                          <p:attrName>style.visibility</p:attrName>
                                        </p:attrNameLst>
                                      </p:cBhvr>
                                      <p:to>
                                        <p:strVal val="visible"/>
                                      </p:to>
                                    </p:set>
                                    <p:anim calcmode="lin" valueType="num">
                                      <p:cBhvr>
                                        <p:cTn dur="1000" fill="hold" id="22"/>
                                        <p:tgtEl>
                                          <p:spTgt spid="7"/>
                                        </p:tgtEl>
                                        <p:attrNameLst>
                                          <p:attrName>ppt_w</p:attrName>
                                        </p:attrNameLst>
                                      </p:cBhvr>
                                      <p:tavLst>
                                        <p:tav tm="0">
                                          <p:val>
                                            <p:fltVal val="0"/>
                                          </p:val>
                                        </p:tav>
                                        <p:tav tm="100000">
                                          <p:val>
                                            <p:strVal val="#ppt_w"/>
                                          </p:val>
                                        </p:tav>
                                      </p:tavLst>
                                    </p:anim>
                                    <p:anim calcmode="lin" valueType="num">
                                      <p:cBhvr>
                                        <p:cTn dur="1000" fill="hold" id="23"/>
                                        <p:tgtEl>
                                          <p:spTgt spid="7"/>
                                        </p:tgtEl>
                                        <p:attrNameLst>
                                          <p:attrName>ppt_h</p:attrName>
                                        </p:attrNameLst>
                                      </p:cBhvr>
                                      <p:tavLst>
                                        <p:tav tm="0">
                                          <p:val>
                                            <p:fltVal val="0"/>
                                          </p:val>
                                        </p:tav>
                                        <p:tav tm="100000">
                                          <p:val>
                                            <p:strVal val="#ppt_h"/>
                                          </p:val>
                                        </p:tav>
                                      </p:tavLst>
                                    </p:anim>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fltVal val="0.5"/>
                                          </p:val>
                                        </p:tav>
                                        <p:tav tm="100000">
                                          <p:val>
                                            <p:strVal val="#ppt_x"/>
                                          </p:val>
                                        </p:tav>
                                      </p:tavLst>
                                    </p:anim>
                                    <p:anim calcmode="lin" valueType="num">
                                      <p:cBhvr>
                                        <p:cTn dur="1000" fill="hold" id="26"/>
                                        <p:tgtEl>
                                          <p:spTgt spid="7"/>
                                        </p:tgtEl>
                                        <p:attrNameLst>
                                          <p:attrName>ppt_y</p:attrName>
                                        </p:attrNameLst>
                                      </p:cBhvr>
                                      <p:tavLst>
                                        <p:tav tm="0">
                                          <p:val>
                                            <p:fltVal val="0.5"/>
                                          </p:val>
                                        </p:tav>
                                        <p:tav tm="100000">
                                          <p:val>
                                            <p:strVal val="#ppt_y"/>
                                          </p:val>
                                        </p:tav>
                                      </p:tavLst>
                                    </p:anim>
                                  </p:childTnLst>
                                </p:cTn>
                              </p:par>
                              <p:par>
                                <p:cTn fill="hold" id="27" nodeType="withEffect" presetClass="entr" presetID="53" presetSubtype="0">
                                  <p:stCondLst>
                                    <p:cond delay="1250"/>
                                  </p:stCondLst>
                                  <p:childTnLst>
                                    <p:set>
                                      <p:cBhvr>
                                        <p:cTn dur="1" fill="hold" id="28">
                                          <p:stCondLst>
                                            <p:cond delay="0"/>
                                          </p:stCondLst>
                                        </p:cTn>
                                        <p:tgtEl>
                                          <p:spTgt spid="5"/>
                                        </p:tgtEl>
                                        <p:attrNameLst>
                                          <p:attrName>style.visibility</p:attrName>
                                        </p:attrNameLst>
                                      </p:cBhvr>
                                      <p:to>
                                        <p:strVal val="visible"/>
                                      </p:to>
                                    </p:set>
                                    <p:anim calcmode="lin" valueType="num">
                                      <p:cBhvr>
                                        <p:cTn dur="1000" fill="hold" id="29"/>
                                        <p:tgtEl>
                                          <p:spTgt spid="5"/>
                                        </p:tgtEl>
                                        <p:attrNameLst>
                                          <p:attrName>ppt_w</p:attrName>
                                        </p:attrNameLst>
                                      </p:cBhvr>
                                      <p:tavLst>
                                        <p:tav tm="0">
                                          <p:val>
                                            <p:fltVal val="0"/>
                                          </p:val>
                                        </p:tav>
                                        <p:tav tm="100000">
                                          <p:val>
                                            <p:strVal val="#ppt_w"/>
                                          </p:val>
                                        </p:tav>
                                      </p:tavLst>
                                    </p:anim>
                                    <p:anim calcmode="lin" valueType="num">
                                      <p:cBhvr>
                                        <p:cTn dur="1000" fill="hold" id="30"/>
                                        <p:tgtEl>
                                          <p:spTgt spid="5"/>
                                        </p:tgtEl>
                                        <p:attrNameLst>
                                          <p:attrName>ppt_h</p:attrName>
                                        </p:attrNameLst>
                                      </p:cBhvr>
                                      <p:tavLst>
                                        <p:tav tm="0">
                                          <p:val>
                                            <p:fltVal val="0"/>
                                          </p:val>
                                        </p:tav>
                                        <p:tav tm="100000">
                                          <p:val>
                                            <p:strVal val="#ppt_h"/>
                                          </p:val>
                                        </p:tav>
                                      </p:tavLst>
                                    </p:anim>
                                    <p:animEffect filter="fade" transition="in">
                                      <p:cBhvr>
                                        <p:cTn dur="1000" id="31"/>
                                        <p:tgtEl>
                                          <p:spTgt spid="5"/>
                                        </p:tgtEl>
                                      </p:cBhvr>
                                    </p:animEffect>
                                    <p:anim calcmode="lin" valueType="num">
                                      <p:cBhvr>
                                        <p:cTn dur="1000" fill="hold" id="32"/>
                                        <p:tgtEl>
                                          <p:spTgt spid="5"/>
                                        </p:tgtEl>
                                        <p:attrNameLst>
                                          <p:attrName>ppt_x</p:attrName>
                                        </p:attrNameLst>
                                      </p:cBhvr>
                                      <p:tavLst>
                                        <p:tav tm="0">
                                          <p:val>
                                            <p:fltVal val="0.5"/>
                                          </p:val>
                                        </p:tav>
                                        <p:tav tm="100000">
                                          <p:val>
                                            <p:strVal val="#ppt_x"/>
                                          </p:val>
                                        </p:tav>
                                      </p:tavLst>
                                    </p:anim>
                                    <p:anim calcmode="lin" valueType="num">
                                      <p:cBhvr>
                                        <p:cTn dur="1000" fill="hold" id="33"/>
                                        <p:tgtEl>
                                          <p:spTgt spid="5"/>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1250"/>
                                  </p:stCondLst>
                                  <p:childTnLst>
                                    <p:set>
                                      <p:cBhvr>
                                        <p:cTn dur="1" fill="hold" id="35">
                                          <p:stCondLst>
                                            <p:cond delay="0"/>
                                          </p:stCondLst>
                                        </p:cTn>
                                        <p:tgtEl>
                                          <p:spTgt spid="6"/>
                                        </p:tgtEl>
                                        <p:attrNameLst>
                                          <p:attrName>style.visibility</p:attrName>
                                        </p:attrNameLst>
                                      </p:cBhvr>
                                      <p:to>
                                        <p:strVal val="visible"/>
                                      </p:to>
                                    </p:set>
                                    <p:anim calcmode="lin" valueType="num">
                                      <p:cBhvr>
                                        <p:cTn dur="1000" fill="hold" id="36"/>
                                        <p:tgtEl>
                                          <p:spTgt spid="6"/>
                                        </p:tgtEl>
                                        <p:attrNameLst>
                                          <p:attrName>ppt_w</p:attrName>
                                        </p:attrNameLst>
                                      </p:cBhvr>
                                      <p:tavLst>
                                        <p:tav tm="0">
                                          <p:val>
                                            <p:fltVal val="0"/>
                                          </p:val>
                                        </p:tav>
                                        <p:tav tm="100000">
                                          <p:val>
                                            <p:strVal val="#ppt_w"/>
                                          </p:val>
                                        </p:tav>
                                      </p:tavLst>
                                    </p:anim>
                                    <p:anim calcmode="lin" valueType="num">
                                      <p:cBhvr>
                                        <p:cTn dur="1000" fill="hold" id="37"/>
                                        <p:tgtEl>
                                          <p:spTgt spid="6"/>
                                        </p:tgtEl>
                                        <p:attrNameLst>
                                          <p:attrName>ppt_h</p:attrName>
                                        </p:attrNameLst>
                                      </p:cBhvr>
                                      <p:tavLst>
                                        <p:tav tm="0">
                                          <p:val>
                                            <p:fltVal val="0"/>
                                          </p:val>
                                        </p:tav>
                                        <p:tav tm="100000">
                                          <p:val>
                                            <p:strVal val="#ppt_h"/>
                                          </p:val>
                                        </p:tav>
                                      </p:tavLst>
                                    </p:anim>
                                    <p:animEffect filter="fade" transition="in">
                                      <p:cBhvr>
                                        <p:cTn dur="1000" id="38"/>
                                        <p:tgtEl>
                                          <p:spTgt spid="6"/>
                                        </p:tgtEl>
                                      </p:cBhvr>
                                    </p:animEffect>
                                    <p:anim calcmode="lin" valueType="num">
                                      <p:cBhvr>
                                        <p:cTn dur="1000" fill="hold" id="39"/>
                                        <p:tgtEl>
                                          <p:spTgt spid="6"/>
                                        </p:tgtEl>
                                        <p:attrNameLst>
                                          <p:attrName>ppt_x</p:attrName>
                                        </p:attrNameLst>
                                      </p:cBhvr>
                                      <p:tavLst>
                                        <p:tav tm="0">
                                          <p:val>
                                            <p:fltVal val="0.5"/>
                                          </p:val>
                                        </p:tav>
                                        <p:tav tm="100000">
                                          <p:val>
                                            <p:strVal val="#ppt_x"/>
                                          </p:val>
                                        </p:tav>
                                      </p:tavLst>
                                    </p:anim>
                                    <p:anim calcmode="lin" valueType="num">
                                      <p:cBhvr>
                                        <p:cTn dur="1000" fill="hold" id="40"/>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22" name="矩形 21"/>
          <p:cNvSpPr/>
          <p:nvPr/>
        </p:nvSpPr>
        <p:spPr>
          <a:xfrm rot="3274">
            <a:off x="4476225" y="899255"/>
            <a:ext cx="3252500" cy="640080"/>
          </a:xfrm>
          <a:prstGeom prst="rect">
            <a:avLst/>
          </a:prstGeom>
        </p:spPr>
        <p:txBody>
          <a:bodyPr wrap="square">
            <a:spAutoFit/>
          </a:bodyPr>
          <a:lstStyle/>
          <a:p>
            <a:r>
              <a:rPr altLang="en-US" lang="zh-CN" sz="3600">
                <a:solidFill>
                  <a:srgbClr val="1C1C1C"/>
                </a:solidFill>
                <a:cs typeface="+mn-ea"/>
                <a:sym typeface="+mn-lt"/>
              </a:rPr>
              <a:t>输入您的标题</a:t>
            </a:r>
          </a:p>
        </p:txBody>
      </p:sp>
      <p:grpSp>
        <p:nvGrpSpPr>
          <p:cNvPr id="4" name="组合 3"/>
          <p:cNvGrpSpPr/>
          <p:nvPr/>
        </p:nvGrpSpPr>
        <p:grpSpPr>
          <a:xfrm>
            <a:off x="1028594" y="4517700"/>
            <a:ext cx="4006554" cy="1353491"/>
            <a:chOff x="1028594" y="4517700"/>
            <a:chExt cx="4006554" cy="1353491"/>
          </a:xfrm>
        </p:grpSpPr>
        <p:sp>
          <p:nvSpPr>
            <p:cNvPr id="21" name="矩形 20"/>
            <p:cNvSpPr/>
            <p:nvPr/>
          </p:nvSpPr>
          <p:spPr>
            <a:xfrm>
              <a:off x="1028594" y="5040194"/>
              <a:ext cx="4006554" cy="822960"/>
            </a:xfrm>
            <a:prstGeom prst="rect">
              <a:avLst/>
            </a:prstGeom>
          </p:spPr>
          <p:txBody>
            <a:bodyPr wrap="square">
              <a:spAutoFit/>
            </a:bodyPr>
            <a:lstStyle/>
            <a:p>
              <a:r>
                <a:rPr altLang="en-US" lang="zh-CN" sz="1600">
                  <a:cs typeface="+mn-ea"/>
                  <a:sym typeface="+mn-lt"/>
                </a:rPr>
                <a:t>输入您的文字内容输入您的文字内容输入您的文字内容输入您的文字内容输入您的文字内容输入您的文字内容</a:t>
              </a:r>
            </a:p>
          </p:txBody>
        </p:sp>
        <p:sp>
          <p:nvSpPr>
            <p:cNvPr id="23" name="矩形 22"/>
            <p:cNvSpPr/>
            <p:nvPr/>
          </p:nvSpPr>
          <p:spPr>
            <a:xfrm rot="3274">
              <a:off x="1028816" y="4517700"/>
              <a:ext cx="2175211" cy="457200"/>
            </a:xfrm>
            <a:prstGeom prst="rect">
              <a:avLst/>
            </a:prstGeom>
          </p:spPr>
          <p:txBody>
            <a:bodyPr wrap="square">
              <a:spAutoFit/>
            </a:bodyPr>
            <a:lstStyle/>
            <a:p>
              <a:r>
                <a:rPr altLang="en-US" lang="zh-CN" sz="2400">
                  <a:cs typeface="+mn-ea"/>
                  <a:sym typeface="+mn-lt"/>
                </a:rPr>
                <a:t>输入您的内容</a:t>
              </a:r>
            </a:p>
          </p:txBody>
        </p:sp>
      </p:grpSp>
      <p:pic>
        <p:nvPicPr>
          <p:cNvPr id="24" name="图片 23"/>
          <p:cNvPicPr>
            <a:picLocks noChangeAspect="1"/>
          </p:cNvPicPr>
          <p:nvPr/>
        </p:nvPicPr>
        <p:blipFill>
          <a:blip r:embed="rId2">
            <a:extLst>
              <a:ext uri="{28A0092B-C50C-407E-A947-70E740481C1C}">
                <a14:useLocalDpi/>
              </a:ext>
            </a:extLst>
          </a:blip>
          <a:stretch>
            <a:fillRect/>
          </a:stretch>
        </p:blipFill>
        <p:spPr>
          <a:xfrm flipH="1" rot="5400000">
            <a:off x="3849355" y="895214"/>
            <a:ext cx="587060" cy="601359"/>
          </a:xfrm>
          <a:prstGeom prst="rect">
            <a:avLst/>
          </a:prstGeom>
        </p:spPr>
      </p:pic>
      <p:pic>
        <p:nvPicPr>
          <p:cNvPr id="36" name="图片 35"/>
          <p:cNvPicPr>
            <a:picLocks noChangeAspect="1"/>
          </p:cNvPicPr>
          <p:nvPr/>
        </p:nvPicPr>
        <p:blipFill>
          <a:blip r:embed="rId3">
            <a:extLst>
              <a:ext uri="{28A0092B-C50C-407E-A947-70E740481C1C}">
                <a14:useLocalDpi/>
              </a:ext>
            </a:extLst>
          </a:blip>
          <a:stretch>
            <a:fillRect/>
          </a:stretch>
        </p:blipFill>
        <p:spPr>
          <a:xfrm>
            <a:off x="9824562" y="1671371"/>
            <a:ext cx="997041" cy="1071820"/>
          </a:xfrm>
          <a:prstGeom prst="rect">
            <a:avLst/>
          </a:prstGeom>
        </p:spPr>
      </p:pic>
      <p:grpSp>
        <p:nvGrpSpPr>
          <p:cNvPr id="2" name="组合 1"/>
          <p:cNvGrpSpPr/>
          <p:nvPr/>
        </p:nvGrpSpPr>
        <p:grpSpPr>
          <a:xfrm>
            <a:off x="7370976" y="2384100"/>
            <a:ext cx="3889207" cy="1353491"/>
            <a:chOff x="7370976" y="2384100"/>
            <a:chExt cx="3889207" cy="1353491"/>
          </a:xfrm>
        </p:grpSpPr>
        <p:sp>
          <p:nvSpPr>
            <p:cNvPr id="39" name="矩形 38"/>
            <p:cNvSpPr/>
            <p:nvPr/>
          </p:nvSpPr>
          <p:spPr>
            <a:xfrm>
              <a:off x="7370976" y="2906594"/>
              <a:ext cx="3889207" cy="822960"/>
            </a:xfrm>
            <a:prstGeom prst="rect">
              <a:avLst/>
            </a:prstGeom>
          </p:spPr>
          <p:txBody>
            <a:bodyPr wrap="square">
              <a:spAutoFit/>
            </a:bodyPr>
            <a:lstStyle/>
            <a:p>
              <a:r>
                <a:rPr altLang="en-US" lang="zh-CN" sz="1600">
                  <a:cs typeface="+mn-ea"/>
                  <a:sym typeface="+mn-lt"/>
                </a:rPr>
                <a:t>输入您的文字内容输入您的文字内容输入您的文字内容输入您的文字内容输入您的文字内容输入您的文字内容</a:t>
              </a:r>
            </a:p>
          </p:txBody>
        </p:sp>
        <p:sp>
          <p:nvSpPr>
            <p:cNvPr id="40" name="矩形 39"/>
            <p:cNvSpPr/>
            <p:nvPr/>
          </p:nvSpPr>
          <p:spPr>
            <a:xfrm rot="3274">
              <a:off x="7371200" y="2384100"/>
              <a:ext cx="2175211" cy="457200"/>
            </a:xfrm>
            <a:prstGeom prst="rect">
              <a:avLst/>
            </a:prstGeom>
          </p:spPr>
          <p:txBody>
            <a:bodyPr wrap="square">
              <a:spAutoFit/>
            </a:bodyPr>
            <a:lstStyle/>
            <a:p>
              <a:r>
                <a:rPr altLang="en-US" lang="zh-CN" sz="2400">
                  <a:cs typeface="+mn-ea"/>
                  <a:sym typeface="+mn-lt"/>
                </a:rPr>
                <a:t>输入您的内容</a:t>
              </a:r>
            </a:p>
          </p:txBody>
        </p:sp>
      </p:grpSp>
      <p:pic>
        <p:nvPicPr>
          <p:cNvPr id="3" name="图片 2"/>
          <p:cNvPicPr>
            <a:picLocks noChangeAspect="1"/>
          </p:cNvPicPr>
          <p:nvPr/>
        </p:nvPicPr>
        <p:blipFill>
          <a:blip r:embed="rId4">
            <a:extLst>
              <a:ext uri="{28A0092B-C50C-407E-A947-70E740481C1C}">
                <a14:useLocalDpi/>
              </a:ext>
            </a:extLst>
          </a:blip>
          <a:stretch>
            <a:fillRect/>
          </a:stretch>
        </p:blipFill>
        <p:spPr>
          <a:xfrm>
            <a:off x="6109459" y="4245428"/>
            <a:ext cx="5034417" cy="1839795"/>
          </a:xfrm>
          <a:prstGeom prst="rect">
            <a:avLst/>
          </a:prstGeom>
        </p:spPr>
      </p:pic>
      <p:pic>
        <p:nvPicPr>
          <p:cNvPr id="6" name="图片 5"/>
          <p:cNvPicPr>
            <a:picLocks noChangeAspect="1"/>
          </p:cNvPicPr>
          <p:nvPr/>
        </p:nvPicPr>
        <p:blipFill>
          <a:blip r:embed="rId5">
            <a:extLst>
              <a:ext uri="{28A0092B-C50C-407E-A947-70E740481C1C}">
                <a14:useLocalDpi/>
              </a:ext>
            </a:extLst>
          </a:blip>
          <a:stretch>
            <a:fillRect/>
          </a:stretch>
        </p:blipFill>
        <p:spPr>
          <a:xfrm>
            <a:off x="1028594" y="2070527"/>
            <a:ext cx="5067406" cy="1839795"/>
          </a:xfrm>
          <a:prstGeom prst="rect">
            <a:avLst/>
          </a:prstGeom>
        </p:spPr>
      </p:pic>
    </p:spTree>
    <p:extLst>
      <p:ext uri="{BB962C8B-B14F-4D97-AF65-F5344CB8AC3E}">
        <p14:creationId val="2765321638"/>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100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750" id="7"/>
                                        <p:tgtEl>
                                          <p:spTgt spid="6"/>
                                        </p:tgtEl>
                                      </p:cBhvr>
                                    </p:animEffect>
                                  </p:childTnLst>
                                </p:cTn>
                              </p:par>
                              <p:par>
                                <p:cTn fill="hold" id="8" nodeType="withEffect" presetClass="entr" presetID="14" presetSubtype="10">
                                  <p:stCondLst>
                                    <p:cond delay="1000"/>
                                  </p:stCondLst>
                                  <p:childTnLst>
                                    <p:set>
                                      <p:cBhvr>
                                        <p:cTn dur="1" fill="hold" id="9">
                                          <p:stCondLst>
                                            <p:cond delay="0"/>
                                          </p:stCondLst>
                                        </p:cTn>
                                        <p:tgtEl>
                                          <p:spTgt spid="3"/>
                                        </p:tgtEl>
                                        <p:attrNameLst>
                                          <p:attrName>style.visibility</p:attrName>
                                        </p:attrNameLst>
                                      </p:cBhvr>
                                      <p:to>
                                        <p:strVal val="visible"/>
                                      </p:to>
                                    </p:set>
                                    <p:animEffect filter="randombar(horizontal)" transition="in">
                                      <p:cBhvr>
                                        <p:cTn dur="750" id="10"/>
                                        <p:tgtEl>
                                          <p:spTgt spid="3"/>
                                        </p:tgtEl>
                                      </p:cBhvr>
                                    </p:animEffect>
                                  </p:childTnLst>
                                </p:cTn>
                              </p:par>
                              <p:par>
                                <p:cTn fill="hold" grpId="0" id="11" nodeType="withEffect" presetClass="entr" presetID="41" presetSubtype="0">
                                  <p:stCondLst>
                                    <p:cond delay="0"/>
                                  </p:stCondLst>
                                  <p:iterate type="lt">
                                    <p:tmPct val="10000"/>
                                  </p:iterate>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2"/>
                                        </p:tgtEl>
                                        <p:attrNameLst>
                                          <p:attrName>ppt_y</p:attrName>
                                        </p:attrNameLst>
                                      </p:cBhvr>
                                      <p:tavLst>
                                        <p:tav tm="0">
                                          <p:val>
                                            <p:strVal val="#ppt_y"/>
                                          </p:val>
                                        </p:tav>
                                        <p:tav tm="100000">
                                          <p:val>
                                            <p:strVal val="#ppt_y"/>
                                          </p:val>
                                        </p:tav>
                                      </p:tavLst>
                                    </p:anim>
                                    <p:anim calcmode="lin" valueType="num">
                                      <p:cBhvr>
                                        <p:cTn dur="500" fill="hold" id="1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2"/>
                                        </p:tgtEl>
                                      </p:cBhvr>
                                    </p:animEffect>
                                  </p:childTnLst>
                                </p:cTn>
                              </p:par>
                              <p:par>
                                <p:cTn fill="hold" id="18" nodeType="withEffect" presetClass="entr" presetID="47" presetSubtype="0">
                                  <p:stCondLst>
                                    <p:cond delay="0"/>
                                  </p:stCondLst>
                                  <p:childTnLst>
                                    <p:set>
                                      <p:cBhvr>
                                        <p:cTn dur="1" fill="hold" id="19">
                                          <p:stCondLst>
                                            <p:cond delay="0"/>
                                          </p:stCondLst>
                                        </p:cTn>
                                        <p:tgtEl>
                                          <p:spTgt spid="36"/>
                                        </p:tgtEl>
                                        <p:attrNameLst>
                                          <p:attrName>style.visibility</p:attrName>
                                        </p:attrNameLst>
                                      </p:cBhvr>
                                      <p:to>
                                        <p:strVal val="visible"/>
                                      </p:to>
                                    </p:set>
                                    <p:animEffect filter="fade" transition="in">
                                      <p:cBhvr>
                                        <p:cTn dur="1000" id="20"/>
                                        <p:tgtEl>
                                          <p:spTgt spid="36"/>
                                        </p:tgtEl>
                                      </p:cBhvr>
                                    </p:animEffect>
                                    <p:anim calcmode="lin" valueType="num">
                                      <p:cBhvr>
                                        <p:cTn dur="1000" fill="hold" id="21"/>
                                        <p:tgtEl>
                                          <p:spTgt spid="36"/>
                                        </p:tgtEl>
                                        <p:attrNameLst>
                                          <p:attrName>ppt_x</p:attrName>
                                        </p:attrNameLst>
                                      </p:cBhvr>
                                      <p:tavLst>
                                        <p:tav tm="0">
                                          <p:val>
                                            <p:strVal val="#ppt_x"/>
                                          </p:val>
                                        </p:tav>
                                        <p:tav tm="100000">
                                          <p:val>
                                            <p:strVal val="#ppt_x"/>
                                          </p:val>
                                        </p:tav>
                                      </p:tavLst>
                                    </p:anim>
                                    <p:anim calcmode="lin" valueType="num">
                                      <p:cBhvr>
                                        <p:cTn dur="1000" fill="hold" id="22"/>
                                        <p:tgtEl>
                                          <p:spTgt spid="36"/>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1000" id="25"/>
                                        <p:tgtEl>
                                          <p:spTgt spid="24"/>
                                        </p:tgtEl>
                                      </p:cBhvr>
                                    </p:animEffect>
                                    <p:anim calcmode="lin" valueType="num">
                                      <p:cBhvr>
                                        <p:cTn dur="1000" fill="hold" id="26"/>
                                        <p:tgtEl>
                                          <p:spTgt spid="24"/>
                                        </p:tgtEl>
                                        <p:attrNameLst>
                                          <p:attrName>ppt_x</p:attrName>
                                        </p:attrNameLst>
                                      </p:cBhvr>
                                      <p:tavLst>
                                        <p:tav tm="0">
                                          <p:val>
                                            <p:strVal val="#ppt_x"/>
                                          </p:val>
                                        </p:tav>
                                        <p:tav tm="100000">
                                          <p:val>
                                            <p:strVal val="#ppt_x"/>
                                          </p:val>
                                        </p:tav>
                                      </p:tavLst>
                                    </p:anim>
                                    <p:anim calcmode="lin" valueType="num">
                                      <p:cBhvr>
                                        <p:cTn dur="1000" fill="hold" id="27"/>
                                        <p:tgtEl>
                                          <p:spTgt spid="24"/>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1500"/>
                                  </p:stCondLst>
                                  <p:childTnLst>
                                    <p:set>
                                      <p:cBhvr>
                                        <p:cTn dur="1" fill="hold" id="29">
                                          <p:stCondLst>
                                            <p:cond delay="0"/>
                                          </p:stCondLst>
                                        </p:cTn>
                                        <p:tgtEl>
                                          <p:spTgt spid="2"/>
                                        </p:tgtEl>
                                        <p:attrNameLst>
                                          <p:attrName>style.visibility</p:attrName>
                                        </p:attrNameLst>
                                      </p:cBhvr>
                                      <p:to>
                                        <p:strVal val="visible"/>
                                      </p:to>
                                    </p:set>
                                    <p:animEffect filter="fade" transition="in">
                                      <p:cBhvr>
                                        <p:cTn dur="1000" id="30"/>
                                        <p:tgtEl>
                                          <p:spTgt spid="2"/>
                                        </p:tgtEl>
                                      </p:cBhvr>
                                    </p:animEffect>
                                    <p:anim calcmode="lin" valueType="num">
                                      <p:cBhvr>
                                        <p:cTn dur="1000" fill="hold" id="31"/>
                                        <p:tgtEl>
                                          <p:spTgt spid="2"/>
                                        </p:tgtEl>
                                        <p:attrNameLst>
                                          <p:attrName>ppt_x</p:attrName>
                                        </p:attrNameLst>
                                      </p:cBhvr>
                                      <p:tavLst>
                                        <p:tav tm="0">
                                          <p:val>
                                            <p:strVal val="#ppt_x"/>
                                          </p:val>
                                        </p:tav>
                                        <p:tav tm="100000">
                                          <p:val>
                                            <p:strVal val="#ppt_x"/>
                                          </p:val>
                                        </p:tav>
                                      </p:tavLst>
                                    </p:anim>
                                    <p:anim calcmode="lin" valueType="num">
                                      <p:cBhvr>
                                        <p:cTn dur="1000" fill="hold" id="32"/>
                                        <p:tgtEl>
                                          <p:spTgt spid="2"/>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1500"/>
                                  </p:stCondLst>
                                  <p:childTnLst>
                                    <p:set>
                                      <p:cBhvr>
                                        <p:cTn dur="1" fill="hold" id="34">
                                          <p:stCondLst>
                                            <p:cond delay="0"/>
                                          </p:stCondLst>
                                        </p:cTn>
                                        <p:tgtEl>
                                          <p:spTgt spid="4"/>
                                        </p:tgtEl>
                                        <p:attrNameLst>
                                          <p:attrName>style.visibility</p:attrName>
                                        </p:attrNameLst>
                                      </p:cBhvr>
                                      <p:to>
                                        <p:strVal val="visible"/>
                                      </p:to>
                                    </p:set>
                                    <p:animEffect filter="fade" transition="in">
                                      <p:cBhvr>
                                        <p:cTn dur="1000" id="35"/>
                                        <p:tgtEl>
                                          <p:spTgt spid="4"/>
                                        </p:tgtEl>
                                      </p:cBhvr>
                                    </p:animEffect>
                                    <p:anim calcmode="lin" valueType="num">
                                      <p:cBhvr>
                                        <p:cTn dur="1000" fill="hold" id="36"/>
                                        <p:tgtEl>
                                          <p:spTgt spid="4"/>
                                        </p:tgtEl>
                                        <p:attrNameLst>
                                          <p:attrName>ppt_x</p:attrName>
                                        </p:attrNameLst>
                                      </p:cBhvr>
                                      <p:tavLst>
                                        <p:tav tm="0">
                                          <p:val>
                                            <p:strVal val="#ppt_x"/>
                                          </p:val>
                                        </p:tav>
                                        <p:tav tm="100000">
                                          <p:val>
                                            <p:strVal val="#ppt_x"/>
                                          </p:val>
                                        </p:tav>
                                      </p:tavLst>
                                    </p:anim>
                                    <p:anim calcmode="lin" valueType="num">
                                      <p:cBhvr>
                                        <p:cTn dur="1000" fill="hold" id="3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22" name="矩形 21"/>
          <p:cNvSpPr/>
          <p:nvPr/>
        </p:nvSpPr>
        <p:spPr>
          <a:xfrm rot="3274">
            <a:off x="4473100" y="742432"/>
            <a:ext cx="3252500" cy="640080"/>
          </a:xfrm>
          <a:prstGeom prst="rect">
            <a:avLst/>
          </a:prstGeom>
        </p:spPr>
        <p:txBody>
          <a:bodyPr wrap="square">
            <a:spAutoFit/>
          </a:bodyPr>
          <a:lstStyle/>
          <a:p>
            <a:pPr algn="ctr"/>
            <a:r>
              <a:rPr altLang="en-US" lang="zh-CN" sz="3600">
                <a:solidFill>
                  <a:srgbClr val="1C1C1C"/>
                </a:solidFill>
                <a:cs typeface="+mn-ea"/>
                <a:sym typeface="+mn-lt"/>
              </a:rPr>
              <a:t>输入您的标题</a:t>
            </a:r>
          </a:p>
        </p:txBody>
      </p:sp>
      <p:grpSp>
        <p:nvGrpSpPr>
          <p:cNvPr id="5" name="组合 4"/>
          <p:cNvGrpSpPr/>
          <p:nvPr/>
        </p:nvGrpSpPr>
        <p:grpSpPr>
          <a:xfrm>
            <a:off x="3269642" y="4629966"/>
            <a:ext cx="2693574" cy="1139810"/>
            <a:chOff x="2789429" y="4626271"/>
            <a:chExt cx="2693574" cy="1139810"/>
          </a:xfrm>
        </p:grpSpPr>
        <p:sp>
          <p:nvSpPr>
            <p:cNvPr id="21" name="矩形 20"/>
            <p:cNvSpPr/>
            <p:nvPr/>
          </p:nvSpPr>
          <p:spPr>
            <a:xfrm>
              <a:off x="2789428" y="5027417"/>
              <a:ext cx="2693574" cy="73152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a:t>
              </a:r>
            </a:p>
          </p:txBody>
        </p:sp>
        <p:sp>
          <p:nvSpPr>
            <p:cNvPr id="23" name="矩形 22"/>
            <p:cNvSpPr/>
            <p:nvPr/>
          </p:nvSpPr>
          <p:spPr>
            <a:xfrm rot="3274">
              <a:off x="3048612" y="4626271"/>
              <a:ext cx="2175211" cy="396240"/>
            </a:xfrm>
            <a:prstGeom prst="rect">
              <a:avLst/>
            </a:prstGeom>
          </p:spPr>
          <p:txBody>
            <a:bodyPr wrap="square">
              <a:spAutoFit/>
            </a:bodyPr>
            <a:lstStyle/>
            <a:p>
              <a:pPr algn="ctr"/>
              <a:r>
                <a:rPr altLang="en-US" lang="zh-CN" sz="2000">
                  <a:solidFill>
                    <a:srgbClr val="69050A"/>
                  </a:solidFill>
                  <a:cs typeface="+mn-ea"/>
                  <a:sym typeface="+mn-lt"/>
                </a:rPr>
                <a:t>输入您的内容</a:t>
              </a:r>
            </a:p>
          </p:txBody>
        </p:sp>
      </p:grpSp>
      <p:sp>
        <p:nvSpPr>
          <p:cNvPr id="2" name="六边形 1"/>
          <p:cNvSpPr/>
          <p:nvPr/>
        </p:nvSpPr>
        <p:spPr>
          <a:xfrm>
            <a:off x="6313454" y="2747014"/>
            <a:ext cx="2556408" cy="2093716"/>
          </a:xfrm>
          <a:prstGeom prst="hexagon">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六边形 13"/>
          <p:cNvSpPr/>
          <p:nvPr/>
        </p:nvSpPr>
        <p:spPr>
          <a:xfrm>
            <a:off x="8499393" y="1603848"/>
            <a:ext cx="2556408" cy="2093716"/>
          </a:xfrm>
          <a:prstGeom prst="hexagon">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六边形 14"/>
          <p:cNvSpPr/>
          <p:nvPr/>
        </p:nvSpPr>
        <p:spPr>
          <a:xfrm>
            <a:off x="8497783" y="3879094"/>
            <a:ext cx="2556408" cy="2093716"/>
          </a:xfrm>
          <a:prstGeom prst="hexagon">
            <a:avLst/>
          </a:pr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 name="组合 3"/>
          <p:cNvGrpSpPr/>
          <p:nvPr/>
        </p:nvGrpSpPr>
        <p:grpSpPr>
          <a:xfrm>
            <a:off x="1156063" y="3323710"/>
            <a:ext cx="2693574" cy="1139810"/>
            <a:chOff x="1182130" y="3238466"/>
            <a:chExt cx="2693574" cy="1139810"/>
          </a:xfrm>
        </p:grpSpPr>
        <p:sp>
          <p:nvSpPr>
            <p:cNvPr id="20" name="矩形 19"/>
            <p:cNvSpPr/>
            <p:nvPr/>
          </p:nvSpPr>
          <p:spPr>
            <a:xfrm>
              <a:off x="1182130" y="3639612"/>
              <a:ext cx="2693574" cy="73152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a:t>
              </a:r>
            </a:p>
          </p:txBody>
        </p:sp>
        <p:sp>
          <p:nvSpPr>
            <p:cNvPr id="25" name="矩形 24"/>
            <p:cNvSpPr/>
            <p:nvPr/>
          </p:nvSpPr>
          <p:spPr>
            <a:xfrm rot="3274">
              <a:off x="1441314" y="3238466"/>
              <a:ext cx="2175211" cy="396240"/>
            </a:xfrm>
            <a:prstGeom prst="rect">
              <a:avLst/>
            </a:prstGeom>
          </p:spPr>
          <p:txBody>
            <a:bodyPr wrap="square">
              <a:spAutoFit/>
            </a:bodyPr>
            <a:lstStyle/>
            <a:p>
              <a:pPr algn="ctr"/>
              <a:r>
                <a:rPr altLang="en-US" lang="zh-CN" sz="2000">
                  <a:solidFill>
                    <a:srgbClr val="69050A"/>
                  </a:solidFill>
                  <a:cs typeface="+mn-ea"/>
                  <a:sym typeface="+mn-lt"/>
                </a:rPr>
                <a:t>输入您的内容</a:t>
              </a:r>
            </a:p>
          </p:txBody>
        </p:sp>
      </p:grpSp>
      <p:grpSp>
        <p:nvGrpSpPr>
          <p:cNvPr id="3" name="组合 2"/>
          <p:cNvGrpSpPr/>
          <p:nvPr/>
        </p:nvGrpSpPr>
        <p:grpSpPr>
          <a:xfrm>
            <a:off x="3171858" y="2034938"/>
            <a:ext cx="2693574" cy="1139810"/>
            <a:chOff x="2787907" y="1853673"/>
            <a:chExt cx="2693574" cy="1139810"/>
          </a:xfrm>
        </p:grpSpPr>
        <p:sp>
          <p:nvSpPr>
            <p:cNvPr id="26" name="矩形 25"/>
            <p:cNvSpPr/>
            <p:nvPr/>
          </p:nvSpPr>
          <p:spPr>
            <a:xfrm>
              <a:off x="2787907" y="2254819"/>
              <a:ext cx="2693574" cy="73152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a:t>
              </a:r>
            </a:p>
          </p:txBody>
        </p:sp>
        <p:sp>
          <p:nvSpPr>
            <p:cNvPr id="27" name="矩形 26"/>
            <p:cNvSpPr/>
            <p:nvPr/>
          </p:nvSpPr>
          <p:spPr>
            <a:xfrm rot="3274">
              <a:off x="3047092" y="1853673"/>
              <a:ext cx="2175211" cy="396240"/>
            </a:xfrm>
            <a:prstGeom prst="rect">
              <a:avLst/>
            </a:prstGeom>
          </p:spPr>
          <p:txBody>
            <a:bodyPr wrap="square">
              <a:spAutoFit/>
            </a:bodyPr>
            <a:lstStyle/>
            <a:p>
              <a:pPr algn="ctr"/>
              <a:r>
                <a:rPr altLang="en-US" lang="zh-CN" sz="2000">
                  <a:solidFill>
                    <a:srgbClr val="69050A"/>
                  </a:solidFill>
                  <a:cs typeface="+mn-ea"/>
                  <a:sym typeface="+mn-lt"/>
                </a:rPr>
                <a:t>输入您的内容</a:t>
              </a:r>
            </a:p>
          </p:txBody>
        </p:sp>
      </p:grpSp>
      <p:pic>
        <p:nvPicPr>
          <p:cNvPr id="39" name="图片 38"/>
          <p:cNvPicPr>
            <a:picLocks noChangeAspect="1"/>
          </p:cNvPicPr>
          <p:nvPr/>
        </p:nvPicPr>
        <p:blipFill>
          <a:blip r:embed="rId6">
            <a:extLst>
              <a:ext uri="{28A0092B-C50C-407E-A947-70E740481C1C}">
                <a14:useLocalDpi/>
              </a:ext>
            </a:extLst>
          </a:blip>
          <a:stretch>
            <a:fillRect/>
          </a:stretch>
        </p:blipFill>
        <p:spPr>
          <a:xfrm>
            <a:off x="1775317" y="4865702"/>
            <a:ext cx="661152" cy="626354"/>
          </a:xfrm>
          <a:prstGeom prst="rect">
            <a:avLst/>
          </a:prstGeom>
        </p:spPr>
      </p:pic>
      <p:pic>
        <p:nvPicPr>
          <p:cNvPr id="36" name="图片 35"/>
          <p:cNvPicPr>
            <a:picLocks noChangeAspect="1"/>
          </p:cNvPicPr>
          <p:nvPr/>
        </p:nvPicPr>
        <p:blipFill>
          <a:blip r:embed="rId7">
            <a:extLst>
              <a:ext uri="{28A0092B-C50C-407E-A947-70E740481C1C}">
                <a14:useLocalDpi/>
              </a:ext>
            </a:extLst>
          </a:blip>
          <a:stretch>
            <a:fillRect/>
          </a:stretch>
        </p:blipFill>
        <p:spPr>
          <a:xfrm>
            <a:off x="553667" y="4792269"/>
            <a:ext cx="1123688" cy="2066379"/>
          </a:xfrm>
          <a:prstGeom prst="rect">
            <a:avLst/>
          </a:prstGeom>
        </p:spPr>
      </p:pic>
      <p:pic>
        <p:nvPicPr>
          <p:cNvPr id="24" name="图片 23"/>
          <p:cNvPicPr>
            <a:picLocks noChangeAspect="1"/>
          </p:cNvPicPr>
          <p:nvPr/>
        </p:nvPicPr>
        <p:blipFill>
          <a:blip r:embed="rId8">
            <a:extLst>
              <a:ext uri="{28A0092B-C50C-407E-A947-70E740481C1C}">
                <a14:useLocalDpi/>
              </a:ext>
            </a:extLst>
          </a:blip>
          <a:stretch>
            <a:fillRect/>
          </a:stretch>
        </p:blipFill>
        <p:spPr>
          <a:xfrm>
            <a:off x="23570" y="5402884"/>
            <a:ext cx="907022" cy="1455116"/>
          </a:xfrm>
          <a:prstGeom prst="rect">
            <a:avLst/>
          </a:prstGeom>
        </p:spPr>
      </p:pic>
    </p:spTree>
    <p:extLst>
      <p:ext uri="{BB962C8B-B14F-4D97-AF65-F5344CB8AC3E}">
        <p14:creationId val="2681147722"/>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par>
                                <p:cTn fill="hold" grpId="0" id="10" nodeType="withEffect" presetClass="entr" presetID="41" presetSubtype="0">
                                  <p:stCondLst>
                                    <p:cond delay="0"/>
                                  </p:stCondLst>
                                  <p:iterate type="lt">
                                    <p:tmPct val="10000"/>
                                  </p:iterate>
                                  <p:childTnLst>
                                    <p:set>
                                      <p:cBhvr>
                                        <p:cTn dur="1" fill="hold" id="11">
                                          <p:stCondLst>
                                            <p:cond delay="0"/>
                                          </p:stCondLst>
                                        </p:cTn>
                                        <p:tgtEl>
                                          <p:spTgt spid="22"/>
                                        </p:tgtEl>
                                        <p:attrNameLst>
                                          <p:attrName>style.visibility</p:attrName>
                                        </p:attrNameLst>
                                      </p:cBhvr>
                                      <p:to>
                                        <p:strVal val="visible"/>
                                      </p:to>
                                    </p:set>
                                    <p:anim calcmode="lin" valueType="num">
                                      <p:cBhvr>
                                        <p:cTn dur="750" fill="hold" id="12"/>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3"/>
                                        <p:tgtEl>
                                          <p:spTgt spid="22"/>
                                        </p:tgtEl>
                                        <p:attrNameLst>
                                          <p:attrName>ppt_y</p:attrName>
                                        </p:attrNameLst>
                                      </p:cBhvr>
                                      <p:tavLst>
                                        <p:tav tm="0">
                                          <p:val>
                                            <p:strVal val="#ppt_y"/>
                                          </p:val>
                                        </p:tav>
                                        <p:tav tm="100000">
                                          <p:val>
                                            <p:strVal val="#ppt_y"/>
                                          </p:val>
                                        </p:tav>
                                      </p:tavLst>
                                    </p:anim>
                                    <p:anim calcmode="lin" valueType="num">
                                      <p:cBhvr>
                                        <p:cTn dur="750" fill="hold" id="14"/>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5"/>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6" tmFilter="0,0; .5, 1; 1, 1"/>
                                        <p:tgtEl>
                                          <p:spTgt spid="22"/>
                                        </p:tgtEl>
                                      </p:cBhvr>
                                    </p:animEffect>
                                  </p:childTnLst>
                                </p:cTn>
                              </p:par>
                              <p:par>
                                <p:cTn fill="hold" grpId="0" id="17" nodeType="withEffect" presetClass="entr" presetID="10" presetSubtype="0">
                                  <p:stCondLst>
                                    <p:cond delay="1000"/>
                                  </p:stCondLst>
                                  <p:childTnLst>
                                    <p:set>
                                      <p:cBhvr>
                                        <p:cTn dur="1" fill="hold" id="18">
                                          <p:stCondLst>
                                            <p:cond delay="0"/>
                                          </p:stCondLst>
                                        </p:cTn>
                                        <p:tgtEl>
                                          <p:spTgt spid="2"/>
                                        </p:tgtEl>
                                        <p:attrNameLst>
                                          <p:attrName>style.visibility</p:attrName>
                                        </p:attrNameLst>
                                      </p:cBhvr>
                                      <p:to>
                                        <p:strVal val="visible"/>
                                      </p:to>
                                    </p:set>
                                    <p:animEffect filter="fade" transition="in">
                                      <p:cBhvr>
                                        <p:cTn dur="750" id="19"/>
                                        <p:tgtEl>
                                          <p:spTgt spid="2"/>
                                        </p:tgtEl>
                                      </p:cBhvr>
                                    </p:animEffect>
                                  </p:childTnLst>
                                </p:cTn>
                              </p:par>
                              <p:par>
                                <p:cTn fill="hold" grpId="0" id="20" nodeType="withEffect" presetClass="entr" presetID="10" presetSubtype="0">
                                  <p:stCondLst>
                                    <p:cond delay="20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750" id="22"/>
                                        <p:tgtEl>
                                          <p:spTgt spid="15"/>
                                        </p:tgtEl>
                                      </p:cBhvr>
                                    </p:animEffect>
                                  </p:childTnLst>
                                </p:cTn>
                              </p:par>
                              <p:par>
                                <p:cTn fill="hold" grpId="0" id="23" nodeType="withEffect" presetClass="entr" presetID="10" presetSubtype="0">
                                  <p:stCondLst>
                                    <p:cond delay="1500"/>
                                  </p:stCondLst>
                                  <p:childTnLst>
                                    <p:set>
                                      <p:cBhvr>
                                        <p:cTn dur="1" fill="hold" id="24">
                                          <p:stCondLst>
                                            <p:cond delay="0"/>
                                          </p:stCondLst>
                                        </p:cTn>
                                        <p:tgtEl>
                                          <p:spTgt spid="14"/>
                                        </p:tgtEl>
                                        <p:attrNameLst>
                                          <p:attrName>style.visibility</p:attrName>
                                        </p:attrNameLst>
                                      </p:cBhvr>
                                      <p:to>
                                        <p:strVal val="visible"/>
                                      </p:to>
                                    </p:set>
                                    <p:animEffect filter="fade" transition="in">
                                      <p:cBhvr>
                                        <p:cTn dur="750" id="25"/>
                                        <p:tgtEl>
                                          <p:spTgt spid="14"/>
                                        </p:tgtEl>
                                      </p:cBhvr>
                                    </p:animEffect>
                                  </p:childTnLst>
                                </p:cTn>
                              </p:par>
                              <p:par>
                                <p:cTn fill="hold" id="26" nodeType="withEffect" presetClass="entr" presetID="53" presetSubtype="0">
                                  <p:stCondLst>
                                    <p:cond delay="250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par>
                                <p:cTn fill="hold" id="31" nodeType="withEffect" presetClass="entr" presetID="53" presetSubtype="0">
                                  <p:stCondLst>
                                    <p:cond delay="2000"/>
                                  </p:stCondLst>
                                  <p:childTnLst>
                                    <p:set>
                                      <p:cBhvr>
                                        <p:cTn dur="1" fill="hold" id="32">
                                          <p:stCondLst>
                                            <p:cond delay="0"/>
                                          </p:stCondLst>
                                        </p:cTn>
                                        <p:tgtEl>
                                          <p:spTgt spid="3"/>
                                        </p:tgtEl>
                                        <p:attrNameLst>
                                          <p:attrName>style.visibility</p:attrName>
                                        </p:attrNameLst>
                                      </p:cBhvr>
                                      <p:to>
                                        <p:strVal val="visible"/>
                                      </p:to>
                                    </p:set>
                                    <p:anim calcmode="lin" valueType="num">
                                      <p:cBhvr>
                                        <p:cTn dur="500" fill="hold" id="33"/>
                                        <p:tgtEl>
                                          <p:spTgt spid="3"/>
                                        </p:tgtEl>
                                        <p:attrNameLst>
                                          <p:attrName>ppt_w</p:attrName>
                                        </p:attrNameLst>
                                      </p:cBhvr>
                                      <p:tavLst>
                                        <p:tav tm="0">
                                          <p:val>
                                            <p:fltVal val="0"/>
                                          </p:val>
                                        </p:tav>
                                        <p:tav tm="100000">
                                          <p:val>
                                            <p:strVal val="#ppt_w"/>
                                          </p:val>
                                        </p:tav>
                                      </p:tavLst>
                                    </p:anim>
                                    <p:anim calcmode="lin" valueType="num">
                                      <p:cBhvr>
                                        <p:cTn dur="500" fill="hold" id="34"/>
                                        <p:tgtEl>
                                          <p:spTgt spid="3"/>
                                        </p:tgtEl>
                                        <p:attrNameLst>
                                          <p:attrName>ppt_h</p:attrName>
                                        </p:attrNameLst>
                                      </p:cBhvr>
                                      <p:tavLst>
                                        <p:tav tm="0">
                                          <p:val>
                                            <p:fltVal val="0"/>
                                          </p:val>
                                        </p:tav>
                                        <p:tav tm="100000">
                                          <p:val>
                                            <p:strVal val="#ppt_h"/>
                                          </p:val>
                                        </p:tav>
                                      </p:tavLst>
                                    </p:anim>
                                    <p:animEffect filter="fade" transition="in">
                                      <p:cBhvr>
                                        <p:cTn dur="500" id="35"/>
                                        <p:tgtEl>
                                          <p:spTgt spid="3"/>
                                        </p:tgtEl>
                                      </p:cBhvr>
                                    </p:animEffect>
                                  </p:childTnLst>
                                </p:cTn>
                              </p:par>
                              <p:par>
                                <p:cTn fill="hold" id="36" nodeType="withEffect" presetClass="entr" presetID="53" presetSubtype="0">
                                  <p:stCondLst>
                                    <p:cond delay="3000"/>
                                  </p:stCondLst>
                                  <p:childTnLst>
                                    <p:set>
                                      <p:cBhvr>
                                        <p:cTn dur="1" fill="hold" id="37">
                                          <p:stCondLst>
                                            <p:cond delay="0"/>
                                          </p:stCondLst>
                                        </p:cTn>
                                        <p:tgtEl>
                                          <p:spTgt spid="5"/>
                                        </p:tgtEl>
                                        <p:attrNameLst>
                                          <p:attrName>style.visibility</p:attrName>
                                        </p:attrNameLst>
                                      </p:cBhvr>
                                      <p:to>
                                        <p:strVal val="visible"/>
                                      </p:to>
                                    </p:set>
                                    <p:anim calcmode="lin" valueType="num">
                                      <p:cBhvr>
                                        <p:cTn dur="500" fill="hold" id="38"/>
                                        <p:tgtEl>
                                          <p:spTgt spid="5"/>
                                        </p:tgtEl>
                                        <p:attrNameLst>
                                          <p:attrName>ppt_w</p:attrName>
                                        </p:attrNameLst>
                                      </p:cBhvr>
                                      <p:tavLst>
                                        <p:tav tm="0">
                                          <p:val>
                                            <p:fltVal val="0"/>
                                          </p:val>
                                        </p:tav>
                                        <p:tav tm="100000">
                                          <p:val>
                                            <p:strVal val="#ppt_w"/>
                                          </p:val>
                                        </p:tav>
                                      </p:tavLst>
                                    </p:anim>
                                    <p:anim calcmode="lin" valueType="num">
                                      <p:cBhvr>
                                        <p:cTn dur="500" fill="hold" id="39"/>
                                        <p:tgtEl>
                                          <p:spTgt spid="5"/>
                                        </p:tgtEl>
                                        <p:attrNameLst>
                                          <p:attrName>ppt_h</p:attrName>
                                        </p:attrNameLst>
                                      </p:cBhvr>
                                      <p:tavLst>
                                        <p:tav tm="0">
                                          <p:val>
                                            <p:fltVal val="0"/>
                                          </p:val>
                                        </p:tav>
                                        <p:tav tm="100000">
                                          <p:val>
                                            <p:strVal val="#ppt_h"/>
                                          </p:val>
                                        </p:tav>
                                      </p:tavLst>
                                    </p:anim>
                                    <p:animEffect filter="fade" transition="in">
                                      <p:cBhvr>
                                        <p:cTn dur="500" id="4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tretch>
            <a:fillRect/>
          </a:stretch>
        </p:blipFill>
        <p:spPr>
          <a:xfrm>
            <a:off x="8567530" y="2658030"/>
            <a:ext cx="2038318" cy="2554908"/>
          </a:xfrm>
          <a:prstGeom prst="rect">
            <a:avLst/>
          </a:prstGeom>
        </p:spPr>
      </p:pic>
      <p:pic>
        <p:nvPicPr>
          <p:cNvPr id="8" name="图片 7"/>
          <p:cNvPicPr>
            <a:picLocks noChangeAspect="1"/>
          </p:cNvPicPr>
          <p:nvPr/>
        </p:nvPicPr>
        <p:blipFill>
          <a:blip r:embed="rId3">
            <a:extLst>
              <a:ext uri="{28A0092B-C50C-407E-A947-70E740481C1C}">
                <a14:useLocalDpi/>
              </a:ext>
            </a:extLst>
          </a:blip>
          <a:stretch>
            <a:fillRect/>
          </a:stretch>
        </p:blipFill>
        <p:spPr>
          <a:xfrm>
            <a:off x="5075289" y="2658030"/>
            <a:ext cx="2041422" cy="2554908"/>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1527887" y="2672781"/>
            <a:ext cx="2020384" cy="2540157"/>
          </a:xfrm>
          <a:prstGeom prst="rect">
            <a:avLst/>
          </a:prstGeom>
        </p:spPr>
      </p:pic>
      <p:sp>
        <p:nvSpPr>
          <p:cNvPr id="22" name="矩形 21"/>
          <p:cNvSpPr/>
          <p:nvPr/>
        </p:nvSpPr>
        <p:spPr>
          <a:xfrm rot="3274">
            <a:off x="4463163" y="893220"/>
            <a:ext cx="3252500" cy="640080"/>
          </a:xfrm>
          <a:prstGeom prst="rect">
            <a:avLst/>
          </a:prstGeom>
        </p:spPr>
        <p:txBody>
          <a:bodyPr wrap="square">
            <a:spAutoFit/>
          </a:bodyPr>
          <a:lstStyle/>
          <a:p>
            <a:pPr algn="ctr"/>
            <a:r>
              <a:rPr altLang="en-US" lang="zh-CN" sz="3600">
                <a:solidFill>
                  <a:srgbClr val="1C1C1C"/>
                </a:solidFill>
                <a:cs typeface="+mn-ea"/>
                <a:sym typeface="+mn-lt"/>
              </a:rPr>
              <a:t>输入您的标题</a:t>
            </a:r>
          </a:p>
        </p:txBody>
      </p:sp>
      <p:sp>
        <p:nvSpPr>
          <p:cNvPr id="26" name="矩形 25"/>
          <p:cNvSpPr/>
          <p:nvPr/>
        </p:nvSpPr>
        <p:spPr>
          <a:xfrm>
            <a:off x="1193471" y="5470966"/>
            <a:ext cx="2693574" cy="518160"/>
          </a:xfrm>
          <a:prstGeom prst="rect">
            <a:avLst/>
          </a:prstGeom>
        </p:spPr>
        <p:txBody>
          <a:bodyPr wrap="square">
            <a:spAutoFit/>
          </a:bodyPr>
          <a:lstStyle/>
          <a:p>
            <a:pPr algn="ctr"/>
            <a:r>
              <a:rPr altLang="en-US" lang="zh-CN" sz="1400">
                <a:cs typeface="+mn-ea"/>
                <a:sym typeface="+mn-lt"/>
              </a:rPr>
              <a:t>输入您的文字内容输入您的文字内容输入您的文字内容</a:t>
            </a:r>
          </a:p>
        </p:txBody>
      </p:sp>
      <p:sp>
        <p:nvSpPr>
          <p:cNvPr id="36" name="矩形 35"/>
          <p:cNvSpPr/>
          <p:nvPr/>
        </p:nvSpPr>
        <p:spPr>
          <a:xfrm>
            <a:off x="4749212" y="5470966"/>
            <a:ext cx="2693574" cy="518160"/>
          </a:xfrm>
          <a:prstGeom prst="rect">
            <a:avLst/>
          </a:prstGeom>
        </p:spPr>
        <p:txBody>
          <a:bodyPr wrap="square">
            <a:spAutoFit/>
          </a:bodyPr>
          <a:lstStyle/>
          <a:p>
            <a:pPr algn="ctr"/>
            <a:r>
              <a:rPr altLang="en-US" lang="zh-CN" sz="1400">
                <a:cs typeface="+mn-ea"/>
                <a:sym typeface="+mn-lt"/>
              </a:rPr>
              <a:t>输入您的文字内容输入您的文字内容输入您的文字内容</a:t>
            </a:r>
          </a:p>
        </p:txBody>
      </p:sp>
      <p:sp>
        <p:nvSpPr>
          <p:cNvPr id="42" name="矩形 41"/>
          <p:cNvSpPr/>
          <p:nvPr/>
        </p:nvSpPr>
        <p:spPr>
          <a:xfrm>
            <a:off x="8249793" y="5470966"/>
            <a:ext cx="2693574" cy="518160"/>
          </a:xfrm>
          <a:prstGeom prst="rect">
            <a:avLst/>
          </a:prstGeom>
        </p:spPr>
        <p:txBody>
          <a:bodyPr wrap="square">
            <a:spAutoFit/>
          </a:bodyPr>
          <a:lstStyle/>
          <a:p>
            <a:pPr algn="ctr"/>
            <a:r>
              <a:rPr altLang="en-US" lang="zh-CN" sz="1400">
                <a:cs typeface="+mn-ea"/>
                <a:sym typeface="+mn-lt"/>
              </a:rPr>
              <a:t>输入您的文字内容输入您的文字内容输入您的文字内容</a:t>
            </a:r>
          </a:p>
        </p:txBody>
      </p:sp>
      <p:grpSp>
        <p:nvGrpSpPr>
          <p:cNvPr id="4" name="组合 3"/>
          <p:cNvGrpSpPr/>
          <p:nvPr/>
        </p:nvGrpSpPr>
        <p:grpSpPr>
          <a:xfrm>
            <a:off x="8498829" y="1954819"/>
            <a:ext cx="2444333" cy="486907"/>
            <a:chOff x="8498829" y="1954819"/>
            <a:chExt cx="2444333" cy="486907"/>
          </a:xfrm>
        </p:grpSpPr>
        <p:sp>
          <p:nvSpPr>
            <p:cNvPr id="43" name="矩形 42"/>
            <p:cNvSpPr/>
            <p:nvPr/>
          </p:nvSpPr>
          <p:spPr>
            <a:xfrm rot="3274">
              <a:off x="8767955" y="2009804"/>
              <a:ext cx="2175211" cy="426720"/>
            </a:xfrm>
            <a:prstGeom prst="rect">
              <a:avLst/>
            </a:prstGeom>
          </p:spPr>
          <p:txBody>
            <a:bodyPr wrap="square">
              <a:spAutoFit/>
            </a:bodyPr>
            <a:lstStyle/>
            <a:p>
              <a:pPr algn="ctr"/>
              <a:r>
                <a:rPr altLang="en-US" lang="zh-CN" sz="2200">
                  <a:solidFill>
                    <a:srgbClr val="69050A"/>
                  </a:solidFill>
                  <a:cs typeface="+mn-ea"/>
                  <a:sym typeface="+mn-lt"/>
                </a:rPr>
                <a:t>输入您的内容</a:t>
              </a:r>
            </a:p>
          </p:txBody>
        </p:sp>
        <p:pic>
          <p:nvPicPr>
            <p:cNvPr id="45" name="图片 44"/>
            <p:cNvPicPr>
              <a:picLocks noChangeAspect="1"/>
            </p:cNvPicPr>
            <p:nvPr/>
          </p:nvPicPr>
          <p:blipFill>
            <a:blip r:embed="rId5">
              <a:extLst>
                <a:ext uri="{28A0092B-C50C-407E-A947-70E740481C1C}">
                  <a14:useLocalDpi/>
                </a:ext>
              </a:extLst>
            </a:blip>
            <a:stretch>
              <a:fillRect/>
            </a:stretch>
          </p:blipFill>
          <p:spPr>
            <a:xfrm>
              <a:off x="8498829" y="1954819"/>
              <a:ext cx="474260" cy="486907"/>
            </a:xfrm>
            <a:prstGeom prst="rect">
              <a:avLst/>
            </a:prstGeom>
          </p:spPr>
        </p:pic>
      </p:grpSp>
      <p:grpSp>
        <p:nvGrpSpPr>
          <p:cNvPr id="2" name="组合 1"/>
          <p:cNvGrpSpPr/>
          <p:nvPr/>
        </p:nvGrpSpPr>
        <p:grpSpPr>
          <a:xfrm>
            <a:off x="1469379" y="2001949"/>
            <a:ext cx="2379185" cy="438741"/>
            <a:chOff x="1469379" y="2001949"/>
            <a:chExt cx="2379185" cy="438741"/>
          </a:xfrm>
        </p:grpSpPr>
        <p:sp>
          <p:nvSpPr>
            <p:cNvPr id="27" name="矩形 26"/>
            <p:cNvSpPr/>
            <p:nvPr/>
          </p:nvSpPr>
          <p:spPr>
            <a:xfrm rot="3274">
              <a:off x="1673355" y="2009803"/>
              <a:ext cx="2175211" cy="426720"/>
            </a:xfrm>
            <a:prstGeom prst="rect">
              <a:avLst/>
            </a:prstGeom>
          </p:spPr>
          <p:txBody>
            <a:bodyPr wrap="square">
              <a:spAutoFit/>
            </a:bodyPr>
            <a:lstStyle/>
            <a:p>
              <a:pPr algn="ctr"/>
              <a:r>
                <a:rPr altLang="en-US" lang="zh-CN" sz="2200">
                  <a:solidFill>
                    <a:srgbClr val="69050A"/>
                  </a:solidFill>
                  <a:cs typeface="+mn-ea"/>
                  <a:sym typeface="+mn-lt"/>
                </a:rPr>
                <a:t>输入您的内容</a:t>
              </a:r>
            </a:p>
          </p:txBody>
        </p:sp>
        <p:pic>
          <p:nvPicPr>
            <p:cNvPr id="46" name="图片 45"/>
            <p:cNvPicPr>
              <a:picLocks noChangeAspect="1"/>
            </p:cNvPicPr>
            <p:nvPr/>
          </p:nvPicPr>
          <p:blipFill>
            <a:blip r:embed="rId6">
              <a:extLst>
                <a:ext uri="{28A0092B-C50C-407E-A947-70E740481C1C}">
                  <a14:useLocalDpi/>
                </a:ext>
              </a:extLst>
            </a:blip>
            <a:stretch>
              <a:fillRect/>
            </a:stretch>
          </p:blipFill>
          <p:spPr>
            <a:xfrm>
              <a:off x="1469379" y="2001949"/>
              <a:ext cx="371549" cy="373591"/>
            </a:xfrm>
            <a:prstGeom prst="rect">
              <a:avLst/>
            </a:prstGeom>
          </p:spPr>
        </p:pic>
      </p:grpSp>
      <p:grpSp>
        <p:nvGrpSpPr>
          <p:cNvPr id="3" name="组合 2"/>
          <p:cNvGrpSpPr/>
          <p:nvPr/>
        </p:nvGrpSpPr>
        <p:grpSpPr>
          <a:xfrm>
            <a:off x="4953393" y="2001949"/>
            <a:ext cx="2437007" cy="438742"/>
            <a:chOff x="4953393" y="2001949"/>
            <a:chExt cx="2437007" cy="438742"/>
          </a:xfrm>
        </p:grpSpPr>
        <p:sp>
          <p:nvSpPr>
            <p:cNvPr id="39" name="矩形 38"/>
            <p:cNvSpPr/>
            <p:nvPr/>
          </p:nvSpPr>
          <p:spPr>
            <a:xfrm rot="3274">
              <a:off x="5215190" y="2009804"/>
              <a:ext cx="2175211" cy="426720"/>
            </a:xfrm>
            <a:prstGeom prst="rect">
              <a:avLst/>
            </a:prstGeom>
          </p:spPr>
          <p:txBody>
            <a:bodyPr wrap="square">
              <a:spAutoFit/>
            </a:bodyPr>
            <a:lstStyle/>
            <a:p>
              <a:pPr algn="ctr"/>
              <a:r>
                <a:rPr altLang="en-US" lang="zh-CN" sz="2200">
                  <a:solidFill>
                    <a:srgbClr val="69050A"/>
                  </a:solidFill>
                  <a:cs typeface="+mn-ea"/>
                  <a:sym typeface="+mn-lt"/>
                </a:rPr>
                <a:t>输入您的内容</a:t>
              </a:r>
            </a:p>
          </p:txBody>
        </p:sp>
        <p:pic>
          <p:nvPicPr>
            <p:cNvPr id="47" name="图片 46"/>
            <p:cNvPicPr>
              <a:picLocks noChangeAspect="1"/>
            </p:cNvPicPr>
            <p:nvPr/>
          </p:nvPicPr>
          <p:blipFill>
            <a:blip r:embed="rId7">
              <a:extLst>
                <a:ext uri="{28A0092B-C50C-407E-A947-70E740481C1C}">
                  <a14:useLocalDpi/>
                </a:ext>
              </a:extLst>
            </a:blip>
            <a:stretch>
              <a:fillRect/>
            </a:stretch>
          </p:blipFill>
          <p:spPr>
            <a:xfrm>
              <a:off x="4953393" y="2001949"/>
              <a:ext cx="429371" cy="407705"/>
            </a:xfrm>
            <a:prstGeom prst="rect">
              <a:avLst/>
            </a:prstGeom>
          </p:spPr>
        </p:pic>
      </p:grpSp>
    </p:spTree>
    <p:extLst>
      <p:ext uri="{BB962C8B-B14F-4D97-AF65-F5344CB8AC3E}">
        <p14:creationId val="4242871782"/>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2"/>
                                        </p:tgtEl>
                                        <p:attrNameLst>
                                          <p:attrName>ppt_y</p:attrName>
                                        </p:attrNameLst>
                                      </p:cBhvr>
                                      <p:tavLst>
                                        <p:tav tm="0">
                                          <p:val>
                                            <p:strVal val="#ppt_y"/>
                                          </p:val>
                                        </p:tav>
                                        <p:tav tm="100000">
                                          <p:val>
                                            <p:strVal val="#ppt_y"/>
                                          </p:val>
                                        </p:tav>
                                      </p:tavLst>
                                    </p:anim>
                                    <p:anim calcmode="lin" valueType="num">
                                      <p:cBhvr>
                                        <p:cTn dur="500" fill="hold" id="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2"/>
                                        </p:tgtEl>
                                      </p:cBhvr>
                                    </p:animEffect>
                                  </p:childTnLst>
                                </p:cTn>
                              </p:par>
                              <p:par>
                                <p:cTn fill="hold" id="12" nodeType="withEffect" presetClass="entr" presetID="22" presetSubtype="8">
                                  <p:stCondLst>
                                    <p:cond delay="3500"/>
                                  </p:stCondLst>
                                  <p:childTnLst>
                                    <p:set>
                                      <p:cBhvr>
                                        <p:cTn dur="1" fill="hold" id="13">
                                          <p:stCondLst>
                                            <p:cond delay="0"/>
                                          </p:stCondLst>
                                        </p:cTn>
                                        <p:tgtEl>
                                          <p:spTgt spid="4"/>
                                        </p:tgtEl>
                                        <p:attrNameLst>
                                          <p:attrName>style.visibility</p:attrName>
                                        </p:attrNameLst>
                                      </p:cBhvr>
                                      <p:to>
                                        <p:strVal val="visible"/>
                                      </p:to>
                                    </p:set>
                                    <p:animEffect filter="wipe(left)" transition="in">
                                      <p:cBhvr>
                                        <p:cTn dur="500" id="14"/>
                                        <p:tgtEl>
                                          <p:spTgt spid="4"/>
                                        </p:tgtEl>
                                      </p:cBhvr>
                                    </p:animEffect>
                                  </p:childTnLst>
                                </p:cTn>
                              </p:par>
                              <p:par>
                                <p:cTn fill="hold" id="15" nodeType="withEffect" presetClass="entr" presetID="22" presetSubtype="8">
                                  <p:stCondLst>
                                    <p:cond delay="50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500" id="17"/>
                                        <p:tgtEl>
                                          <p:spTgt spid="2"/>
                                        </p:tgtEl>
                                      </p:cBhvr>
                                    </p:animEffect>
                                  </p:childTnLst>
                                </p:cTn>
                              </p:par>
                              <p:par>
                                <p:cTn fill="hold" id="18" nodeType="withEffect" presetClass="entr" presetID="22" presetSubtype="8">
                                  <p:stCondLst>
                                    <p:cond delay="2000"/>
                                  </p:stCondLst>
                                  <p:childTnLst>
                                    <p:set>
                                      <p:cBhvr>
                                        <p:cTn dur="1" fill="hold" id="19">
                                          <p:stCondLst>
                                            <p:cond delay="0"/>
                                          </p:stCondLst>
                                        </p:cTn>
                                        <p:tgtEl>
                                          <p:spTgt spid="3"/>
                                        </p:tgtEl>
                                        <p:attrNameLst>
                                          <p:attrName>style.visibility</p:attrName>
                                        </p:attrNameLst>
                                      </p:cBhvr>
                                      <p:to>
                                        <p:strVal val="visible"/>
                                      </p:to>
                                    </p:set>
                                    <p:animEffect filter="wipe(left)" transition="in">
                                      <p:cBhvr>
                                        <p:cTn dur="500" id="20"/>
                                        <p:tgtEl>
                                          <p:spTgt spid="3"/>
                                        </p:tgtEl>
                                      </p:cBhvr>
                                    </p:animEffect>
                                  </p:childTnLst>
                                </p:cTn>
                              </p:par>
                              <p:par>
                                <p:cTn fill="hold" id="21" nodeType="withEffect" presetClass="entr" presetID="25" presetSubtype="0">
                                  <p:stCondLst>
                                    <p:cond delay="4000"/>
                                  </p:stCondLst>
                                  <p:childTnLst>
                                    <p:set>
                                      <p:cBhvr>
                                        <p:cTn dur="1" fill="hold" id="22">
                                          <p:stCondLst>
                                            <p:cond delay="0"/>
                                          </p:stCondLst>
                                        </p:cTn>
                                        <p:tgtEl>
                                          <p:spTgt spid="9"/>
                                        </p:tgtEl>
                                        <p:attrNameLst>
                                          <p:attrName>style.visibility</p:attrName>
                                        </p:attrNameLst>
                                      </p:cBhvr>
                                      <p:to>
                                        <p:strVal val="visible"/>
                                      </p:to>
                                    </p:set>
                                    <p:anim calcmode="lin" valueType="num">
                                      <p:cBhvr>
                                        <p:cTn decel="50000" dur="500" fill="hold" id="23">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24">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25">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6"/>
                                        <p:tgtEl>
                                          <p:spTgt spid="9"/>
                                        </p:tgtEl>
                                        <p:attrNameLst>
                                          <p:attrName>ppt_h</p:attrName>
                                        </p:attrNameLst>
                                      </p:cBhvr>
                                      <p:tavLst>
                                        <p:tav tm="0">
                                          <p:val>
                                            <p:strVal val="#ppt_h"/>
                                          </p:val>
                                        </p:tav>
                                        <p:tav tm="100000">
                                          <p:val>
                                            <p:strVal val="#ppt_h"/>
                                          </p:val>
                                        </p:tav>
                                      </p:tavLst>
                                    </p:anim>
                                    <p:anim calcmode="lin" valueType="num">
                                      <p:cBhvr>
                                        <p:cTn decel="50000" dur="500" fill="hold" id="27">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8">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9">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30">
                                          <p:stCondLst>
                                            <p:cond delay="0"/>
                                          </p:stCondLst>
                                        </p:cTn>
                                        <p:tgtEl>
                                          <p:spTgt spid="9"/>
                                        </p:tgtEl>
                                      </p:cBhvr>
                                    </p:animEffect>
                                  </p:childTnLst>
                                </p:cTn>
                              </p:par>
                              <p:par>
                                <p:cTn fill="hold" id="31" nodeType="withEffect" presetClass="entr" presetID="25" presetSubtype="0">
                                  <p:stCondLst>
                                    <p:cond delay="2500"/>
                                  </p:stCondLst>
                                  <p:childTnLst>
                                    <p:set>
                                      <p:cBhvr>
                                        <p:cTn dur="1" fill="hold" id="32">
                                          <p:stCondLst>
                                            <p:cond delay="0"/>
                                          </p:stCondLst>
                                        </p:cTn>
                                        <p:tgtEl>
                                          <p:spTgt spid="8"/>
                                        </p:tgtEl>
                                        <p:attrNameLst>
                                          <p:attrName>style.visibility</p:attrName>
                                        </p:attrNameLst>
                                      </p:cBhvr>
                                      <p:to>
                                        <p:strVal val="visible"/>
                                      </p:to>
                                    </p:set>
                                    <p:anim calcmode="lin" valueType="num">
                                      <p:cBhvr>
                                        <p:cTn decel="50000" dur="500" fill="hold" id="33">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34">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35">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36"/>
                                        <p:tgtEl>
                                          <p:spTgt spid="8"/>
                                        </p:tgtEl>
                                        <p:attrNameLst>
                                          <p:attrName>ppt_h</p:attrName>
                                        </p:attrNameLst>
                                      </p:cBhvr>
                                      <p:tavLst>
                                        <p:tav tm="0">
                                          <p:val>
                                            <p:strVal val="#ppt_h"/>
                                          </p:val>
                                        </p:tav>
                                        <p:tav tm="100000">
                                          <p:val>
                                            <p:strVal val="#ppt_h"/>
                                          </p:val>
                                        </p:tav>
                                      </p:tavLst>
                                    </p:anim>
                                    <p:anim calcmode="lin" valueType="num">
                                      <p:cBhvr>
                                        <p:cTn decel="50000" dur="500" fill="hold" id="37">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38">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39">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40">
                                          <p:stCondLst>
                                            <p:cond delay="0"/>
                                          </p:stCondLst>
                                        </p:cTn>
                                        <p:tgtEl>
                                          <p:spTgt spid="8"/>
                                        </p:tgtEl>
                                      </p:cBhvr>
                                    </p:animEffect>
                                  </p:childTnLst>
                                </p:cTn>
                              </p:par>
                              <p:par>
                                <p:cTn fill="hold" id="41" nodeType="withEffect" presetClass="entr" presetID="25" presetSubtype="0">
                                  <p:stCondLst>
                                    <p:cond delay="1000"/>
                                  </p:stCondLst>
                                  <p:childTnLst>
                                    <p:set>
                                      <p:cBhvr>
                                        <p:cTn dur="1" fill="hold" id="42">
                                          <p:stCondLst>
                                            <p:cond delay="0"/>
                                          </p:stCondLst>
                                        </p:cTn>
                                        <p:tgtEl>
                                          <p:spTgt spid="6"/>
                                        </p:tgtEl>
                                        <p:attrNameLst>
                                          <p:attrName>style.visibility</p:attrName>
                                        </p:attrNameLst>
                                      </p:cBhvr>
                                      <p:to>
                                        <p:strVal val="visible"/>
                                      </p:to>
                                    </p:set>
                                    <p:anim calcmode="lin" valueType="num">
                                      <p:cBhvr>
                                        <p:cTn decel="50000" dur="500" fill="hold" id="43">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46"/>
                                        <p:tgtEl>
                                          <p:spTgt spid="6"/>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6"/>
                                        </p:tgtEl>
                                      </p:cBhvr>
                                    </p:animEffect>
                                  </p:childTnLst>
                                </p:cTn>
                              </p:par>
                              <p:par>
                                <p:cTn fill="hold" grpId="0" id="51" nodeType="withEffect" presetClass="entr" presetID="42" presetSubtype="0">
                                  <p:stCondLst>
                                    <p:cond delay="1500"/>
                                  </p:stCondLst>
                                  <p:childTnLst>
                                    <p:set>
                                      <p:cBhvr>
                                        <p:cTn dur="1" fill="hold" id="52">
                                          <p:stCondLst>
                                            <p:cond delay="0"/>
                                          </p:stCondLst>
                                        </p:cTn>
                                        <p:tgtEl>
                                          <p:spTgt spid="26"/>
                                        </p:tgtEl>
                                        <p:attrNameLst>
                                          <p:attrName>style.visibility</p:attrName>
                                        </p:attrNameLst>
                                      </p:cBhvr>
                                      <p:to>
                                        <p:strVal val="visible"/>
                                      </p:to>
                                    </p:set>
                                    <p:animEffect filter="fade" transition="in">
                                      <p:cBhvr>
                                        <p:cTn dur="1000" id="53"/>
                                        <p:tgtEl>
                                          <p:spTgt spid="26"/>
                                        </p:tgtEl>
                                      </p:cBhvr>
                                    </p:animEffect>
                                    <p:anim calcmode="lin" valueType="num">
                                      <p:cBhvr>
                                        <p:cTn dur="1000" fill="hold" id="54"/>
                                        <p:tgtEl>
                                          <p:spTgt spid="26"/>
                                        </p:tgtEl>
                                        <p:attrNameLst>
                                          <p:attrName>ppt_x</p:attrName>
                                        </p:attrNameLst>
                                      </p:cBhvr>
                                      <p:tavLst>
                                        <p:tav tm="0">
                                          <p:val>
                                            <p:strVal val="#ppt_x"/>
                                          </p:val>
                                        </p:tav>
                                        <p:tav tm="100000">
                                          <p:val>
                                            <p:strVal val="#ppt_x"/>
                                          </p:val>
                                        </p:tav>
                                      </p:tavLst>
                                    </p:anim>
                                    <p:anim calcmode="lin" valueType="num">
                                      <p:cBhvr>
                                        <p:cTn dur="1000" fill="hold" id="55"/>
                                        <p:tgtEl>
                                          <p:spTgt spid="26"/>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3000"/>
                                  </p:stCondLst>
                                  <p:childTnLst>
                                    <p:set>
                                      <p:cBhvr>
                                        <p:cTn dur="1" fill="hold" id="57">
                                          <p:stCondLst>
                                            <p:cond delay="0"/>
                                          </p:stCondLst>
                                        </p:cTn>
                                        <p:tgtEl>
                                          <p:spTgt spid="36"/>
                                        </p:tgtEl>
                                        <p:attrNameLst>
                                          <p:attrName>style.visibility</p:attrName>
                                        </p:attrNameLst>
                                      </p:cBhvr>
                                      <p:to>
                                        <p:strVal val="visible"/>
                                      </p:to>
                                    </p:set>
                                    <p:animEffect filter="fade" transition="in">
                                      <p:cBhvr>
                                        <p:cTn dur="1000" id="58"/>
                                        <p:tgtEl>
                                          <p:spTgt spid="36"/>
                                        </p:tgtEl>
                                      </p:cBhvr>
                                    </p:animEffect>
                                    <p:anim calcmode="lin" valueType="num">
                                      <p:cBhvr>
                                        <p:cTn dur="1000" fill="hold" id="59"/>
                                        <p:tgtEl>
                                          <p:spTgt spid="36"/>
                                        </p:tgtEl>
                                        <p:attrNameLst>
                                          <p:attrName>ppt_x</p:attrName>
                                        </p:attrNameLst>
                                      </p:cBhvr>
                                      <p:tavLst>
                                        <p:tav tm="0">
                                          <p:val>
                                            <p:strVal val="#ppt_x"/>
                                          </p:val>
                                        </p:tav>
                                        <p:tav tm="100000">
                                          <p:val>
                                            <p:strVal val="#ppt_x"/>
                                          </p:val>
                                        </p:tav>
                                      </p:tavLst>
                                    </p:anim>
                                    <p:anim calcmode="lin" valueType="num">
                                      <p:cBhvr>
                                        <p:cTn dur="1000" fill="hold" id="60"/>
                                        <p:tgtEl>
                                          <p:spTgt spid="3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4500"/>
                                  </p:stCondLst>
                                  <p:childTnLst>
                                    <p:set>
                                      <p:cBhvr>
                                        <p:cTn dur="1" fill="hold" id="62">
                                          <p:stCondLst>
                                            <p:cond delay="0"/>
                                          </p:stCondLst>
                                        </p:cTn>
                                        <p:tgtEl>
                                          <p:spTgt spid="42"/>
                                        </p:tgtEl>
                                        <p:attrNameLst>
                                          <p:attrName>style.visibility</p:attrName>
                                        </p:attrNameLst>
                                      </p:cBhvr>
                                      <p:to>
                                        <p:strVal val="visible"/>
                                      </p:to>
                                    </p:set>
                                    <p:animEffect filter="fade" transition="in">
                                      <p:cBhvr>
                                        <p:cTn dur="1000" id="63"/>
                                        <p:tgtEl>
                                          <p:spTgt spid="42"/>
                                        </p:tgtEl>
                                      </p:cBhvr>
                                    </p:animEffect>
                                    <p:anim calcmode="lin" valueType="num">
                                      <p:cBhvr>
                                        <p:cTn dur="1000" fill="hold" id="64"/>
                                        <p:tgtEl>
                                          <p:spTgt spid="42"/>
                                        </p:tgtEl>
                                        <p:attrNameLst>
                                          <p:attrName>ppt_x</p:attrName>
                                        </p:attrNameLst>
                                      </p:cBhvr>
                                      <p:tavLst>
                                        <p:tav tm="0">
                                          <p:val>
                                            <p:strVal val="#ppt_x"/>
                                          </p:val>
                                        </p:tav>
                                        <p:tav tm="100000">
                                          <p:val>
                                            <p:strVal val="#ppt_x"/>
                                          </p:val>
                                        </p:tav>
                                      </p:tavLst>
                                    </p:anim>
                                    <p:anim calcmode="lin" valueType="num">
                                      <p:cBhvr>
                                        <p:cTn dur="1000" fill="hold" id="65"/>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6"/>
      <p:bldP grpId="0" spid="36"/>
      <p:bldP grpId="0" spid="4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tretch>
            <a:fillRect/>
          </a:stretch>
        </p:blipFill>
        <p:spPr>
          <a:xfrm rot="21317164">
            <a:off x="-24269" y="5748112"/>
            <a:ext cx="1494979" cy="1189401"/>
          </a:xfrm>
          <a:prstGeom prst="rect">
            <a:avLst/>
          </a:prstGeom>
        </p:spPr>
      </p:pic>
      <p:sp>
        <p:nvSpPr>
          <p:cNvPr id="16" name="矩形 15"/>
          <p:cNvSpPr/>
          <p:nvPr/>
        </p:nvSpPr>
        <p:spPr>
          <a:xfrm>
            <a:off x="7399547" y="3813054"/>
            <a:ext cx="3781946" cy="82296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17" name="矩形 16"/>
          <p:cNvSpPr/>
          <p:nvPr/>
        </p:nvSpPr>
        <p:spPr>
          <a:xfrm rot="3274">
            <a:off x="7956347" y="3159663"/>
            <a:ext cx="2668348" cy="579120"/>
          </a:xfrm>
          <a:prstGeom prst="rect">
            <a:avLst/>
          </a:prstGeom>
        </p:spPr>
        <p:txBody>
          <a:bodyPr wrap="square">
            <a:spAutoFit/>
          </a:bodyPr>
          <a:lstStyle/>
          <a:p>
            <a:r>
              <a:rPr altLang="en-US" lang="zh-CN" sz="3200">
                <a:cs typeface="+mn-ea"/>
                <a:sym typeface="+mn-lt"/>
              </a:rPr>
              <a:t>输入您的内容</a:t>
            </a:r>
          </a:p>
        </p:txBody>
      </p:sp>
      <p:pic>
        <p:nvPicPr>
          <p:cNvPr id="11" name="图片 10"/>
          <p:cNvPicPr>
            <a:picLocks noChangeAspect="1"/>
          </p:cNvPicPr>
          <p:nvPr/>
        </p:nvPicPr>
        <p:blipFill>
          <a:blip r:embed="rId3">
            <a:extLst>
              <a:ext uri="{28A0092B-C50C-407E-A947-70E740481C1C}">
                <a14:useLocalDpi/>
              </a:ext>
            </a:extLst>
          </a:blip>
          <a:stretch>
            <a:fillRect/>
          </a:stretch>
        </p:blipFill>
        <p:spPr>
          <a:xfrm>
            <a:off x="8673983" y="1896507"/>
            <a:ext cx="1233073" cy="1194540"/>
          </a:xfrm>
          <a:prstGeom prst="rect">
            <a:avLst/>
          </a:prstGeom>
        </p:spPr>
      </p:pic>
      <p:pic>
        <p:nvPicPr>
          <p:cNvPr id="10" name="图片 9"/>
          <p:cNvPicPr>
            <a:picLocks noChangeAspect="1"/>
          </p:cNvPicPr>
          <p:nvPr/>
        </p:nvPicPr>
        <p:blipFill>
          <a:blip r:embed="rId4">
            <a:extLst>
              <a:ext uri="{28A0092B-C50C-407E-A947-70E740481C1C}">
                <a14:useLocalDpi/>
              </a:ext>
            </a:extLst>
          </a:blip>
          <a:stretch>
            <a:fillRect/>
          </a:stretch>
        </p:blipFill>
        <p:spPr>
          <a:xfrm>
            <a:off x="-129207" y="4672484"/>
            <a:ext cx="667569" cy="2195455"/>
          </a:xfrm>
          <a:prstGeom prst="rect">
            <a:avLst/>
          </a:prstGeom>
        </p:spPr>
      </p:pic>
      <p:sp>
        <p:nvSpPr>
          <p:cNvPr id="2" name="矩形 1"/>
          <p:cNvSpPr/>
          <p:nvPr/>
        </p:nvSpPr>
        <p:spPr>
          <a:xfrm>
            <a:off x="1232452" y="1377604"/>
            <a:ext cx="2745717" cy="1959839"/>
          </a:xfrm>
          <a:prstGeom prst="rect">
            <a:avLst/>
          </a:pr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p:cNvSpPr/>
          <p:nvPr/>
        </p:nvSpPr>
        <p:spPr>
          <a:xfrm>
            <a:off x="4139871" y="1377604"/>
            <a:ext cx="2745717" cy="1959839"/>
          </a:xfrm>
          <a:prstGeom prst="rect">
            <a:avLst/>
          </a:prstGeom>
          <a:blipFill dpi="0" rotWithShape="1">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矩形 19"/>
          <p:cNvSpPr/>
          <p:nvPr/>
        </p:nvSpPr>
        <p:spPr>
          <a:xfrm>
            <a:off x="1232452" y="3520556"/>
            <a:ext cx="2745717" cy="1959839"/>
          </a:xfrm>
          <a:prstGeom prst="rect">
            <a:avLst/>
          </a:prstGeom>
          <a:blipFill dpi="0" rotWithShape="1">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矩形 20"/>
          <p:cNvSpPr/>
          <p:nvPr/>
        </p:nvSpPr>
        <p:spPr>
          <a:xfrm>
            <a:off x="4139871" y="3520556"/>
            <a:ext cx="2745717" cy="1959839"/>
          </a:xfrm>
          <a:prstGeom prst="rect">
            <a:avLst/>
          </a:prstGeom>
          <a:blipFill dpi="0" rotWithShape="1">
            <a:blip r:embed="rId8">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299799528"/>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2">
                                  <p:stCondLst>
                                    <p:cond delay="50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750" fill="hold" id="11"/>
                                        <p:tgtEl>
                                          <p:spTgt spid="20"/>
                                        </p:tgtEl>
                                        <p:attrNameLst>
                                          <p:attrName>ppt_x</p:attrName>
                                        </p:attrNameLst>
                                      </p:cBhvr>
                                      <p:tavLst>
                                        <p:tav tm="0">
                                          <p:val>
                                            <p:strVal val="0-#ppt_w/2"/>
                                          </p:val>
                                        </p:tav>
                                        <p:tav tm="100000">
                                          <p:val>
                                            <p:strVal val="#ppt_x"/>
                                          </p:val>
                                        </p:tav>
                                      </p:tavLst>
                                    </p:anim>
                                    <p:anim calcmode="lin" valueType="num">
                                      <p:cBhvr additive="base">
                                        <p:cTn dur="750" fill="hold" id="12"/>
                                        <p:tgtEl>
                                          <p:spTgt spid="2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3">
                                  <p:stCondLst>
                                    <p:cond delay="5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750" fill="hold" id="15"/>
                                        <p:tgtEl>
                                          <p:spTgt spid="19"/>
                                        </p:tgtEl>
                                        <p:attrNameLst>
                                          <p:attrName>ppt_x</p:attrName>
                                        </p:attrNameLst>
                                      </p:cBhvr>
                                      <p:tavLst>
                                        <p:tav tm="0">
                                          <p:val>
                                            <p:strVal val="1+#ppt_w/2"/>
                                          </p:val>
                                        </p:tav>
                                        <p:tav tm="100000">
                                          <p:val>
                                            <p:strVal val="#ppt_x"/>
                                          </p:val>
                                        </p:tav>
                                      </p:tavLst>
                                    </p:anim>
                                    <p:anim calcmode="lin" valueType="num">
                                      <p:cBhvr additive="base">
                                        <p:cTn dur="750" fill="hold" id="16"/>
                                        <p:tgtEl>
                                          <p:spTgt spid="1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750" fill="hold" id="19"/>
                                        <p:tgtEl>
                                          <p:spTgt spid="21"/>
                                        </p:tgtEl>
                                        <p:attrNameLst>
                                          <p:attrName>ppt_x</p:attrName>
                                        </p:attrNameLst>
                                      </p:cBhvr>
                                      <p:tavLst>
                                        <p:tav tm="0">
                                          <p:val>
                                            <p:strVal val="1+#ppt_w/2"/>
                                          </p:val>
                                        </p:tav>
                                        <p:tav tm="100000">
                                          <p:val>
                                            <p:strVal val="#ppt_x"/>
                                          </p:val>
                                        </p:tav>
                                      </p:tavLst>
                                    </p:anim>
                                    <p:anim calcmode="lin" valueType="num">
                                      <p:cBhvr additive="base">
                                        <p:cTn dur="750" fill="hold" id="20"/>
                                        <p:tgtEl>
                                          <p:spTgt spid="21"/>
                                        </p:tgtEl>
                                        <p:attrNameLst>
                                          <p:attrName>ppt_y</p:attrName>
                                        </p:attrNameLst>
                                      </p:cBhvr>
                                      <p:tavLst>
                                        <p:tav tm="0">
                                          <p:val>
                                            <p:strVal val="1+#ppt_h/2"/>
                                          </p:val>
                                        </p:tav>
                                        <p:tav tm="100000">
                                          <p:val>
                                            <p:strVal val="#ppt_y"/>
                                          </p:val>
                                        </p:tav>
                                      </p:tavLst>
                                    </p:anim>
                                  </p:childTnLst>
                                </p:cTn>
                              </p:par>
                              <p:par>
                                <p:cTn fill="hold" id="21" nodeType="withEffect" presetClass="entr" presetID="47" presetSubtype="0">
                                  <p:stCondLst>
                                    <p:cond delay="150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anim calcmode="lin" valueType="num">
                                      <p:cBhvr>
                                        <p:cTn dur="1000" fill="hold" id="24"/>
                                        <p:tgtEl>
                                          <p:spTgt spid="11"/>
                                        </p:tgtEl>
                                        <p:attrNameLst>
                                          <p:attrName>ppt_x</p:attrName>
                                        </p:attrNameLst>
                                      </p:cBhvr>
                                      <p:tavLst>
                                        <p:tav tm="0">
                                          <p:val>
                                            <p:strVal val="#ppt_x"/>
                                          </p:val>
                                        </p:tav>
                                        <p:tav tm="100000">
                                          <p:val>
                                            <p:strVal val="#ppt_x"/>
                                          </p:val>
                                        </p:tav>
                                      </p:tavLst>
                                    </p:anim>
                                    <p:anim calcmode="lin" valueType="num">
                                      <p:cBhvr>
                                        <p:cTn dur="1000" fill="hold" id="25"/>
                                        <p:tgtEl>
                                          <p:spTgt spid="11"/>
                                        </p:tgtEl>
                                        <p:attrNameLst>
                                          <p:attrName>ppt_y</p:attrName>
                                        </p:attrNameLst>
                                      </p:cBhvr>
                                      <p:tavLst>
                                        <p:tav tm="0">
                                          <p:val>
                                            <p:strVal val="#ppt_y-.1"/>
                                          </p:val>
                                        </p:tav>
                                        <p:tav tm="100000">
                                          <p:val>
                                            <p:strVal val="#ppt_y"/>
                                          </p:val>
                                        </p:tav>
                                      </p:tavLst>
                                    </p:anim>
                                  </p:childTnLst>
                                </p:cTn>
                              </p:par>
                              <p:par>
                                <p:cTn fill="hold" grpId="0" id="26" nodeType="withEffect" presetClass="entr" presetID="14" presetSubtype="10">
                                  <p:stCondLst>
                                    <p:cond delay="3000"/>
                                  </p:stCondLst>
                                  <p:childTnLst>
                                    <p:set>
                                      <p:cBhvr>
                                        <p:cTn dur="1" fill="hold" id="27">
                                          <p:stCondLst>
                                            <p:cond delay="0"/>
                                          </p:stCondLst>
                                        </p:cTn>
                                        <p:tgtEl>
                                          <p:spTgt spid="16"/>
                                        </p:tgtEl>
                                        <p:attrNameLst>
                                          <p:attrName>style.visibility</p:attrName>
                                        </p:attrNameLst>
                                      </p:cBhvr>
                                      <p:to>
                                        <p:strVal val="visible"/>
                                      </p:to>
                                    </p:set>
                                    <p:animEffect filter="randombar(horizontal)" transition="in">
                                      <p:cBhvr>
                                        <p:cTn dur="500" id="28"/>
                                        <p:tgtEl>
                                          <p:spTgt spid="16"/>
                                        </p:tgtEl>
                                      </p:cBhvr>
                                    </p:animEffect>
                                  </p:childTnLst>
                                </p:cTn>
                              </p:par>
                              <p:par>
                                <p:cTn fill="hold" grpId="0" id="29" nodeType="withEffect" presetClass="entr" presetID="14" presetSubtype="10">
                                  <p:stCondLst>
                                    <p:cond delay="2500"/>
                                  </p:stCondLst>
                                  <p:childTnLst>
                                    <p:set>
                                      <p:cBhvr>
                                        <p:cTn dur="1" fill="hold" id="30">
                                          <p:stCondLst>
                                            <p:cond delay="0"/>
                                          </p:stCondLst>
                                        </p:cTn>
                                        <p:tgtEl>
                                          <p:spTgt spid="17"/>
                                        </p:tgtEl>
                                        <p:attrNameLst>
                                          <p:attrName>style.visibility</p:attrName>
                                        </p:attrNameLst>
                                      </p:cBhvr>
                                      <p:to>
                                        <p:strVal val="visible"/>
                                      </p:to>
                                    </p:set>
                                    <p:animEffect filter="randombar(horizontal)" transition="in">
                                      <p:cBhvr>
                                        <p:cTn dur="500" id="3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
      <p:bldP grpId="0" spid="19"/>
      <p:bldP grpId="0" spid="20"/>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a:blip r:embed="rId2">
              <a:extLst>
                <a:ext uri="{28A0092B-C50C-407E-A947-70E740481C1C}">
                  <a14:useLocalDpi/>
                </a:ext>
              </a:extLst>
            </a:blip>
            <a:stretch>
              <a:fillRect/>
            </a:stretch>
          </p:blipFill>
          <p:spPr>
            <a:xfrm flipH="1" rot="5400000">
              <a:off x="4331264" y="1963559"/>
              <a:ext cx="758256" cy="776724"/>
            </a:xfrm>
            <a:prstGeom prst="rect">
              <a:avLst/>
            </a:prstGeom>
          </p:spPr>
        </p:pic>
        <p:pic>
          <p:nvPicPr>
            <p:cNvPr id="36" name="图片 35"/>
            <p:cNvPicPr>
              <a:picLocks noChangeAspect="1"/>
            </p:cNvPicPr>
            <p:nvPr/>
          </p:nvPicPr>
          <p:blipFill>
            <a:blip r:embed="rId3">
              <a:extLst>
                <a:ext uri="{28A0092B-C50C-407E-A947-70E740481C1C}">
                  <a14:useLocalDpi/>
                </a:ext>
              </a:extLst>
            </a:blip>
            <a:stretch>
              <a:fillRect/>
            </a:stretch>
          </p:blipFill>
          <p:spPr>
            <a:xfrm>
              <a:off x="4074354" y="3419364"/>
              <a:ext cx="949347" cy="1299551"/>
            </a:xfrm>
            <a:prstGeom prst="rect">
              <a:avLst/>
            </a:prstGeom>
          </p:spPr>
        </p:pic>
        <p:pic>
          <p:nvPicPr>
            <p:cNvPr id="38" name="图片 37"/>
            <p:cNvPicPr>
              <a:picLocks noChangeAspect="1"/>
            </p:cNvPicPr>
            <p:nvPr/>
          </p:nvPicPr>
          <p:blipFill>
            <a:blip r:embed="rId4">
              <a:extLst>
                <a:ext uri="{28A0092B-C50C-407E-A947-70E740481C1C}">
                  <a14:useLocalDpi/>
                </a:ext>
              </a:extLst>
            </a:blip>
            <a:stretch>
              <a:fillRect/>
            </a:stretch>
          </p:blipFill>
          <p:spPr>
            <a:xfrm>
              <a:off x="4106891" y="2731049"/>
              <a:ext cx="632899" cy="649776"/>
            </a:xfrm>
            <a:prstGeom prst="rect">
              <a:avLst/>
            </a:prstGeom>
          </p:spPr>
        </p:pic>
        <p:pic>
          <p:nvPicPr>
            <p:cNvPr id="40" name="图片 39"/>
            <p:cNvPicPr>
              <a:picLocks noChangeAspect="1"/>
            </p:cNvPicPr>
            <p:nvPr/>
          </p:nvPicPr>
          <p:blipFill>
            <a:blip r:embed="rId5">
              <a:extLst>
                <a:ext uri="{28A0092B-C50C-407E-A947-70E740481C1C}">
                  <a14:useLocalDpi/>
                </a:ext>
              </a:extLst>
            </a:blip>
            <a:stretch>
              <a:fillRect/>
            </a:stretch>
          </p:blipFill>
          <p:spPr>
            <a:xfrm>
              <a:off x="7553717" y="3127713"/>
              <a:ext cx="529365" cy="542435"/>
            </a:xfrm>
            <a:prstGeom prst="rect">
              <a:avLst/>
            </a:prstGeom>
          </p:spPr>
        </p:pic>
        <p:pic>
          <p:nvPicPr>
            <p:cNvPr id="41" name="图片 40"/>
            <p:cNvPicPr>
              <a:picLocks noChangeAspect="1"/>
            </p:cNvPicPr>
            <p:nvPr/>
          </p:nvPicPr>
          <p:blipFill>
            <a:blip r:embed="rId6">
              <a:extLst>
                <a:ext uri="{28A0092B-C50C-407E-A947-70E740481C1C}">
                  <a14:useLocalDpi/>
                </a:ext>
              </a:extLst>
            </a:blip>
            <a:stretch>
              <a:fillRect/>
            </a:stretch>
          </p:blipFill>
          <p:spPr>
            <a:xfrm>
              <a:off x="5954258" y="4661154"/>
              <a:ext cx="1048683" cy="671737"/>
            </a:xfrm>
            <a:prstGeom prst="rect">
              <a:avLst/>
            </a:prstGeom>
          </p:spPr>
        </p:pic>
        <p:pic>
          <p:nvPicPr>
            <p:cNvPr id="42" name="图片 41"/>
            <p:cNvPicPr>
              <a:picLocks noChangeAspect="1"/>
            </p:cNvPicPr>
            <p:nvPr/>
          </p:nvPicPr>
          <p:blipFill>
            <a:blip r:embed="rId7">
              <a:extLst>
                <a:ext uri="{28A0092B-C50C-407E-A947-70E740481C1C}">
                  <a14:useLocalDpi/>
                </a:ext>
              </a:extLst>
            </a:blip>
            <a:stretch>
              <a:fillRect/>
            </a:stretch>
          </p:blipFill>
          <p:spPr>
            <a:xfrm>
              <a:off x="4968242" y="1650434"/>
              <a:ext cx="630631" cy="630631"/>
            </a:xfrm>
            <a:prstGeom prst="rect">
              <a:avLst/>
            </a:prstGeom>
          </p:spPr>
        </p:pic>
        <p:pic>
          <p:nvPicPr>
            <p:cNvPr id="43" name="图片 42"/>
            <p:cNvPicPr>
              <a:picLocks noChangeAspect="1"/>
            </p:cNvPicPr>
            <p:nvPr/>
          </p:nvPicPr>
          <p:blipFill>
            <a:blip r:embed="rId8">
              <a:extLst>
                <a:ext uri="{28A0092B-C50C-407E-A947-70E740481C1C}">
                  <a14:useLocalDpi/>
                </a:ext>
              </a:extLst>
            </a:blip>
            <a:stretch>
              <a:fillRect/>
            </a:stretch>
          </p:blipFill>
          <p:spPr>
            <a:xfrm>
              <a:off x="7338404" y="2414722"/>
              <a:ext cx="623199" cy="591753"/>
            </a:xfrm>
            <a:prstGeom prst="rect">
              <a:avLst/>
            </a:prstGeom>
          </p:spPr>
        </p:pic>
        <p:pic>
          <p:nvPicPr>
            <p:cNvPr id="44" name="图片 43"/>
            <p:cNvPicPr>
              <a:picLocks noChangeAspect="1"/>
            </p:cNvPicPr>
            <p:nvPr/>
          </p:nvPicPr>
          <p:blipFill>
            <a:blip r:embed="rId9">
              <a:extLst>
                <a:ext uri="{28A0092B-C50C-407E-A947-70E740481C1C}">
                  <a14:useLocalDpi/>
                </a:ext>
              </a:extLst>
            </a:blip>
            <a:stretch>
              <a:fillRect/>
            </a:stretch>
          </p:blipFill>
          <p:spPr>
            <a:xfrm rot="20804784">
              <a:off x="6572282" y="1428499"/>
              <a:ext cx="1012638" cy="1088586"/>
            </a:xfrm>
            <a:prstGeom prst="rect">
              <a:avLst/>
            </a:prstGeom>
          </p:spPr>
        </p:pic>
        <p:pic>
          <p:nvPicPr>
            <p:cNvPr id="46" name="图片 45"/>
            <p:cNvPicPr>
              <a:picLocks noChangeAspect="1"/>
            </p:cNvPicPr>
            <p:nvPr/>
          </p:nvPicPr>
          <p:blipFill>
            <a:blip r:embed="rId10">
              <a:extLst>
                <a:ext uri="{28A0092B-C50C-407E-A947-70E740481C1C}">
                  <a14:useLocalDpi/>
                </a:ext>
              </a:extLst>
            </a:blip>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a:extLst>
                <a:ext uri="{28A0092B-C50C-407E-A947-70E740481C1C}">
                  <a14:useLocalDpi/>
                </a:ext>
              </a:extLst>
            </a:blip>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a:extLst>
                <a:ext uri="{28A0092B-C50C-407E-A947-70E740481C1C}">
                  <a14:useLocalDpi/>
                </a:ext>
              </a:extLst>
            </a:blip>
            <a:stretch>
              <a:fillRect/>
            </a:stretch>
          </p:blipFill>
          <p:spPr>
            <a:xfrm flipH="1" rot="1065221">
              <a:off x="7006422" y="3583675"/>
              <a:ext cx="949347" cy="1299551"/>
            </a:xfrm>
            <a:prstGeom prst="rect">
              <a:avLst/>
            </a:prstGeom>
          </p:spPr>
        </p:pic>
      </p:grpSp>
      <p:pic>
        <p:nvPicPr>
          <p:cNvPr id="20" name="图片 19"/>
          <p:cNvPicPr>
            <a:picLocks noChangeAspect="1"/>
          </p:cNvPicPr>
          <p:nvPr/>
        </p:nvPicPr>
        <p:blipFill>
          <a:blip r:embed="rId12">
            <a:extLst>
              <a:ext uri="{28A0092B-C50C-407E-A947-70E740481C1C}">
                <a14:useLocalDpi/>
              </a:ext>
            </a:extLst>
          </a:blip>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a:extLst>
              <a:ext uri="{28A0092B-C50C-407E-A947-70E740481C1C}">
                <a14:useLocalDpi/>
              </a:ext>
            </a:extLst>
          </a:blip>
          <a:stretch>
            <a:fillRect/>
          </a:stretch>
        </p:blipFill>
        <p:spPr>
          <a:xfrm flipH="1">
            <a:off x="0" y="3151609"/>
            <a:ext cx="1914967" cy="3706389"/>
          </a:xfrm>
          <a:prstGeom prst="rect">
            <a:avLst/>
          </a:prstGeom>
        </p:spPr>
      </p:pic>
      <p:sp>
        <p:nvSpPr>
          <p:cNvPr id="50" name="矩形 49"/>
          <p:cNvSpPr/>
          <p:nvPr/>
        </p:nvSpPr>
        <p:spPr>
          <a:xfrm>
            <a:off x="3429766" y="5534120"/>
            <a:ext cx="5331852"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54" name="矩形 53"/>
          <p:cNvSpPr/>
          <p:nvPr/>
        </p:nvSpPr>
        <p:spPr>
          <a:xfrm rot="3274">
            <a:off x="4749899" y="5022207"/>
            <a:ext cx="2717718" cy="518160"/>
          </a:xfrm>
          <a:prstGeom prst="rect">
            <a:avLst/>
          </a:prstGeom>
        </p:spPr>
        <p:txBody>
          <a:bodyPr wrap="square">
            <a:spAutoFit/>
          </a:bodyPr>
          <a:lstStyle/>
          <a:p>
            <a:pPr algn="ctr"/>
            <a:r>
              <a:rPr altLang="en-US" lang="zh-CN" sz="2800">
                <a:cs typeface="+mn-ea"/>
                <a:sym typeface="+mn-lt"/>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p:cNvSpPr/>
            <p:nvPr/>
          </p:nvSpPr>
          <p:spPr>
            <a:xfrm rot="3274">
              <a:off x="5181150" y="2405998"/>
              <a:ext cx="1816693" cy="701040"/>
            </a:xfrm>
            <a:prstGeom prst="rect">
              <a:avLst/>
            </a:prstGeom>
          </p:spPr>
          <p:txBody>
            <a:bodyPr wrap="square">
              <a:spAutoFit/>
            </a:bodyPr>
            <a:lstStyle/>
            <a:p>
              <a:pPr algn="ctr"/>
              <a:r>
                <a:rPr altLang="en-US" lang="zh-CN" smtClean="0" sz="4000">
                  <a:solidFill>
                    <a:srgbClr val="1C1C1C"/>
                  </a:solidFill>
                  <a:cs typeface="+mn-ea"/>
                  <a:sym typeface="+mn-lt"/>
                </a:rPr>
                <a:t>第三章</a:t>
              </a:r>
            </a:p>
          </p:txBody>
        </p:sp>
      </p:grpSp>
      <p:pic>
        <p:nvPicPr>
          <p:cNvPr id="55" name="图片 54"/>
          <p:cNvPicPr>
            <a:picLocks noChangeAspect="1"/>
          </p:cNvPicPr>
          <p:nvPr/>
        </p:nvPicPr>
        <p:blipFill>
          <a:blip r:embed="rId13">
            <a:extLst>
              <a:ext uri="{28A0092B-C50C-407E-A947-70E740481C1C}">
                <a14:useLocalDpi/>
              </a:ext>
            </a:extLst>
          </a:blip>
          <a:stretch>
            <a:fillRect/>
          </a:stretch>
        </p:blipFill>
        <p:spPr>
          <a:xfrm>
            <a:off x="5697192" y="3220116"/>
            <a:ext cx="819918" cy="468524"/>
          </a:xfrm>
          <a:prstGeom prst="rect">
            <a:avLst/>
          </a:prstGeom>
        </p:spPr>
      </p:pic>
      <p:sp>
        <p:nvSpPr>
          <p:cNvPr id="25" name="TextBox 24"/>
          <p:cNvSpPr txBox="1"/>
          <p:nvPr/>
        </p:nvSpPr>
        <p:spPr>
          <a:xfrm>
            <a:off x="10334415" y="100469"/>
            <a:ext cx="1800200" cy="142240"/>
          </a:xfrm>
          <a:prstGeom prst="rect">
            <a:avLst/>
          </a:prstGeom>
          <a:noFill/>
        </p:spPr>
        <p:txBody>
          <a:bodyPr rtlCol="0" wrap="square">
            <a:spAutoFit/>
          </a:bodyPr>
          <a:lstStyle/>
          <a:p>
            <a:pPr>
              <a:lnSpc>
                <a:spcPct val="200000"/>
              </a:lnSpc>
            </a:pPr>
            <a:r>
              <a:rPr altLang="zh-CN" lang="en-US" smtClean="0" sz="100">
                <a:solidFill>
                  <a:schemeClr val="bg1"/>
                </a:solidFill>
                <a:ea charset="-122" panose="020b0503020204020204" pitchFamily="34" typeface="微软雅黑"/>
              </a:rPr>
              <a:t>PPT模板 http://www.1ppt.com/moban/ </a:t>
            </a:r>
          </a:p>
        </p:txBody>
      </p:sp>
    </p:spTree>
    <p:extLst>
      <p:ext uri="{BB962C8B-B14F-4D97-AF65-F5344CB8AC3E}">
        <p14:creationId val="499698074"/>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id="11" nodeType="withEffect" presetClass="entr" presetID="6" presetSubtype="32">
                                  <p:stCondLst>
                                    <p:cond delay="500"/>
                                  </p:stCondLst>
                                  <p:childTnLst>
                                    <p:set>
                                      <p:cBhvr>
                                        <p:cTn dur="1" fill="hold" id="12">
                                          <p:stCondLst>
                                            <p:cond delay="0"/>
                                          </p:stCondLst>
                                        </p:cTn>
                                        <p:tgtEl>
                                          <p:spTgt spid="4"/>
                                        </p:tgtEl>
                                        <p:attrNameLst>
                                          <p:attrName>style.visibility</p:attrName>
                                        </p:attrNameLst>
                                      </p:cBhvr>
                                      <p:to>
                                        <p:strVal val="visible"/>
                                      </p:to>
                                    </p:set>
                                    <p:animEffect filter="circle(out)" transition="in">
                                      <p:cBhvr>
                                        <p:cTn dur="2000" id="13"/>
                                        <p:tgtEl>
                                          <p:spTgt spid="4"/>
                                        </p:tgtEl>
                                      </p:cBhvr>
                                    </p:animEffect>
                                  </p:childTnLst>
                                </p:cTn>
                              </p:par>
                              <p:par>
                                <p:cTn fill="hold" id="14" nodeType="withEffect" presetClass="entr" presetID="23" presetSubtype="16">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1000" fill="hold" id="16"/>
                                        <p:tgtEl>
                                          <p:spTgt spid="3"/>
                                        </p:tgtEl>
                                        <p:attrNameLst>
                                          <p:attrName>ppt_w</p:attrName>
                                        </p:attrNameLst>
                                      </p:cBhvr>
                                      <p:tavLst>
                                        <p:tav tm="0">
                                          <p:val>
                                            <p:fltVal val="0"/>
                                          </p:val>
                                        </p:tav>
                                        <p:tav tm="100000">
                                          <p:val>
                                            <p:strVal val="#ppt_w"/>
                                          </p:val>
                                        </p:tav>
                                      </p:tavLst>
                                    </p:anim>
                                    <p:anim calcmode="lin" valueType="num">
                                      <p:cBhvr>
                                        <p:cTn dur="1000" fill="hold" id="17"/>
                                        <p:tgtEl>
                                          <p:spTgt spid="3"/>
                                        </p:tgtEl>
                                        <p:attrNameLst>
                                          <p:attrName>ppt_h</p:attrName>
                                        </p:attrNameLst>
                                      </p:cBhvr>
                                      <p:tavLst>
                                        <p:tav tm="0">
                                          <p:val>
                                            <p:fltVal val="0"/>
                                          </p:val>
                                        </p:tav>
                                        <p:tav tm="100000">
                                          <p:val>
                                            <p:strVal val="#ppt_h"/>
                                          </p:val>
                                        </p:tav>
                                      </p:tavLst>
                                    </p:anim>
                                  </p:childTnLst>
                                </p:cTn>
                              </p:par>
                              <p:par>
                                <p:cTn fill="hold" id="18" nodeType="withEffect" presetClass="entr" presetID="42" presetSubtype="0">
                                  <p:stCondLst>
                                    <p:cond delay="1000"/>
                                  </p:stCondLst>
                                  <p:childTnLst>
                                    <p:set>
                                      <p:cBhvr>
                                        <p:cTn dur="1" fill="hold" id="19">
                                          <p:stCondLst>
                                            <p:cond delay="0"/>
                                          </p:stCondLst>
                                        </p:cTn>
                                        <p:tgtEl>
                                          <p:spTgt spid="55"/>
                                        </p:tgtEl>
                                        <p:attrNameLst>
                                          <p:attrName>style.visibility</p:attrName>
                                        </p:attrNameLst>
                                      </p:cBhvr>
                                      <p:to>
                                        <p:strVal val="visible"/>
                                      </p:to>
                                    </p:set>
                                    <p:animEffect filter="fade" transition="in">
                                      <p:cBhvr>
                                        <p:cTn dur="1000" id="20"/>
                                        <p:tgtEl>
                                          <p:spTgt spid="55"/>
                                        </p:tgtEl>
                                      </p:cBhvr>
                                    </p:animEffect>
                                    <p:anim calcmode="lin" valueType="num">
                                      <p:cBhvr>
                                        <p:cTn dur="1000" fill="hold" id="21"/>
                                        <p:tgtEl>
                                          <p:spTgt spid="55"/>
                                        </p:tgtEl>
                                        <p:attrNameLst>
                                          <p:attrName>ppt_x</p:attrName>
                                        </p:attrNameLst>
                                      </p:cBhvr>
                                      <p:tavLst>
                                        <p:tav tm="0">
                                          <p:val>
                                            <p:strVal val="#ppt_x"/>
                                          </p:val>
                                        </p:tav>
                                        <p:tav tm="100000">
                                          <p:val>
                                            <p:strVal val="#ppt_x"/>
                                          </p:val>
                                        </p:tav>
                                      </p:tavLst>
                                    </p:anim>
                                    <p:anim calcmode="lin" valueType="num">
                                      <p:cBhvr>
                                        <p:cTn dur="1000" fill="hold" id="22"/>
                                        <p:tgtEl>
                                          <p:spTgt spid="55"/>
                                        </p:tgtEl>
                                        <p:attrNameLst>
                                          <p:attrName>ppt_y</p:attrName>
                                        </p:attrNameLst>
                                      </p:cBhvr>
                                      <p:tavLst>
                                        <p:tav tm="0">
                                          <p:val>
                                            <p:strVal val="#ppt_y+.1"/>
                                          </p:val>
                                        </p:tav>
                                        <p:tav tm="100000">
                                          <p:val>
                                            <p:strVal val="#ppt_y"/>
                                          </p:val>
                                        </p:tav>
                                      </p:tavLst>
                                    </p:anim>
                                  </p:childTnLst>
                                </p:cTn>
                              </p:par>
                              <p:par>
                                <p:cTn fill="hold" grpId="0" id="23" nodeType="withEffect" presetClass="entr" presetID="41" presetSubtype="0">
                                  <p:stCondLst>
                                    <p:cond delay="2500"/>
                                  </p:stCondLst>
                                  <p:iterate type="lt">
                                    <p:tmPct val="10000"/>
                                  </p:iterate>
                                  <p:childTnLst>
                                    <p:set>
                                      <p:cBhvr>
                                        <p:cTn dur="1" fill="hold" id="24">
                                          <p:stCondLst>
                                            <p:cond delay="0"/>
                                          </p:stCondLst>
                                        </p:cTn>
                                        <p:tgtEl>
                                          <p:spTgt spid="54"/>
                                        </p:tgtEl>
                                        <p:attrNameLst>
                                          <p:attrName>style.visibility</p:attrName>
                                        </p:attrNameLst>
                                      </p:cBhvr>
                                      <p:to>
                                        <p:strVal val="visible"/>
                                      </p:to>
                                    </p:set>
                                    <p:anim calcmode="lin" valueType="num">
                                      <p:cBhvr>
                                        <p:cTn dur="750" fill="hold" id="25"/>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6"/>
                                        <p:tgtEl>
                                          <p:spTgt spid="54"/>
                                        </p:tgtEl>
                                        <p:attrNameLst>
                                          <p:attrName>ppt_y</p:attrName>
                                        </p:attrNameLst>
                                      </p:cBhvr>
                                      <p:tavLst>
                                        <p:tav tm="0">
                                          <p:val>
                                            <p:strVal val="#ppt_y"/>
                                          </p:val>
                                        </p:tav>
                                        <p:tav tm="100000">
                                          <p:val>
                                            <p:strVal val="#ppt_y"/>
                                          </p:val>
                                        </p:tav>
                                      </p:tavLst>
                                    </p:anim>
                                    <p:anim calcmode="lin" valueType="num">
                                      <p:cBhvr>
                                        <p:cTn dur="750" fill="hold" id="27"/>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8"/>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9" tmFilter="0,0; .5, 1; 1, 1"/>
                                        <p:tgtEl>
                                          <p:spTgt spid="54"/>
                                        </p:tgtEl>
                                      </p:cBhvr>
                                    </p:animEffect>
                                  </p:childTnLst>
                                </p:cTn>
                              </p:par>
                              <p:par>
                                <p:cTn fill="hold" grpId="0" id="30" nodeType="withEffect" presetClass="entr" presetID="22" presetSubtype="1">
                                  <p:stCondLst>
                                    <p:cond delay="3500"/>
                                  </p:stCondLst>
                                  <p:childTnLst>
                                    <p:set>
                                      <p:cBhvr>
                                        <p:cTn dur="1" fill="hold" id="31">
                                          <p:stCondLst>
                                            <p:cond delay="0"/>
                                          </p:stCondLst>
                                        </p:cTn>
                                        <p:tgtEl>
                                          <p:spTgt spid="50"/>
                                        </p:tgtEl>
                                        <p:attrNameLst>
                                          <p:attrName>style.visibility</p:attrName>
                                        </p:attrNameLst>
                                      </p:cBhvr>
                                      <p:to>
                                        <p:strVal val="visible"/>
                                      </p:to>
                                    </p:set>
                                    <p:animEffect filter="wipe(up)" transition="in">
                                      <p:cBhvr>
                                        <p:cTn dur="500" id="3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3" name="矩形 2"/>
          <p:cNvSpPr/>
          <p:nvPr/>
        </p:nvSpPr>
        <p:spPr>
          <a:xfrm>
            <a:off x="2633404" y="2014009"/>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p:cNvSpPr/>
          <p:nvPr/>
        </p:nvSpPr>
        <p:spPr>
          <a:xfrm>
            <a:off x="0" y="2014009"/>
            <a:ext cx="2633404" cy="1879673"/>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p:cNvSpPr/>
          <p:nvPr/>
        </p:nvSpPr>
        <p:spPr>
          <a:xfrm>
            <a:off x="4777651" y="2014009"/>
            <a:ext cx="2633404" cy="1879673"/>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矩形 19"/>
          <p:cNvSpPr/>
          <p:nvPr/>
        </p:nvSpPr>
        <p:spPr>
          <a:xfrm>
            <a:off x="2412540" y="4191195"/>
            <a:ext cx="2633404" cy="1879673"/>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矩形 20"/>
          <p:cNvSpPr/>
          <p:nvPr/>
        </p:nvSpPr>
        <p:spPr>
          <a:xfrm>
            <a:off x="9555302" y="2014009"/>
            <a:ext cx="2633404" cy="1879673"/>
          </a:xfrm>
          <a:prstGeom prst="rect">
            <a:avLst/>
          </a:pr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7190191" y="4187283"/>
            <a:ext cx="2633404" cy="1879673"/>
          </a:xfrm>
          <a:prstGeom prst="rect">
            <a:avLst/>
          </a:prstGeom>
          <a:blipFill dpi="0" rotWithShape="1">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矩形 11"/>
          <p:cNvSpPr/>
          <p:nvPr/>
        </p:nvSpPr>
        <p:spPr>
          <a:xfrm>
            <a:off x="7411055" y="2014008"/>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矩形 12"/>
          <p:cNvSpPr/>
          <p:nvPr/>
        </p:nvSpPr>
        <p:spPr>
          <a:xfrm>
            <a:off x="5045944" y="4187283"/>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13"/>
          <p:cNvSpPr/>
          <p:nvPr/>
        </p:nvSpPr>
        <p:spPr>
          <a:xfrm rot="3274">
            <a:off x="4463164" y="764207"/>
            <a:ext cx="3252500" cy="640080"/>
          </a:xfrm>
          <a:prstGeom prst="rect">
            <a:avLst/>
          </a:prstGeom>
        </p:spPr>
        <p:txBody>
          <a:bodyPr wrap="square">
            <a:spAutoFit/>
          </a:bodyPr>
          <a:lstStyle/>
          <a:p>
            <a:pPr algn="ctr"/>
            <a:r>
              <a:rPr altLang="en-US" lang="zh-CN" sz="3600">
                <a:solidFill>
                  <a:srgbClr val="1C1C1C"/>
                </a:solidFill>
                <a:cs typeface="+mn-ea"/>
                <a:sym typeface="+mn-lt"/>
              </a:rPr>
              <a:t>输入您的标题</a:t>
            </a:r>
          </a:p>
        </p:txBody>
      </p:sp>
      <p:sp>
        <p:nvSpPr>
          <p:cNvPr id="15" name="矩形 14"/>
          <p:cNvSpPr/>
          <p:nvPr/>
        </p:nvSpPr>
        <p:spPr>
          <a:xfrm>
            <a:off x="2761763" y="2184183"/>
            <a:ext cx="1887528" cy="1554480"/>
          </a:xfrm>
          <a:prstGeom prst="rect">
            <a:avLst/>
          </a:prstGeom>
        </p:spPr>
        <p:txBody>
          <a:bodyPr wrap="square">
            <a:spAutoFit/>
          </a:bodyPr>
          <a:lstStyle/>
          <a:p>
            <a:pPr algn="ctr">
              <a:lnSpc>
                <a:spcPct val="150000"/>
              </a:lnSpc>
            </a:pPr>
            <a:r>
              <a:rPr altLang="en-US" lang="zh-CN" spc="-150" sz="1600">
                <a:solidFill>
                  <a:schemeClr val="bg1"/>
                </a:solidFill>
                <a:cs typeface="+mn-ea"/>
                <a:sym typeface="+mn-lt"/>
              </a:rPr>
              <a:t>输入您的文字内容输入您的文字内容输入您的文字内容输入您的文字内容</a:t>
            </a:r>
          </a:p>
        </p:txBody>
      </p:sp>
      <p:sp>
        <p:nvSpPr>
          <p:cNvPr id="18" name="矩形 17"/>
          <p:cNvSpPr/>
          <p:nvPr/>
        </p:nvSpPr>
        <p:spPr>
          <a:xfrm>
            <a:off x="7539415" y="2184182"/>
            <a:ext cx="1887528" cy="1554480"/>
          </a:xfrm>
          <a:prstGeom prst="rect">
            <a:avLst/>
          </a:prstGeom>
        </p:spPr>
        <p:txBody>
          <a:bodyPr wrap="square">
            <a:spAutoFit/>
          </a:bodyPr>
          <a:lstStyle/>
          <a:p>
            <a:pPr algn="ctr">
              <a:lnSpc>
                <a:spcPct val="150000"/>
              </a:lnSpc>
            </a:pPr>
            <a:r>
              <a:rPr altLang="en-US" lang="zh-CN" spc="-150" sz="1600">
                <a:solidFill>
                  <a:schemeClr val="bg1"/>
                </a:solidFill>
                <a:cs typeface="+mn-ea"/>
                <a:sym typeface="+mn-lt"/>
              </a:rPr>
              <a:t>输入您的文字内容输入您的文字内容输入您的文字内容输入您的文字内容</a:t>
            </a:r>
          </a:p>
        </p:txBody>
      </p:sp>
      <p:sp>
        <p:nvSpPr>
          <p:cNvPr id="22" name="矩形 21"/>
          <p:cNvSpPr/>
          <p:nvPr/>
        </p:nvSpPr>
        <p:spPr>
          <a:xfrm>
            <a:off x="5174304" y="4357457"/>
            <a:ext cx="1887528" cy="1554480"/>
          </a:xfrm>
          <a:prstGeom prst="rect">
            <a:avLst/>
          </a:prstGeom>
        </p:spPr>
        <p:txBody>
          <a:bodyPr wrap="square">
            <a:spAutoFit/>
          </a:bodyPr>
          <a:lstStyle/>
          <a:p>
            <a:pPr algn="ctr">
              <a:lnSpc>
                <a:spcPct val="150000"/>
              </a:lnSpc>
            </a:pPr>
            <a:r>
              <a:rPr altLang="en-US" lang="zh-CN" spc="-150" sz="1600">
                <a:solidFill>
                  <a:schemeClr val="bg1"/>
                </a:solidFill>
                <a:cs typeface="+mn-ea"/>
                <a:sym typeface="+mn-lt"/>
              </a:rPr>
              <a:t>输入您的文字内容输入您的文字内容输入您的文字内容输入您的文字内容</a:t>
            </a:r>
          </a:p>
        </p:txBody>
      </p:sp>
      <p:pic>
        <p:nvPicPr>
          <p:cNvPr id="23" name="图片 22"/>
          <p:cNvPicPr>
            <a:picLocks noChangeAspect="1"/>
          </p:cNvPicPr>
          <p:nvPr/>
        </p:nvPicPr>
        <p:blipFill>
          <a:blip r:embed="rId7">
            <a:extLst>
              <a:ext uri="{28A0092B-C50C-407E-A947-70E740481C1C}">
                <a14:useLocalDpi/>
              </a:ext>
            </a:extLst>
          </a:blip>
          <a:stretch>
            <a:fillRect/>
          </a:stretch>
        </p:blipFill>
        <p:spPr>
          <a:xfrm rot="8073295">
            <a:off x="3881799" y="816638"/>
            <a:ext cx="678327" cy="674311"/>
          </a:xfrm>
          <a:prstGeom prst="rect">
            <a:avLst/>
          </a:prstGeom>
        </p:spPr>
      </p:pic>
      <p:grpSp>
        <p:nvGrpSpPr>
          <p:cNvPr id="4" name="组合 3"/>
          <p:cNvGrpSpPr/>
          <p:nvPr/>
        </p:nvGrpSpPr>
        <p:grpSpPr>
          <a:xfrm>
            <a:off x="10709753" y="4975668"/>
            <a:ext cx="1482246" cy="1910497"/>
            <a:chOff x="10379806" y="4550392"/>
            <a:chExt cx="1812194" cy="2335774"/>
          </a:xfrm>
        </p:grpSpPr>
        <p:pic>
          <p:nvPicPr>
            <p:cNvPr id="17" name="图片 16"/>
            <p:cNvPicPr>
              <a:picLocks noChangeAspect="1"/>
            </p:cNvPicPr>
            <p:nvPr/>
          </p:nvPicPr>
          <p:blipFill>
            <a:blip r:embed="rId8">
              <a:extLst>
                <a:ext uri="{28A0092B-C50C-407E-A947-70E740481C1C}">
                  <a14:useLocalDpi/>
                </a:ext>
              </a:extLst>
            </a:blip>
            <a:stretch>
              <a:fillRect/>
            </a:stretch>
          </p:blipFill>
          <p:spPr>
            <a:xfrm>
              <a:off x="10921816" y="4550392"/>
              <a:ext cx="1270184" cy="2335774"/>
            </a:xfrm>
            <a:prstGeom prst="rect">
              <a:avLst/>
            </a:prstGeom>
          </p:spPr>
        </p:pic>
        <p:pic>
          <p:nvPicPr>
            <p:cNvPr id="16" name="图片 15"/>
            <p:cNvPicPr>
              <a:picLocks noChangeAspect="1"/>
            </p:cNvPicPr>
            <p:nvPr/>
          </p:nvPicPr>
          <p:blipFill>
            <a:blip r:embed="rId9">
              <a:extLst>
                <a:ext uri="{28A0092B-C50C-407E-A947-70E740481C1C}">
                  <a14:useLocalDpi/>
                </a:ext>
              </a:extLst>
            </a:blip>
            <a:stretch>
              <a:fillRect/>
            </a:stretch>
          </p:blipFill>
          <p:spPr>
            <a:xfrm>
              <a:off x="10379806" y="5241347"/>
              <a:ext cx="1025270" cy="1644819"/>
            </a:xfrm>
            <a:prstGeom prst="rect">
              <a:avLst/>
            </a:prstGeom>
          </p:spPr>
        </p:pic>
      </p:grpSp>
    </p:spTree>
    <p:extLst>
      <p:ext uri="{BB962C8B-B14F-4D97-AF65-F5344CB8AC3E}">
        <p14:creationId val="326034100"/>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0-#ppt_h/2"/>
                                          </p:val>
                                        </p:tav>
                                        <p:tav tm="100000">
                                          <p:val>
                                            <p:strVal val="#ppt_y"/>
                                          </p:val>
                                        </p:tav>
                                      </p:tavLst>
                                    </p:anim>
                                  </p:childTnLst>
                                </p:cTn>
                              </p:par>
                              <p:par>
                                <p:cTn fill="hold" id="9" nodeType="withEffect" presetClass="entr" presetID="53" presetSubtype="0">
                                  <p:stCondLst>
                                    <p:cond delay="500"/>
                                  </p:stCondLst>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ppt_w</p:attrName>
                                        </p:attrNameLst>
                                      </p:cBhvr>
                                      <p:tavLst>
                                        <p:tav tm="0">
                                          <p:val>
                                            <p:fltVal val="0"/>
                                          </p:val>
                                        </p:tav>
                                        <p:tav tm="100000">
                                          <p:val>
                                            <p:strVal val="#ppt_w"/>
                                          </p:val>
                                        </p:tav>
                                      </p:tavLst>
                                    </p:anim>
                                    <p:anim calcmode="lin" valueType="num">
                                      <p:cBhvr>
                                        <p:cTn dur="500" fill="hold" id="12"/>
                                        <p:tgtEl>
                                          <p:spTgt spid="23"/>
                                        </p:tgtEl>
                                        <p:attrNameLst>
                                          <p:attrName>ppt_h</p:attrName>
                                        </p:attrNameLst>
                                      </p:cBhvr>
                                      <p:tavLst>
                                        <p:tav tm="0">
                                          <p:val>
                                            <p:fltVal val="0"/>
                                          </p:val>
                                        </p:tav>
                                        <p:tav tm="100000">
                                          <p:val>
                                            <p:strVal val="#ppt_h"/>
                                          </p:val>
                                        </p:tav>
                                      </p:tavLst>
                                    </p:anim>
                                    <p:animEffect filter="fade" transition="in">
                                      <p:cBhvr>
                                        <p:cTn dur="500" id="13"/>
                                        <p:tgtEl>
                                          <p:spTgt spid="23"/>
                                        </p:tgtEl>
                                      </p:cBhvr>
                                    </p:animEffect>
                                  </p:childTnLst>
                                </p:cTn>
                              </p:par>
                              <p:par>
                                <p:cTn fill="hold" grpId="0" id="14" nodeType="withEffect" presetClass="entr" presetID="47" presetSubtype="0">
                                  <p:stCondLst>
                                    <p:cond delay="100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ur="1000" fill="hold" id="18"/>
                                        <p:tgtEl>
                                          <p:spTgt spid="2"/>
                                        </p:tgtEl>
                                        <p:attrNameLst>
                                          <p:attrName>ppt_y</p:attrName>
                                        </p:attrNameLst>
                                      </p:cBhvr>
                                      <p:tavLst>
                                        <p:tav tm="0">
                                          <p:val>
                                            <p:strVal val="#ppt_y-.1"/>
                                          </p:val>
                                        </p:tav>
                                        <p:tav tm="100000">
                                          <p:val>
                                            <p:strVal val="#ppt_y"/>
                                          </p:val>
                                        </p:tav>
                                      </p:tavLst>
                                    </p:anim>
                                  </p:childTnLst>
                                </p:cTn>
                              </p:par>
                              <p:par>
                                <p:cTn fill="hold" grpId="0" id="19" nodeType="withEffect" presetClass="entr" presetID="47" presetSubtype="0">
                                  <p:stCondLst>
                                    <p:cond delay="1000"/>
                                  </p:stCondLst>
                                  <p:childTnLst>
                                    <p:set>
                                      <p:cBhvr>
                                        <p:cTn dur="1" fill="hold" id="20">
                                          <p:stCondLst>
                                            <p:cond delay="0"/>
                                          </p:stCondLst>
                                        </p:cTn>
                                        <p:tgtEl>
                                          <p:spTgt spid="19"/>
                                        </p:tgtEl>
                                        <p:attrNameLst>
                                          <p:attrName>style.visibility</p:attrName>
                                        </p:attrNameLst>
                                      </p:cBhvr>
                                      <p:to>
                                        <p:strVal val="visible"/>
                                      </p:to>
                                    </p:set>
                                    <p:animEffect filter="fade" transition="in">
                                      <p:cBhvr>
                                        <p:cTn dur="1000" id="21"/>
                                        <p:tgtEl>
                                          <p:spTgt spid="19"/>
                                        </p:tgtEl>
                                      </p:cBhvr>
                                    </p:animEffect>
                                    <p:anim calcmode="lin" valueType="num">
                                      <p:cBhvr>
                                        <p:cTn dur="1000" fill="hold" id="22"/>
                                        <p:tgtEl>
                                          <p:spTgt spid="19"/>
                                        </p:tgtEl>
                                        <p:attrNameLst>
                                          <p:attrName>ppt_x</p:attrName>
                                        </p:attrNameLst>
                                      </p:cBhvr>
                                      <p:tavLst>
                                        <p:tav tm="0">
                                          <p:val>
                                            <p:strVal val="#ppt_x"/>
                                          </p:val>
                                        </p:tav>
                                        <p:tav tm="100000">
                                          <p:val>
                                            <p:strVal val="#ppt_x"/>
                                          </p:val>
                                        </p:tav>
                                      </p:tavLst>
                                    </p:anim>
                                    <p:anim calcmode="lin" valueType="num">
                                      <p:cBhvr>
                                        <p:cTn dur="1000" fill="hold" id="23"/>
                                        <p:tgtEl>
                                          <p:spTgt spid="19"/>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1000"/>
                                  </p:stCondLst>
                                  <p:childTnLst>
                                    <p:set>
                                      <p:cBhvr>
                                        <p:cTn dur="1" fill="hold" id="25">
                                          <p:stCondLst>
                                            <p:cond delay="0"/>
                                          </p:stCondLst>
                                        </p:cTn>
                                        <p:tgtEl>
                                          <p:spTgt spid="21"/>
                                        </p:tgtEl>
                                        <p:attrNameLst>
                                          <p:attrName>style.visibility</p:attrName>
                                        </p:attrNameLst>
                                      </p:cBhvr>
                                      <p:to>
                                        <p:strVal val="visible"/>
                                      </p:to>
                                    </p:set>
                                    <p:animEffect filter="fade" transition="in">
                                      <p:cBhvr>
                                        <p:cTn dur="1000" id="26"/>
                                        <p:tgtEl>
                                          <p:spTgt spid="21"/>
                                        </p:tgtEl>
                                      </p:cBhvr>
                                    </p:animEffect>
                                    <p:anim calcmode="lin" valueType="num">
                                      <p:cBhvr>
                                        <p:cTn dur="1000" fill="hold" id="27"/>
                                        <p:tgtEl>
                                          <p:spTgt spid="21"/>
                                        </p:tgtEl>
                                        <p:attrNameLst>
                                          <p:attrName>ppt_x</p:attrName>
                                        </p:attrNameLst>
                                      </p:cBhvr>
                                      <p:tavLst>
                                        <p:tav tm="0">
                                          <p:val>
                                            <p:strVal val="#ppt_x"/>
                                          </p:val>
                                        </p:tav>
                                        <p:tav tm="100000">
                                          <p:val>
                                            <p:strVal val="#ppt_x"/>
                                          </p:val>
                                        </p:tav>
                                      </p:tavLst>
                                    </p:anim>
                                    <p:anim calcmode="lin" valueType="num">
                                      <p:cBhvr>
                                        <p:cTn dur="1000" fill="hold" id="28"/>
                                        <p:tgtEl>
                                          <p:spTgt spid="21"/>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1000"/>
                                  </p:stCondLst>
                                  <p:childTnLst>
                                    <p:set>
                                      <p:cBhvr>
                                        <p:cTn dur="1" fill="hold" id="30">
                                          <p:stCondLst>
                                            <p:cond delay="0"/>
                                          </p:stCondLst>
                                        </p:cTn>
                                        <p:tgtEl>
                                          <p:spTgt spid="3"/>
                                        </p:tgtEl>
                                        <p:attrNameLst>
                                          <p:attrName>style.visibility</p:attrName>
                                        </p:attrNameLst>
                                      </p:cBhvr>
                                      <p:to>
                                        <p:strVal val="visible"/>
                                      </p:to>
                                    </p:set>
                                    <p:animEffect filter="fade" transition="in">
                                      <p:cBhvr>
                                        <p:cTn dur="1000" id="31"/>
                                        <p:tgtEl>
                                          <p:spTgt spid="3"/>
                                        </p:tgtEl>
                                      </p:cBhvr>
                                    </p:animEffect>
                                    <p:anim calcmode="lin" valueType="num">
                                      <p:cBhvr>
                                        <p:cTn dur="1000" fill="hold" id="32"/>
                                        <p:tgtEl>
                                          <p:spTgt spid="3"/>
                                        </p:tgtEl>
                                        <p:attrNameLst>
                                          <p:attrName>ppt_x</p:attrName>
                                        </p:attrNameLst>
                                      </p:cBhvr>
                                      <p:tavLst>
                                        <p:tav tm="0">
                                          <p:val>
                                            <p:strVal val="#ppt_x"/>
                                          </p:val>
                                        </p:tav>
                                        <p:tav tm="100000">
                                          <p:val>
                                            <p:strVal val="#ppt_x"/>
                                          </p:val>
                                        </p:tav>
                                      </p:tavLst>
                                    </p:anim>
                                    <p:anim calcmode="lin" valueType="num">
                                      <p:cBhvr>
                                        <p:cTn dur="1000" fill="hold" id="33"/>
                                        <p:tgtEl>
                                          <p:spTgt spid="3"/>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100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par>
                                <p:cTn fill="hold" grpId="0" id="39" nodeType="withEffect" presetClass="entr" presetID="10" presetSubtype="0">
                                  <p:stCondLst>
                                    <p:cond delay="2000"/>
                                  </p:stCondLst>
                                  <p:childTnLst>
                                    <p:set>
                                      <p:cBhvr>
                                        <p:cTn dur="1" fill="hold" id="40">
                                          <p:stCondLst>
                                            <p:cond delay="0"/>
                                          </p:stCondLst>
                                        </p:cTn>
                                        <p:tgtEl>
                                          <p:spTgt spid="15"/>
                                        </p:tgtEl>
                                        <p:attrNameLst>
                                          <p:attrName>style.visibility</p:attrName>
                                        </p:attrNameLst>
                                      </p:cBhvr>
                                      <p:to>
                                        <p:strVal val="visible"/>
                                      </p:to>
                                    </p:set>
                                    <p:animEffect filter="fade" transition="in">
                                      <p:cBhvr>
                                        <p:cTn dur="500" id="41"/>
                                        <p:tgtEl>
                                          <p:spTgt spid="15"/>
                                        </p:tgtEl>
                                      </p:cBhvr>
                                    </p:animEffect>
                                  </p:childTnLst>
                                </p:cTn>
                              </p:par>
                              <p:par>
                                <p:cTn fill="hold" grpId="0" id="42" nodeType="withEffect" presetClass="entr" presetID="10" presetSubtype="0">
                                  <p:stCondLst>
                                    <p:cond delay="200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par>
                                <p:cTn fill="hold" grpId="0" id="45" nodeType="withEffect" presetClass="entr" presetID="42" presetSubtype="0">
                                  <p:stCondLst>
                                    <p:cond delay="2000"/>
                                  </p:stCondLst>
                                  <p:childTnLst>
                                    <p:set>
                                      <p:cBhvr>
                                        <p:cTn dur="1" fill="hold" id="46">
                                          <p:stCondLst>
                                            <p:cond delay="0"/>
                                          </p:stCondLst>
                                        </p:cTn>
                                        <p:tgtEl>
                                          <p:spTgt spid="20"/>
                                        </p:tgtEl>
                                        <p:attrNameLst>
                                          <p:attrName>style.visibility</p:attrName>
                                        </p:attrNameLst>
                                      </p:cBhvr>
                                      <p:to>
                                        <p:strVal val="visible"/>
                                      </p:to>
                                    </p:set>
                                    <p:animEffect filter="fade" transition="in">
                                      <p:cBhvr>
                                        <p:cTn dur="1000" id="47"/>
                                        <p:tgtEl>
                                          <p:spTgt spid="20"/>
                                        </p:tgtEl>
                                      </p:cBhvr>
                                    </p:animEffect>
                                    <p:anim calcmode="lin" valueType="num">
                                      <p:cBhvr>
                                        <p:cTn dur="1000" fill="hold" id="48"/>
                                        <p:tgtEl>
                                          <p:spTgt spid="20"/>
                                        </p:tgtEl>
                                        <p:attrNameLst>
                                          <p:attrName>ppt_x</p:attrName>
                                        </p:attrNameLst>
                                      </p:cBhvr>
                                      <p:tavLst>
                                        <p:tav tm="0">
                                          <p:val>
                                            <p:strVal val="#ppt_x"/>
                                          </p:val>
                                        </p:tav>
                                        <p:tav tm="100000">
                                          <p:val>
                                            <p:strVal val="#ppt_x"/>
                                          </p:val>
                                        </p:tav>
                                      </p:tavLst>
                                    </p:anim>
                                    <p:anim calcmode="lin" valueType="num">
                                      <p:cBhvr>
                                        <p:cTn dur="1000" fill="hold" id="49"/>
                                        <p:tgtEl>
                                          <p:spTgt spid="20"/>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2000"/>
                                  </p:stCondLst>
                                  <p:childTnLst>
                                    <p:set>
                                      <p:cBhvr>
                                        <p:cTn dur="1" fill="hold" id="51">
                                          <p:stCondLst>
                                            <p:cond delay="0"/>
                                          </p:stCondLst>
                                        </p:cTn>
                                        <p:tgtEl>
                                          <p:spTgt spid="10"/>
                                        </p:tgtEl>
                                        <p:attrNameLst>
                                          <p:attrName>style.visibility</p:attrName>
                                        </p:attrNameLst>
                                      </p:cBhvr>
                                      <p:to>
                                        <p:strVal val="visible"/>
                                      </p:to>
                                    </p:set>
                                    <p:animEffect filter="fade" transition="in">
                                      <p:cBhvr>
                                        <p:cTn dur="1000" id="52"/>
                                        <p:tgtEl>
                                          <p:spTgt spid="10"/>
                                        </p:tgtEl>
                                      </p:cBhvr>
                                    </p:animEffect>
                                    <p:anim calcmode="lin" valueType="num">
                                      <p:cBhvr>
                                        <p:cTn dur="1000" fill="hold" id="53"/>
                                        <p:tgtEl>
                                          <p:spTgt spid="10"/>
                                        </p:tgtEl>
                                        <p:attrNameLst>
                                          <p:attrName>ppt_x</p:attrName>
                                        </p:attrNameLst>
                                      </p:cBhvr>
                                      <p:tavLst>
                                        <p:tav tm="0">
                                          <p:val>
                                            <p:strVal val="#ppt_x"/>
                                          </p:val>
                                        </p:tav>
                                        <p:tav tm="100000">
                                          <p:val>
                                            <p:strVal val="#ppt_x"/>
                                          </p:val>
                                        </p:tav>
                                      </p:tavLst>
                                    </p:anim>
                                    <p:anim calcmode="lin" valueType="num">
                                      <p:cBhvr>
                                        <p:cTn dur="1000" fill="hold" id="54"/>
                                        <p:tgtEl>
                                          <p:spTgt spid="10"/>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2000"/>
                                  </p:stCondLst>
                                  <p:childTnLst>
                                    <p:set>
                                      <p:cBhvr>
                                        <p:cTn dur="1" fill="hold" id="56">
                                          <p:stCondLst>
                                            <p:cond delay="0"/>
                                          </p:stCondLst>
                                        </p:cTn>
                                        <p:tgtEl>
                                          <p:spTgt spid="13"/>
                                        </p:tgtEl>
                                        <p:attrNameLst>
                                          <p:attrName>style.visibility</p:attrName>
                                        </p:attrNameLst>
                                      </p:cBhvr>
                                      <p:to>
                                        <p:strVal val="visible"/>
                                      </p:to>
                                    </p:set>
                                    <p:animEffect filter="fade" transition="in">
                                      <p:cBhvr>
                                        <p:cTn dur="1000" id="57"/>
                                        <p:tgtEl>
                                          <p:spTgt spid="13"/>
                                        </p:tgtEl>
                                      </p:cBhvr>
                                    </p:animEffect>
                                    <p:anim calcmode="lin" valueType="num">
                                      <p:cBhvr>
                                        <p:cTn dur="1000" fill="hold" id="58"/>
                                        <p:tgtEl>
                                          <p:spTgt spid="13"/>
                                        </p:tgtEl>
                                        <p:attrNameLst>
                                          <p:attrName>ppt_x</p:attrName>
                                        </p:attrNameLst>
                                      </p:cBhvr>
                                      <p:tavLst>
                                        <p:tav tm="0">
                                          <p:val>
                                            <p:strVal val="#ppt_x"/>
                                          </p:val>
                                        </p:tav>
                                        <p:tav tm="100000">
                                          <p:val>
                                            <p:strVal val="#ppt_x"/>
                                          </p:val>
                                        </p:tav>
                                      </p:tavLst>
                                    </p:anim>
                                    <p:anim calcmode="lin" valueType="num">
                                      <p:cBhvr>
                                        <p:cTn dur="1000" fill="hold" id="59"/>
                                        <p:tgtEl>
                                          <p:spTgt spid="13"/>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3000"/>
                                  </p:stCondLst>
                                  <p:childTnLst>
                                    <p:set>
                                      <p:cBhvr>
                                        <p:cTn dur="1" fill="hold" id="61">
                                          <p:stCondLst>
                                            <p:cond delay="0"/>
                                          </p:stCondLst>
                                        </p:cTn>
                                        <p:tgtEl>
                                          <p:spTgt spid="22"/>
                                        </p:tgtEl>
                                        <p:attrNameLst>
                                          <p:attrName>style.visibility</p:attrName>
                                        </p:attrNameLst>
                                      </p:cBhvr>
                                      <p:to>
                                        <p:strVal val="visible"/>
                                      </p:to>
                                    </p:set>
                                    <p:animEffect filter="fade" transition="in">
                                      <p:cBhvr>
                                        <p:cTn dur="500" id="6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19"/>
      <p:bldP grpId="0" spid="20"/>
      <p:bldP grpId="0" spid="21"/>
      <p:bldP grpId="0" spid="10"/>
      <p:bldP grpId="0" spid="12"/>
      <p:bldP grpId="0" spid="13"/>
      <p:bldP grpId="0" spid="14"/>
      <p:bldP grpId="0" spid="15"/>
      <p:bldP grpId="0" spid="18"/>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a:ext>
            </a:extLst>
          </a:blip>
          <a:stretch>
            <a:fillRect/>
          </a:stretch>
        </p:blipFill>
        <p:spPr>
          <a:xfrm>
            <a:off x="-1679" y="4838700"/>
            <a:ext cx="12192000" cy="2019300"/>
          </a:xfrm>
          <a:prstGeom prst="rect">
            <a:avLst/>
          </a:prstGeom>
        </p:spPr>
      </p:pic>
      <p:sp>
        <p:nvSpPr>
          <p:cNvPr id="14" name="矩形 13"/>
          <p:cNvSpPr/>
          <p:nvPr/>
        </p:nvSpPr>
        <p:spPr>
          <a:xfrm rot="3274">
            <a:off x="4463164" y="770922"/>
            <a:ext cx="3252500" cy="640080"/>
          </a:xfrm>
          <a:prstGeom prst="rect">
            <a:avLst/>
          </a:prstGeom>
        </p:spPr>
        <p:txBody>
          <a:bodyPr wrap="square">
            <a:spAutoFit/>
          </a:bodyPr>
          <a:lstStyle/>
          <a:p>
            <a:pPr algn="ctr"/>
            <a:r>
              <a:rPr altLang="en-US" lang="zh-CN" sz="3600">
                <a:solidFill>
                  <a:srgbClr val="1C1C1C"/>
                </a:solidFill>
                <a:cs typeface="+mn-ea"/>
                <a:sym typeface="+mn-lt"/>
              </a:rPr>
              <a:t>输入您的标题</a:t>
            </a:r>
          </a:p>
        </p:txBody>
      </p:sp>
      <p:pic>
        <p:nvPicPr>
          <p:cNvPr id="23" name="图片 22"/>
          <p:cNvPicPr>
            <a:picLocks noChangeAspect="1"/>
          </p:cNvPicPr>
          <p:nvPr/>
        </p:nvPicPr>
        <p:blipFill>
          <a:blip r:embed="rId3">
            <a:extLst>
              <a:ext uri="{28A0092B-C50C-407E-A947-70E740481C1C}">
                <a14:useLocalDpi/>
              </a:ext>
            </a:extLst>
          </a:blip>
          <a:stretch>
            <a:fillRect/>
          </a:stretch>
        </p:blipFill>
        <p:spPr>
          <a:xfrm rot="8073295">
            <a:off x="1809527" y="2406263"/>
            <a:ext cx="904208" cy="898855"/>
          </a:xfrm>
          <a:prstGeom prst="rect">
            <a:avLst/>
          </a:prstGeom>
        </p:spPr>
      </p:pic>
      <p:sp>
        <p:nvSpPr>
          <p:cNvPr id="24" name="矩形 23"/>
          <p:cNvSpPr/>
          <p:nvPr/>
        </p:nvSpPr>
        <p:spPr>
          <a:xfrm>
            <a:off x="848420" y="3621695"/>
            <a:ext cx="2723726"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26" name="矩形 25"/>
          <p:cNvSpPr/>
          <p:nvPr/>
        </p:nvSpPr>
        <p:spPr>
          <a:xfrm rot="3274">
            <a:off x="1238843" y="3133444"/>
            <a:ext cx="1942885" cy="457200"/>
          </a:xfrm>
          <a:prstGeom prst="rect">
            <a:avLst/>
          </a:prstGeom>
        </p:spPr>
        <p:txBody>
          <a:bodyPr wrap="square">
            <a:spAutoFit/>
          </a:bodyPr>
          <a:lstStyle/>
          <a:p>
            <a:pPr algn="ctr"/>
            <a:r>
              <a:rPr altLang="en-US" lang="zh-CN" smtClean="0" spc="-300" sz="2400">
                <a:cs typeface="+mn-ea"/>
                <a:sym typeface="+mn-lt"/>
              </a:rPr>
              <a:t>输入文字内容</a:t>
            </a:r>
          </a:p>
        </p:txBody>
      </p:sp>
      <p:grpSp>
        <p:nvGrpSpPr>
          <p:cNvPr id="2" name="组合 1"/>
          <p:cNvGrpSpPr/>
          <p:nvPr/>
        </p:nvGrpSpPr>
        <p:grpSpPr>
          <a:xfrm>
            <a:off x="4462853" y="1783486"/>
            <a:ext cx="3253116" cy="3962400"/>
            <a:chOff x="4462853" y="1783486"/>
            <a:chExt cx="3253116" cy="3962400"/>
          </a:xfrm>
        </p:grpSpPr>
        <p:sp>
          <p:nvSpPr>
            <p:cNvPr id="13" name="矩形 12"/>
            <p:cNvSpPr/>
            <p:nvPr/>
          </p:nvSpPr>
          <p:spPr>
            <a:xfrm>
              <a:off x="4462853" y="1783486"/>
              <a:ext cx="3253116" cy="39624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 name="图片 4"/>
            <p:cNvPicPr>
              <a:picLocks noChangeAspect="1"/>
            </p:cNvPicPr>
            <p:nvPr/>
          </p:nvPicPr>
          <p:blipFill>
            <a:blip r:embed="rId4">
              <a:extLst>
                <a:ext uri="{28A0092B-C50C-407E-A947-70E740481C1C}">
                  <a14:useLocalDpi/>
                </a:ext>
              </a:extLst>
            </a:blip>
            <a:stretch>
              <a:fillRect/>
            </a:stretch>
          </p:blipFill>
          <p:spPr>
            <a:xfrm>
              <a:off x="4585382" y="1910771"/>
              <a:ext cx="3008059" cy="3707831"/>
            </a:xfrm>
            <a:prstGeom prst="rect">
              <a:avLst/>
            </a:prstGeom>
          </p:spPr>
        </p:pic>
      </p:grpSp>
      <p:sp>
        <p:nvSpPr>
          <p:cNvPr id="27" name="矩形 26"/>
          <p:cNvSpPr/>
          <p:nvPr/>
        </p:nvSpPr>
        <p:spPr>
          <a:xfrm>
            <a:off x="8425120" y="3621695"/>
            <a:ext cx="2781569"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28" name="矩形 27"/>
          <p:cNvSpPr/>
          <p:nvPr/>
        </p:nvSpPr>
        <p:spPr>
          <a:xfrm rot="3274">
            <a:off x="8844465" y="3133444"/>
            <a:ext cx="1942885" cy="457200"/>
          </a:xfrm>
          <a:prstGeom prst="rect">
            <a:avLst/>
          </a:prstGeom>
        </p:spPr>
        <p:txBody>
          <a:bodyPr wrap="square">
            <a:spAutoFit/>
          </a:bodyPr>
          <a:lstStyle/>
          <a:p>
            <a:pPr algn="ctr"/>
            <a:r>
              <a:rPr altLang="en-US" lang="zh-CN" smtClean="0" spc="-300" sz="2400">
                <a:cs typeface="+mn-ea"/>
                <a:sym typeface="+mn-lt"/>
              </a:rPr>
              <a:t>输入文字内容</a:t>
            </a:r>
          </a:p>
        </p:txBody>
      </p:sp>
      <p:pic>
        <p:nvPicPr>
          <p:cNvPr id="29" name="图片 28"/>
          <p:cNvPicPr>
            <a:picLocks noChangeAspect="1"/>
          </p:cNvPicPr>
          <p:nvPr/>
        </p:nvPicPr>
        <p:blipFill>
          <a:blip r:embed="rId5">
            <a:extLst>
              <a:ext uri="{28A0092B-C50C-407E-A947-70E740481C1C}">
                <a14:useLocalDpi/>
              </a:ext>
            </a:extLst>
          </a:blip>
          <a:stretch>
            <a:fillRect/>
          </a:stretch>
        </p:blipFill>
        <p:spPr>
          <a:xfrm rot="1604093">
            <a:off x="9303228" y="2330154"/>
            <a:ext cx="822728" cy="937041"/>
          </a:xfrm>
          <a:prstGeom prst="rect">
            <a:avLst/>
          </a:prstGeom>
        </p:spPr>
      </p:pic>
      <p:pic>
        <p:nvPicPr>
          <p:cNvPr id="30" name="图片 29"/>
          <p:cNvPicPr>
            <a:picLocks noChangeAspect="1"/>
          </p:cNvPicPr>
          <p:nvPr/>
        </p:nvPicPr>
        <p:blipFill>
          <a:blip r:embed="rId6">
            <a:extLst>
              <a:ext uri="{28A0092B-C50C-407E-A947-70E740481C1C}">
                <a14:useLocalDpi/>
              </a:ext>
            </a:extLst>
          </a:blip>
          <a:stretch>
            <a:fillRect/>
          </a:stretch>
        </p:blipFill>
        <p:spPr>
          <a:xfrm>
            <a:off x="11206690" y="-853609"/>
            <a:ext cx="1887282" cy="1892307"/>
          </a:xfrm>
          <a:prstGeom prst="rect">
            <a:avLst/>
          </a:prstGeom>
        </p:spPr>
      </p:pic>
      <p:pic>
        <p:nvPicPr>
          <p:cNvPr id="31" name="图片 30"/>
          <p:cNvPicPr>
            <a:picLocks noChangeAspect="1"/>
          </p:cNvPicPr>
          <p:nvPr/>
        </p:nvPicPr>
        <p:blipFill>
          <a:blip r:embed="rId6">
            <a:extLst>
              <a:ext uri="{28A0092B-C50C-407E-A947-70E740481C1C}">
                <a14:useLocalDpi/>
              </a:ext>
            </a:extLst>
          </a:blip>
          <a:stretch>
            <a:fillRect/>
          </a:stretch>
        </p:blipFill>
        <p:spPr>
          <a:xfrm>
            <a:off x="-620964" y="-888573"/>
            <a:ext cx="1887282" cy="1892307"/>
          </a:xfrm>
          <a:prstGeom prst="rect">
            <a:avLst/>
          </a:prstGeom>
        </p:spPr>
      </p:pic>
    </p:spTree>
    <p:extLst>
      <p:ext uri="{BB962C8B-B14F-4D97-AF65-F5344CB8AC3E}">
        <p14:creationId val="3698982389"/>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4"/>
                                        </p:tgtEl>
                                        <p:attrNameLst>
                                          <p:attrName>style.visibility</p:attrName>
                                        </p:attrNameLst>
                                      </p:cBhvr>
                                      <p:to>
                                        <p:strVal val="visible"/>
                                      </p:to>
                                    </p:set>
                                    <p:animEffect filter="barn(inVertical)" transition="in">
                                      <p:cBhvr>
                                        <p:cTn dur="500" id="7"/>
                                        <p:tgtEl>
                                          <p:spTgt spid="14"/>
                                        </p:tgtEl>
                                      </p:cBhvr>
                                    </p:animEffect>
                                  </p:childTnLst>
                                </p:cTn>
                              </p:par>
                              <p:par>
                                <p:cTn fill="hold" id="8" nodeType="withEffect" presetClass="entr" presetID="42" presetSubtype="0">
                                  <p:stCondLst>
                                    <p:cond delay="500"/>
                                  </p:stCondLst>
                                  <p:childTnLst>
                                    <p:set>
                                      <p:cBhvr>
                                        <p:cTn dur="1" fill="hold" id="9">
                                          <p:stCondLst>
                                            <p:cond delay="0"/>
                                          </p:stCondLst>
                                        </p:cTn>
                                        <p:tgtEl>
                                          <p:spTgt spid="8"/>
                                        </p:tgtEl>
                                        <p:attrNameLst>
                                          <p:attrName>style.visibility</p:attrName>
                                        </p:attrNameLst>
                                      </p:cBhvr>
                                      <p:to>
                                        <p:strVal val="visible"/>
                                      </p:to>
                                    </p:set>
                                    <p:animEffect filter="fade" transition="in">
                                      <p:cBhvr>
                                        <p:cTn dur="1000" id="10"/>
                                        <p:tgtEl>
                                          <p:spTgt spid="8"/>
                                        </p:tgtEl>
                                      </p:cBhvr>
                                    </p:animEffect>
                                    <p:anim calcmode="lin" valueType="num">
                                      <p:cBhvr>
                                        <p:cTn dur="1000" fill="hold" id="11"/>
                                        <p:tgtEl>
                                          <p:spTgt spid="8"/>
                                        </p:tgtEl>
                                        <p:attrNameLst>
                                          <p:attrName>ppt_x</p:attrName>
                                        </p:attrNameLst>
                                      </p:cBhvr>
                                      <p:tavLst>
                                        <p:tav tm="0">
                                          <p:val>
                                            <p:strVal val="#ppt_x"/>
                                          </p:val>
                                        </p:tav>
                                        <p:tav tm="100000">
                                          <p:val>
                                            <p:strVal val="#ppt_x"/>
                                          </p:val>
                                        </p:tav>
                                      </p:tavLst>
                                    </p:anim>
                                    <p:anim calcmode="lin" valueType="num">
                                      <p:cBhvr>
                                        <p:cTn dur="1000" fill="hold" id="12"/>
                                        <p:tgtEl>
                                          <p:spTgt spid="8"/>
                                        </p:tgtEl>
                                        <p:attrNameLst>
                                          <p:attrName>ppt_y</p:attrName>
                                        </p:attrNameLst>
                                      </p:cBhvr>
                                      <p:tavLst>
                                        <p:tav tm="0">
                                          <p:val>
                                            <p:strVal val="#ppt_y+.1"/>
                                          </p:val>
                                        </p:tav>
                                        <p:tav tm="100000">
                                          <p:val>
                                            <p:strVal val="#ppt_y"/>
                                          </p:val>
                                        </p:tav>
                                      </p:tavLst>
                                    </p:anim>
                                  </p:childTnLst>
                                </p:cTn>
                              </p:par>
                              <p:par>
                                <p:cTn fill="hold" id="13" nodeType="withEffect" presetClass="entr" presetID="53" presetSubtype="0">
                                  <p:stCondLst>
                                    <p:cond delay="1000"/>
                                  </p:stCondLst>
                                  <p:childTnLst>
                                    <p:set>
                                      <p:cBhvr>
                                        <p:cTn dur="1" fill="hold" id="14">
                                          <p:stCondLst>
                                            <p:cond delay="0"/>
                                          </p:stCondLst>
                                        </p:cTn>
                                        <p:tgtEl>
                                          <p:spTgt spid="2"/>
                                        </p:tgtEl>
                                        <p:attrNameLst>
                                          <p:attrName>style.visibility</p:attrName>
                                        </p:attrNameLst>
                                      </p:cBhvr>
                                      <p:to>
                                        <p:strVal val="visible"/>
                                      </p:to>
                                    </p:set>
                                    <p:anim calcmode="lin" valueType="num">
                                      <p:cBhvr>
                                        <p:cTn dur="1000" fill="hold" id="15"/>
                                        <p:tgtEl>
                                          <p:spTgt spid="2"/>
                                        </p:tgtEl>
                                        <p:attrNameLst>
                                          <p:attrName>ppt_w</p:attrName>
                                        </p:attrNameLst>
                                      </p:cBhvr>
                                      <p:tavLst>
                                        <p:tav tm="0">
                                          <p:val>
                                            <p:fltVal val="0"/>
                                          </p:val>
                                        </p:tav>
                                        <p:tav tm="100000">
                                          <p:val>
                                            <p:strVal val="#ppt_w"/>
                                          </p:val>
                                        </p:tav>
                                      </p:tavLst>
                                    </p:anim>
                                    <p:anim calcmode="lin" valueType="num">
                                      <p:cBhvr>
                                        <p:cTn dur="1000" fill="hold" id="16"/>
                                        <p:tgtEl>
                                          <p:spTgt spid="2"/>
                                        </p:tgtEl>
                                        <p:attrNameLst>
                                          <p:attrName>ppt_h</p:attrName>
                                        </p:attrNameLst>
                                      </p:cBhvr>
                                      <p:tavLst>
                                        <p:tav tm="0">
                                          <p:val>
                                            <p:fltVal val="0"/>
                                          </p:val>
                                        </p:tav>
                                        <p:tav tm="100000">
                                          <p:val>
                                            <p:strVal val="#ppt_h"/>
                                          </p:val>
                                        </p:tav>
                                      </p:tavLst>
                                    </p:anim>
                                    <p:animEffect filter="fade" transition="in">
                                      <p:cBhvr>
                                        <p:cTn dur="1000" id="17"/>
                                        <p:tgtEl>
                                          <p:spTgt spid="2"/>
                                        </p:tgtEl>
                                      </p:cBhvr>
                                    </p:animEffect>
                                  </p:childTnLst>
                                </p:cTn>
                              </p:par>
                              <p:par>
                                <p:cTn fill="hold" id="18" nodeType="withEffect" presetClass="entr" presetID="14" presetSubtype="10">
                                  <p:stCondLst>
                                    <p:cond delay="1000"/>
                                  </p:stCondLst>
                                  <p:childTnLst>
                                    <p:set>
                                      <p:cBhvr>
                                        <p:cTn dur="1" fill="hold" id="19">
                                          <p:stCondLst>
                                            <p:cond delay="0"/>
                                          </p:stCondLst>
                                        </p:cTn>
                                        <p:tgtEl>
                                          <p:spTgt spid="23"/>
                                        </p:tgtEl>
                                        <p:attrNameLst>
                                          <p:attrName>style.visibility</p:attrName>
                                        </p:attrNameLst>
                                      </p:cBhvr>
                                      <p:to>
                                        <p:strVal val="visible"/>
                                      </p:to>
                                    </p:set>
                                    <p:animEffect filter="randombar(horizontal)" transition="in">
                                      <p:cBhvr>
                                        <p:cTn dur="500" id="20"/>
                                        <p:tgtEl>
                                          <p:spTgt spid="23"/>
                                        </p:tgtEl>
                                      </p:cBhvr>
                                    </p:animEffect>
                                  </p:childTnLst>
                                </p:cTn>
                              </p:par>
                              <p:par>
                                <p:cTn fill="hold" id="21" nodeType="withEffect" presetClass="entr" presetID="14" presetSubtype="10">
                                  <p:stCondLst>
                                    <p:cond delay="1000"/>
                                  </p:stCondLst>
                                  <p:childTnLst>
                                    <p:set>
                                      <p:cBhvr>
                                        <p:cTn dur="1" fill="hold" id="22">
                                          <p:stCondLst>
                                            <p:cond delay="0"/>
                                          </p:stCondLst>
                                        </p:cTn>
                                        <p:tgtEl>
                                          <p:spTgt spid="29"/>
                                        </p:tgtEl>
                                        <p:attrNameLst>
                                          <p:attrName>style.visibility</p:attrName>
                                        </p:attrNameLst>
                                      </p:cBhvr>
                                      <p:to>
                                        <p:strVal val="visible"/>
                                      </p:to>
                                    </p:set>
                                    <p:animEffect filter="randombar(horizontal)" transition="in">
                                      <p:cBhvr>
                                        <p:cTn dur="500" id="23"/>
                                        <p:tgtEl>
                                          <p:spTgt spid="29"/>
                                        </p:tgtEl>
                                      </p:cBhvr>
                                    </p:animEffect>
                                  </p:childTnLst>
                                </p:cTn>
                              </p:par>
                              <p:par>
                                <p:cTn fill="hold" grpId="0" id="24" nodeType="withEffect" presetClass="entr" presetID="22" presetSubtype="1">
                                  <p:stCondLst>
                                    <p:cond delay="2000"/>
                                  </p:stCondLst>
                                  <p:childTnLst>
                                    <p:set>
                                      <p:cBhvr>
                                        <p:cTn dur="1" fill="hold" id="25">
                                          <p:stCondLst>
                                            <p:cond delay="0"/>
                                          </p:stCondLst>
                                        </p:cTn>
                                        <p:tgtEl>
                                          <p:spTgt spid="24"/>
                                        </p:tgtEl>
                                        <p:attrNameLst>
                                          <p:attrName>style.visibility</p:attrName>
                                        </p:attrNameLst>
                                      </p:cBhvr>
                                      <p:to>
                                        <p:strVal val="visible"/>
                                      </p:to>
                                    </p:set>
                                    <p:animEffect filter="wipe(up)" transition="in">
                                      <p:cBhvr>
                                        <p:cTn dur="500" id="26"/>
                                        <p:tgtEl>
                                          <p:spTgt spid="24"/>
                                        </p:tgtEl>
                                      </p:cBhvr>
                                    </p:animEffect>
                                  </p:childTnLst>
                                </p:cTn>
                              </p:par>
                              <p:par>
                                <p:cTn fill="hold" grpId="0" id="27" nodeType="withEffect" presetClass="entr" presetID="22" presetSubtype="1">
                                  <p:stCondLst>
                                    <p:cond delay="1500"/>
                                  </p:stCondLst>
                                  <p:childTnLst>
                                    <p:set>
                                      <p:cBhvr>
                                        <p:cTn dur="1" fill="hold" id="28">
                                          <p:stCondLst>
                                            <p:cond delay="0"/>
                                          </p:stCondLst>
                                        </p:cTn>
                                        <p:tgtEl>
                                          <p:spTgt spid="26"/>
                                        </p:tgtEl>
                                        <p:attrNameLst>
                                          <p:attrName>style.visibility</p:attrName>
                                        </p:attrNameLst>
                                      </p:cBhvr>
                                      <p:to>
                                        <p:strVal val="visible"/>
                                      </p:to>
                                    </p:set>
                                    <p:animEffect filter="wipe(up)" transition="in">
                                      <p:cBhvr>
                                        <p:cTn dur="500" id="29"/>
                                        <p:tgtEl>
                                          <p:spTgt spid="26"/>
                                        </p:tgtEl>
                                      </p:cBhvr>
                                    </p:animEffect>
                                  </p:childTnLst>
                                </p:cTn>
                              </p:par>
                              <p:par>
                                <p:cTn fill="hold" grpId="0" id="30" nodeType="withEffect" presetClass="entr" presetID="22" presetSubtype="1">
                                  <p:stCondLst>
                                    <p:cond delay="2000"/>
                                  </p:stCondLst>
                                  <p:childTnLst>
                                    <p:set>
                                      <p:cBhvr>
                                        <p:cTn dur="1" fill="hold" id="31">
                                          <p:stCondLst>
                                            <p:cond delay="0"/>
                                          </p:stCondLst>
                                        </p:cTn>
                                        <p:tgtEl>
                                          <p:spTgt spid="27"/>
                                        </p:tgtEl>
                                        <p:attrNameLst>
                                          <p:attrName>style.visibility</p:attrName>
                                        </p:attrNameLst>
                                      </p:cBhvr>
                                      <p:to>
                                        <p:strVal val="visible"/>
                                      </p:to>
                                    </p:set>
                                    <p:animEffect filter="wipe(up)" transition="in">
                                      <p:cBhvr>
                                        <p:cTn dur="500" id="32"/>
                                        <p:tgtEl>
                                          <p:spTgt spid="27"/>
                                        </p:tgtEl>
                                      </p:cBhvr>
                                    </p:animEffect>
                                  </p:childTnLst>
                                </p:cTn>
                              </p:par>
                              <p:par>
                                <p:cTn fill="hold" grpId="0" id="33" nodeType="withEffect" presetClass="entr" presetID="22" presetSubtype="1">
                                  <p:stCondLst>
                                    <p:cond delay="1500"/>
                                  </p:stCondLst>
                                  <p:childTnLst>
                                    <p:set>
                                      <p:cBhvr>
                                        <p:cTn dur="1" fill="hold" id="34">
                                          <p:stCondLst>
                                            <p:cond delay="0"/>
                                          </p:stCondLst>
                                        </p:cTn>
                                        <p:tgtEl>
                                          <p:spTgt spid="28"/>
                                        </p:tgtEl>
                                        <p:attrNameLst>
                                          <p:attrName>style.visibility</p:attrName>
                                        </p:attrNameLst>
                                      </p:cBhvr>
                                      <p:to>
                                        <p:strVal val="visible"/>
                                      </p:to>
                                    </p:set>
                                    <p:animEffect filter="wipe(up)" transition="in">
                                      <p:cBhvr>
                                        <p:cTn dur="500" id="3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P grpId="0" spid="26"/>
      <p:bldP grpId="0" spid="27"/>
      <p:bldP grpId="0"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14" name="矩形 13"/>
          <p:cNvSpPr/>
          <p:nvPr/>
        </p:nvSpPr>
        <p:spPr>
          <a:xfrm rot="3274">
            <a:off x="1689315" y="3140024"/>
            <a:ext cx="3252500" cy="579120"/>
          </a:xfrm>
          <a:prstGeom prst="rect">
            <a:avLst/>
          </a:prstGeom>
        </p:spPr>
        <p:txBody>
          <a:bodyPr wrap="square">
            <a:spAutoFit/>
          </a:bodyPr>
          <a:lstStyle/>
          <a:p>
            <a:pPr algn="ctr"/>
            <a:r>
              <a:rPr altLang="en-US" lang="zh-CN" sz="3200">
                <a:solidFill>
                  <a:srgbClr val="1C1C1C"/>
                </a:solidFill>
                <a:cs typeface="+mn-ea"/>
                <a:sym typeface="+mn-lt"/>
              </a:rPr>
              <a:t>输入您的标题</a:t>
            </a:r>
          </a:p>
        </p:txBody>
      </p:sp>
      <p:sp>
        <p:nvSpPr>
          <p:cNvPr id="13" name="矩形 12"/>
          <p:cNvSpPr/>
          <p:nvPr/>
        </p:nvSpPr>
        <p:spPr>
          <a:xfrm rot="2700000">
            <a:off x="5486202" y="-229872"/>
            <a:ext cx="2787529" cy="2546179"/>
          </a:xfrm>
          <a:prstGeom prst="rect">
            <a:avLst/>
          </a:prstGeom>
          <a:blipFill dpi="0" rotWithShape="1">
            <a:blip r:embed="rId2">
              <a:extLst>
                <a:ext uri="{28A0092B-C50C-407E-A947-70E740481C1C}">
                  <a14:useLocalDpi/>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14"/>
          <p:cNvSpPr/>
          <p:nvPr/>
        </p:nvSpPr>
        <p:spPr>
          <a:xfrm rot="2700000">
            <a:off x="7554471" y="1848992"/>
            <a:ext cx="2787529" cy="2546179"/>
          </a:xfrm>
          <a:prstGeom prst="rect">
            <a:avLst/>
          </a:prstGeom>
          <a:blipFill dpi="0" rotWithShape="1">
            <a:blip r:embed="rId3">
              <a:extLst>
                <a:ext uri="{28A0092B-C50C-407E-A947-70E740481C1C}">
                  <a14:useLocalDpi/>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矩形 15"/>
          <p:cNvSpPr/>
          <p:nvPr/>
        </p:nvSpPr>
        <p:spPr>
          <a:xfrm rot="2700000">
            <a:off x="9666354" y="3927855"/>
            <a:ext cx="2787529" cy="2546179"/>
          </a:xfrm>
          <a:prstGeom prst="rect">
            <a:avLst/>
          </a:prstGeom>
          <a:blipFill dpi="0" rotWithShape="1">
            <a:blip r:embed="rId4">
              <a:extLst>
                <a:ext uri="{28A0092B-C50C-407E-A947-70E740481C1C}">
                  <a14:useLocalDpi/>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17"/>
          <p:cNvSpPr/>
          <p:nvPr/>
        </p:nvSpPr>
        <p:spPr>
          <a:xfrm rot="2700000">
            <a:off x="8448249" y="-1111713"/>
            <a:ext cx="2787529" cy="2546179"/>
          </a:xfrm>
          <a:prstGeom prst="rect">
            <a:avLst/>
          </a:prstGeom>
          <a:blipFill dpi="0" rotWithShape="1">
            <a:blip r:embed="rId5">
              <a:extLst>
                <a:ext uri="{28A0092B-C50C-407E-A947-70E740481C1C}">
                  <a14:useLocalDpi/>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p:cNvSpPr/>
          <p:nvPr/>
        </p:nvSpPr>
        <p:spPr>
          <a:xfrm rot="2700000">
            <a:off x="10516518" y="967150"/>
            <a:ext cx="2787529" cy="2546179"/>
          </a:xfrm>
          <a:prstGeom prst="rect">
            <a:avLst/>
          </a:prstGeom>
          <a:blipFill dpi="0" rotWithShape="1">
            <a:blip r:embed="rId6">
              <a:extLst>
                <a:ext uri="{28A0092B-C50C-407E-A947-70E740481C1C}">
                  <a14:useLocalDpi/>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0" name="图片 19"/>
          <p:cNvPicPr>
            <a:picLocks noChangeAspect="1"/>
          </p:cNvPicPr>
          <p:nvPr/>
        </p:nvPicPr>
        <p:blipFill>
          <a:blip r:embed="rId7">
            <a:extLst>
              <a:ext uri="{28A0092B-C50C-407E-A947-70E740481C1C}">
                <a14:useLocalDpi/>
              </a:ext>
            </a:extLst>
          </a:blip>
          <a:stretch>
            <a:fillRect/>
          </a:stretch>
        </p:blipFill>
        <p:spPr>
          <a:xfrm>
            <a:off x="2487073" y="2131026"/>
            <a:ext cx="1656978" cy="747839"/>
          </a:xfrm>
          <a:prstGeom prst="rect">
            <a:avLst/>
          </a:prstGeom>
        </p:spPr>
      </p:pic>
      <p:sp>
        <p:nvSpPr>
          <p:cNvPr id="21" name="矩形 20"/>
          <p:cNvSpPr/>
          <p:nvPr/>
        </p:nvSpPr>
        <p:spPr>
          <a:xfrm>
            <a:off x="1155002" y="3769143"/>
            <a:ext cx="4367600" cy="1310640"/>
          </a:xfrm>
          <a:prstGeom prst="rect">
            <a:avLst/>
          </a:prstGeom>
        </p:spPr>
        <p:txBody>
          <a:bodyPr wrap="square">
            <a:spAutoFit/>
          </a:bodyPr>
          <a:lstStyle/>
          <a:p>
            <a:pPr algn="ctr"/>
            <a:r>
              <a:rPr altLang="en-US" lang="zh-CN" sz="2000">
                <a:cs typeface="+mn-ea"/>
                <a:sym typeface="+mn-lt"/>
              </a:rPr>
              <a:t>输入您的文字内容输入您的文字内容输入您的文字内容输入您的文字内容</a:t>
            </a:r>
          </a:p>
          <a:p>
            <a:pPr algn="ctr"/>
            <a:r>
              <a:rPr altLang="en-US" lang="zh-CN" sz="2000">
                <a:cs typeface="+mn-ea"/>
                <a:sym typeface="+mn-lt"/>
              </a:rPr>
              <a:t>输入您的文字内容输入您的文字内容输入您的文字内容输入您的文字内容</a:t>
            </a:r>
          </a:p>
        </p:txBody>
      </p:sp>
      <p:pic>
        <p:nvPicPr>
          <p:cNvPr id="10" name="图片 9"/>
          <p:cNvPicPr>
            <a:picLocks noChangeAspect="1"/>
          </p:cNvPicPr>
          <p:nvPr/>
        </p:nvPicPr>
        <p:blipFill>
          <a:blip r:embed="rId8">
            <a:extLst>
              <a:ext uri="{28A0092B-C50C-407E-A947-70E740481C1C}">
                <a14:useLocalDpi/>
              </a:ext>
            </a:extLst>
          </a:blip>
          <a:stretch>
            <a:fillRect/>
          </a:stretch>
        </p:blipFill>
        <p:spPr>
          <a:xfrm>
            <a:off x="6074823" y="4986161"/>
            <a:ext cx="1142262" cy="2100535"/>
          </a:xfrm>
          <a:prstGeom prst="rect">
            <a:avLst/>
          </a:prstGeom>
        </p:spPr>
      </p:pic>
      <p:pic>
        <p:nvPicPr>
          <p:cNvPr id="11" name="图片 10"/>
          <p:cNvPicPr>
            <a:picLocks noChangeAspect="1"/>
          </p:cNvPicPr>
          <p:nvPr/>
        </p:nvPicPr>
        <p:blipFill>
          <a:blip r:embed="rId9">
            <a:extLst>
              <a:ext uri="{28A0092B-C50C-407E-A947-70E740481C1C}">
                <a14:useLocalDpi/>
              </a:ext>
            </a:extLst>
          </a:blip>
          <a:stretch>
            <a:fillRect/>
          </a:stretch>
        </p:blipFill>
        <p:spPr>
          <a:xfrm>
            <a:off x="7221630" y="4720195"/>
            <a:ext cx="786149" cy="744773"/>
          </a:xfrm>
          <a:prstGeom prst="rect">
            <a:avLst/>
          </a:prstGeom>
        </p:spPr>
      </p:pic>
    </p:spTree>
    <p:extLst>
      <p:ext uri="{BB962C8B-B14F-4D97-AF65-F5344CB8AC3E}">
        <p14:creationId val="4180107815"/>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5"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ecel="50000" dur="500" fill="hold" id="7">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10"/>
                                        <p:tgtEl>
                                          <p:spTgt spid="13"/>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3"/>
                                        </p:tgtEl>
                                      </p:cBhvr>
                                    </p:animEffect>
                                  </p:childTnLst>
                                </p:cTn>
                              </p:par>
                              <p:par>
                                <p:cTn fill="hold" grpId="0" id="15" nodeType="withEffect" presetClass="entr" presetID="25" presetSubtype="0">
                                  <p:stCondLst>
                                    <p:cond delay="500"/>
                                  </p:stCondLst>
                                  <p:childTnLst>
                                    <p:set>
                                      <p:cBhvr>
                                        <p:cTn dur="1" fill="hold" id="16">
                                          <p:stCondLst>
                                            <p:cond delay="0"/>
                                          </p:stCondLst>
                                        </p:cTn>
                                        <p:tgtEl>
                                          <p:spTgt spid="15"/>
                                        </p:tgtEl>
                                        <p:attrNameLst>
                                          <p:attrName>style.visibility</p:attrName>
                                        </p:attrNameLst>
                                      </p:cBhvr>
                                      <p:to>
                                        <p:strVal val="visible"/>
                                      </p:to>
                                    </p:set>
                                    <p:anim calcmode="lin" valueType="num">
                                      <p:cBhvr>
                                        <p:cTn decel="50000" dur="500" fill="hold" id="17">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20"/>
                                        <p:tgtEl>
                                          <p:spTgt spid="15"/>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15"/>
                                        </p:tgtEl>
                                      </p:cBhvr>
                                    </p:animEffect>
                                  </p:childTnLst>
                                </p:cTn>
                              </p:par>
                              <p:par>
                                <p:cTn fill="hold" grpId="0" id="25" nodeType="withEffect" presetClass="entr" presetID="25" presetSubtype="0">
                                  <p:stCondLst>
                                    <p:cond delay="1000"/>
                                  </p:stCondLst>
                                  <p:childTnLst>
                                    <p:set>
                                      <p:cBhvr>
                                        <p:cTn dur="1" fill="hold" id="26">
                                          <p:stCondLst>
                                            <p:cond delay="0"/>
                                          </p:stCondLst>
                                        </p:cTn>
                                        <p:tgtEl>
                                          <p:spTgt spid="16"/>
                                        </p:tgtEl>
                                        <p:attrNameLst>
                                          <p:attrName>style.visibility</p:attrName>
                                        </p:attrNameLst>
                                      </p:cBhvr>
                                      <p:to>
                                        <p:strVal val="visible"/>
                                      </p:to>
                                    </p:set>
                                    <p:anim calcmode="lin" valueType="num">
                                      <p:cBhvr>
                                        <p:cTn decel="50000" dur="500" fill="hold" id="27">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30"/>
                                        <p:tgtEl>
                                          <p:spTgt spid="16"/>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6"/>
                                        </p:tgtEl>
                                      </p:cBhvr>
                                    </p:animEffect>
                                  </p:childTnLst>
                                </p:cTn>
                              </p:par>
                              <p:par>
                                <p:cTn fill="hold" grpId="0" id="35" nodeType="withEffect" presetClass="entr" presetID="25" presetSubtype="0">
                                  <p:stCondLst>
                                    <p:cond delay="1500"/>
                                  </p:stCondLst>
                                  <p:childTnLst>
                                    <p:set>
                                      <p:cBhvr>
                                        <p:cTn dur="1" fill="hold" id="36">
                                          <p:stCondLst>
                                            <p:cond delay="0"/>
                                          </p:stCondLst>
                                        </p:cTn>
                                        <p:tgtEl>
                                          <p:spTgt spid="18"/>
                                        </p:tgtEl>
                                        <p:attrNameLst>
                                          <p:attrName>style.visibility</p:attrName>
                                        </p:attrNameLst>
                                      </p:cBhvr>
                                      <p:to>
                                        <p:strVal val="visible"/>
                                      </p:to>
                                    </p:set>
                                    <p:anim calcmode="lin" valueType="num">
                                      <p:cBhvr>
                                        <p:cTn decel="50000" dur="500" fill="hold" id="37">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38">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39">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40"/>
                                        <p:tgtEl>
                                          <p:spTgt spid="18"/>
                                        </p:tgtEl>
                                        <p:attrNameLst>
                                          <p:attrName>ppt_h</p:attrName>
                                        </p:attrNameLst>
                                      </p:cBhvr>
                                      <p:tavLst>
                                        <p:tav tm="0">
                                          <p:val>
                                            <p:strVal val="#ppt_h"/>
                                          </p:val>
                                        </p:tav>
                                        <p:tav tm="100000">
                                          <p:val>
                                            <p:strVal val="#ppt_h"/>
                                          </p:val>
                                        </p:tav>
                                      </p:tavLst>
                                    </p:anim>
                                    <p:anim calcmode="lin" valueType="num">
                                      <p:cBhvr>
                                        <p:cTn decel="50000" dur="500" fill="hold" id="41">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42">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43">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44">
                                          <p:stCondLst>
                                            <p:cond delay="0"/>
                                          </p:stCondLst>
                                        </p:cTn>
                                        <p:tgtEl>
                                          <p:spTgt spid="18"/>
                                        </p:tgtEl>
                                      </p:cBhvr>
                                    </p:animEffect>
                                  </p:childTnLst>
                                </p:cTn>
                              </p:par>
                              <p:par>
                                <p:cTn fill="hold" grpId="0" id="45" nodeType="withEffect" presetClass="entr" presetID="25" presetSubtype="0">
                                  <p:stCondLst>
                                    <p:cond delay="2000"/>
                                  </p:stCondLst>
                                  <p:childTnLst>
                                    <p:set>
                                      <p:cBhvr>
                                        <p:cTn dur="1" fill="hold" id="46">
                                          <p:stCondLst>
                                            <p:cond delay="0"/>
                                          </p:stCondLst>
                                        </p:cTn>
                                        <p:tgtEl>
                                          <p:spTgt spid="19"/>
                                        </p:tgtEl>
                                        <p:attrNameLst>
                                          <p:attrName>style.visibility</p:attrName>
                                        </p:attrNameLst>
                                      </p:cBhvr>
                                      <p:to>
                                        <p:strVal val="visible"/>
                                      </p:to>
                                    </p:set>
                                    <p:anim calcmode="lin" valueType="num">
                                      <p:cBhvr>
                                        <p:cTn decel="50000" dur="500" fill="hold" id="47">
                                          <p:stCondLst>
                                            <p:cond delay="0"/>
                                          </p:stCondLst>
                                        </p:cTn>
                                        <p:tgtEl>
                                          <p:spTgt spid="19"/>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dur="1000" fill="hold" id="50"/>
                                        <p:tgtEl>
                                          <p:spTgt spid="19"/>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19"/>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19"/>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19"/>
                                        </p:tgtEl>
                                      </p:cBhvr>
                                    </p:animEffect>
                                  </p:childTnLst>
                                </p:cTn>
                              </p:par>
                              <p:par>
                                <p:cTn fill="hold" id="55" nodeType="withEffect" presetClass="entr" presetID="45" presetSubtype="0">
                                  <p:stCondLst>
                                    <p:cond delay="1500"/>
                                  </p:stCondLst>
                                  <p:childTnLst>
                                    <p:set>
                                      <p:cBhvr>
                                        <p:cTn dur="1" fill="hold" id="56">
                                          <p:stCondLst>
                                            <p:cond delay="0"/>
                                          </p:stCondLst>
                                        </p:cTn>
                                        <p:tgtEl>
                                          <p:spTgt spid="20"/>
                                        </p:tgtEl>
                                        <p:attrNameLst>
                                          <p:attrName>style.visibility</p:attrName>
                                        </p:attrNameLst>
                                      </p:cBhvr>
                                      <p:to>
                                        <p:strVal val="visible"/>
                                      </p:to>
                                    </p:set>
                                    <p:animEffect filter="fade" transition="in">
                                      <p:cBhvr>
                                        <p:cTn dur="2000" id="57"/>
                                        <p:tgtEl>
                                          <p:spTgt spid="20"/>
                                        </p:tgtEl>
                                      </p:cBhvr>
                                    </p:animEffect>
                                    <p:anim calcmode="lin" valueType="num">
                                      <p:cBhvr>
                                        <p:cTn dur="2000" fill="hold" id="58"/>
                                        <p:tgtEl>
                                          <p:spTgt spid="20"/>
                                        </p:tgtEl>
                                        <p:attrNameLst>
                                          <p:attrName>ppt_w</p:attrName>
                                        </p:attrNameLst>
                                      </p:cBhvr>
                                      <p:tavLst>
                                        <p:tav fmla="#ppt_w*sin(2.5*pi*$)" tm="0">
                                          <p:val>
                                            <p:fltVal val="0"/>
                                          </p:val>
                                        </p:tav>
                                        <p:tav tm="100000">
                                          <p:val>
                                            <p:fltVal val="1"/>
                                          </p:val>
                                        </p:tav>
                                      </p:tavLst>
                                    </p:anim>
                                    <p:anim calcmode="lin" valueType="num">
                                      <p:cBhvr>
                                        <p:cTn dur="2000" fill="hold" id="59"/>
                                        <p:tgtEl>
                                          <p:spTgt spid="20"/>
                                        </p:tgtEl>
                                        <p:attrNameLst>
                                          <p:attrName>ppt_h</p:attrName>
                                        </p:attrNameLst>
                                      </p:cBhvr>
                                      <p:tavLst>
                                        <p:tav tm="0">
                                          <p:val>
                                            <p:strVal val="#ppt_h"/>
                                          </p:val>
                                        </p:tav>
                                        <p:tav tm="100000">
                                          <p:val>
                                            <p:strVal val="#ppt_h"/>
                                          </p:val>
                                        </p:tav>
                                      </p:tavLst>
                                    </p:anim>
                                  </p:childTnLst>
                                </p:cTn>
                              </p:par>
                              <p:par>
                                <p:cTn fill="hold" grpId="0" id="60" nodeType="withEffect" presetClass="entr" presetID="41" presetSubtype="0">
                                  <p:stCondLst>
                                    <p:cond delay="2000"/>
                                  </p:stCondLst>
                                  <p:iterate type="lt">
                                    <p:tmPct val="10000"/>
                                  </p:iterate>
                                  <p:childTnLst>
                                    <p:set>
                                      <p:cBhvr>
                                        <p:cTn dur="1" fill="hold" id="61">
                                          <p:stCondLst>
                                            <p:cond delay="0"/>
                                          </p:stCondLst>
                                        </p:cTn>
                                        <p:tgtEl>
                                          <p:spTgt spid="14"/>
                                        </p:tgtEl>
                                        <p:attrNameLst>
                                          <p:attrName>style.visibility</p:attrName>
                                        </p:attrNameLst>
                                      </p:cBhvr>
                                      <p:to>
                                        <p:strVal val="visible"/>
                                      </p:to>
                                    </p:set>
                                    <p:anim calcmode="lin" valueType="num">
                                      <p:cBhvr>
                                        <p:cTn dur="500" fill="hold" id="62"/>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
                                        <p:tgtEl>
                                          <p:spTgt spid="14"/>
                                        </p:tgtEl>
                                        <p:attrNameLst>
                                          <p:attrName>ppt_y</p:attrName>
                                        </p:attrNameLst>
                                      </p:cBhvr>
                                      <p:tavLst>
                                        <p:tav tm="0">
                                          <p:val>
                                            <p:strVal val="#ppt_y"/>
                                          </p:val>
                                        </p:tav>
                                        <p:tav tm="100000">
                                          <p:val>
                                            <p:strVal val="#ppt_y"/>
                                          </p:val>
                                        </p:tav>
                                      </p:tavLst>
                                    </p:anim>
                                    <p:anim calcmode="lin" valueType="num">
                                      <p:cBhvr>
                                        <p:cTn dur="500" fill="hold" id="64"/>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5"/>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6" tmFilter="0,0; .5, 1; 1, 1"/>
                                        <p:tgtEl>
                                          <p:spTgt spid="14"/>
                                        </p:tgtEl>
                                      </p:cBhvr>
                                    </p:animEffect>
                                  </p:childTnLst>
                                </p:cTn>
                              </p:par>
                              <p:par>
                                <p:cTn fill="hold" grpId="0" id="67" nodeType="withEffect" presetClass="entr" presetID="22" presetSubtype="1">
                                  <p:stCondLst>
                                    <p:cond delay="3000"/>
                                  </p:stCondLst>
                                  <p:childTnLst>
                                    <p:set>
                                      <p:cBhvr>
                                        <p:cTn dur="1" fill="hold" id="68">
                                          <p:stCondLst>
                                            <p:cond delay="0"/>
                                          </p:stCondLst>
                                        </p:cTn>
                                        <p:tgtEl>
                                          <p:spTgt spid="21"/>
                                        </p:tgtEl>
                                        <p:attrNameLst>
                                          <p:attrName>style.visibility</p:attrName>
                                        </p:attrNameLst>
                                      </p:cBhvr>
                                      <p:to>
                                        <p:strVal val="visible"/>
                                      </p:to>
                                    </p:set>
                                    <p:animEffect filter="wipe(up)" transition="in">
                                      <p:cBhvr>
                                        <p:cTn dur="500" id="69"/>
                                        <p:tgtEl>
                                          <p:spTgt spid="21"/>
                                        </p:tgtEl>
                                      </p:cBhvr>
                                    </p:animEffect>
                                  </p:childTnLst>
                                </p:cTn>
                              </p:par>
                              <p:par>
                                <p:cTn fill="hold" id="70" nodeType="withEffect" presetClass="entr" presetID="42" presetSubtype="0">
                                  <p:stCondLst>
                                    <p:cond delay="3000"/>
                                  </p:stCondLst>
                                  <p:childTnLst>
                                    <p:set>
                                      <p:cBhvr>
                                        <p:cTn dur="1" fill="hold" id="71">
                                          <p:stCondLst>
                                            <p:cond delay="0"/>
                                          </p:stCondLst>
                                        </p:cTn>
                                        <p:tgtEl>
                                          <p:spTgt spid="10"/>
                                        </p:tgtEl>
                                        <p:attrNameLst>
                                          <p:attrName>style.visibility</p:attrName>
                                        </p:attrNameLst>
                                      </p:cBhvr>
                                      <p:to>
                                        <p:strVal val="visible"/>
                                      </p:to>
                                    </p:set>
                                    <p:animEffect filter="fade" transition="in">
                                      <p:cBhvr>
                                        <p:cTn dur="1000" id="72"/>
                                        <p:tgtEl>
                                          <p:spTgt spid="10"/>
                                        </p:tgtEl>
                                      </p:cBhvr>
                                    </p:animEffect>
                                    <p:anim calcmode="lin" valueType="num">
                                      <p:cBhvr>
                                        <p:cTn dur="1000" fill="hold" id="73"/>
                                        <p:tgtEl>
                                          <p:spTgt spid="10"/>
                                        </p:tgtEl>
                                        <p:attrNameLst>
                                          <p:attrName>ppt_x</p:attrName>
                                        </p:attrNameLst>
                                      </p:cBhvr>
                                      <p:tavLst>
                                        <p:tav tm="0">
                                          <p:val>
                                            <p:strVal val="#ppt_x"/>
                                          </p:val>
                                        </p:tav>
                                        <p:tav tm="100000">
                                          <p:val>
                                            <p:strVal val="#ppt_x"/>
                                          </p:val>
                                        </p:tav>
                                      </p:tavLst>
                                    </p:anim>
                                    <p:anim calcmode="lin" valueType="num">
                                      <p:cBhvr>
                                        <p:cTn dur="1000" fill="hold" id="74"/>
                                        <p:tgtEl>
                                          <p:spTgt spid="10"/>
                                        </p:tgtEl>
                                        <p:attrNameLst>
                                          <p:attrName>ppt_y</p:attrName>
                                        </p:attrNameLst>
                                      </p:cBhvr>
                                      <p:tavLst>
                                        <p:tav tm="0">
                                          <p:val>
                                            <p:strVal val="#ppt_y+.1"/>
                                          </p:val>
                                        </p:tav>
                                        <p:tav tm="100000">
                                          <p:val>
                                            <p:strVal val="#ppt_y"/>
                                          </p:val>
                                        </p:tav>
                                      </p:tavLst>
                                    </p:anim>
                                  </p:childTnLst>
                                </p:cTn>
                              </p:par>
                              <p:par>
                                <p:cTn fill="hold" id="75" nodeType="withEffect" presetClass="entr" presetID="47" presetSubtype="0">
                                  <p:stCondLst>
                                    <p:cond delay="3000"/>
                                  </p:stCondLst>
                                  <p:childTnLst>
                                    <p:set>
                                      <p:cBhvr>
                                        <p:cTn dur="1" fill="hold" id="76">
                                          <p:stCondLst>
                                            <p:cond delay="0"/>
                                          </p:stCondLst>
                                        </p:cTn>
                                        <p:tgtEl>
                                          <p:spTgt spid="11"/>
                                        </p:tgtEl>
                                        <p:attrNameLst>
                                          <p:attrName>style.visibility</p:attrName>
                                        </p:attrNameLst>
                                      </p:cBhvr>
                                      <p:to>
                                        <p:strVal val="visible"/>
                                      </p:to>
                                    </p:set>
                                    <p:animEffect filter="fade" transition="in">
                                      <p:cBhvr>
                                        <p:cTn dur="1000" id="77"/>
                                        <p:tgtEl>
                                          <p:spTgt spid="11"/>
                                        </p:tgtEl>
                                      </p:cBhvr>
                                    </p:animEffect>
                                    <p:anim calcmode="lin" valueType="num">
                                      <p:cBhvr>
                                        <p:cTn dur="1000" fill="hold" id="78"/>
                                        <p:tgtEl>
                                          <p:spTgt spid="11"/>
                                        </p:tgtEl>
                                        <p:attrNameLst>
                                          <p:attrName>ppt_x</p:attrName>
                                        </p:attrNameLst>
                                      </p:cBhvr>
                                      <p:tavLst>
                                        <p:tav tm="0">
                                          <p:val>
                                            <p:strVal val="#ppt_x"/>
                                          </p:val>
                                        </p:tav>
                                        <p:tav tm="100000">
                                          <p:val>
                                            <p:strVal val="#ppt_x"/>
                                          </p:val>
                                        </p:tav>
                                      </p:tavLst>
                                    </p:anim>
                                    <p:anim calcmode="lin" valueType="num">
                                      <p:cBhvr>
                                        <p:cTn dur="1000" fill="hold" id="7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3"/>
      <p:bldP grpId="0" spid="15"/>
      <p:bldP grpId="0" spid="16"/>
      <p:bldP grpId="0" spid="18"/>
      <p:bldP grpId="0" spid="19"/>
      <p:bldP grpId="0" spid="2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14" name="矩形 13"/>
          <p:cNvSpPr/>
          <p:nvPr/>
        </p:nvSpPr>
        <p:spPr>
          <a:xfrm rot="3274">
            <a:off x="4542647" y="905360"/>
            <a:ext cx="3106712" cy="640080"/>
          </a:xfrm>
          <a:prstGeom prst="rect">
            <a:avLst/>
          </a:prstGeom>
        </p:spPr>
        <p:txBody>
          <a:bodyPr wrap="square">
            <a:spAutoFit/>
          </a:bodyPr>
          <a:lstStyle/>
          <a:p>
            <a:pPr algn="ctr"/>
            <a:r>
              <a:rPr altLang="en-US" lang="zh-CN" sz="3600">
                <a:solidFill>
                  <a:srgbClr val="1C1C1C"/>
                </a:solidFill>
                <a:cs typeface="+mn-ea"/>
                <a:sym typeface="+mn-lt"/>
              </a:rPr>
              <a:t>输入您的标题</a:t>
            </a:r>
          </a:p>
        </p:txBody>
      </p:sp>
      <p:sp>
        <p:nvSpPr>
          <p:cNvPr id="21" name="矩形 20"/>
          <p:cNvSpPr/>
          <p:nvPr/>
        </p:nvSpPr>
        <p:spPr>
          <a:xfrm>
            <a:off x="3289300" y="5493603"/>
            <a:ext cx="5613400" cy="640080"/>
          </a:xfrm>
          <a:prstGeom prst="rect">
            <a:avLst/>
          </a:prstGeom>
        </p:spPr>
        <p:txBody>
          <a:bodyPr wrap="square">
            <a:spAutoFit/>
          </a:bodyPr>
          <a:lstStyle/>
          <a:p>
            <a:pPr algn="ctr"/>
            <a:r>
              <a:rPr altLang="en-US" lang="zh-CN">
                <a:cs typeface="+mn-ea"/>
                <a:sym typeface="+mn-lt"/>
              </a:rPr>
              <a:t>输入您的文字内容输入您的文字内容输入您的文字内容输入您的文字内容输入您的文字内容</a:t>
            </a:r>
          </a:p>
        </p:txBody>
      </p:sp>
      <p:sp>
        <p:nvSpPr>
          <p:cNvPr id="3" name="椭圆 2"/>
          <p:cNvSpPr/>
          <p:nvPr/>
        </p:nvSpPr>
        <p:spPr>
          <a:xfrm>
            <a:off x="1022350" y="2053335"/>
            <a:ext cx="3283068" cy="2356341"/>
          </a:xfrm>
          <a:prstGeom prst="ellipse">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椭圆 21"/>
          <p:cNvSpPr/>
          <p:nvPr/>
        </p:nvSpPr>
        <p:spPr>
          <a:xfrm>
            <a:off x="4440719" y="2053335"/>
            <a:ext cx="3283068" cy="2356341"/>
          </a:xfrm>
          <a:prstGeom prst="ellipse">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椭圆 22"/>
          <p:cNvSpPr/>
          <p:nvPr/>
        </p:nvSpPr>
        <p:spPr>
          <a:xfrm>
            <a:off x="7886582" y="2053335"/>
            <a:ext cx="3283068" cy="2356341"/>
          </a:xfrm>
          <a:prstGeom prst="ellipse">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 name="组合 1"/>
          <p:cNvGrpSpPr/>
          <p:nvPr/>
        </p:nvGrpSpPr>
        <p:grpSpPr>
          <a:xfrm>
            <a:off x="4684987" y="4761054"/>
            <a:ext cx="2811482" cy="719849"/>
            <a:chOff x="4684987" y="4761054"/>
            <a:chExt cx="2811482" cy="719849"/>
          </a:xfrm>
        </p:grpSpPr>
        <p:pic>
          <p:nvPicPr>
            <p:cNvPr id="24" name="图片 23"/>
            <p:cNvPicPr>
              <a:picLocks noChangeAspect="1"/>
            </p:cNvPicPr>
            <p:nvPr/>
          </p:nvPicPr>
          <p:blipFill>
            <a:blip r:embed="rId5">
              <a:extLst>
                <a:ext uri="{28A0092B-C50C-407E-A947-70E740481C1C}">
                  <a14:useLocalDpi/>
                </a:ext>
              </a:extLst>
            </a:blip>
            <a:stretch>
              <a:fillRect/>
            </a:stretch>
          </p:blipFill>
          <p:spPr>
            <a:xfrm>
              <a:off x="6236732" y="4761054"/>
              <a:ext cx="1259737" cy="719849"/>
            </a:xfrm>
            <a:prstGeom prst="rect">
              <a:avLst/>
            </a:prstGeom>
          </p:spPr>
        </p:pic>
        <p:grpSp>
          <p:nvGrpSpPr>
            <p:cNvPr id="25" name="组合 24"/>
            <p:cNvGrpSpPr/>
            <p:nvPr/>
          </p:nvGrpSpPr>
          <p:grpSpPr>
            <a:xfrm>
              <a:off x="4684987" y="5083806"/>
              <a:ext cx="1347506" cy="45719"/>
              <a:chOff x="4330812" y="4709301"/>
              <a:chExt cx="1608260" cy="54566"/>
            </a:xfrm>
          </p:grpSpPr>
          <p:sp>
            <p:nvSpPr>
              <p:cNvPr id="26" name="椭圆 25"/>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椭圆 26"/>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椭圆 27"/>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椭圆 29"/>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椭圆 30"/>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椭圆 31"/>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椭圆 32"/>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34" name="图片 33"/>
          <p:cNvPicPr>
            <a:picLocks noChangeAspect="1"/>
          </p:cNvPicPr>
          <p:nvPr/>
        </p:nvPicPr>
        <p:blipFill>
          <a:blip r:embed="rId6">
            <a:extLst>
              <a:ext uri="{28A0092B-C50C-407E-A947-70E740481C1C}">
                <a14:useLocalDpi/>
              </a:ext>
            </a:extLst>
          </a:blip>
          <a:stretch>
            <a:fillRect/>
          </a:stretch>
        </p:blipFill>
        <p:spPr>
          <a:xfrm flipH="1" rot="5400000">
            <a:off x="4007731" y="924382"/>
            <a:ext cx="593824" cy="608287"/>
          </a:xfrm>
          <a:prstGeom prst="rect">
            <a:avLst/>
          </a:prstGeom>
        </p:spPr>
      </p:pic>
    </p:spTree>
    <p:extLst>
      <p:ext uri="{BB962C8B-B14F-4D97-AF65-F5344CB8AC3E}">
        <p14:creationId val="1666657745"/>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2000" id="7"/>
                                        <p:tgtEl>
                                          <p:spTgt spid="34"/>
                                        </p:tgtEl>
                                      </p:cBhvr>
                                    </p:animEffect>
                                    <p:anim calcmode="lin" valueType="num">
                                      <p:cBhvr>
                                        <p:cTn dur="2000" fill="hold" id="8"/>
                                        <p:tgtEl>
                                          <p:spTgt spid="34"/>
                                        </p:tgtEl>
                                        <p:attrNameLst>
                                          <p:attrName>ppt_w</p:attrName>
                                        </p:attrNameLst>
                                      </p:cBhvr>
                                      <p:tavLst>
                                        <p:tav fmla="#ppt_w*sin(2.5*pi*$)" tm="0">
                                          <p:val>
                                            <p:fltVal val="0"/>
                                          </p:val>
                                        </p:tav>
                                        <p:tav tm="100000">
                                          <p:val>
                                            <p:fltVal val="1"/>
                                          </p:val>
                                        </p:tav>
                                      </p:tavLst>
                                    </p:anim>
                                    <p:anim calcmode="lin" valueType="num">
                                      <p:cBhvr>
                                        <p:cTn dur="2000" fill="hold" id="9"/>
                                        <p:tgtEl>
                                          <p:spTgt spid="34"/>
                                        </p:tgtEl>
                                        <p:attrNameLst>
                                          <p:attrName>ppt_h</p:attrName>
                                        </p:attrNameLst>
                                      </p:cBhvr>
                                      <p:tavLst>
                                        <p:tav tm="0">
                                          <p:val>
                                            <p:strVal val="#ppt_h"/>
                                          </p:val>
                                        </p:tav>
                                        <p:tav tm="100000">
                                          <p:val>
                                            <p:strVal val="#ppt_h"/>
                                          </p:val>
                                        </p:tav>
                                      </p:tavLst>
                                    </p:anim>
                                  </p:childTnLst>
                                </p:cTn>
                              </p:par>
                              <p:par>
                                <p:cTn fill="hold" grpId="0" id="10" nodeType="withEffect" presetClass="entr" presetID="22" presetSubtype="8">
                                  <p:stCondLst>
                                    <p:cond delay="500"/>
                                  </p:stCondLst>
                                  <p:childTnLst>
                                    <p:set>
                                      <p:cBhvr>
                                        <p:cTn dur="1" fill="hold" id="11">
                                          <p:stCondLst>
                                            <p:cond delay="0"/>
                                          </p:stCondLst>
                                        </p:cTn>
                                        <p:tgtEl>
                                          <p:spTgt spid="14"/>
                                        </p:tgtEl>
                                        <p:attrNameLst>
                                          <p:attrName>style.visibility</p:attrName>
                                        </p:attrNameLst>
                                      </p:cBhvr>
                                      <p:to>
                                        <p:strVal val="visible"/>
                                      </p:to>
                                    </p:set>
                                    <p:animEffect filter="wipe(left)" transition="in">
                                      <p:cBhvr>
                                        <p:cTn dur="1000" id="12"/>
                                        <p:tgtEl>
                                          <p:spTgt spid="14"/>
                                        </p:tgtEl>
                                      </p:cBhvr>
                                    </p:animEffect>
                                  </p:childTnLst>
                                </p:cTn>
                              </p:par>
                              <p:par>
                                <p:cTn fill="hold" grpId="0" id="13" nodeType="withEffect" presetClass="entr" presetID="53" presetSubtype="0">
                                  <p:stCondLst>
                                    <p:cond delay="125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par>
                                <p:cTn fill="hold" grpId="0" id="18" nodeType="withEffect" presetClass="entr" presetID="53" presetSubtype="0">
                                  <p:stCondLst>
                                    <p:cond delay="1750"/>
                                  </p:stCondLst>
                                  <p:childTnLst>
                                    <p:set>
                                      <p:cBhvr>
                                        <p:cTn dur="1" fill="hold" id="19">
                                          <p:stCondLst>
                                            <p:cond delay="0"/>
                                          </p:stCondLst>
                                        </p:cTn>
                                        <p:tgtEl>
                                          <p:spTgt spid="22"/>
                                        </p:tgtEl>
                                        <p:attrNameLst>
                                          <p:attrName>style.visibility</p:attrName>
                                        </p:attrNameLst>
                                      </p:cBhvr>
                                      <p:to>
                                        <p:strVal val="visible"/>
                                      </p:to>
                                    </p:set>
                                    <p:anim calcmode="lin" valueType="num">
                                      <p:cBhvr>
                                        <p:cTn dur="500" fill="hold" id="20"/>
                                        <p:tgtEl>
                                          <p:spTgt spid="22"/>
                                        </p:tgtEl>
                                        <p:attrNameLst>
                                          <p:attrName>ppt_w</p:attrName>
                                        </p:attrNameLst>
                                      </p:cBhvr>
                                      <p:tavLst>
                                        <p:tav tm="0">
                                          <p:val>
                                            <p:fltVal val="0"/>
                                          </p:val>
                                        </p:tav>
                                        <p:tav tm="100000">
                                          <p:val>
                                            <p:strVal val="#ppt_w"/>
                                          </p:val>
                                        </p:tav>
                                      </p:tavLst>
                                    </p:anim>
                                    <p:anim calcmode="lin" valueType="num">
                                      <p:cBhvr>
                                        <p:cTn dur="500" fill="hold" id="21"/>
                                        <p:tgtEl>
                                          <p:spTgt spid="22"/>
                                        </p:tgtEl>
                                        <p:attrNameLst>
                                          <p:attrName>ppt_h</p:attrName>
                                        </p:attrNameLst>
                                      </p:cBhvr>
                                      <p:tavLst>
                                        <p:tav tm="0">
                                          <p:val>
                                            <p:fltVal val="0"/>
                                          </p:val>
                                        </p:tav>
                                        <p:tav tm="100000">
                                          <p:val>
                                            <p:strVal val="#ppt_h"/>
                                          </p:val>
                                        </p:tav>
                                      </p:tavLst>
                                    </p:anim>
                                    <p:animEffect filter="fade" transition="in">
                                      <p:cBhvr>
                                        <p:cTn dur="500" id="22"/>
                                        <p:tgtEl>
                                          <p:spTgt spid="22"/>
                                        </p:tgtEl>
                                      </p:cBhvr>
                                    </p:animEffect>
                                  </p:childTnLst>
                                </p:cTn>
                              </p:par>
                              <p:par>
                                <p:cTn fill="hold" grpId="0" id="23" nodeType="withEffect" presetClass="entr" presetID="53" presetSubtype="0">
                                  <p:stCondLst>
                                    <p:cond delay="1250"/>
                                  </p:stCondLst>
                                  <p:childTnLst>
                                    <p:set>
                                      <p:cBhvr>
                                        <p:cTn dur="1" fill="hold" id="24">
                                          <p:stCondLst>
                                            <p:cond delay="0"/>
                                          </p:stCondLst>
                                        </p:cTn>
                                        <p:tgtEl>
                                          <p:spTgt spid="23"/>
                                        </p:tgtEl>
                                        <p:attrNameLst>
                                          <p:attrName>style.visibility</p:attrName>
                                        </p:attrNameLst>
                                      </p:cBhvr>
                                      <p:to>
                                        <p:strVal val="visible"/>
                                      </p:to>
                                    </p:set>
                                    <p:anim calcmode="lin" valueType="num">
                                      <p:cBhvr>
                                        <p:cTn dur="500" fill="hold" id="25"/>
                                        <p:tgtEl>
                                          <p:spTgt spid="23"/>
                                        </p:tgtEl>
                                        <p:attrNameLst>
                                          <p:attrName>ppt_w</p:attrName>
                                        </p:attrNameLst>
                                      </p:cBhvr>
                                      <p:tavLst>
                                        <p:tav tm="0">
                                          <p:val>
                                            <p:fltVal val="0"/>
                                          </p:val>
                                        </p:tav>
                                        <p:tav tm="100000">
                                          <p:val>
                                            <p:strVal val="#ppt_w"/>
                                          </p:val>
                                        </p:tav>
                                      </p:tavLst>
                                    </p:anim>
                                    <p:anim calcmode="lin" valueType="num">
                                      <p:cBhvr>
                                        <p:cTn dur="500" fill="hold" id="26"/>
                                        <p:tgtEl>
                                          <p:spTgt spid="23"/>
                                        </p:tgtEl>
                                        <p:attrNameLst>
                                          <p:attrName>ppt_h</p:attrName>
                                        </p:attrNameLst>
                                      </p:cBhvr>
                                      <p:tavLst>
                                        <p:tav tm="0">
                                          <p:val>
                                            <p:fltVal val="0"/>
                                          </p:val>
                                        </p:tav>
                                        <p:tav tm="100000">
                                          <p:val>
                                            <p:strVal val="#ppt_h"/>
                                          </p:val>
                                        </p:tav>
                                      </p:tavLst>
                                    </p:anim>
                                    <p:animEffect filter="fade" transition="in">
                                      <p:cBhvr>
                                        <p:cTn dur="500" id="27"/>
                                        <p:tgtEl>
                                          <p:spTgt spid="23"/>
                                        </p:tgtEl>
                                      </p:cBhvr>
                                    </p:animEffect>
                                  </p:childTnLst>
                                </p:cTn>
                              </p:par>
                              <p:par>
                                <p:cTn fill="hold" id="28" nodeType="withEffect" presetClass="entr" presetID="2" presetSubtype="8">
                                  <p:stCondLst>
                                    <p:cond delay="150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1500" fill="hold" id="30"/>
                                        <p:tgtEl>
                                          <p:spTgt spid="2"/>
                                        </p:tgtEl>
                                        <p:attrNameLst>
                                          <p:attrName>ppt_x</p:attrName>
                                        </p:attrNameLst>
                                      </p:cBhvr>
                                      <p:tavLst>
                                        <p:tav tm="0">
                                          <p:val>
                                            <p:strVal val="0-#ppt_w/2"/>
                                          </p:val>
                                        </p:tav>
                                        <p:tav tm="100000">
                                          <p:val>
                                            <p:strVal val="#ppt_x"/>
                                          </p:val>
                                        </p:tav>
                                      </p:tavLst>
                                    </p:anim>
                                    <p:anim calcmode="lin" valueType="num">
                                      <p:cBhvr additive="base">
                                        <p:cTn dur="1500" fill="hold" id="31"/>
                                        <p:tgtEl>
                                          <p:spTgt spid="2"/>
                                        </p:tgtEl>
                                        <p:attrNameLst>
                                          <p:attrName>ppt_y</p:attrName>
                                        </p:attrNameLst>
                                      </p:cBhvr>
                                      <p:tavLst>
                                        <p:tav tm="0">
                                          <p:val>
                                            <p:strVal val="#ppt_y"/>
                                          </p:val>
                                        </p:tav>
                                        <p:tav tm="100000">
                                          <p:val>
                                            <p:strVal val="#ppt_y"/>
                                          </p:val>
                                        </p:tav>
                                      </p:tavLst>
                                    </p:anim>
                                  </p:childTnLst>
                                </p:cTn>
                              </p:par>
                              <p:par>
                                <p:cTn fill="hold" grpId="0" id="32" nodeType="withEffect" presetClass="entr" presetID="22" presetSubtype="1">
                                  <p:stCondLst>
                                    <p:cond delay="2000"/>
                                  </p:stCondLst>
                                  <p:childTnLst>
                                    <p:set>
                                      <p:cBhvr>
                                        <p:cTn dur="1" fill="hold" id="33">
                                          <p:stCondLst>
                                            <p:cond delay="0"/>
                                          </p:stCondLst>
                                        </p:cTn>
                                        <p:tgtEl>
                                          <p:spTgt spid="21"/>
                                        </p:tgtEl>
                                        <p:attrNameLst>
                                          <p:attrName>style.visibility</p:attrName>
                                        </p:attrNameLst>
                                      </p:cBhvr>
                                      <p:to>
                                        <p:strVal val="visible"/>
                                      </p:to>
                                    </p:set>
                                    <p:animEffect filter="wipe(up)" transition="in">
                                      <p:cBhvr>
                                        <p:cTn dur="1000" id="3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1"/>
      <p:bldP grpId="0" spid="3"/>
      <p:bldP grpId="0" spid="22"/>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6" name="图片 65"/>
          <p:cNvPicPr>
            <a:picLocks noChangeAspect="1"/>
          </p:cNvPicPr>
          <p:nvPr/>
        </p:nvPicPr>
        <p:blipFill>
          <a:blip r:embed="rId2">
            <a:extLst>
              <a:ext uri="{28A0092B-C50C-407E-A947-70E740481C1C}">
                <a14:useLocalDpi/>
              </a:ext>
            </a:extLst>
          </a:blip>
          <a:stretch>
            <a:fillRect/>
          </a:stretch>
        </p:blipFill>
        <p:spPr>
          <a:xfrm>
            <a:off x="3707462" y="1054517"/>
            <a:ext cx="732295" cy="736318"/>
          </a:xfrm>
          <a:prstGeom prst="rect">
            <a:avLst/>
          </a:prstGeom>
        </p:spPr>
      </p:pic>
      <p:sp>
        <p:nvSpPr>
          <p:cNvPr id="68" name="矩形 67"/>
          <p:cNvSpPr/>
          <p:nvPr/>
        </p:nvSpPr>
        <p:spPr>
          <a:xfrm>
            <a:off x="4712869" y="1988602"/>
            <a:ext cx="5331852" cy="548640"/>
          </a:xfrm>
          <a:prstGeom prst="rect">
            <a:avLst/>
          </a:prstGeom>
        </p:spPr>
        <p:txBody>
          <a:bodyPr wrap="square">
            <a:spAutoFit/>
          </a:bodyPr>
          <a:lstStyle/>
          <a:p>
            <a:r>
              <a:rPr altLang="en-US" lang="zh-CN" sz="1500">
                <a:cs typeface="+mn-ea"/>
                <a:sym typeface="+mn-lt"/>
              </a:rPr>
              <a:t>输入您的文字内容输入您的文字内容输入您的文字内容输入您的文字内容输入您的文字内容输入您的文字内容</a:t>
            </a:r>
          </a:p>
        </p:txBody>
      </p:sp>
      <p:sp>
        <p:nvSpPr>
          <p:cNvPr id="73" name="矩形 72"/>
          <p:cNvSpPr/>
          <p:nvPr/>
        </p:nvSpPr>
        <p:spPr>
          <a:xfrm>
            <a:off x="4712869" y="3633555"/>
            <a:ext cx="5331852" cy="548640"/>
          </a:xfrm>
          <a:prstGeom prst="rect">
            <a:avLst/>
          </a:prstGeom>
        </p:spPr>
        <p:txBody>
          <a:bodyPr wrap="square">
            <a:spAutoFit/>
          </a:bodyPr>
          <a:lstStyle/>
          <a:p>
            <a:r>
              <a:rPr altLang="en-US" lang="zh-CN" sz="1500">
                <a:cs typeface="+mn-ea"/>
                <a:sym typeface="+mn-lt"/>
              </a:rPr>
              <a:t>输入您的文字内容输入您的文字内容输入您的文字内容输入您的文字内容输入您的文字内容输入您的文字内容</a:t>
            </a:r>
          </a:p>
        </p:txBody>
      </p:sp>
      <p:sp>
        <p:nvSpPr>
          <p:cNvPr id="74" name="矩形 73"/>
          <p:cNvSpPr/>
          <p:nvPr/>
        </p:nvSpPr>
        <p:spPr>
          <a:xfrm>
            <a:off x="4712869" y="5397890"/>
            <a:ext cx="5331852" cy="548640"/>
          </a:xfrm>
          <a:prstGeom prst="rect">
            <a:avLst/>
          </a:prstGeom>
        </p:spPr>
        <p:txBody>
          <a:bodyPr wrap="square">
            <a:spAutoFit/>
          </a:bodyPr>
          <a:lstStyle/>
          <a:p>
            <a:r>
              <a:rPr altLang="en-US" lang="zh-CN" sz="1500">
                <a:cs typeface="+mn-ea"/>
                <a:sym typeface="+mn-lt"/>
              </a:rPr>
              <a:t>输入您的文字内容输入您的文字内容输入您的文字内容输入您的文字内容输入您的文字内容输入您的文字内容</a:t>
            </a:r>
          </a:p>
        </p:txBody>
      </p:sp>
      <p:pic>
        <p:nvPicPr>
          <p:cNvPr id="75" name="图片 74"/>
          <p:cNvPicPr>
            <a:picLocks noChangeAspect="1"/>
          </p:cNvPicPr>
          <p:nvPr/>
        </p:nvPicPr>
        <p:blipFill>
          <a:blip r:embed="rId3">
            <a:extLst>
              <a:ext uri="{28A0092B-C50C-407E-A947-70E740481C1C}">
                <a14:useLocalDpi/>
              </a:ext>
            </a:extLst>
          </a:blip>
          <a:stretch>
            <a:fillRect/>
          </a:stretch>
        </p:blipFill>
        <p:spPr>
          <a:xfrm>
            <a:off x="3711803" y="2796240"/>
            <a:ext cx="756360" cy="776529"/>
          </a:xfrm>
          <a:prstGeom prst="rect">
            <a:avLst/>
          </a:prstGeom>
        </p:spPr>
      </p:pic>
      <p:pic>
        <p:nvPicPr>
          <p:cNvPr id="77" name="图片 76"/>
          <p:cNvPicPr>
            <a:picLocks noChangeAspect="1"/>
          </p:cNvPicPr>
          <p:nvPr/>
        </p:nvPicPr>
        <p:blipFill>
          <a:blip r:embed="rId4">
            <a:extLst>
              <a:ext uri="{28A0092B-C50C-407E-A947-70E740481C1C}">
                <a14:useLocalDpi/>
              </a:ext>
            </a:extLst>
          </a:blip>
          <a:stretch>
            <a:fillRect/>
          </a:stretch>
        </p:blipFill>
        <p:spPr>
          <a:xfrm>
            <a:off x="3707042" y="4599508"/>
            <a:ext cx="765883" cy="727237"/>
          </a:xfrm>
          <a:prstGeom prst="rect">
            <a:avLst/>
          </a:prstGeom>
        </p:spPr>
      </p:pic>
      <p:grpSp>
        <p:nvGrpSpPr>
          <p:cNvPr id="4" name="组合 3"/>
          <p:cNvGrpSpPr/>
          <p:nvPr/>
        </p:nvGrpSpPr>
        <p:grpSpPr>
          <a:xfrm>
            <a:off x="4766651" y="2792832"/>
            <a:ext cx="2510155" cy="822562"/>
            <a:chOff x="4766651" y="2806084"/>
            <a:chExt cx="2510155" cy="822562"/>
          </a:xfrm>
        </p:grpSpPr>
        <p:pic>
          <p:nvPicPr>
            <p:cNvPr id="78" name="图片 77"/>
            <p:cNvPicPr>
              <a:picLocks noChangeAspect="1"/>
            </p:cNvPicPr>
            <p:nvPr/>
          </p:nvPicPr>
          <p:blipFill>
            <a:blip r:embed="rId5">
              <a:extLst>
                <a:ext uri="{28A0092B-C50C-407E-A947-70E740481C1C}">
                  <a14:useLocalDpi/>
                </a:ext>
              </a:extLst>
            </a:blip>
            <a:stretch>
              <a:fillRect/>
            </a:stretch>
          </p:blipFill>
          <p:spPr>
            <a:xfrm rot="10800000">
              <a:off x="4766651" y="2806084"/>
              <a:ext cx="2510155" cy="822562"/>
            </a:xfrm>
            <a:prstGeom prst="rect">
              <a:avLst/>
            </a:prstGeom>
          </p:spPr>
        </p:pic>
        <p:sp>
          <p:nvSpPr>
            <p:cNvPr id="79" name="矩形 78"/>
            <p:cNvSpPr/>
            <p:nvPr/>
          </p:nvSpPr>
          <p:spPr>
            <a:xfrm rot="3274">
              <a:off x="4858461" y="2996979"/>
              <a:ext cx="1812784" cy="396240"/>
            </a:xfrm>
            <a:prstGeom prst="rect">
              <a:avLst/>
            </a:prstGeom>
          </p:spPr>
          <p:txBody>
            <a:bodyPr wrap="square">
              <a:spAutoFit/>
            </a:bodyPr>
            <a:lstStyle/>
            <a:p>
              <a:r>
                <a:rPr altLang="en-US" lang="zh-CN" sz="2000">
                  <a:cs typeface="+mn-ea"/>
                  <a:sym typeface="+mn-lt"/>
                </a:rPr>
                <a:t>输入您的标题</a:t>
              </a:r>
            </a:p>
          </p:txBody>
        </p:sp>
      </p:grpSp>
      <p:grpSp>
        <p:nvGrpSpPr>
          <p:cNvPr id="5" name="组合 4"/>
          <p:cNvGrpSpPr/>
          <p:nvPr/>
        </p:nvGrpSpPr>
        <p:grpSpPr>
          <a:xfrm>
            <a:off x="4774018" y="4600042"/>
            <a:ext cx="2510155" cy="822562"/>
            <a:chOff x="4774018" y="4613294"/>
            <a:chExt cx="2510155" cy="822562"/>
          </a:xfrm>
        </p:grpSpPr>
        <p:pic>
          <p:nvPicPr>
            <p:cNvPr id="80" name="图片 79"/>
            <p:cNvPicPr>
              <a:picLocks noChangeAspect="1"/>
            </p:cNvPicPr>
            <p:nvPr/>
          </p:nvPicPr>
          <p:blipFill>
            <a:blip r:embed="rId5">
              <a:extLst>
                <a:ext uri="{28A0092B-C50C-407E-A947-70E740481C1C}">
                  <a14:useLocalDpi/>
                </a:ext>
              </a:extLst>
            </a:blip>
            <a:stretch>
              <a:fillRect/>
            </a:stretch>
          </p:blipFill>
          <p:spPr>
            <a:xfrm rot="10800000">
              <a:off x="4774018" y="4613294"/>
              <a:ext cx="2510155" cy="822562"/>
            </a:xfrm>
            <a:prstGeom prst="rect">
              <a:avLst/>
            </a:prstGeom>
          </p:spPr>
        </p:pic>
        <p:sp>
          <p:nvSpPr>
            <p:cNvPr id="81" name="矩形 80"/>
            <p:cNvSpPr/>
            <p:nvPr/>
          </p:nvSpPr>
          <p:spPr>
            <a:xfrm rot="3274">
              <a:off x="4865828" y="4804188"/>
              <a:ext cx="1812784" cy="396240"/>
            </a:xfrm>
            <a:prstGeom prst="rect">
              <a:avLst/>
            </a:prstGeom>
          </p:spPr>
          <p:txBody>
            <a:bodyPr wrap="square">
              <a:spAutoFit/>
            </a:bodyPr>
            <a:lstStyle/>
            <a:p>
              <a:r>
                <a:rPr altLang="en-US" lang="zh-CN" sz="2000">
                  <a:cs typeface="+mn-ea"/>
                  <a:sym typeface="+mn-lt"/>
                </a:rPr>
                <a:t>输入您的标题</a:t>
              </a:r>
            </a:p>
          </p:txBody>
        </p:sp>
      </p:grpSp>
      <p:grpSp>
        <p:nvGrpSpPr>
          <p:cNvPr id="3" name="组合 2"/>
          <p:cNvGrpSpPr/>
          <p:nvPr/>
        </p:nvGrpSpPr>
        <p:grpSpPr>
          <a:xfrm>
            <a:off x="4766651" y="1042160"/>
            <a:ext cx="2510155" cy="822562"/>
            <a:chOff x="4766651" y="1055412"/>
            <a:chExt cx="2510155" cy="822562"/>
          </a:xfrm>
        </p:grpSpPr>
        <p:pic>
          <p:nvPicPr>
            <p:cNvPr id="34" name="图片 33"/>
            <p:cNvPicPr>
              <a:picLocks noChangeAspect="1"/>
            </p:cNvPicPr>
            <p:nvPr/>
          </p:nvPicPr>
          <p:blipFill>
            <a:blip r:embed="rId5">
              <a:extLst>
                <a:ext uri="{28A0092B-C50C-407E-A947-70E740481C1C}">
                  <a14:useLocalDpi/>
                </a:ext>
              </a:extLst>
            </a:blip>
            <a:stretch>
              <a:fillRect/>
            </a:stretch>
          </p:blipFill>
          <p:spPr>
            <a:xfrm rot="10800000">
              <a:off x="4766651" y="1055412"/>
              <a:ext cx="2510155" cy="822562"/>
            </a:xfrm>
            <a:prstGeom prst="rect">
              <a:avLst/>
            </a:prstGeom>
          </p:spPr>
        </p:pic>
        <p:sp>
          <p:nvSpPr>
            <p:cNvPr id="19" name="矩形 18"/>
            <p:cNvSpPr/>
            <p:nvPr/>
          </p:nvSpPr>
          <p:spPr>
            <a:xfrm rot="3274">
              <a:off x="4858460" y="1256322"/>
              <a:ext cx="1812784" cy="396240"/>
            </a:xfrm>
            <a:prstGeom prst="rect">
              <a:avLst/>
            </a:prstGeom>
          </p:spPr>
          <p:txBody>
            <a:bodyPr wrap="square">
              <a:spAutoFit/>
            </a:bodyPr>
            <a:lstStyle/>
            <a:p>
              <a:r>
                <a:rPr altLang="en-US" lang="zh-CN" sz="2000">
                  <a:cs typeface="+mn-ea"/>
                  <a:sym typeface="+mn-lt"/>
                </a:rPr>
                <a:t>输入您的标题</a:t>
              </a:r>
            </a:p>
          </p:txBody>
        </p:sp>
      </p:grpSp>
      <p:pic>
        <p:nvPicPr>
          <p:cNvPr id="64" name="图片 63"/>
          <p:cNvPicPr>
            <a:picLocks noChangeAspect="1"/>
          </p:cNvPicPr>
          <p:nvPr/>
        </p:nvPicPr>
        <p:blipFill>
          <a:blip r:embed="rId6">
            <a:extLst>
              <a:ext uri="{28A0092B-C50C-407E-A947-70E740481C1C}">
                <a14:useLocalDpi/>
              </a:ext>
            </a:extLst>
          </a:blip>
          <a:stretch>
            <a:fillRect/>
          </a:stretch>
        </p:blipFill>
        <p:spPr>
          <a:xfrm>
            <a:off x="10392846" y="-542547"/>
            <a:ext cx="2150887" cy="2049070"/>
          </a:xfrm>
          <a:prstGeom prst="rect">
            <a:avLst/>
          </a:prstGeom>
        </p:spPr>
      </p:pic>
      <p:grpSp>
        <p:nvGrpSpPr>
          <p:cNvPr id="2" name="组合 1"/>
          <p:cNvGrpSpPr/>
          <p:nvPr/>
        </p:nvGrpSpPr>
        <p:grpSpPr>
          <a:xfrm>
            <a:off x="1487984" y="2103411"/>
            <a:ext cx="1032394" cy="2839636"/>
            <a:chOff x="1487984" y="2103411"/>
            <a:chExt cx="1032394" cy="2839636"/>
          </a:xfrm>
        </p:grpSpPr>
        <p:sp>
          <p:nvSpPr>
            <p:cNvPr id="33" name="流程图: 终止 32"/>
            <p:cNvSpPr/>
            <p:nvPr/>
          </p:nvSpPr>
          <p:spPr>
            <a:xfrm>
              <a:off x="1728150" y="2103411"/>
              <a:ext cx="792228" cy="2539575"/>
            </a:xfrm>
            <a:custGeom>
              <a:gdLst>
                <a:gd fmla="*/ 3286 w 21600" name="connsiteX0"/>
                <a:gd fmla="*/ 1601 h 24304" name="connsiteY0"/>
                <a:gd fmla="*/ 18125 w 21600" name="connsiteX1"/>
                <a:gd fmla="*/ 1458 h 24304" name="connsiteY1"/>
                <a:gd fmla="*/ 21600 w 21600" name="connsiteX2"/>
                <a:gd fmla="*/ 12258 h 24304" name="connsiteY2"/>
                <a:gd fmla="*/ 17936 w 21600" name="connsiteX3"/>
                <a:gd fmla="*/ 23058 h 24304" name="connsiteY3"/>
                <a:gd fmla="*/ 3475 w 21600" name="connsiteX4"/>
                <a:gd fmla="*/ 23058 h 24304" name="connsiteY4"/>
                <a:gd fmla="*/ 0 w 21600" name="connsiteX5"/>
                <a:gd fmla="*/ 12258 h 24304" name="connsiteY5"/>
                <a:gd fmla="*/ 3286 w 21600" name="connsiteX6"/>
                <a:gd fmla="*/ 1601 h 2430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304" w="21600">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5" name="矩形 44"/>
            <p:cNvSpPr/>
            <p:nvPr/>
          </p:nvSpPr>
          <p:spPr>
            <a:xfrm rot="3274">
              <a:off x="1899709" y="2403702"/>
              <a:ext cx="483223" cy="1920240"/>
            </a:xfrm>
            <a:prstGeom prst="rect">
              <a:avLst/>
            </a:prstGeom>
          </p:spPr>
          <p:txBody>
            <a:bodyPr wrap="square">
              <a:spAutoFit/>
            </a:bodyPr>
            <a:lstStyle/>
            <a:p>
              <a:pPr algn="ctr"/>
              <a:r>
                <a:rPr altLang="en-US" lang="zh-CN" smtClean="0" sz="6000">
                  <a:solidFill>
                    <a:schemeClr val="bg1"/>
                  </a:solidFill>
                  <a:effectLst>
                    <a:outerShdw algn="tl" blurRad="38100" dir="2700000" dist="38100">
                      <a:srgbClr val="000000">
                        <a:alpha val="43137"/>
                      </a:srgbClr>
                    </a:outerShdw>
                  </a:effectLst>
                  <a:cs typeface="+mn-ea"/>
                  <a:sym typeface="+mn-lt"/>
                </a:rPr>
                <a:t>目录</a:t>
              </a:r>
            </a:p>
          </p:txBody>
        </p:sp>
        <p:pic>
          <p:nvPicPr>
            <p:cNvPr id="22" name="图片 21"/>
            <p:cNvPicPr>
              <a:picLocks noChangeAspect="1"/>
            </p:cNvPicPr>
            <p:nvPr/>
          </p:nvPicPr>
          <p:blipFill>
            <a:blip r:embed="rId7">
              <a:extLst>
                <a:ext uri="{28A0092B-C50C-407E-A947-70E740481C1C}">
                  <a14:useLocalDpi/>
                </a:ext>
              </a:extLst>
            </a:blip>
            <a:stretch>
              <a:fillRect/>
            </a:stretch>
          </p:blipFill>
          <p:spPr>
            <a:xfrm>
              <a:off x="1487984" y="4021726"/>
              <a:ext cx="813833" cy="921321"/>
            </a:xfrm>
            <a:prstGeom prst="rect">
              <a:avLst/>
            </a:prstGeom>
          </p:spPr>
        </p:pic>
      </p:grpSp>
    </p:spTree>
    <p:extLst>
      <p:ext uri="{BB962C8B-B14F-4D97-AF65-F5344CB8AC3E}">
        <p14:creationId val="2784826151"/>
      </p:ext>
    </p:extLst>
  </p:cSld>
  <p:clrMapOvr>
    <a:masterClrMapping/>
  </p:clrMapOvr>
  <mc:AlternateContent>
    <mc:Choice Requires="p15">
      <p:transition advClick="0" p14:dur="2000" spd="slow">
        <p15:prstTrans prst="prestig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64"/>
                                        </p:tgtEl>
                                        <p:attrNameLst>
                                          <p:attrName>style.visibility</p:attrName>
                                        </p:attrNameLst>
                                      </p:cBhvr>
                                      <p:to>
                                        <p:strVal val="visible"/>
                                      </p:to>
                                    </p:set>
                                    <p:animEffect filter="fade" transition="in">
                                      <p:cBhvr>
                                        <p:cTn dur="1000" id="7"/>
                                        <p:tgtEl>
                                          <p:spTgt spid="64"/>
                                        </p:tgtEl>
                                      </p:cBhvr>
                                    </p:animEffect>
                                    <p:anim calcmode="lin" valueType="num">
                                      <p:cBhvr>
                                        <p:cTn dur="1000" fill="hold" id="8"/>
                                        <p:tgtEl>
                                          <p:spTgt spid="64"/>
                                        </p:tgtEl>
                                        <p:attrNameLst>
                                          <p:attrName>ppt_x</p:attrName>
                                        </p:attrNameLst>
                                      </p:cBhvr>
                                      <p:tavLst>
                                        <p:tav tm="0">
                                          <p:val>
                                            <p:strVal val="#ppt_x"/>
                                          </p:val>
                                        </p:tav>
                                        <p:tav tm="100000">
                                          <p:val>
                                            <p:strVal val="#ppt_x"/>
                                          </p:val>
                                        </p:tav>
                                      </p:tavLst>
                                    </p:anim>
                                    <p:anim calcmode="lin" valueType="num">
                                      <p:cBhvr>
                                        <p:cTn dur="1000" fill="hold" id="9"/>
                                        <p:tgtEl>
                                          <p:spTgt spid="6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8">
                                  <p:stCondLst>
                                    <p:cond delay="1000"/>
                                  </p:stCondLst>
                                  <p:childTnLst>
                                    <p:set>
                                      <p:cBhvr>
                                        <p:cTn dur="1" fill="hold" id="16">
                                          <p:stCondLst>
                                            <p:cond delay="0"/>
                                          </p:stCondLst>
                                        </p:cTn>
                                        <p:tgtEl>
                                          <p:spTgt spid="66"/>
                                        </p:tgtEl>
                                        <p:attrNameLst>
                                          <p:attrName>style.visibility</p:attrName>
                                        </p:attrNameLst>
                                      </p:cBhvr>
                                      <p:to>
                                        <p:strVal val="visible"/>
                                      </p:to>
                                    </p:set>
                                    <p:animEffect filter="wipe(left)" transition="in">
                                      <p:cBhvr>
                                        <p:cTn dur="500" id="17"/>
                                        <p:tgtEl>
                                          <p:spTgt spid="66"/>
                                        </p:tgtEl>
                                      </p:cBhvr>
                                    </p:animEffect>
                                  </p:childTnLst>
                                </p:cTn>
                              </p:par>
                              <p:par>
                                <p:cTn fill="hold" grpId="0" id="18" nodeType="withEffect" presetClass="entr" presetID="22" presetSubtype="8">
                                  <p:stCondLst>
                                    <p:cond delay="2000"/>
                                  </p:stCondLst>
                                  <p:childTnLst>
                                    <p:set>
                                      <p:cBhvr>
                                        <p:cTn dur="1" fill="hold" id="19">
                                          <p:stCondLst>
                                            <p:cond delay="0"/>
                                          </p:stCondLst>
                                        </p:cTn>
                                        <p:tgtEl>
                                          <p:spTgt spid="68"/>
                                        </p:tgtEl>
                                        <p:attrNameLst>
                                          <p:attrName>style.visibility</p:attrName>
                                        </p:attrNameLst>
                                      </p:cBhvr>
                                      <p:to>
                                        <p:strVal val="visible"/>
                                      </p:to>
                                    </p:set>
                                    <p:animEffect filter="wipe(left)" transition="in">
                                      <p:cBhvr>
                                        <p:cTn dur="500" id="20"/>
                                        <p:tgtEl>
                                          <p:spTgt spid="68"/>
                                        </p:tgtEl>
                                      </p:cBhvr>
                                    </p:animEffect>
                                  </p:childTnLst>
                                </p:cTn>
                              </p:par>
                              <p:par>
                                <p:cTn fill="hold" grpId="0" id="21" nodeType="withEffect" presetClass="entr" presetID="22" presetSubtype="8">
                                  <p:stCondLst>
                                    <p:cond delay="3500"/>
                                  </p:stCondLst>
                                  <p:childTnLst>
                                    <p:set>
                                      <p:cBhvr>
                                        <p:cTn dur="1" fill="hold" id="22">
                                          <p:stCondLst>
                                            <p:cond delay="0"/>
                                          </p:stCondLst>
                                        </p:cTn>
                                        <p:tgtEl>
                                          <p:spTgt spid="73"/>
                                        </p:tgtEl>
                                        <p:attrNameLst>
                                          <p:attrName>style.visibility</p:attrName>
                                        </p:attrNameLst>
                                      </p:cBhvr>
                                      <p:to>
                                        <p:strVal val="visible"/>
                                      </p:to>
                                    </p:set>
                                    <p:animEffect filter="wipe(left)" transition="in">
                                      <p:cBhvr>
                                        <p:cTn dur="500" id="23"/>
                                        <p:tgtEl>
                                          <p:spTgt spid="73"/>
                                        </p:tgtEl>
                                      </p:cBhvr>
                                    </p:animEffect>
                                  </p:childTnLst>
                                </p:cTn>
                              </p:par>
                              <p:par>
                                <p:cTn fill="hold" grpId="0" id="24" nodeType="withEffect" presetClass="entr" presetID="22" presetSubtype="8">
                                  <p:stCondLst>
                                    <p:cond delay="5000"/>
                                  </p:stCondLst>
                                  <p:childTnLst>
                                    <p:set>
                                      <p:cBhvr>
                                        <p:cTn dur="1" fill="hold" id="25">
                                          <p:stCondLst>
                                            <p:cond delay="0"/>
                                          </p:stCondLst>
                                        </p:cTn>
                                        <p:tgtEl>
                                          <p:spTgt spid="74"/>
                                        </p:tgtEl>
                                        <p:attrNameLst>
                                          <p:attrName>style.visibility</p:attrName>
                                        </p:attrNameLst>
                                      </p:cBhvr>
                                      <p:to>
                                        <p:strVal val="visible"/>
                                      </p:to>
                                    </p:set>
                                    <p:animEffect filter="wipe(left)" transition="in">
                                      <p:cBhvr>
                                        <p:cTn dur="500" id="26"/>
                                        <p:tgtEl>
                                          <p:spTgt spid="74"/>
                                        </p:tgtEl>
                                      </p:cBhvr>
                                    </p:animEffect>
                                  </p:childTnLst>
                                </p:cTn>
                              </p:par>
                              <p:par>
                                <p:cTn fill="hold" id="27" nodeType="withEffect" presetClass="entr" presetID="22" presetSubtype="8">
                                  <p:stCondLst>
                                    <p:cond delay="2500"/>
                                  </p:stCondLst>
                                  <p:childTnLst>
                                    <p:set>
                                      <p:cBhvr>
                                        <p:cTn dur="1" fill="hold" id="28">
                                          <p:stCondLst>
                                            <p:cond delay="0"/>
                                          </p:stCondLst>
                                        </p:cTn>
                                        <p:tgtEl>
                                          <p:spTgt spid="75"/>
                                        </p:tgtEl>
                                        <p:attrNameLst>
                                          <p:attrName>style.visibility</p:attrName>
                                        </p:attrNameLst>
                                      </p:cBhvr>
                                      <p:to>
                                        <p:strVal val="visible"/>
                                      </p:to>
                                    </p:set>
                                    <p:animEffect filter="wipe(left)" transition="in">
                                      <p:cBhvr>
                                        <p:cTn dur="500" id="29"/>
                                        <p:tgtEl>
                                          <p:spTgt spid="75"/>
                                        </p:tgtEl>
                                      </p:cBhvr>
                                    </p:animEffect>
                                  </p:childTnLst>
                                </p:cTn>
                              </p:par>
                              <p:par>
                                <p:cTn fill="hold" id="30" nodeType="withEffect" presetClass="entr" presetID="22" presetSubtype="8">
                                  <p:stCondLst>
                                    <p:cond delay="4000"/>
                                  </p:stCondLst>
                                  <p:childTnLst>
                                    <p:set>
                                      <p:cBhvr>
                                        <p:cTn dur="1" fill="hold" id="31">
                                          <p:stCondLst>
                                            <p:cond delay="0"/>
                                          </p:stCondLst>
                                        </p:cTn>
                                        <p:tgtEl>
                                          <p:spTgt spid="77"/>
                                        </p:tgtEl>
                                        <p:attrNameLst>
                                          <p:attrName>style.visibility</p:attrName>
                                        </p:attrNameLst>
                                      </p:cBhvr>
                                      <p:to>
                                        <p:strVal val="visible"/>
                                      </p:to>
                                    </p:set>
                                    <p:animEffect filter="wipe(left)" transition="in">
                                      <p:cBhvr>
                                        <p:cTn dur="500" id="32"/>
                                        <p:tgtEl>
                                          <p:spTgt spid="77"/>
                                        </p:tgtEl>
                                      </p:cBhvr>
                                    </p:animEffect>
                                  </p:childTnLst>
                                </p:cTn>
                              </p:par>
                              <p:par>
                                <p:cTn fill="hold" id="33" nodeType="withEffect" presetClass="entr" presetID="22" presetSubtype="8">
                                  <p:stCondLst>
                                    <p:cond delay="3000"/>
                                  </p:stCondLst>
                                  <p:childTnLst>
                                    <p:set>
                                      <p:cBhvr>
                                        <p:cTn dur="1" fill="hold" id="34">
                                          <p:stCondLst>
                                            <p:cond delay="0"/>
                                          </p:stCondLst>
                                        </p:cTn>
                                        <p:tgtEl>
                                          <p:spTgt spid="4"/>
                                        </p:tgtEl>
                                        <p:attrNameLst>
                                          <p:attrName>style.visibility</p:attrName>
                                        </p:attrNameLst>
                                      </p:cBhvr>
                                      <p:to>
                                        <p:strVal val="visible"/>
                                      </p:to>
                                    </p:set>
                                    <p:animEffect filter="wipe(left)" transition="in">
                                      <p:cBhvr>
                                        <p:cTn dur="500" id="35"/>
                                        <p:tgtEl>
                                          <p:spTgt spid="4"/>
                                        </p:tgtEl>
                                      </p:cBhvr>
                                    </p:animEffect>
                                  </p:childTnLst>
                                </p:cTn>
                              </p:par>
                              <p:par>
                                <p:cTn fill="hold" id="36" nodeType="withEffect" presetClass="entr" presetID="22" presetSubtype="8">
                                  <p:stCondLst>
                                    <p:cond delay="4500"/>
                                  </p:stCondLst>
                                  <p:childTnLst>
                                    <p:set>
                                      <p:cBhvr>
                                        <p:cTn dur="1" fill="hold" id="37">
                                          <p:stCondLst>
                                            <p:cond delay="0"/>
                                          </p:stCondLst>
                                        </p:cTn>
                                        <p:tgtEl>
                                          <p:spTgt spid="5"/>
                                        </p:tgtEl>
                                        <p:attrNameLst>
                                          <p:attrName>style.visibility</p:attrName>
                                        </p:attrNameLst>
                                      </p:cBhvr>
                                      <p:to>
                                        <p:strVal val="visible"/>
                                      </p:to>
                                    </p:set>
                                    <p:animEffect filter="wipe(left)" transition="in">
                                      <p:cBhvr>
                                        <p:cTn dur="500" id="38"/>
                                        <p:tgtEl>
                                          <p:spTgt spid="5"/>
                                        </p:tgtEl>
                                      </p:cBhvr>
                                    </p:animEffect>
                                  </p:childTnLst>
                                </p:cTn>
                              </p:par>
                              <p:par>
                                <p:cTn fill="hold" id="39" nodeType="withEffect" presetClass="entr" presetID="22" presetSubtype="8">
                                  <p:stCondLst>
                                    <p:cond delay="1500"/>
                                  </p:stCondLst>
                                  <p:childTnLst>
                                    <p:set>
                                      <p:cBhvr>
                                        <p:cTn dur="1" fill="hold" id="40">
                                          <p:stCondLst>
                                            <p:cond delay="0"/>
                                          </p:stCondLst>
                                        </p:cTn>
                                        <p:tgtEl>
                                          <p:spTgt spid="3"/>
                                        </p:tgtEl>
                                        <p:attrNameLst>
                                          <p:attrName>style.visibility</p:attrName>
                                        </p:attrNameLst>
                                      </p:cBhvr>
                                      <p:to>
                                        <p:strVal val="visible"/>
                                      </p:to>
                                    </p:set>
                                    <p:animEffect filter="wipe(left)" transition="in">
                                      <p:cBhvr>
                                        <p:cTn dur="500" id="4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73"/>
      <p:bldP grpId="0" spid="7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a:blip r:embed="rId2">
              <a:extLst>
                <a:ext uri="{28A0092B-C50C-407E-A947-70E740481C1C}">
                  <a14:useLocalDpi/>
                </a:ext>
              </a:extLst>
            </a:blip>
            <a:stretch>
              <a:fillRect/>
            </a:stretch>
          </p:blipFill>
          <p:spPr>
            <a:xfrm flipH="1" rot="5400000">
              <a:off x="4331264" y="1963559"/>
              <a:ext cx="758256" cy="776724"/>
            </a:xfrm>
            <a:prstGeom prst="rect">
              <a:avLst/>
            </a:prstGeom>
          </p:spPr>
        </p:pic>
        <p:pic>
          <p:nvPicPr>
            <p:cNvPr id="36" name="图片 35"/>
            <p:cNvPicPr>
              <a:picLocks noChangeAspect="1"/>
            </p:cNvPicPr>
            <p:nvPr/>
          </p:nvPicPr>
          <p:blipFill>
            <a:blip r:embed="rId3">
              <a:extLst>
                <a:ext uri="{28A0092B-C50C-407E-A947-70E740481C1C}">
                  <a14:useLocalDpi/>
                </a:ext>
              </a:extLst>
            </a:blip>
            <a:stretch>
              <a:fillRect/>
            </a:stretch>
          </p:blipFill>
          <p:spPr>
            <a:xfrm>
              <a:off x="4074354" y="3419364"/>
              <a:ext cx="949347" cy="1299551"/>
            </a:xfrm>
            <a:prstGeom prst="rect">
              <a:avLst/>
            </a:prstGeom>
          </p:spPr>
        </p:pic>
        <p:pic>
          <p:nvPicPr>
            <p:cNvPr id="38" name="图片 37"/>
            <p:cNvPicPr>
              <a:picLocks noChangeAspect="1"/>
            </p:cNvPicPr>
            <p:nvPr/>
          </p:nvPicPr>
          <p:blipFill>
            <a:blip r:embed="rId4">
              <a:extLst>
                <a:ext uri="{28A0092B-C50C-407E-A947-70E740481C1C}">
                  <a14:useLocalDpi/>
                </a:ext>
              </a:extLst>
            </a:blip>
            <a:stretch>
              <a:fillRect/>
            </a:stretch>
          </p:blipFill>
          <p:spPr>
            <a:xfrm>
              <a:off x="4106891" y="2731049"/>
              <a:ext cx="632899" cy="649776"/>
            </a:xfrm>
            <a:prstGeom prst="rect">
              <a:avLst/>
            </a:prstGeom>
          </p:spPr>
        </p:pic>
        <p:pic>
          <p:nvPicPr>
            <p:cNvPr id="40" name="图片 39"/>
            <p:cNvPicPr>
              <a:picLocks noChangeAspect="1"/>
            </p:cNvPicPr>
            <p:nvPr/>
          </p:nvPicPr>
          <p:blipFill>
            <a:blip r:embed="rId5">
              <a:extLst>
                <a:ext uri="{28A0092B-C50C-407E-A947-70E740481C1C}">
                  <a14:useLocalDpi/>
                </a:ext>
              </a:extLst>
            </a:blip>
            <a:stretch>
              <a:fillRect/>
            </a:stretch>
          </p:blipFill>
          <p:spPr>
            <a:xfrm>
              <a:off x="7553717" y="3127713"/>
              <a:ext cx="529365" cy="542435"/>
            </a:xfrm>
            <a:prstGeom prst="rect">
              <a:avLst/>
            </a:prstGeom>
          </p:spPr>
        </p:pic>
        <p:pic>
          <p:nvPicPr>
            <p:cNvPr id="41" name="图片 40"/>
            <p:cNvPicPr>
              <a:picLocks noChangeAspect="1"/>
            </p:cNvPicPr>
            <p:nvPr/>
          </p:nvPicPr>
          <p:blipFill>
            <a:blip r:embed="rId6">
              <a:extLst>
                <a:ext uri="{28A0092B-C50C-407E-A947-70E740481C1C}">
                  <a14:useLocalDpi/>
                </a:ext>
              </a:extLst>
            </a:blip>
            <a:stretch>
              <a:fillRect/>
            </a:stretch>
          </p:blipFill>
          <p:spPr>
            <a:xfrm>
              <a:off x="5954258" y="4661154"/>
              <a:ext cx="1048683" cy="671737"/>
            </a:xfrm>
            <a:prstGeom prst="rect">
              <a:avLst/>
            </a:prstGeom>
          </p:spPr>
        </p:pic>
        <p:pic>
          <p:nvPicPr>
            <p:cNvPr id="42" name="图片 41"/>
            <p:cNvPicPr>
              <a:picLocks noChangeAspect="1"/>
            </p:cNvPicPr>
            <p:nvPr/>
          </p:nvPicPr>
          <p:blipFill>
            <a:blip r:embed="rId7">
              <a:extLst>
                <a:ext uri="{28A0092B-C50C-407E-A947-70E740481C1C}">
                  <a14:useLocalDpi/>
                </a:ext>
              </a:extLst>
            </a:blip>
            <a:stretch>
              <a:fillRect/>
            </a:stretch>
          </p:blipFill>
          <p:spPr>
            <a:xfrm>
              <a:off x="4968242" y="1650434"/>
              <a:ext cx="630631" cy="630631"/>
            </a:xfrm>
            <a:prstGeom prst="rect">
              <a:avLst/>
            </a:prstGeom>
          </p:spPr>
        </p:pic>
        <p:pic>
          <p:nvPicPr>
            <p:cNvPr id="43" name="图片 42"/>
            <p:cNvPicPr>
              <a:picLocks noChangeAspect="1"/>
            </p:cNvPicPr>
            <p:nvPr/>
          </p:nvPicPr>
          <p:blipFill>
            <a:blip r:embed="rId8">
              <a:extLst>
                <a:ext uri="{28A0092B-C50C-407E-A947-70E740481C1C}">
                  <a14:useLocalDpi/>
                </a:ext>
              </a:extLst>
            </a:blip>
            <a:stretch>
              <a:fillRect/>
            </a:stretch>
          </p:blipFill>
          <p:spPr>
            <a:xfrm>
              <a:off x="7338404" y="2414722"/>
              <a:ext cx="623199" cy="591753"/>
            </a:xfrm>
            <a:prstGeom prst="rect">
              <a:avLst/>
            </a:prstGeom>
          </p:spPr>
        </p:pic>
        <p:pic>
          <p:nvPicPr>
            <p:cNvPr id="44" name="图片 43"/>
            <p:cNvPicPr>
              <a:picLocks noChangeAspect="1"/>
            </p:cNvPicPr>
            <p:nvPr/>
          </p:nvPicPr>
          <p:blipFill>
            <a:blip r:embed="rId9">
              <a:extLst>
                <a:ext uri="{28A0092B-C50C-407E-A947-70E740481C1C}">
                  <a14:useLocalDpi/>
                </a:ext>
              </a:extLst>
            </a:blip>
            <a:stretch>
              <a:fillRect/>
            </a:stretch>
          </p:blipFill>
          <p:spPr>
            <a:xfrm rot="20804784">
              <a:off x="6572282" y="1428499"/>
              <a:ext cx="1012638" cy="1088586"/>
            </a:xfrm>
            <a:prstGeom prst="rect">
              <a:avLst/>
            </a:prstGeom>
          </p:spPr>
        </p:pic>
        <p:pic>
          <p:nvPicPr>
            <p:cNvPr id="46" name="图片 45"/>
            <p:cNvPicPr>
              <a:picLocks noChangeAspect="1"/>
            </p:cNvPicPr>
            <p:nvPr/>
          </p:nvPicPr>
          <p:blipFill>
            <a:blip r:embed="rId10">
              <a:extLst>
                <a:ext uri="{28A0092B-C50C-407E-A947-70E740481C1C}">
                  <a14:useLocalDpi/>
                </a:ext>
              </a:extLst>
            </a:blip>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a:extLst>
                <a:ext uri="{28A0092B-C50C-407E-A947-70E740481C1C}">
                  <a14:useLocalDpi/>
                </a:ext>
              </a:extLst>
            </a:blip>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a:extLst>
                <a:ext uri="{28A0092B-C50C-407E-A947-70E740481C1C}">
                  <a14:useLocalDpi/>
                </a:ext>
              </a:extLst>
            </a:blip>
            <a:stretch>
              <a:fillRect/>
            </a:stretch>
          </p:blipFill>
          <p:spPr>
            <a:xfrm flipH="1" rot="1065221">
              <a:off x="7006422" y="3583675"/>
              <a:ext cx="949347" cy="1299551"/>
            </a:xfrm>
            <a:prstGeom prst="rect">
              <a:avLst/>
            </a:prstGeom>
          </p:spPr>
        </p:pic>
      </p:grpSp>
      <p:pic>
        <p:nvPicPr>
          <p:cNvPr id="20" name="图片 19"/>
          <p:cNvPicPr>
            <a:picLocks noChangeAspect="1"/>
          </p:cNvPicPr>
          <p:nvPr/>
        </p:nvPicPr>
        <p:blipFill>
          <a:blip r:embed="rId12">
            <a:extLst>
              <a:ext uri="{28A0092B-C50C-407E-A947-70E740481C1C}">
                <a14:useLocalDpi/>
              </a:ext>
            </a:extLst>
          </a:blip>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a:extLst>
              <a:ext uri="{28A0092B-C50C-407E-A947-70E740481C1C}">
                <a14:useLocalDpi/>
              </a:ext>
            </a:extLst>
          </a:blip>
          <a:stretch>
            <a:fillRect/>
          </a:stretch>
        </p:blipFill>
        <p:spPr>
          <a:xfrm flipH="1">
            <a:off x="0" y="3151609"/>
            <a:ext cx="1914967" cy="3706389"/>
          </a:xfrm>
          <a:prstGeom prst="rect">
            <a:avLst/>
          </a:prstGeom>
        </p:spPr>
      </p:pic>
      <p:sp>
        <p:nvSpPr>
          <p:cNvPr id="50" name="矩形 49"/>
          <p:cNvSpPr/>
          <p:nvPr/>
        </p:nvSpPr>
        <p:spPr>
          <a:xfrm>
            <a:off x="3429766" y="5534120"/>
            <a:ext cx="5331852"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54" name="矩形 53"/>
          <p:cNvSpPr/>
          <p:nvPr/>
        </p:nvSpPr>
        <p:spPr>
          <a:xfrm rot="3274">
            <a:off x="4749899" y="5022207"/>
            <a:ext cx="2717718" cy="518160"/>
          </a:xfrm>
          <a:prstGeom prst="rect">
            <a:avLst/>
          </a:prstGeom>
        </p:spPr>
        <p:txBody>
          <a:bodyPr wrap="square">
            <a:spAutoFit/>
          </a:bodyPr>
          <a:lstStyle/>
          <a:p>
            <a:pPr algn="ctr"/>
            <a:r>
              <a:rPr altLang="en-US" lang="zh-CN" sz="2800">
                <a:cs typeface="+mn-ea"/>
                <a:sym typeface="+mn-lt"/>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p:cNvSpPr/>
            <p:nvPr/>
          </p:nvSpPr>
          <p:spPr>
            <a:xfrm rot="3274">
              <a:off x="5181150" y="2405998"/>
              <a:ext cx="1816693" cy="701040"/>
            </a:xfrm>
            <a:prstGeom prst="rect">
              <a:avLst/>
            </a:prstGeom>
          </p:spPr>
          <p:txBody>
            <a:bodyPr wrap="square">
              <a:spAutoFit/>
            </a:bodyPr>
            <a:lstStyle/>
            <a:p>
              <a:pPr algn="ctr"/>
              <a:r>
                <a:rPr altLang="en-US" lang="zh-CN" smtClean="0" sz="4000">
                  <a:solidFill>
                    <a:srgbClr val="1C1C1C"/>
                  </a:solidFill>
                  <a:cs typeface="+mn-ea"/>
                  <a:sym typeface="+mn-lt"/>
                </a:rPr>
                <a:t>第四章</a:t>
              </a:r>
            </a:p>
          </p:txBody>
        </p:sp>
      </p:grpSp>
      <p:pic>
        <p:nvPicPr>
          <p:cNvPr id="55" name="图片 54"/>
          <p:cNvPicPr>
            <a:picLocks noChangeAspect="1"/>
          </p:cNvPicPr>
          <p:nvPr/>
        </p:nvPicPr>
        <p:blipFill>
          <a:blip r:embed="rId13">
            <a:extLst>
              <a:ext uri="{28A0092B-C50C-407E-A947-70E740481C1C}">
                <a14:useLocalDpi/>
              </a:ext>
            </a:extLst>
          </a:blip>
          <a:stretch>
            <a:fillRect/>
          </a:stretch>
        </p:blipFill>
        <p:spPr>
          <a:xfrm>
            <a:off x="5697192" y="3220116"/>
            <a:ext cx="819918" cy="468524"/>
          </a:xfrm>
          <a:prstGeom prst="rect">
            <a:avLst/>
          </a:prstGeom>
        </p:spPr>
      </p:pic>
    </p:spTree>
    <p:extLst>
      <p:ext uri="{BB962C8B-B14F-4D97-AF65-F5344CB8AC3E}">
        <p14:creationId val="1786777571"/>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id="11" nodeType="withEffect" presetClass="entr" presetID="6" presetSubtype="32">
                                  <p:stCondLst>
                                    <p:cond delay="500"/>
                                  </p:stCondLst>
                                  <p:childTnLst>
                                    <p:set>
                                      <p:cBhvr>
                                        <p:cTn dur="1" fill="hold" id="12">
                                          <p:stCondLst>
                                            <p:cond delay="0"/>
                                          </p:stCondLst>
                                        </p:cTn>
                                        <p:tgtEl>
                                          <p:spTgt spid="4"/>
                                        </p:tgtEl>
                                        <p:attrNameLst>
                                          <p:attrName>style.visibility</p:attrName>
                                        </p:attrNameLst>
                                      </p:cBhvr>
                                      <p:to>
                                        <p:strVal val="visible"/>
                                      </p:to>
                                    </p:set>
                                    <p:animEffect filter="circle(out)" transition="in">
                                      <p:cBhvr>
                                        <p:cTn dur="2000" id="13"/>
                                        <p:tgtEl>
                                          <p:spTgt spid="4"/>
                                        </p:tgtEl>
                                      </p:cBhvr>
                                    </p:animEffect>
                                  </p:childTnLst>
                                </p:cTn>
                              </p:par>
                              <p:par>
                                <p:cTn fill="hold" id="14" nodeType="withEffect" presetClass="entr" presetID="23" presetSubtype="16">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1000" fill="hold" id="16"/>
                                        <p:tgtEl>
                                          <p:spTgt spid="3"/>
                                        </p:tgtEl>
                                        <p:attrNameLst>
                                          <p:attrName>ppt_w</p:attrName>
                                        </p:attrNameLst>
                                      </p:cBhvr>
                                      <p:tavLst>
                                        <p:tav tm="0">
                                          <p:val>
                                            <p:fltVal val="0"/>
                                          </p:val>
                                        </p:tav>
                                        <p:tav tm="100000">
                                          <p:val>
                                            <p:strVal val="#ppt_w"/>
                                          </p:val>
                                        </p:tav>
                                      </p:tavLst>
                                    </p:anim>
                                    <p:anim calcmode="lin" valueType="num">
                                      <p:cBhvr>
                                        <p:cTn dur="1000" fill="hold" id="17"/>
                                        <p:tgtEl>
                                          <p:spTgt spid="3"/>
                                        </p:tgtEl>
                                        <p:attrNameLst>
                                          <p:attrName>ppt_h</p:attrName>
                                        </p:attrNameLst>
                                      </p:cBhvr>
                                      <p:tavLst>
                                        <p:tav tm="0">
                                          <p:val>
                                            <p:fltVal val="0"/>
                                          </p:val>
                                        </p:tav>
                                        <p:tav tm="100000">
                                          <p:val>
                                            <p:strVal val="#ppt_h"/>
                                          </p:val>
                                        </p:tav>
                                      </p:tavLst>
                                    </p:anim>
                                  </p:childTnLst>
                                </p:cTn>
                              </p:par>
                              <p:par>
                                <p:cTn fill="hold" id="18" nodeType="withEffect" presetClass="entr" presetID="42" presetSubtype="0">
                                  <p:stCondLst>
                                    <p:cond delay="1000"/>
                                  </p:stCondLst>
                                  <p:childTnLst>
                                    <p:set>
                                      <p:cBhvr>
                                        <p:cTn dur="1" fill="hold" id="19">
                                          <p:stCondLst>
                                            <p:cond delay="0"/>
                                          </p:stCondLst>
                                        </p:cTn>
                                        <p:tgtEl>
                                          <p:spTgt spid="55"/>
                                        </p:tgtEl>
                                        <p:attrNameLst>
                                          <p:attrName>style.visibility</p:attrName>
                                        </p:attrNameLst>
                                      </p:cBhvr>
                                      <p:to>
                                        <p:strVal val="visible"/>
                                      </p:to>
                                    </p:set>
                                    <p:animEffect filter="fade" transition="in">
                                      <p:cBhvr>
                                        <p:cTn dur="1000" id="20"/>
                                        <p:tgtEl>
                                          <p:spTgt spid="55"/>
                                        </p:tgtEl>
                                      </p:cBhvr>
                                    </p:animEffect>
                                    <p:anim calcmode="lin" valueType="num">
                                      <p:cBhvr>
                                        <p:cTn dur="1000" fill="hold" id="21"/>
                                        <p:tgtEl>
                                          <p:spTgt spid="55"/>
                                        </p:tgtEl>
                                        <p:attrNameLst>
                                          <p:attrName>ppt_x</p:attrName>
                                        </p:attrNameLst>
                                      </p:cBhvr>
                                      <p:tavLst>
                                        <p:tav tm="0">
                                          <p:val>
                                            <p:strVal val="#ppt_x"/>
                                          </p:val>
                                        </p:tav>
                                        <p:tav tm="100000">
                                          <p:val>
                                            <p:strVal val="#ppt_x"/>
                                          </p:val>
                                        </p:tav>
                                      </p:tavLst>
                                    </p:anim>
                                    <p:anim calcmode="lin" valueType="num">
                                      <p:cBhvr>
                                        <p:cTn dur="1000" fill="hold" id="22"/>
                                        <p:tgtEl>
                                          <p:spTgt spid="55"/>
                                        </p:tgtEl>
                                        <p:attrNameLst>
                                          <p:attrName>ppt_y</p:attrName>
                                        </p:attrNameLst>
                                      </p:cBhvr>
                                      <p:tavLst>
                                        <p:tav tm="0">
                                          <p:val>
                                            <p:strVal val="#ppt_y+.1"/>
                                          </p:val>
                                        </p:tav>
                                        <p:tav tm="100000">
                                          <p:val>
                                            <p:strVal val="#ppt_y"/>
                                          </p:val>
                                        </p:tav>
                                      </p:tavLst>
                                    </p:anim>
                                  </p:childTnLst>
                                </p:cTn>
                              </p:par>
                              <p:par>
                                <p:cTn fill="hold" grpId="0" id="23" nodeType="withEffect" presetClass="entr" presetID="41" presetSubtype="0">
                                  <p:stCondLst>
                                    <p:cond delay="2500"/>
                                  </p:stCondLst>
                                  <p:iterate type="lt">
                                    <p:tmPct val="10000"/>
                                  </p:iterate>
                                  <p:childTnLst>
                                    <p:set>
                                      <p:cBhvr>
                                        <p:cTn dur="1" fill="hold" id="24">
                                          <p:stCondLst>
                                            <p:cond delay="0"/>
                                          </p:stCondLst>
                                        </p:cTn>
                                        <p:tgtEl>
                                          <p:spTgt spid="54"/>
                                        </p:tgtEl>
                                        <p:attrNameLst>
                                          <p:attrName>style.visibility</p:attrName>
                                        </p:attrNameLst>
                                      </p:cBhvr>
                                      <p:to>
                                        <p:strVal val="visible"/>
                                      </p:to>
                                    </p:set>
                                    <p:anim calcmode="lin" valueType="num">
                                      <p:cBhvr>
                                        <p:cTn dur="750" fill="hold" id="25"/>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6"/>
                                        <p:tgtEl>
                                          <p:spTgt spid="54"/>
                                        </p:tgtEl>
                                        <p:attrNameLst>
                                          <p:attrName>ppt_y</p:attrName>
                                        </p:attrNameLst>
                                      </p:cBhvr>
                                      <p:tavLst>
                                        <p:tav tm="0">
                                          <p:val>
                                            <p:strVal val="#ppt_y"/>
                                          </p:val>
                                        </p:tav>
                                        <p:tav tm="100000">
                                          <p:val>
                                            <p:strVal val="#ppt_y"/>
                                          </p:val>
                                        </p:tav>
                                      </p:tavLst>
                                    </p:anim>
                                    <p:anim calcmode="lin" valueType="num">
                                      <p:cBhvr>
                                        <p:cTn dur="750" fill="hold" id="27"/>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8"/>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9" tmFilter="0,0; .5, 1; 1, 1"/>
                                        <p:tgtEl>
                                          <p:spTgt spid="54"/>
                                        </p:tgtEl>
                                      </p:cBhvr>
                                    </p:animEffect>
                                  </p:childTnLst>
                                </p:cTn>
                              </p:par>
                              <p:par>
                                <p:cTn fill="hold" grpId="0" id="30" nodeType="withEffect" presetClass="entr" presetID="22" presetSubtype="1">
                                  <p:stCondLst>
                                    <p:cond delay="3500"/>
                                  </p:stCondLst>
                                  <p:childTnLst>
                                    <p:set>
                                      <p:cBhvr>
                                        <p:cTn dur="1" fill="hold" id="31">
                                          <p:stCondLst>
                                            <p:cond delay="0"/>
                                          </p:stCondLst>
                                        </p:cTn>
                                        <p:tgtEl>
                                          <p:spTgt spid="50"/>
                                        </p:tgtEl>
                                        <p:attrNameLst>
                                          <p:attrName>style.visibility</p:attrName>
                                        </p:attrNameLst>
                                      </p:cBhvr>
                                      <p:to>
                                        <p:strVal val="visible"/>
                                      </p:to>
                                    </p:set>
                                    <p:animEffect filter="wipe(up)" transition="in">
                                      <p:cBhvr>
                                        <p:cTn dur="500" id="3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2" name="矩形 1"/>
          <p:cNvSpPr/>
          <p:nvPr/>
        </p:nvSpPr>
        <p:spPr>
          <a:xfrm>
            <a:off x="0" y="3429000"/>
            <a:ext cx="6096000" cy="3429000"/>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矩形 19"/>
          <p:cNvSpPr/>
          <p:nvPr/>
        </p:nvSpPr>
        <p:spPr>
          <a:xfrm>
            <a:off x="6096000" y="0"/>
            <a:ext cx="6096000" cy="342900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13"/>
          <p:cNvSpPr/>
          <p:nvPr/>
        </p:nvSpPr>
        <p:spPr>
          <a:xfrm rot="3274">
            <a:off x="1217643" y="1709929"/>
            <a:ext cx="3106712" cy="518160"/>
          </a:xfrm>
          <a:prstGeom prst="rect">
            <a:avLst/>
          </a:prstGeom>
        </p:spPr>
        <p:txBody>
          <a:bodyPr wrap="square">
            <a:spAutoFit/>
          </a:bodyPr>
          <a:lstStyle/>
          <a:p>
            <a:pPr algn="ctr"/>
            <a:r>
              <a:rPr altLang="en-US" lang="zh-CN" sz="2800">
                <a:solidFill>
                  <a:srgbClr val="1C1C1C"/>
                </a:solidFill>
                <a:cs typeface="+mn-ea"/>
                <a:sym typeface="+mn-lt"/>
              </a:rPr>
              <a:t>输入您的标题</a:t>
            </a:r>
          </a:p>
        </p:txBody>
      </p:sp>
      <p:sp>
        <p:nvSpPr>
          <p:cNvPr id="21" name="矩形 20"/>
          <p:cNvSpPr/>
          <p:nvPr/>
        </p:nvSpPr>
        <p:spPr>
          <a:xfrm>
            <a:off x="832834" y="2324862"/>
            <a:ext cx="3876326" cy="51816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grpSp>
        <p:nvGrpSpPr>
          <p:cNvPr id="3" name="组合 2"/>
          <p:cNvGrpSpPr/>
          <p:nvPr/>
        </p:nvGrpSpPr>
        <p:grpSpPr>
          <a:xfrm>
            <a:off x="5084711" y="2519427"/>
            <a:ext cx="2048455" cy="1819145"/>
            <a:chOff x="5084711" y="2519427"/>
            <a:chExt cx="2048455" cy="1819145"/>
          </a:xfrm>
        </p:grpSpPr>
        <p:sp>
          <p:nvSpPr>
            <p:cNvPr id="35" name="矩形 34"/>
            <p:cNvSpPr/>
            <p:nvPr/>
          </p:nvSpPr>
          <p:spPr>
            <a:xfrm>
              <a:off x="5084711" y="2519427"/>
              <a:ext cx="2048455" cy="1819145"/>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矩形 3"/>
            <p:cNvSpPr/>
            <p:nvPr/>
          </p:nvSpPr>
          <p:spPr>
            <a:xfrm>
              <a:off x="5484098" y="2828835"/>
              <a:ext cx="1249680" cy="1188720"/>
            </a:xfrm>
            <a:prstGeom prst="rect">
              <a:avLst/>
            </a:prstGeom>
          </p:spPr>
          <p:txBody>
            <a:bodyPr wrap="none">
              <a:spAutoFit/>
            </a:bodyPr>
            <a:lstStyle/>
            <a:p>
              <a:pPr algn="ctr"/>
              <a:r>
                <a:rPr altLang="en-US" lang="zh-CN" smtClean="0" spc="600" sz="3600">
                  <a:solidFill>
                    <a:schemeClr val="bg1"/>
                  </a:solidFill>
                  <a:cs typeface="+mn-ea"/>
                  <a:sym typeface="+mn-lt"/>
                </a:rPr>
                <a:t>标题</a:t>
              </a:r>
            </a:p>
            <a:p>
              <a:pPr algn="ctr"/>
              <a:r>
                <a:rPr altLang="en-US" lang="zh-CN" smtClean="0" spc="600" sz="3600">
                  <a:solidFill>
                    <a:schemeClr val="bg1"/>
                  </a:solidFill>
                  <a:cs typeface="+mn-ea"/>
                  <a:sym typeface="+mn-lt"/>
                </a:rPr>
                <a:t>内容</a:t>
              </a:r>
            </a:p>
          </p:txBody>
        </p:sp>
        <p:sp>
          <p:nvSpPr>
            <p:cNvPr id="36" name="矩形 35"/>
            <p:cNvSpPr/>
            <p:nvPr/>
          </p:nvSpPr>
          <p:spPr>
            <a:xfrm>
              <a:off x="5171044" y="2608053"/>
              <a:ext cx="1875788" cy="164189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37" name="图片 36"/>
          <p:cNvPicPr>
            <a:picLocks noChangeAspect="1"/>
          </p:cNvPicPr>
          <p:nvPr/>
        </p:nvPicPr>
        <p:blipFill>
          <a:blip r:embed="rId4">
            <a:extLst>
              <a:ext uri="{28A0092B-C50C-407E-A947-70E740481C1C}">
                <a14:useLocalDpi/>
              </a:ext>
            </a:extLst>
          </a:blip>
          <a:stretch>
            <a:fillRect/>
          </a:stretch>
        </p:blipFill>
        <p:spPr>
          <a:xfrm flipV="1">
            <a:off x="2025772" y="812083"/>
            <a:ext cx="1245301" cy="931861"/>
          </a:xfrm>
          <a:prstGeom prst="rect">
            <a:avLst/>
          </a:prstGeom>
        </p:spPr>
      </p:pic>
      <p:sp>
        <p:nvSpPr>
          <p:cNvPr id="38" name="矩形 37"/>
          <p:cNvSpPr/>
          <p:nvPr/>
        </p:nvSpPr>
        <p:spPr>
          <a:xfrm rot="3274">
            <a:off x="7685336" y="4794838"/>
            <a:ext cx="3106712" cy="518160"/>
          </a:xfrm>
          <a:prstGeom prst="rect">
            <a:avLst/>
          </a:prstGeom>
        </p:spPr>
        <p:txBody>
          <a:bodyPr wrap="square">
            <a:spAutoFit/>
          </a:bodyPr>
          <a:lstStyle/>
          <a:p>
            <a:pPr algn="ctr"/>
            <a:r>
              <a:rPr altLang="en-US" lang="zh-CN" sz="2800">
                <a:solidFill>
                  <a:srgbClr val="1C1C1C"/>
                </a:solidFill>
                <a:cs typeface="+mn-ea"/>
                <a:sym typeface="+mn-lt"/>
              </a:rPr>
              <a:t>输入您的标题</a:t>
            </a:r>
          </a:p>
        </p:txBody>
      </p:sp>
      <p:sp>
        <p:nvSpPr>
          <p:cNvPr id="39" name="矩形 38"/>
          <p:cNvSpPr/>
          <p:nvPr/>
        </p:nvSpPr>
        <p:spPr>
          <a:xfrm>
            <a:off x="7300526" y="5409771"/>
            <a:ext cx="3876326" cy="51816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pic>
        <p:nvPicPr>
          <p:cNvPr id="41" name="图片 40"/>
          <p:cNvPicPr>
            <a:picLocks noChangeAspect="1"/>
          </p:cNvPicPr>
          <p:nvPr/>
        </p:nvPicPr>
        <p:blipFill>
          <a:blip r:embed="rId5">
            <a:extLst>
              <a:ext uri="{28A0092B-C50C-407E-A947-70E740481C1C}">
                <a14:useLocalDpi/>
              </a:ext>
            </a:extLst>
          </a:blip>
          <a:stretch>
            <a:fillRect/>
          </a:stretch>
        </p:blipFill>
        <p:spPr>
          <a:xfrm rot="17312300">
            <a:off x="8768090" y="3694375"/>
            <a:ext cx="941197" cy="1288395"/>
          </a:xfrm>
          <a:prstGeom prst="rect">
            <a:avLst/>
          </a:prstGeom>
        </p:spPr>
      </p:pic>
    </p:spTree>
    <p:extLst>
      <p:ext uri="{BB962C8B-B14F-4D97-AF65-F5344CB8AC3E}">
        <p14:creationId val="1301657325"/>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par>
                                <p:cTn fill="hold" id="15" nodeType="withEffect" presetClass="entr" presetID="31"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 calcmode="lin" valueType="num">
                                      <p:cBhvr>
                                        <p:cTn dur="1000" fill="hold" id="19"/>
                                        <p:tgtEl>
                                          <p:spTgt spid="3"/>
                                        </p:tgtEl>
                                        <p:attrNameLst>
                                          <p:attrName>style.rotation</p:attrName>
                                        </p:attrNameLst>
                                      </p:cBhvr>
                                      <p:tavLst>
                                        <p:tav tm="0">
                                          <p:val>
                                            <p:fltVal val="90"/>
                                          </p:val>
                                        </p:tav>
                                        <p:tav tm="100000">
                                          <p:val>
                                            <p:fltVal val="0"/>
                                          </p:val>
                                        </p:tav>
                                      </p:tavLst>
                                    </p:anim>
                                    <p:animEffect filter="fade" transition="in">
                                      <p:cBhvr>
                                        <p:cTn dur="1000" id="20"/>
                                        <p:tgtEl>
                                          <p:spTgt spid="3"/>
                                        </p:tgtEl>
                                      </p:cBhvr>
                                    </p:animEffect>
                                  </p:childTnLst>
                                </p:cTn>
                              </p:par>
                              <p:par>
                                <p:cTn fill="hold" id="21" nodeType="withEffect" presetClass="entr" presetID="31" presetSubtype="0">
                                  <p:stCondLst>
                                    <p:cond delay="1000"/>
                                  </p:stCondLst>
                                  <p:childTnLst>
                                    <p:set>
                                      <p:cBhvr>
                                        <p:cTn dur="1" fill="hold" id="22">
                                          <p:stCondLst>
                                            <p:cond delay="0"/>
                                          </p:stCondLst>
                                        </p:cTn>
                                        <p:tgtEl>
                                          <p:spTgt spid="37"/>
                                        </p:tgtEl>
                                        <p:attrNameLst>
                                          <p:attrName>style.visibility</p:attrName>
                                        </p:attrNameLst>
                                      </p:cBhvr>
                                      <p:to>
                                        <p:strVal val="visible"/>
                                      </p:to>
                                    </p:set>
                                    <p:anim calcmode="lin" valueType="num">
                                      <p:cBhvr>
                                        <p:cTn dur="1000" fill="hold" id="23"/>
                                        <p:tgtEl>
                                          <p:spTgt spid="37"/>
                                        </p:tgtEl>
                                        <p:attrNameLst>
                                          <p:attrName>ppt_w</p:attrName>
                                        </p:attrNameLst>
                                      </p:cBhvr>
                                      <p:tavLst>
                                        <p:tav tm="0">
                                          <p:val>
                                            <p:fltVal val="0"/>
                                          </p:val>
                                        </p:tav>
                                        <p:tav tm="100000">
                                          <p:val>
                                            <p:strVal val="#ppt_w"/>
                                          </p:val>
                                        </p:tav>
                                      </p:tavLst>
                                    </p:anim>
                                    <p:anim calcmode="lin" valueType="num">
                                      <p:cBhvr>
                                        <p:cTn dur="1000" fill="hold" id="24"/>
                                        <p:tgtEl>
                                          <p:spTgt spid="37"/>
                                        </p:tgtEl>
                                        <p:attrNameLst>
                                          <p:attrName>ppt_h</p:attrName>
                                        </p:attrNameLst>
                                      </p:cBhvr>
                                      <p:tavLst>
                                        <p:tav tm="0">
                                          <p:val>
                                            <p:fltVal val="0"/>
                                          </p:val>
                                        </p:tav>
                                        <p:tav tm="100000">
                                          <p:val>
                                            <p:strVal val="#ppt_h"/>
                                          </p:val>
                                        </p:tav>
                                      </p:tavLst>
                                    </p:anim>
                                    <p:anim calcmode="lin" valueType="num">
                                      <p:cBhvr>
                                        <p:cTn dur="1000" fill="hold" id="25"/>
                                        <p:tgtEl>
                                          <p:spTgt spid="37"/>
                                        </p:tgtEl>
                                        <p:attrNameLst>
                                          <p:attrName>style.rotation</p:attrName>
                                        </p:attrNameLst>
                                      </p:cBhvr>
                                      <p:tavLst>
                                        <p:tav tm="0">
                                          <p:val>
                                            <p:fltVal val="90"/>
                                          </p:val>
                                        </p:tav>
                                        <p:tav tm="100000">
                                          <p:val>
                                            <p:fltVal val="0"/>
                                          </p:val>
                                        </p:tav>
                                      </p:tavLst>
                                    </p:anim>
                                    <p:animEffect filter="fade" transition="in">
                                      <p:cBhvr>
                                        <p:cTn dur="1000" id="26"/>
                                        <p:tgtEl>
                                          <p:spTgt spid="37"/>
                                        </p:tgtEl>
                                      </p:cBhvr>
                                    </p:animEffect>
                                  </p:childTnLst>
                                </p:cTn>
                              </p:par>
                              <p:par>
                                <p:cTn fill="hold" id="27" nodeType="withEffect" presetClass="entr" presetID="31" presetSubtype="0">
                                  <p:stCondLst>
                                    <p:cond delay="1000"/>
                                  </p:stCondLst>
                                  <p:childTnLst>
                                    <p:set>
                                      <p:cBhvr>
                                        <p:cTn dur="1" fill="hold" id="28">
                                          <p:stCondLst>
                                            <p:cond delay="0"/>
                                          </p:stCondLst>
                                        </p:cTn>
                                        <p:tgtEl>
                                          <p:spTgt spid="41"/>
                                        </p:tgtEl>
                                        <p:attrNameLst>
                                          <p:attrName>style.visibility</p:attrName>
                                        </p:attrNameLst>
                                      </p:cBhvr>
                                      <p:to>
                                        <p:strVal val="visible"/>
                                      </p:to>
                                    </p:set>
                                    <p:anim calcmode="lin" valueType="num">
                                      <p:cBhvr>
                                        <p:cTn dur="1000" fill="hold" id="29"/>
                                        <p:tgtEl>
                                          <p:spTgt spid="41"/>
                                        </p:tgtEl>
                                        <p:attrNameLst>
                                          <p:attrName>ppt_w</p:attrName>
                                        </p:attrNameLst>
                                      </p:cBhvr>
                                      <p:tavLst>
                                        <p:tav tm="0">
                                          <p:val>
                                            <p:fltVal val="0"/>
                                          </p:val>
                                        </p:tav>
                                        <p:tav tm="100000">
                                          <p:val>
                                            <p:strVal val="#ppt_w"/>
                                          </p:val>
                                        </p:tav>
                                      </p:tavLst>
                                    </p:anim>
                                    <p:anim calcmode="lin" valueType="num">
                                      <p:cBhvr>
                                        <p:cTn dur="1000" fill="hold" id="30"/>
                                        <p:tgtEl>
                                          <p:spTgt spid="41"/>
                                        </p:tgtEl>
                                        <p:attrNameLst>
                                          <p:attrName>ppt_h</p:attrName>
                                        </p:attrNameLst>
                                      </p:cBhvr>
                                      <p:tavLst>
                                        <p:tav tm="0">
                                          <p:val>
                                            <p:fltVal val="0"/>
                                          </p:val>
                                        </p:tav>
                                        <p:tav tm="100000">
                                          <p:val>
                                            <p:strVal val="#ppt_h"/>
                                          </p:val>
                                        </p:tav>
                                      </p:tavLst>
                                    </p:anim>
                                    <p:anim calcmode="lin" valueType="num">
                                      <p:cBhvr>
                                        <p:cTn dur="1000" fill="hold" id="31"/>
                                        <p:tgtEl>
                                          <p:spTgt spid="41"/>
                                        </p:tgtEl>
                                        <p:attrNameLst>
                                          <p:attrName>style.rotation</p:attrName>
                                        </p:attrNameLst>
                                      </p:cBhvr>
                                      <p:tavLst>
                                        <p:tav tm="0">
                                          <p:val>
                                            <p:fltVal val="90"/>
                                          </p:val>
                                        </p:tav>
                                        <p:tav tm="100000">
                                          <p:val>
                                            <p:fltVal val="0"/>
                                          </p:val>
                                        </p:tav>
                                      </p:tavLst>
                                    </p:anim>
                                    <p:animEffect filter="fade" transition="in">
                                      <p:cBhvr>
                                        <p:cTn dur="1000" id="32"/>
                                        <p:tgtEl>
                                          <p:spTgt spid="41"/>
                                        </p:tgtEl>
                                      </p:cBhvr>
                                    </p:animEffect>
                                  </p:childTnLst>
                                </p:cTn>
                              </p:par>
                              <p:par>
                                <p:cTn fill="hold" grpId="0" id="33" nodeType="withEffect" presetClass="entr" presetID="22" presetSubtype="1">
                                  <p:stCondLst>
                                    <p:cond delay="150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par>
                                <p:cTn fill="hold" grpId="0" id="36" nodeType="withEffect" presetClass="entr" presetID="22" presetSubtype="1">
                                  <p:stCondLst>
                                    <p:cond delay="2500"/>
                                  </p:stCondLst>
                                  <p:childTnLst>
                                    <p:set>
                                      <p:cBhvr>
                                        <p:cTn dur="1" fill="hold" id="37">
                                          <p:stCondLst>
                                            <p:cond delay="0"/>
                                          </p:stCondLst>
                                        </p:cTn>
                                        <p:tgtEl>
                                          <p:spTgt spid="21"/>
                                        </p:tgtEl>
                                        <p:attrNameLst>
                                          <p:attrName>style.visibility</p:attrName>
                                        </p:attrNameLst>
                                      </p:cBhvr>
                                      <p:to>
                                        <p:strVal val="visible"/>
                                      </p:to>
                                    </p:set>
                                    <p:animEffect filter="wipe(up)" transition="in">
                                      <p:cBhvr>
                                        <p:cTn dur="500" id="38"/>
                                        <p:tgtEl>
                                          <p:spTgt spid="21"/>
                                        </p:tgtEl>
                                      </p:cBhvr>
                                    </p:animEffect>
                                  </p:childTnLst>
                                </p:cTn>
                              </p:par>
                              <p:par>
                                <p:cTn fill="hold" grpId="0" id="39" nodeType="withEffect" presetClass="entr" presetID="22" presetSubtype="1">
                                  <p:stCondLst>
                                    <p:cond delay="2500"/>
                                  </p:stCondLst>
                                  <p:childTnLst>
                                    <p:set>
                                      <p:cBhvr>
                                        <p:cTn dur="1" fill="hold" id="40">
                                          <p:stCondLst>
                                            <p:cond delay="0"/>
                                          </p:stCondLst>
                                        </p:cTn>
                                        <p:tgtEl>
                                          <p:spTgt spid="39"/>
                                        </p:tgtEl>
                                        <p:attrNameLst>
                                          <p:attrName>style.visibility</p:attrName>
                                        </p:attrNameLst>
                                      </p:cBhvr>
                                      <p:to>
                                        <p:strVal val="visible"/>
                                      </p:to>
                                    </p:set>
                                    <p:animEffect filter="wipe(up)" transition="in">
                                      <p:cBhvr>
                                        <p:cTn dur="500" id="41"/>
                                        <p:tgtEl>
                                          <p:spTgt spid="39"/>
                                        </p:tgtEl>
                                      </p:cBhvr>
                                    </p:animEffect>
                                  </p:childTnLst>
                                </p:cTn>
                              </p:par>
                              <p:par>
                                <p:cTn fill="hold" grpId="0" id="42" nodeType="withEffect" presetClass="entr" presetID="22" presetSubtype="1">
                                  <p:stCondLst>
                                    <p:cond delay="1500"/>
                                  </p:stCondLst>
                                  <p:childTnLst>
                                    <p:set>
                                      <p:cBhvr>
                                        <p:cTn dur="1" fill="hold" id="43">
                                          <p:stCondLst>
                                            <p:cond delay="0"/>
                                          </p:stCondLst>
                                        </p:cTn>
                                        <p:tgtEl>
                                          <p:spTgt spid="38"/>
                                        </p:tgtEl>
                                        <p:attrNameLst>
                                          <p:attrName>style.visibility</p:attrName>
                                        </p:attrNameLst>
                                      </p:cBhvr>
                                      <p:to>
                                        <p:strVal val="visible"/>
                                      </p:to>
                                    </p:set>
                                    <p:animEffect filter="wipe(up)" transition="in">
                                      <p:cBhvr>
                                        <p:cTn dur="500" id="4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0"/>
      <p:bldP grpId="0" spid="14"/>
      <p:bldP grpId="0" spid="21"/>
      <p:bldP grpId="0" spid="38"/>
      <p:bldP grpId="0" spid="3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14" name="矩形 13"/>
          <p:cNvSpPr/>
          <p:nvPr/>
        </p:nvSpPr>
        <p:spPr>
          <a:xfrm rot="3274">
            <a:off x="4542646" y="1065522"/>
            <a:ext cx="3106712" cy="579120"/>
          </a:xfrm>
          <a:prstGeom prst="rect">
            <a:avLst/>
          </a:prstGeom>
        </p:spPr>
        <p:txBody>
          <a:bodyPr wrap="square">
            <a:spAutoFit/>
          </a:bodyPr>
          <a:lstStyle/>
          <a:p>
            <a:pPr algn="ctr"/>
            <a:r>
              <a:rPr altLang="en-US" lang="zh-CN" sz="3200">
                <a:solidFill>
                  <a:srgbClr val="1C1C1C"/>
                </a:solidFill>
                <a:cs typeface="+mn-ea"/>
                <a:sym typeface="+mn-lt"/>
              </a:rPr>
              <a:t>输入您的标题</a:t>
            </a:r>
          </a:p>
        </p:txBody>
      </p:sp>
      <p:sp>
        <p:nvSpPr>
          <p:cNvPr id="21" name="矩形 20"/>
          <p:cNvSpPr/>
          <p:nvPr/>
        </p:nvSpPr>
        <p:spPr>
          <a:xfrm>
            <a:off x="1229774" y="4700939"/>
            <a:ext cx="1842339" cy="115824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grpSp>
        <p:nvGrpSpPr>
          <p:cNvPr id="6" name="组合 5"/>
          <p:cNvGrpSpPr/>
          <p:nvPr/>
        </p:nvGrpSpPr>
        <p:grpSpPr>
          <a:xfrm>
            <a:off x="1301381" y="2107948"/>
            <a:ext cx="1770733" cy="1572512"/>
            <a:chOff x="889901" y="1856488"/>
            <a:chExt cx="1770733" cy="1572512"/>
          </a:xfrm>
        </p:grpSpPr>
        <p:sp>
          <p:nvSpPr>
            <p:cNvPr id="35" name="矩形 34"/>
            <p:cNvSpPr/>
            <p:nvPr/>
          </p:nvSpPr>
          <p:spPr>
            <a:xfrm>
              <a:off x="88990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p:cNvSpPr/>
            <p:nvPr/>
          </p:nvSpPr>
          <p:spPr>
            <a:xfrm>
              <a:off x="964529" y="1933098"/>
              <a:ext cx="1621476" cy="1419291"/>
            </a:xfrm>
            <a:prstGeom prst="rect">
              <a:avLst/>
            </a:prstGeom>
            <a:blipFill dpi="0" rotWithShape="1">
              <a:blip r:embed="rId2">
                <a:extLst>
                  <a:ext uri="{28A0092B-C50C-407E-A947-70E740481C1C}">
                    <a14:useLocalDpi/>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7" name="组合 6"/>
          <p:cNvGrpSpPr/>
          <p:nvPr/>
        </p:nvGrpSpPr>
        <p:grpSpPr>
          <a:xfrm>
            <a:off x="3900724" y="2107948"/>
            <a:ext cx="1770733" cy="1572512"/>
            <a:chOff x="3515066" y="1856488"/>
            <a:chExt cx="1770733" cy="1572512"/>
          </a:xfrm>
        </p:grpSpPr>
        <p:sp>
          <p:nvSpPr>
            <p:cNvPr id="15" name="矩形 14"/>
            <p:cNvSpPr/>
            <p:nvPr/>
          </p:nvSpPr>
          <p:spPr>
            <a:xfrm>
              <a:off x="35150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矩形 15"/>
            <p:cNvSpPr/>
            <p:nvPr/>
          </p:nvSpPr>
          <p:spPr>
            <a:xfrm>
              <a:off x="3589694" y="1933098"/>
              <a:ext cx="1621476" cy="1419291"/>
            </a:xfrm>
            <a:prstGeom prst="rect">
              <a:avLst/>
            </a:prstGeom>
            <a:blipFill dpi="0" rotWithShape="1">
              <a:blip r:embed="rId3">
                <a:extLst>
                  <a:ext uri="{28A0092B-C50C-407E-A947-70E740481C1C}">
                    <a14:useLocalDpi/>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6500067" y="2107948"/>
            <a:ext cx="1770733" cy="1572512"/>
            <a:chOff x="6062766" y="1856488"/>
            <a:chExt cx="1770733" cy="1572512"/>
          </a:xfrm>
        </p:grpSpPr>
        <p:sp>
          <p:nvSpPr>
            <p:cNvPr id="17" name="矩形 16"/>
            <p:cNvSpPr/>
            <p:nvPr/>
          </p:nvSpPr>
          <p:spPr>
            <a:xfrm>
              <a:off x="60627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17"/>
            <p:cNvSpPr/>
            <p:nvPr/>
          </p:nvSpPr>
          <p:spPr>
            <a:xfrm>
              <a:off x="6137394" y="1933098"/>
              <a:ext cx="1621476" cy="1419291"/>
            </a:xfrm>
            <a:prstGeom prst="rect">
              <a:avLst/>
            </a:prstGeom>
            <a:blipFill dpi="0" rotWithShape="1">
              <a:blip r:embed="rId4">
                <a:extLst>
                  <a:ext uri="{28A0092B-C50C-407E-A947-70E740481C1C}">
                    <a14:useLocalDpi/>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9" name="组合 8"/>
          <p:cNvGrpSpPr/>
          <p:nvPr/>
        </p:nvGrpSpPr>
        <p:grpSpPr>
          <a:xfrm>
            <a:off x="9099411" y="2107948"/>
            <a:ext cx="1770733" cy="1572512"/>
            <a:chOff x="8687931" y="1856488"/>
            <a:chExt cx="1770733" cy="1572512"/>
          </a:xfrm>
        </p:grpSpPr>
        <p:sp>
          <p:nvSpPr>
            <p:cNvPr id="19" name="矩形 18"/>
            <p:cNvSpPr/>
            <p:nvPr/>
          </p:nvSpPr>
          <p:spPr>
            <a:xfrm>
              <a:off x="868793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矩形 21"/>
            <p:cNvSpPr/>
            <p:nvPr/>
          </p:nvSpPr>
          <p:spPr>
            <a:xfrm>
              <a:off x="8762559" y="1933098"/>
              <a:ext cx="1621476" cy="1419291"/>
            </a:xfrm>
            <a:prstGeom prst="rect">
              <a:avLst/>
            </a:prstGeom>
            <a:blipFill dpi="0" rotWithShape="1">
              <a:blip r:embed="rId5">
                <a:extLst>
                  <a:ext uri="{28A0092B-C50C-407E-A947-70E740481C1C}">
                    <a14:useLocalDpi/>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矩形 25"/>
          <p:cNvSpPr/>
          <p:nvPr/>
        </p:nvSpPr>
        <p:spPr>
          <a:xfrm>
            <a:off x="3754489" y="4700939"/>
            <a:ext cx="1842339" cy="115824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sp>
        <p:nvSpPr>
          <p:cNvPr id="20" name="矩形 19"/>
          <p:cNvSpPr/>
          <p:nvPr/>
        </p:nvSpPr>
        <p:spPr>
          <a:xfrm>
            <a:off x="6500067" y="4700939"/>
            <a:ext cx="1842339" cy="115824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sp>
        <p:nvSpPr>
          <p:cNvPr id="23" name="矩形 22"/>
          <p:cNvSpPr/>
          <p:nvPr/>
        </p:nvSpPr>
        <p:spPr>
          <a:xfrm>
            <a:off x="9024782" y="4700939"/>
            <a:ext cx="1842339" cy="1158240"/>
          </a:xfrm>
          <a:prstGeom prst="rect">
            <a:avLst/>
          </a:prstGeom>
        </p:spPr>
        <p:txBody>
          <a:bodyPr wrap="square">
            <a:spAutoFit/>
          </a:bodyPr>
          <a:lstStyle/>
          <a:p>
            <a:pPr algn="ctr"/>
            <a:r>
              <a:rPr altLang="en-US" lang="zh-CN" sz="1400">
                <a:cs typeface="+mn-ea"/>
                <a:sym typeface="+mn-lt"/>
              </a:rPr>
              <a:t>输入您的文字内容输入您的文字内容输入您的文字内容输入您的文字内容输入您的文字内容</a:t>
            </a:r>
          </a:p>
        </p:txBody>
      </p:sp>
      <p:pic>
        <p:nvPicPr>
          <p:cNvPr id="24" name="图片 23"/>
          <p:cNvPicPr>
            <a:picLocks noChangeAspect="1"/>
          </p:cNvPicPr>
          <p:nvPr/>
        </p:nvPicPr>
        <p:blipFill>
          <a:blip r:embed="rId6">
            <a:extLst>
              <a:ext uri="{28A0092B-C50C-407E-A947-70E740481C1C}">
                <a14:useLocalDpi/>
              </a:ext>
            </a:extLst>
          </a:blip>
          <a:stretch>
            <a:fillRect/>
          </a:stretch>
        </p:blipFill>
        <p:spPr>
          <a:xfrm rot="10596375">
            <a:off x="9728035" y="4021647"/>
            <a:ext cx="678327" cy="674311"/>
          </a:xfrm>
          <a:prstGeom prst="rect">
            <a:avLst/>
          </a:prstGeom>
        </p:spPr>
      </p:pic>
      <p:pic>
        <p:nvPicPr>
          <p:cNvPr id="25" name="图片 24"/>
          <p:cNvPicPr>
            <a:picLocks noChangeAspect="1"/>
          </p:cNvPicPr>
          <p:nvPr/>
        </p:nvPicPr>
        <p:blipFill>
          <a:blip r:embed="rId7">
            <a:extLst>
              <a:ext uri="{28A0092B-C50C-407E-A947-70E740481C1C}">
                <a14:useLocalDpi/>
              </a:ext>
            </a:extLst>
          </a:blip>
          <a:stretch>
            <a:fillRect/>
          </a:stretch>
        </p:blipFill>
        <p:spPr>
          <a:xfrm>
            <a:off x="4328718" y="3974072"/>
            <a:ext cx="675591" cy="769461"/>
          </a:xfrm>
          <a:prstGeom prst="rect">
            <a:avLst/>
          </a:prstGeom>
        </p:spPr>
      </p:pic>
      <p:pic>
        <p:nvPicPr>
          <p:cNvPr id="27" name="图片 26"/>
          <p:cNvPicPr>
            <a:picLocks noChangeAspect="1"/>
          </p:cNvPicPr>
          <p:nvPr/>
        </p:nvPicPr>
        <p:blipFill>
          <a:blip r:embed="rId8">
            <a:extLst>
              <a:ext uri="{28A0092B-C50C-407E-A947-70E740481C1C}">
                <a14:useLocalDpi/>
              </a:ext>
            </a:extLst>
          </a:blip>
          <a:stretch>
            <a:fillRect/>
          </a:stretch>
        </p:blipFill>
        <p:spPr>
          <a:xfrm>
            <a:off x="1692117" y="4054957"/>
            <a:ext cx="765857" cy="607691"/>
          </a:xfrm>
          <a:prstGeom prst="rect">
            <a:avLst/>
          </a:prstGeom>
        </p:spPr>
      </p:pic>
      <p:pic>
        <p:nvPicPr>
          <p:cNvPr id="28" name="图片 27"/>
          <p:cNvPicPr>
            <a:picLocks noChangeAspect="1"/>
          </p:cNvPicPr>
          <p:nvPr/>
        </p:nvPicPr>
        <p:blipFill>
          <a:blip r:embed="rId9">
            <a:extLst>
              <a:ext uri="{28A0092B-C50C-407E-A947-70E740481C1C}">
                <a14:useLocalDpi/>
              </a:ext>
            </a:extLst>
          </a:blip>
          <a:stretch>
            <a:fillRect/>
          </a:stretch>
        </p:blipFill>
        <p:spPr>
          <a:xfrm>
            <a:off x="7088696" y="4016848"/>
            <a:ext cx="666145" cy="683909"/>
          </a:xfrm>
          <a:prstGeom prst="rect">
            <a:avLst/>
          </a:prstGeom>
        </p:spPr>
      </p:pic>
      <p:pic>
        <p:nvPicPr>
          <p:cNvPr id="29" name="图片 28"/>
          <p:cNvPicPr>
            <a:picLocks noChangeAspect="1"/>
          </p:cNvPicPr>
          <p:nvPr/>
        </p:nvPicPr>
        <p:blipFill>
          <a:blip r:embed="rId10">
            <a:extLst>
              <a:ext uri="{28A0092B-C50C-407E-A947-70E740481C1C}">
                <a14:useLocalDpi/>
              </a:ext>
            </a:extLst>
          </a:blip>
          <a:stretch>
            <a:fillRect/>
          </a:stretch>
        </p:blipFill>
        <p:spPr>
          <a:xfrm rot="593445">
            <a:off x="7363068" y="607210"/>
            <a:ext cx="693792" cy="1113036"/>
          </a:xfrm>
          <a:prstGeom prst="rect">
            <a:avLst/>
          </a:prstGeom>
        </p:spPr>
      </p:pic>
    </p:spTree>
    <p:extLst>
      <p:ext uri="{BB962C8B-B14F-4D97-AF65-F5344CB8AC3E}">
        <p14:creationId val="1645187422"/>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100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90"/>
                                          </p:val>
                                        </p:tav>
                                        <p:tav tm="100000">
                                          <p:val>
                                            <p:fltVal val="0"/>
                                          </p:val>
                                        </p:tav>
                                      </p:tavLst>
                                    </p:anim>
                                    <p:animEffect filter="fade" transition="in">
                                      <p:cBhvr>
                                        <p:cTn dur="1000" id="10"/>
                                        <p:tgtEl>
                                          <p:spTgt spid="6"/>
                                        </p:tgtEl>
                                      </p:cBhvr>
                                    </p:animEffect>
                                  </p:childTnLst>
                                </p:cTn>
                              </p:par>
                              <p:par>
                                <p:cTn fill="hold" id="11" nodeType="withEffect" presetClass="entr" presetID="31" presetSubtype="0">
                                  <p:stCondLst>
                                    <p:cond delay="100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id="17" nodeType="withEffect" presetClass="entr" presetID="31" presetSubtype="0">
                                  <p:stCondLst>
                                    <p:cond delay="100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style.rotation</p:attrName>
                                        </p:attrNameLst>
                                      </p:cBhvr>
                                      <p:tavLst>
                                        <p:tav tm="0">
                                          <p:val>
                                            <p:fltVal val="90"/>
                                          </p:val>
                                        </p:tav>
                                        <p:tav tm="100000">
                                          <p:val>
                                            <p:fltVal val="0"/>
                                          </p:val>
                                        </p:tav>
                                      </p:tavLst>
                                    </p:anim>
                                    <p:animEffect filter="fade" transition="in">
                                      <p:cBhvr>
                                        <p:cTn dur="1000" id="22"/>
                                        <p:tgtEl>
                                          <p:spTgt spid="8"/>
                                        </p:tgtEl>
                                      </p:cBhvr>
                                    </p:animEffect>
                                  </p:childTnLst>
                                </p:cTn>
                              </p:par>
                              <p:par>
                                <p:cTn fill="hold" id="23" nodeType="withEffect" presetClass="entr" presetID="31" presetSubtype="0">
                                  <p:stCondLst>
                                    <p:cond delay="1000"/>
                                  </p:stCondLst>
                                  <p:childTnLst>
                                    <p:set>
                                      <p:cBhvr>
                                        <p:cTn dur="1" fill="hold" id="24">
                                          <p:stCondLst>
                                            <p:cond delay="0"/>
                                          </p:stCondLst>
                                        </p:cTn>
                                        <p:tgtEl>
                                          <p:spTgt spid="9"/>
                                        </p:tgtEl>
                                        <p:attrNameLst>
                                          <p:attrName>style.visibility</p:attrName>
                                        </p:attrNameLst>
                                      </p:cBhvr>
                                      <p:to>
                                        <p:strVal val="visible"/>
                                      </p:to>
                                    </p:set>
                                    <p:anim calcmode="lin" valueType="num">
                                      <p:cBhvr>
                                        <p:cTn dur="1000" fill="hold" id="25"/>
                                        <p:tgtEl>
                                          <p:spTgt spid="9"/>
                                        </p:tgtEl>
                                        <p:attrNameLst>
                                          <p:attrName>ppt_w</p:attrName>
                                        </p:attrNameLst>
                                      </p:cBhvr>
                                      <p:tavLst>
                                        <p:tav tm="0">
                                          <p:val>
                                            <p:fltVal val="0"/>
                                          </p:val>
                                        </p:tav>
                                        <p:tav tm="100000">
                                          <p:val>
                                            <p:strVal val="#ppt_w"/>
                                          </p:val>
                                        </p:tav>
                                      </p:tavLst>
                                    </p:anim>
                                    <p:anim calcmode="lin" valueType="num">
                                      <p:cBhvr>
                                        <p:cTn dur="1000" fill="hold" id="26"/>
                                        <p:tgtEl>
                                          <p:spTgt spid="9"/>
                                        </p:tgtEl>
                                        <p:attrNameLst>
                                          <p:attrName>ppt_h</p:attrName>
                                        </p:attrNameLst>
                                      </p:cBhvr>
                                      <p:tavLst>
                                        <p:tav tm="0">
                                          <p:val>
                                            <p:fltVal val="0"/>
                                          </p:val>
                                        </p:tav>
                                        <p:tav tm="100000">
                                          <p:val>
                                            <p:strVal val="#ppt_h"/>
                                          </p:val>
                                        </p:tav>
                                      </p:tavLst>
                                    </p:anim>
                                    <p:anim calcmode="lin" valueType="num">
                                      <p:cBhvr>
                                        <p:cTn dur="1000" fill="hold" id="27"/>
                                        <p:tgtEl>
                                          <p:spTgt spid="9"/>
                                        </p:tgtEl>
                                        <p:attrNameLst>
                                          <p:attrName>style.rotation</p:attrName>
                                        </p:attrNameLst>
                                      </p:cBhvr>
                                      <p:tavLst>
                                        <p:tav tm="0">
                                          <p:val>
                                            <p:fltVal val="90"/>
                                          </p:val>
                                        </p:tav>
                                        <p:tav tm="100000">
                                          <p:val>
                                            <p:fltVal val="0"/>
                                          </p:val>
                                        </p:tav>
                                      </p:tavLst>
                                    </p:anim>
                                    <p:animEffect filter="fade" transition="in">
                                      <p:cBhvr>
                                        <p:cTn dur="1000" id="28"/>
                                        <p:tgtEl>
                                          <p:spTgt spid="9"/>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4"/>
                                        </p:tgtEl>
                                        <p:attrNameLst>
                                          <p:attrName>style.visibility</p:attrName>
                                        </p:attrNameLst>
                                      </p:cBhvr>
                                      <p:to>
                                        <p:strVal val="visible"/>
                                      </p:to>
                                    </p:set>
                                    <p:animEffect filter="randombar(horizontal)" transition="in">
                                      <p:cBhvr>
                                        <p:cTn dur="750" id="31"/>
                                        <p:tgtEl>
                                          <p:spTgt spid="14"/>
                                        </p:tgtEl>
                                      </p:cBhvr>
                                    </p:animEffect>
                                  </p:childTnLst>
                                </p:cTn>
                              </p:par>
                              <p:par>
                                <p:cTn fill="hold" id="32" nodeType="withEffect" presetClass="entr" presetID="53" presetSubtype="0">
                                  <p:stCondLst>
                                    <p:cond delay="500"/>
                                  </p:stCondLst>
                                  <p:childTnLst>
                                    <p:set>
                                      <p:cBhvr>
                                        <p:cTn dur="1" fill="hold" id="33">
                                          <p:stCondLst>
                                            <p:cond delay="0"/>
                                          </p:stCondLst>
                                        </p:cTn>
                                        <p:tgtEl>
                                          <p:spTgt spid="29"/>
                                        </p:tgtEl>
                                        <p:attrNameLst>
                                          <p:attrName>style.visibility</p:attrName>
                                        </p:attrNameLst>
                                      </p:cBhvr>
                                      <p:to>
                                        <p:strVal val="visible"/>
                                      </p:to>
                                    </p:set>
                                    <p:anim calcmode="lin" valueType="num">
                                      <p:cBhvr>
                                        <p:cTn dur="500" fill="hold" id="34"/>
                                        <p:tgtEl>
                                          <p:spTgt spid="29"/>
                                        </p:tgtEl>
                                        <p:attrNameLst>
                                          <p:attrName>ppt_w</p:attrName>
                                        </p:attrNameLst>
                                      </p:cBhvr>
                                      <p:tavLst>
                                        <p:tav tm="0">
                                          <p:val>
                                            <p:fltVal val="0"/>
                                          </p:val>
                                        </p:tav>
                                        <p:tav tm="100000">
                                          <p:val>
                                            <p:strVal val="#ppt_w"/>
                                          </p:val>
                                        </p:tav>
                                      </p:tavLst>
                                    </p:anim>
                                    <p:anim calcmode="lin" valueType="num">
                                      <p:cBhvr>
                                        <p:cTn dur="500" fill="hold" id="35"/>
                                        <p:tgtEl>
                                          <p:spTgt spid="29"/>
                                        </p:tgtEl>
                                        <p:attrNameLst>
                                          <p:attrName>ppt_h</p:attrName>
                                        </p:attrNameLst>
                                      </p:cBhvr>
                                      <p:tavLst>
                                        <p:tav tm="0">
                                          <p:val>
                                            <p:fltVal val="0"/>
                                          </p:val>
                                        </p:tav>
                                        <p:tav tm="100000">
                                          <p:val>
                                            <p:strVal val="#ppt_h"/>
                                          </p:val>
                                        </p:tav>
                                      </p:tavLst>
                                    </p:anim>
                                    <p:animEffect filter="fade" transition="in">
                                      <p:cBhvr>
                                        <p:cTn dur="500" id="36"/>
                                        <p:tgtEl>
                                          <p:spTgt spid="29"/>
                                        </p:tgtEl>
                                      </p:cBhvr>
                                    </p:animEffect>
                                  </p:childTnLst>
                                </p:cTn>
                              </p:par>
                              <p:par>
                                <p:cTn fill="hold" id="37" nodeType="withEffect" presetClass="entr" presetID="53" presetSubtype="0">
                                  <p:stCondLst>
                                    <p:cond delay="2000"/>
                                  </p:stCondLst>
                                  <p:childTnLst>
                                    <p:set>
                                      <p:cBhvr>
                                        <p:cTn dur="1" fill="hold" id="38">
                                          <p:stCondLst>
                                            <p:cond delay="0"/>
                                          </p:stCondLst>
                                        </p:cTn>
                                        <p:tgtEl>
                                          <p:spTgt spid="24"/>
                                        </p:tgtEl>
                                        <p:attrNameLst>
                                          <p:attrName>style.visibility</p:attrName>
                                        </p:attrNameLst>
                                      </p:cBhvr>
                                      <p:to>
                                        <p:strVal val="visible"/>
                                      </p:to>
                                    </p:set>
                                    <p:anim calcmode="lin" valueType="num">
                                      <p:cBhvr>
                                        <p:cTn dur="500" fill="hold" id="39"/>
                                        <p:tgtEl>
                                          <p:spTgt spid="24"/>
                                        </p:tgtEl>
                                        <p:attrNameLst>
                                          <p:attrName>ppt_w</p:attrName>
                                        </p:attrNameLst>
                                      </p:cBhvr>
                                      <p:tavLst>
                                        <p:tav tm="0">
                                          <p:val>
                                            <p:fltVal val="0"/>
                                          </p:val>
                                        </p:tav>
                                        <p:tav tm="100000">
                                          <p:val>
                                            <p:strVal val="#ppt_w"/>
                                          </p:val>
                                        </p:tav>
                                      </p:tavLst>
                                    </p:anim>
                                    <p:anim calcmode="lin" valueType="num">
                                      <p:cBhvr>
                                        <p:cTn dur="500" fill="hold" id="40"/>
                                        <p:tgtEl>
                                          <p:spTgt spid="24"/>
                                        </p:tgtEl>
                                        <p:attrNameLst>
                                          <p:attrName>ppt_h</p:attrName>
                                        </p:attrNameLst>
                                      </p:cBhvr>
                                      <p:tavLst>
                                        <p:tav tm="0">
                                          <p:val>
                                            <p:fltVal val="0"/>
                                          </p:val>
                                        </p:tav>
                                        <p:tav tm="100000">
                                          <p:val>
                                            <p:strVal val="#ppt_h"/>
                                          </p:val>
                                        </p:tav>
                                      </p:tavLst>
                                    </p:anim>
                                    <p:animEffect filter="fade" transition="in">
                                      <p:cBhvr>
                                        <p:cTn dur="500" id="41"/>
                                        <p:tgtEl>
                                          <p:spTgt spid="24"/>
                                        </p:tgtEl>
                                      </p:cBhvr>
                                    </p:animEffect>
                                  </p:childTnLst>
                                </p:cTn>
                              </p:par>
                              <p:par>
                                <p:cTn fill="hold" id="42" nodeType="withEffect" presetClass="entr" presetID="53" presetSubtype="0">
                                  <p:stCondLst>
                                    <p:cond delay="2000"/>
                                  </p:stCondLst>
                                  <p:childTnLst>
                                    <p:set>
                                      <p:cBhvr>
                                        <p:cTn dur="1" fill="hold" id="43">
                                          <p:stCondLst>
                                            <p:cond delay="0"/>
                                          </p:stCondLst>
                                        </p:cTn>
                                        <p:tgtEl>
                                          <p:spTgt spid="25"/>
                                        </p:tgtEl>
                                        <p:attrNameLst>
                                          <p:attrName>style.visibility</p:attrName>
                                        </p:attrNameLst>
                                      </p:cBhvr>
                                      <p:to>
                                        <p:strVal val="visible"/>
                                      </p:to>
                                    </p:set>
                                    <p:anim calcmode="lin" valueType="num">
                                      <p:cBhvr>
                                        <p:cTn dur="500" fill="hold" id="44"/>
                                        <p:tgtEl>
                                          <p:spTgt spid="25"/>
                                        </p:tgtEl>
                                        <p:attrNameLst>
                                          <p:attrName>ppt_w</p:attrName>
                                        </p:attrNameLst>
                                      </p:cBhvr>
                                      <p:tavLst>
                                        <p:tav tm="0">
                                          <p:val>
                                            <p:fltVal val="0"/>
                                          </p:val>
                                        </p:tav>
                                        <p:tav tm="100000">
                                          <p:val>
                                            <p:strVal val="#ppt_w"/>
                                          </p:val>
                                        </p:tav>
                                      </p:tavLst>
                                    </p:anim>
                                    <p:anim calcmode="lin" valueType="num">
                                      <p:cBhvr>
                                        <p:cTn dur="500" fill="hold" id="45"/>
                                        <p:tgtEl>
                                          <p:spTgt spid="25"/>
                                        </p:tgtEl>
                                        <p:attrNameLst>
                                          <p:attrName>ppt_h</p:attrName>
                                        </p:attrNameLst>
                                      </p:cBhvr>
                                      <p:tavLst>
                                        <p:tav tm="0">
                                          <p:val>
                                            <p:fltVal val="0"/>
                                          </p:val>
                                        </p:tav>
                                        <p:tav tm="100000">
                                          <p:val>
                                            <p:strVal val="#ppt_h"/>
                                          </p:val>
                                        </p:tav>
                                      </p:tavLst>
                                    </p:anim>
                                    <p:animEffect filter="fade" transition="in">
                                      <p:cBhvr>
                                        <p:cTn dur="500" id="46"/>
                                        <p:tgtEl>
                                          <p:spTgt spid="25"/>
                                        </p:tgtEl>
                                      </p:cBhvr>
                                    </p:animEffect>
                                  </p:childTnLst>
                                </p:cTn>
                              </p:par>
                              <p:par>
                                <p:cTn fill="hold" id="47" nodeType="withEffect" presetClass="entr" presetID="53" presetSubtype="0">
                                  <p:stCondLst>
                                    <p:cond delay="2000"/>
                                  </p:stCondLst>
                                  <p:childTnLst>
                                    <p:set>
                                      <p:cBhvr>
                                        <p:cTn dur="1" fill="hold" id="48">
                                          <p:stCondLst>
                                            <p:cond delay="0"/>
                                          </p:stCondLst>
                                        </p:cTn>
                                        <p:tgtEl>
                                          <p:spTgt spid="27"/>
                                        </p:tgtEl>
                                        <p:attrNameLst>
                                          <p:attrName>style.visibility</p:attrName>
                                        </p:attrNameLst>
                                      </p:cBhvr>
                                      <p:to>
                                        <p:strVal val="visible"/>
                                      </p:to>
                                    </p:set>
                                    <p:anim calcmode="lin" valueType="num">
                                      <p:cBhvr>
                                        <p:cTn dur="500" fill="hold" id="49"/>
                                        <p:tgtEl>
                                          <p:spTgt spid="27"/>
                                        </p:tgtEl>
                                        <p:attrNameLst>
                                          <p:attrName>ppt_w</p:attrName>
                                        </p:attrNameLst>
                                      </p:cBhvr>
                                      <p:tavLst>
                                        <p:tav tm="0">
                                          <p:val>
                                            <p:fltVal val="0"/>
                                          </p:val>
                                        </p:tav>
                                        <p:tav tm="100000">
                                          <p:val>
                                            <p:strVal val="#ppt_w"/>
                                          </p:val>
                                        </p:tav>
                                      </p:tavLst>
                                    </p:anim>
                                    <p:anim calcmode="lin" valueType="num">
                                      <p:cBhvr>
                                        <p:cTn dur="500" fill="hold" id="50"/>
                                        <p:tgtEl>
                                          <p:spTgt spid="27"/>
                                        </p:tgtEl>
                                        <p:attrNameLst>
                                          <p:attrName>ppt_h</p:attrName>
                                        </p:attrNameLst>
                                      </p:cBhvr>
                                      <p:tavLst>
                                        <p:tav tm="0">
                                          <p:val>
                                            <p:fltVal val="0"/>
                                          </p:val>
                                        </p:tav>
                                        <p:tav tm="100000">
                                          <p:val>
                                            <p:strVal val="#ppt_h"/>
                                          </p:val>
                                        </p:tav>
                                      </p:tavLst>
                                    </p:anim>
                                    <p:animEffect filter="fade" transition="in">
                                      <p:cBhvr>
                                        <p:cTn dur="500" id="51"/>
                                        <p:tgtEl>
                                          <p:spTgt spid="27"/>
                                        </p:tgtEl>
                                      </p:cBhvr>
                                    </p:animEffect>
                                  </p:childTnLst>
                                </p:cTn>
                              </p:par>
                              <p:par>
                                <p:cTn fill="hold" id="52" nodeType="withEffect" presetClass="entr" presetID="53" presetSubtype="0">
                                  <p:stCondLst>
                                    <p:cond delay="2000"/>
                                  </p:stCondLst>
                                  <p:childTnLst>
                                    <p:set>
                                      <p:cBhvr>
                                        <p:cTn dur="1" fill="hold" id="53">
                                          <p:stCondLst>
                                            <p:cond delay="0"/>
                                          </p:stCondLst>
                                        </p:cTn>
                                        <p:tgtEl>
                                          <p:spTgt spid="28"/>
                                        </p:tgtEl>
                                        <p:attrNameLst>
                                          <p:attrName>style.visibility</p:attrName>
                                        </p:attrNameLst>
                                      </p:cBhvr>
                                      <p:to>
                                        <p:strVal val="visible"/>
                                      </p:to>
                                    </p:set>
                                    <p:anim calcmode="lin" valueType="num">
                                      <p:cBhvr>
                                        <p:cTn dur="500" fill="hold" id="54"/>
                                        <p:tgtEl>
                                          <p:spTgt spid="28"/>
                                        </p:tgtEl>
                                        <p:attrNameLst>
                                          <p:attrName>ppt_w</p:attrName>
                                        </p:attrNameLst>
                                      </p:cBhvr>
                                      <p:tavLst>
                                        <p:tav tm="0">
                                          <p:val>
                                            <p:fltVal val="0"/>
                                          </p:val>
                                        </p:tav>
                                        <p:tav tm="100000">
                                          <p:val>
                                            <p:strVal val="#ppt_w"/>
                                          </p:val>
                                        </p:tav>
                                      </p:tavLst>
                                    </p:anim>
                                    <p:anim calcmode="lin" valueType="num">
                                      <p:cBhvr>
                                        <p:cTn dur="500" fill="hold" id="55"/>
                                        <p:tgtEl>
                                          <p:spTgt spid="28"/>
                                        </p:tgtEl>
                                        <p:attrNameLst>
                                          <p:attrName>ppt_h</p:attrName>
                                        </p:attrNameLst>
                                      </p:cBhvr>
                                      <p:tavLst>
                                        <p:tav tm="0">
                                          <p:val>
                                            <p:fltVal val="0"/>
                                          </p:val>
                                        </p:tav>
                                        <p:tav tm="100000">
                                          <p:val>
                                            <p:strVal val="#ppt_h"/>
                                          </p:val>
                                        </p:tav>
                                      </p:tavLst>
                                    </p:anim>
                                    <p:animEffect filter="fade" transition="in">
                                      <p:cBhvr>
                                        <p:cTn dur="500" id="56"/>
                                        <p:tgtEl>
                                          <p:spTgt spid="28"/>
                                        </p:tgtEl>
                                      </p:cBhvr>
                                    </p:animEffect>
                                  </p:childTnLst>
                                </p:cTn>
                              </p:par>
                              <p:par>
                                <p:cTn fill="hold" grpId="0" id="57" nodeType="withEffect" presetClass="entr" presetID="22" presetSubtype="1">
                                  <p:stCondLst>
                                    <p:cond delay="3000"/>
                                  </p:stCondLst>
                                  <p:childTnLst>
                                    <p:set>
                                      <p:cBhvr>
                                        <p:cTn dur="1" fill="hold" id="58">
                                          <p:stCondLst>
                                            <p:cond delay="0"/>
                                          </p:stCondLst>
                                        </p:cTn>
                                        <p:tgtEl>
                                          <p:spTgt spid="21"/>
                                        </p:tgtEl>
                                        <p:attrNameLst>
                                          <p:attrName>style.visibility</p:attrName>
                                        </p:attrNameLst>
                                      </p:cBhvr>
                                      <p:to>
                                        <p:strVal val="visible"/>
                                      </p:to>
                                    </p:set>
                                    <p:animEffect filter="wipe(up)" transition="in">
                                      <p:cBhvr>
                                        <p:cTn dur="750" id="59"/>
                                        <p:tgtEl>
                                          <p:spTgt spid="21"/>
                                        </p:tgtEl>
                                      </p:cBhvr>
                                    </p:animEffect>
                                  </p:childTnLst>
                                </p:cTn>
                              </p:par>
                              <p:par>
                                <p:cTn fill="hold" grpId="0" id="60" nodeType="withEffect" presetClass="entr" presetID="22" presetSubtype="1">
                                  <p:stCondLst>
                                    <p:cond delay="3000"/>
                                  </p:stCondLst>
                                  <p:childTnLst>
                                    <p:set>
                                      <p:cBhvr>
                                        <p:cTn dur="1" fill="hold" id="61">
                                          <p:stCondLst>
                                            <p:cond delay="0"/>
                                          </p:stCondLst>
                                        </p:cTn>
                                        <p:tgtEl>
                                          <p:spTgt spid="26"/>
                                        </p:tgtEl>
                                        <p:attrNameLst>
                                          <p:attrName>style.visibility</p:attrName>
                                        </p:attrNameLst>
                                      </p:cBhvr>
                                      <p:to>
                                        <p:strVal val="visible"/>
                                      </p:to>
                                    </p:set>
                                    <p:animEffect filter="wipe(up)" transition="in">
                                      <p:cBhvr>
                                        <p:cTn dur="750" id="62"/>
                                        <p:tgtEl>
                                          <p:spTgt spid="26"/>
                                        </p:tgtEl>
                                      </p:cBhvr>
                                    </p:animEffect>
                                  </p:childTnLst>
                                </p:cTn>
                              </p:par>
                              <p:par>
                                <p:cTn fill="hold" grpId="0" id="63" nodeType="withEffect" presetClass="entr" presetID="22" presetSubtype="1">
                                  <p:stCondLst>
                                    <p:cond delay="3000"/>
                                  </p:stCondLst>
                                  <p:childTnLst>
                                    <p:set>
                                      <p:cBhvr>
                                        <p:cTn dur="1" fill="hold" id="64">
                                          <p:stCondLst>
                                            <p:cond delay="0"/>
                                          </p:stCondLst>
                                        </p:cTn>
                                        <p:tgtEl>
                                          <p:spTgt spid="20"/>
                                        </p:tgtEl>
                                        <p:attrNameLst>
                                          <p:attrName>style.visibility</p:attrName>
                                        </p:attrNameLst>
                                      </p:cBhvr>
                                      <p:to>
                                        <p:strVal val="visible"/>
                                      </p:to>
                                    </p:set>
                                    <p:animEffect filter="wipe(up)" transition="in">
                                      <p:cBhvr>
                                        <p:cTn dur="750" id="65"/>
                                        <p:tgtEl>
                                          <p:spTgt spid="20"/>
                                        </p:tgtEl>
                                      </p:cBhvr>
                                    </p:animEffect>
                                  </p:childTnLst>
                                </p:cTn>
                              </p:par>
                              <p:par>
                                <p:cTn fill="hold" grpId="0" id="66" nodeType="withEffect" presetClass="entr" presetID="22" presetSubtype="1">
                                  <p:stCondLst>
                                    <p:cond delay="3000"/>
                                  </p:stCondLst>
                                  <p:childTnLst>
                                    <p:set>
                                      <p:cBhvr>
                                        <p:cTn dur="1" fill="hold" id="67">
                                          <p:stCondLst>
                                            <p:cond delay="0"/>
                                          </p:stCondLst>
                                        </p:cTn>
                                        <p:tgtEl>
                                          <p:spTgt spid="23"/>
                                        </p:tgtEl>
                                        <p:attrNameLst>
                                          <p:attrName>style.visibility</p:attrName>
                                        </p:attrNameLst>
                                      </p:cBhvr>
                                      <p:to>
                                        <p:strVal val="visible"/>
                                      </p:to>
                                    </p:set>
                                    <p:animEffect filter="wipe(up)" transition="in">
                                      <p:cBhvr>
                                        <p:cTn dur="750" id="6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1"/>
      <p:bldP grpId="0" spid="26"/>
      <p:bldP grpId="0" spid="20"/>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9276347" y="0"/>
            <a:ext cx="2915653" cy="6858000"/>
          </a:xfrm>
          <a:prstGeom prst="rect">
            <a:avLst/>
          </a:prstGeom>
        </p:spPr>
      </p:pic>
      <p:sp>
        <p:nvSpPr>
          <p:cNvPr id="36" name="矩形 35"/>
          <p:cNvSpPr/>
          <p:nvPr/>
        </p:nvSpPr>
        <p:spPr>
          <a:xfrm>
            <a:off x="-1" y="-1"/>
            <a:ext cx="4183694" cy="3429001"/>
          </a:xfrm>
          <a:prstGeom prst="rect">
            <a:avLst/>
          </a:prstGeom>
          <a:blipFill dpi="0" rotWithShape="1">
            <a:blip r:embed="rId3">
              <a:extLst>
                <a:ext uri="{28A0092B-C50C-407E-A947-70E740481C1C}">
                  <a14:useLocalDpi/>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矩形 28"/>
          <p:cNvSpPr/>
          <p:nvPr/>
        </p:nvSpPr>
        <p:spPr>
          <a:xfrm>
            <a:off x="4683527" y="3429000"/>
            <a:ext cx="4183694" cy="3429001"/>
          </a:xfrm>
          <a:prstGeom prst="rect">
            <a:avLst/>
          </a:prstGeom>
          <a:blipFill dpi="0" rotWithShape="1">
            <a:blip r:embed="rId4">
              <a:extLst>
                <a:ext uri="{28A0092B-C50C-407E-A947-70E740481C1C}">
                  <a14:useLocalDpi/>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矩形 29"/>
          <p:cNvSpPr/>
          <p:nvPr/>
        </p:nvSpPr>
        <p:spPr>
          <a:xfrm>
            <a:off x="785790" y="5471482"/>
            <a:ext cx="2723726"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31" name="矩形 30"/>
          <p:cNvSpPr/>
          <p:nvPr/>
        </p:nvSpPr>
        <p:spPr>
          <a:xfrm rot="3274">
            <a:off x="1176213" y="4983230"/>
            <a:ext cx="1942885" cy="457200"/>
          </a:xfrm>
          <a:prstGeom prst="rect">
            <a:avLst/>
          </a:prstGeom>
        </p:spPr>
        <p:txBody>
          <a:bodyPr wrap="square">
            <a:spAutoFit/>
          </a:bodyPr>
          <a:lstStyle/>
          <a:p>
            <a:pPr algn="ctr"/>
            <a:r>
              <a:rPr altLang="en-US" lang="zh-CN" smtClean="0" spc="-300" sz="2400">
                <a:cs typeface="+mn-ea"/>
                <a:sym typeface="+mn-lt"/>
              </a:rPr>
              <a:t>输入文字内容</a:t>
            </a:r>
          </a:p>
        </p:txBody>
      </p:sp>
      <p:sp>
        <p:nvSpPr>
          <p:cNvPr id="32" name="矩形 31"/>
          <p:cNvSpPr/>
          <p:nvPr/>
        </p:nvSpPr>
        <p:spPr>
          <a:xfrm>
            <a:off x="5380189" y="2350635"/>
            <a:ext cx="2723726"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33" name="矩形 32"/>
          <p:cNvSpPr/>
          <p:nvPr/>
        </p:nvSpPr>
        <p:spPr>
          <a:xfrm rot="3274">
            <a:off x="5770612" y="1862384"/>
            <a:ext cx="1942885" cy="457200"/>
          </a:xfrm>
          <a:prstGeom prst="rect">
            <a:avLst/>
          </a:prstGeom>
        </p:spPr>
        <p:txBody>
          <a:bodyPr wrap="square">
            <a:spAutoFit/>
          </a:bodyPr>
          <a:lstStyle/>
          <a:p>
            <a:pPr algn="ctr"/>
            <a:r>
              <a:rPr altLang="en-US" lang="zh-CN" smtClean="0" spc="-300" sz="2400">
                <a:cs typeface="+mn-ea"/>
                <a:sym typeface="+mn-lt"/>
              </a:rPr>
              <a:t>输入文字内容</a:t>
            </a:r>
          </a:p>
        </p:txBody>
      </p:sp>
      <p:pic>
        <p:nvPicPr>
          <p:cNvPr id="34" name="图片 33"/>
          <p:cNvPicPr>
            <a:picLocks noChangeAspect="1"/>
          </p:cNvPicPr>
          <p:nvPr/>
        </p:nvPicPr>
        <p:blipFill>
          <a:blip r:embed="rId5">
            <a:extLst>
              <a:ext uri="{28A0092B-C50C-407E-A947-70E740481C1C}">
                <a14:useLocalDpi/>
              </a:ext>
            </a:extLst>
          </a:blip>
          <a:stretch>
            <a:fillRect/>
          </a:stretch>
        </p:blipFill>
        <p:spPr>
          <a:xfrm>
            <a:off x="6302359" y="754711"/>
            <a:ext cx="879386" cy="995532"/>
          </a:xfrm>
          <a:prstGeom prst="rect">
            <a:avLst/>
          </a:prstGeom>
        </p:spPr>
      </p:pic>
      <p:pic>
        <p:nvPicPr>
          <p:cNvPr id="37" name="图片 36"/>
          <p:cNvPicPr>
            <a:picLocks noChangeAspect="1"/>
          </p:cNvPicPr>
          <p:nvPr/>
        </p:nvPicPr>
        <p:blipFill>
          <a:blip r:embed="rId6">
            <a:extLst>
              <a:ext uri="{28A0092B-C50C-407E-A947-70E740481C1C}">
                <a14:useLocalDpi/>
              </a:ext>
            </a:extLst>
          </a:blip>
          <a:stretch>
            <a:fillRect/>
          </a:stretch>
        </p:blipFill>
        <p:spPr>
          <a:xfrm>
            <a:off x="1718414" y="3991411"/>
            <a:ext cx="858479" cy="965233"/>
          </a:xfrm>
          <a:prstGeom prst="rect">
            <a:avLst/>
          </a:prstGeom>
        </p:spPr>
      </p:pic>
      <p:grpSp>
        <p:nvGrpSpPr>
          <p:cNvPr id="2" name="组合 1"/>
          <p:cNvGrpSpPr/>
          <p:nvPr/>
        </p:nvGrpSpPr>
        <p:grpSpPr>
          <a:xfrm>
            <a:off x="10064853" y="1412816"/>
            <a:ext cx="1338640" cy="4032369"/>
            <a:chOff x="9667112" y="1412816"/>
            <a:chExt cx="1338640" cy="4032369"/>
          </a:xfrm>
        </p:grpSpPr>
        <p:sp>
          <p:nvSpPr>
            <p:cNvPr id="38" name="矩形 37"/>
            <p:cNvSpPr/>
            <p:nvPr/>
          </p:nvSpPr>
          <p:spPr>
            <a:xfrm>
              <a:off x="9667112" y="1412816"/>
              <a:ext cx="1338640" cy="403236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矩形 38"/>
            <p:cNvSpPr/>
            <p:nvPr/>
          </p:nvSpPr>
          <p:spPr>
            <a:xfrm rot="3274">
              <a:off x="10001153" y="1965790"/>
              <a:ext cx="670560" cy="2926421"/>
            </a:xfrm>
            <a:prstGeom prst="rect">
              <a:avLst/>
            </a:prstGeom>
          </p:spPr>
          <p:txBody>
            <a:bodyPr vert="eaVert" wrap="square">
              <a:spAutoFit/>
            </a:bodyPr>
            <a:lstStyle/>
            <a:p>
              <a:pPr algn="ctr"/>
              <a:r>
                <a:rPr altLang="en-US" lang="zh-CN" sz="3200">
                  <a:solidFill>
                    <a:srgbClr val="1C1C1C"/>
                  </a:solidFill>
                  <a:cs typeface="+mn-ea"/>
                  <a:sym typeface="+mn-lt"/>
                </a:rPr>
                <a:t>输入您的标题</a:t>
              </a:r>
            </a:p>
          </p:txBody>
        </p:sp>
      </p:grpSp>
    </p:spTree>
    <p:extLst>
      <p:ext uri="{BB962C8B-B14F-4D97-AF65-F5344CB8AC3E}">
        <p14:creationId val="3026266481"/>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par>
                                <p:cTn fill="hold" grpId="0" id="10" nodeType="withEffect" presetClass="entr" presetID="42" presetSubtype="0">
                                  <p:stCondLst>
                                    <p:cond delay="100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1000"/>
                                  </p:stCondLst>
                                  <p:childTnLst>
                                    <p:set>
                                      <p:cBhvr>
                                        <p:cTn dur="1" fill="hold" id="16">
                                          <p:stCondLst>
                                            <p:cond delay="0"/>
                                          </p:stCondLst>
                                        </p:cTn>
                                        <p:tgtEl>
                                          <p:spTgt spid="36"/>
                                        </p:tgtEl>
                                        <p:attrNameLst>
                                          <p:attrName>style.visibility</p:attrName>
                                        </p:attrNameLst>
                                      </p:cBhvr>
                                      <p:to>
                                        <p:strVal val="visible"/>
                                      </p:to>
                                    </p:set>
                                    <p:animEffect filter="fade" transition="in">
                                      <p:cBhvr>
                                        <p:cTn dur="1000" id="17"/>
                                        <p:tgtEl>
                                          <p:spTgt spid="36"/>
                                        </p:tgtEl>
                                      </p:cBhvr>
                                    </p:animEffect>
                                    <p:anim calcmode="lin" valueType="num">
                                      <p:cBhvr>
                                        <p:cTn dur="1000" fill="hold" id="18"/>
                                        <p:tgtEl>
                                          <p:spTgt spid="36"/>
                                        </p:tgtEl>
                                        <p:attrNameLst>
                                          <p:attrName>ppt_x</p:attrName>
                                        </p:attrNameLst>
                                      </p:cBhvr>
                                      <p:tavLst>
                                        <p:tav tm="0">
                                          <p:val>
                                            <p:strVal val="#ppt_x"/>
                                          </p:val>
                                        </p:tav>
                                        <p:tav tm="100000">
                                          <p:val>
                                            <p:strVal val="#ppt_x"/>
                                          </p:val>
                                        </p:tav>
                                      </p:tavLst>
                                    </p:anim>
                                    <p:anim calcmode="lin" valueType="num">
                                      <p:cBhvr>
                                        <p:cTn dur="1000" fill="hold" id="19"/>
                                        <p:tgtEl>
                                          <p:spTgt spid="36"/>
                                        </p:tgtEl>
                                        <p:attrNameLst>
                                          <p:attrName>ppt_y</p:attrName>
                                        </p:attrNameLst>
                                      </p:cBhvr>
                                      <p:tavLst>
                                        <p:tav tm="0">
                                          <p:val>
                                            <p:strVal val="#ppt_y-.1"/>
                                          </p:val>
                                        </p:tav>
                                        <p:tav tm="100000">
                                          <p:val>
                                            <p:strVal val="#ppt_y"/>
                                          </p:val>
                                        </p:tav>
                                      </p:tavLst>
                                    </p:anim>
                                  </p:childTnLst>
                                </p:cTn>
                              </p:par>
                              <p:par>
                                <p:cTn fill="hold" id="20" nodeType="withEffect" presetClass="entr" presetID="8" presetSubtype="16">
                                  <p:stCondLst>
                                    <p:cond delay="1000"/>
                                  </p:stCondLst>
                                  <p:childTnLst>
                                    <p:set>
                                      <p:cBhvr>
                                        <p:cTn dur="1" fill="hold" id="21">
                                          <p:stCondLst>
                                            <p:cond delay="0"/>
                                          </p:stCondLst>
                                        </p:cTn>
                                        <p:tgtEl>
                                          <p:spTgt spid="37"/>
                                        </p:tgtEl>
                                        <p:attrNameLst>
                                          <p:attrName>style.visibility</p:attrName>
                                        </p:attrNameLst>
                                      </p:cBhvr>
                                      <p:to>
                                        <p:strVal val="visible"/>
                                      </p:to>
                                    </p:set>
                                    <p:animEffect filter="diamond(in)" transition="in">
                                      <p:cBhvr>
                                        <p:cTn dur="2000" id="22"/>
                                        <p:tgtEl>
                                          <p:spTgt spid="37"/>
                                        </p:tgtEl>
                                      </p:cBhvr>
                                    </p:animEffect>
                                  </p:childTnLst>
                                </p:cTn>
                              </p:par>
                              <p:par>
                                <p:cTn fill="hold" id="23" nodeType="withEffect" presetClass="entr" presetID="8" presetSubtype="16">
                                  <p:stCondLst>
                                    <p:cond delay="1000"/>
                                  </p:stCondLst>
                                  <p:childTnLst>
                                    <p:set>
                                      <p:cBhvr>
                                        <p:cTn dur="1" fill="hold" id="24">
                                          <p:stCondLst>
                                            <p:cond delay="0"/>
                                          </p:stCondLst>
                                        </p:cTn>
                                        <p:tgtEl>
                                          <p:spTgt spid="34"/>
                                        </p:tgtEl>
                                        <p:attrNameLst>
                                          <p:attrName>style.visibility</p:attrName>
                                        </p:attrNameLst>
                                      </p:cBhvr>
                                      <p:to>
                                        <p:strVal val="visible"/>
                                      </p:to>
                                    </p:set>
                                    <p:animEffect filter="diamond(in)" transition="in">
                                      <p:cBhvr>
                                        <p:cTn dur="2000" id="25"/>
                                        <p:tgtEl>
                                          <p:spTgt spid="34"/>
                                        </p:tgtEl>
                                      </p:cBhvr>
                                    </p:animEffect>
                                  </p:childTnLst>
                                </p:cTn>
                              </p:par>
                              <p:par>
                                <p:cTn fill="hold" grpId="0" id="26" nodeType="withEffect" presetClass="entr" presetID="16" presetSubtype="21">
                                  <p:stCondLst>
                                    <p:cond delay="2000"/>
                                  </p:stCondLst>
                                  <p:childTnLst>
                                    <p:set>
                                      <p:cBhvr>
                                        <p:cTn dur="1" fill="hold" id="27">
                                          <p:stCondLst>
                                            <p:cond delay="0"/>
                                          </p:stCondLst>
                                        </p:cTn>
                                        <p:tgtEl>
                                          <p:spTgt spid="31"/>
                                        </p:tgtEl>
                                        <p:attrNameLst>
                                          <p:attrName>style.visibility</p:attrName>
                                        </p:attrNameLst>
                                      </p:cBhvr>
                                      <p:to>
                                        <p:strVal val="visible"/>
                                      </p:to>
                                    </p:set>
                                    <p:animEffect filter="barn(inVertical)" transition="in">
                                      <p:cBhvr>
                                        <p:cTn dur="750" id="28"/>
                                        <p:tgtEl>
                                          <p:spTgt spid="31"/>
                                        </p:tgtEl>
                                      </p:cBhvr>
                                    </p:animEffect>
                                  </p:childTnLst>
                                </p:cTn>
                              </p:par>
                              <p:par>
                                <p:cTn fill="hold" grpId="0" id="29" nodeType="withEffect" presetClass="entr" presetID="16" presetSubtype="21">
                                  <p:stCondLst>
                                    <p:cond delay="2000"/>
                                  </p:stCondLst>
                                  <p:childTnLst>
                                    <p:set>
                                      <p:cBhvr>
                                        <p:cTn dur="1" fill="hold" id="30">
                                          <p:stCondLst>
                                            <p:cond delay="0"/>
                                          </p:stCondLst>
                                        </p:cTn>
                                        <p:tgtEl>
                                          <p:spTgt spid="33"/>
                                        </p:tgtEl>
                                        <p:attrNameLst>
                                          <p:attrName>style.visibility</p:attrName>
                                        </p:attrNameLst>
                                      </p:cBhvr>
                                      <p:to>
                                        <p:strVal val="visible"/>
                                      </p:to>
                                    </p:set>
                                    <p:animEffect filter="barn(inVertical)" transition="in">
                                      <p:cBhvr>
                                        <p:cTn dur="750" id="31"/>
                                        <p:tgtEl>
                                          <p:spTgt spid="33"/>
                                        </p:tgtEl>
                                      </p:cBhvr>
                                    </p:animEffect>
                                  </p:childTnLst>
                                </p:cTn>
                              </p:par>
                              <p:par>
                                <p:cTn fill="hold" grpId="0" id="32" nodeType="withEffect" presetClass="entr" presetID="14" presetSubtype="10">
                                  <p:stCondLst>
                                    <p:cond delay="3000"/>
                                  </p:stCondLst>
                                  <p:childTnLst>
                                    <p:set>
                                      <p:cBhvr>
                                        <p:cTn dur="1" fill="hold" id="33">
                                          <p:stCondLst>
                                            <p:cond delay="0"/>
                                          </p:stCondLst>
                                        </p:cTn>
                                        <p:tgtEl>
                                          <p:spTgt spid="32"/>
                                        </p:tgtEl>
                                        <p:attrNameLst>
                                          <p:attrName>style.visibility</p:attrName>
                                        </p:attrNameLst>
                                      </p:cBhvr>
                                      <p:to>
                                        <p:strVal val="visible"/>
                                      </p:to>
                                    </p:set>
                                    <p:animEffect filter="randombar(horizontal)" transition="in">
                                      <p:cBhvr>
                                        <p:cTn dur="500" id="34"/>
                                        <p:tgtEl>
                                          <p:spTgt spid="32"/>
                                        </p:tgtEl>
                                      </p:cBhvr>
                                    </p:animEffect>
                                  </p:childTnLst>
                                </p:cTn>
                              </p:par>
                              <p:par>
                                <p:cTn fill="hold" grpId="0" id="35" nodeType="withEffect" presetClass="entr" presetID="14" presetSubtype="10">
                                  <p:stCondLst>
                                    <p:cond delay="3000"/>
                                  </p:stCondLst>
                                  <p:childTnLst>
                                    <p:set>
                                      <p:cBhvr>
                                        <p:cTn dur="1" fill="hold" id="36">
                                          <p:stCondLst>
                                            <p:cond delay="0"/>
                                          </p:stCondLst>
                                        </p:cTn>
                                        <p:tgtEl>
                                          <p:spTgt spid="30"/>
                                        </p:tgtEl>
                                        <p:attrNameLst>
                                          <p:attrName>style.visibility</p:attrName>
                                        </p:attrNameLst>
                                      </p:cBhvr>
                                      <p:to>
                                        <p:strVal val="visible"/>
                                      </p:to>
                                    </p:set>
                                    <p:animEffect filter="randombar(horizontal)" transition="in">
                                      <p:cBhvr>
                                        <p:cTn dur="500" id="3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9"/>
      <p:bldP grpId="0" spid="30"/>
      <p:bldP grpId="0" spid="31"/>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16963" y="-1"/>
            <a:ext cx="5586609" cy="6858000"/>
          </a:xfrm>
          <a:prstGeom prst="rect">
            <a:avLst/>
          </a:prstGeom>
        </p:spPr>
      </p:pic>
      <p:sp>
        <p:nvSpPr>
          <p:cNvPr id="32" name="矩形 31"/>
          <p:cNvSpPr/>
          <p:nvPr/>
        </p:nvSpPr>
        <p:spPr>
          <a:xfrm>
            <a:off x="7557350" y="3034085"/>
            <a:ext cx="3628393" cy="2148840"/>
          </a:xfrm>
          <a:prstGeom prst="rect">
            <a:avLst/>
          </a:prstGeom>
        </p:spPr>
        <p:txBody>
          <a:bodyPr wrap="square">
            <a:spAutoFit/>
          </a:bodyPr>
          <a:lstStyle/>
          <a:p>
            <a:pPr>
              <a:lnSpc>
                <a:spcPct val="150000"/>
              </a:lnSpc>
            </a:pPr>
            <a:r>
              <a:rPr altLang="en-US" lang="zh-CN">
                <a:cs typeface="+mn-ea"/>
                <a:sym typeface="+mn-lt"/>
              </a:rPr>
              <a:t>输入您的文字内容输入您的文字内容输入您的文字内容输入您的文字内容输入您的文字内容输入您的文字内容输入您的文字内容输入您的文字内容输入您的文字内容</a:t>
            </a:r>
          </a:p>
        </p:txBody>
      </p:sp>
      <p:sp>
        <p:nvSpPr>
          <p:cNvPr id="33" name="矩形 32"/>
          <p:cNvSpPr/>
          <p:nvPr/>
        </p:nvSpPr>
        <p:spPr>
          <a:xfrm rot="3274">
            <a:off x="6710886" y="2181347"/>
            <a:ext cx="2494602" cy="548640"/>
          </a:xfrm>
          <a:prstGeom prst="rect">
            <a:avLst/>
          </a:prstGeom>
        </p:spPr>
        <p:txBody>
          <a:bodyPr wrap="square">
            <a:spAutoFit/>
          </a:bodyPr>
          <a:lstStyle/>
          <a:p>
            <a:pPr algn="ctr"/>
            <a:r>
              <a:rPr altLang="en-US" lang="zh-CN" smtClean="0" spc="-300" sz="3000">
                <a:cs typeface="+mn-ea"/>
                <a:sym typeface="+mn-lt"/>
              </a:rPr>
              <a:t>输入文字内容</a:t>
            </a:r>
          </a:p>
        </p:txBody>
      </p:sp>
      <p:grpSp>
        <p:nvGrpSpPr>
          <p:cNvPr id="3" name="组合 2"/>
          <p:cNvGrpSpPr/>
          <p:nvPr/>
        </p:nvGrpSpPr>
        <p:grpSpPr>
          <a:xfrm>
            <a:off x="4697260" y="1366723"/>
            <a:ext cx="1728592" cy="4119677"/>
            <a:chOff x="4697260" y="1366723"/>
            <a:chExt cx="1728592" cy="4119677"/>
          </a:xfrm>
        </p:grpSpPr>
        <p:sp>
          <p:nvSpPr>
            <p:cNvPr id="35" name="矩形 34"/>
            <p:cNvSpPr/>
            <p:nvPr/>
          </p:nvSpPr>
          <p:spPr>
            <a:xfrm>
              <a:off x="4697260" y="1366723"/>
              <a:ext cx="1728592" cy="411967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4967309" y="1717537"/>
              <a:ext cx="1188494" cy="3418048"/>
            </a:xfrm>
            <a:prstGeom prst="rect">
              <a:avLst/>
            </a:prstGeom>
            <a:solidFill>
              <a:schemeClr val="accent5">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9" name="矩形 38"/>
          <p:cNvSpPr/>
          <p:nvPr/>
        </p:nvSpPr>
        <p:spPr>
          <a:xfrm rot="3274">
            <a:off x="5195796" y="1963351"/>
            <a:ext cx="731520" cy="2926421"/>
          </a:xfrm>
          <a:prstGeom prst="rect">
            <a:avLst/>
          </a:prstGeom>
        </p:spPr>
        <p:txBody>
          <a:bodyPr vert="eaVert" wrap="square">
            <a:spAutoFit/>
          </a:bodyPr>
          <a:lstStyle/>
          <a:p>
            <a:pPr algn="ctr"/>
            <a:r>
              <a:rPr altLang="en-US" lang="zh-CN" sz="3600">
                <a:solidFill>
                  <a:schemeClr val="bg1"/>
                </a:solidFill>
                <a:cs typeface="+mn-ea"/>
                <a:sym typeface="+mn-lt"/>
              </a:rPr>
              <a:t>输入您的标题</a:t>
            </a:r>
          </a:p>
        </p:txBody>
      </p:sp>
      <p:pic>
        <p:nvPicPr>
          <p:cNvPr id="16" name="图片 15"/>
          <p:cNvPicPr>
            <a:picLocks noChangeAspect="1"/>
          </p:cNvPicPr>
          <p:nvPr/>
        </p:nvPicPr>
        <p:blipFill>
          <a:blip r:embed="rId3">
            <a:extLst>
              <a:ext uri="{28A0092B-C50C-407E-A947-70E740481C1C}">
                <a14:useLocalDpi/>
              </a:ext>
            </a:extLst>
          </a:blip>
          <a:stretch>
            <a:fillRect/>
          </a:stretch>
        </p:blipFill>
        <p:spPr>
          <a:xfrm>
            <a:off x="9001117" y="1543256"/>
            <a:ext cx="1007183" cy="954173"/>
          </a:xfrm>
          <a:prstGeom prst="rect">
            <a:avLst/>
          </a:prstGeom>
        </p:spPr>
      </p:pic>
    </p:spTree>
    <p:extLst>
      <p:ext uri="{BB962C8B-B14F-4D97-AF65-F5344CB8AC3E}">
        <p14:creationId val="444971863"/>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1">
                                  <p:stCondLst>
                                    <p:cond delay="1000"/>
                                  </p:stCondLst>
                                  <p:childTnLst>
                                    <p:set>
                                      <p:cBhvr>
                                        <p:cTn dur="1" fill="hold" id="9">
                                          <p:stCondLst>
                                            <p:cond delay="0"/>
                                          </p:stCondLst>
                                        </p:cTn>
                                        <p:tgtEl>
                                          <p:spTgt spid="39"/>
                                        </p:tgtEl>
                                        <p:attrNameLst>
                                          <p:attrName>style.visibility</p:attrName>
                                        </p:attrNameLst>
                                      </p:cBhvr>
                                      <p:to>
                                        <p:strVal val="visible"/>
                                      </p:to>
                                    </p:set>
                                    <p:animEffect filter="wipe(up)" transition="in">
                                      <p:cBhvr>
                                        <p:cTn dur="1500" id="10"/>
                                        <p:tgtEl>
                                          <p:spTgt spid="39"/>
                                        </p:tgtEl>
                                      </p:cBhvr>
                                    </p:animEffect>
                                  </p:childTnLst>
                                </p:cTn>
                              </p:par>
                              <p:par>
                                <p:cTn fill="hold" grpId="0" id="11" nodeType="withEffect" presetClass="entr" presetID="41" presetSubtype="0">
                                  <p:stCondLst>
                                    <p:cond delay="2000"/>
                                  </p:stCondLst>
                                  <p:iterate type="lt">
                                    <p:tmPct val="10000"/>
                                  </p:iterate>
                                  <p:childTnLst>
                                    <p:set>
                                      <p:cBhvr>
                                        <p:cTn dur="1" fill="hold" id="12">
                                          <p:stCondLst>
                                            <p:cond delay="0"/>
                                          </p:stCondLst>
                                        </p:cTn>
                                        <p:tgtEl>
                                          <p:spTgt spid="33"/>
                                        </p:tgtEl>
                                        <p:attrNameLst>
                                          <p:attrName>style.visibility</p:attrName>
                                        </p:attrNameLst>
                                      </p:cBhvr>
                                      <p:to>
                                        <p:strVal val="visible"/>
                                      </p:to>
                                    </p:set>
                                    <p:anim calcmode="lin" valueType="num">
                                      <p:cBhvr>
                                        <p:cTn dur="500" fill="hold" id="13"/>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33"/>
                                        </p:tgtEl>
                                        <p:attrNameLst>
                                          <p:attrName>ppt_y</p:attrName>
                                        </p:attrNameLst>
                                      </p:cBhvr>
                                      <p:tavLst>
                                        <p:tav tm="0">
                                          <p:val>
                                            <p:strVal val="#ppt_y"/>
                                          </p:val>
                                        </p:tav>
                                        <p:tav tm="100000">
                                          <p:val>
                                            <p:strVal val="#ppt_y"/>
                                          </p:val>
                                        </p:tav>
                                      </p:tavLst>
                                    </p:anim>
                                    <p:anim calcmode="lin" valueType="num">
                                      <p:cBhvr>
                                        <p:cTn dur="500" fill="hold" id="15"/>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33"/>
                                        </p:tgtEl>
                                      </p:cBhvr>
                                    </p:animEffect>
                                  </p:childTnLst>
                                </p:cTn>
                              </p:par>
                              <p:par>
                                <p:cTn fill="hold" id="18" nodeType="withEffect" presetClass="entr" presetID="47" presetSubtype="0">
                                  <p:stCondLst>
                                    <p:cond delay="200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par>
                                <p:cTn fill="hold" grpId="0" id="23" nodeType="withEffect" presetClass="entr" presetID="14" presetSubtype="10">
                                  <p:stCondLst>
                                    <p:cond delay="3000"/>
                                  </p:stCondLst>
                                  <p:childTnLst>
                                    <p:set>
                                      <p:cBhvr>
                                        <p:cTn dur="1" fill="hold" id="24">
                                          <p:stCondLst>
                                            <p:cond delay="0"/>
                                          </p:stCondLst>
                                        </p:cTn>
                                        <p:tgtEl>
                                          <p:spTgt spid="32"/>
                                        </p:tgtEl>
                                        <p:attrNameLst>
                                          <p:attrName>style.visibility</p:attrName>
                                        </p:attrNameLst>
                                      </p:cBhvr>
                                      <p:to>
                                        <p:strVal val="visible"/>
                                      </p:to>
                                    </p:set>
                                    <p:animEffect filter="randombar(horizontal)" transition="in">
                                      <p:cBhvr>
                                        <p:cTn dur="500" id="2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a:blip r:embed="rId2">
              <a:extLst>
                <a:ext uri="{28A0092B-C50C-407E-A947-70E740481C1C}">
                  <a14:useLocalDpi/>
                </a:ext>
              </a:extLst>
            </a:blip>
            <a:stretch>
              <a:fillRect/>
            </a:stretch>
          </p:blipFill>
          <p:spPr>
            <a:xfrm flipH="1" rot="5400000">
              <a:off x="4331264" y="1963559"/>
              <a:ext cx="758256" cy="776724"/>
            </a:xfrm>
            <a:prstGeom prst="rect">
              <a:avLst/>
            </a:prstGeom>
          </p:spPr>
        </p:pic>
        <p:pic>
          <p:nvPicPr>
            <p:cNvPr id="36" name="图片 35"/>
            <p:cNvPicPr>
              <a:picLocks noChangeAspect="1"/>
            </p:cNvPicPr>
            <p:nvPr/>
          </p:nvPicPr>
          <p:blipFill>
            <a:blip r:embed="rId3">
              <a:extLst>
                <a:ext uri="{28A0092B-C50C-407E-A947-70E740481C1C}">
                  <a14:useLocalDpi/>
                </a:ext>
              </a:extLst>
            </a:blip>
            <a:stretch>
              <a:fillRect/>
            </a:stretch>
          </p:blipFill>
          <p:spPr>
            <a:xfrm>
              <a:off x="4074354" y="3419364"/>
              <a:ext cx="949347" cy="1299551"/>
            </a:xfrm>
            <a:prstGeom prst="rect">
              <a:avLst/>
            </a:prstGeom>
          </p:spPr>
        </p:pic>
        <p:pic>
          <p:nvPicPr>
            <p:cNvPr id="38" name="图片 37"/>
            <p:cNvPicPr>
              <a:picLocks noChangeAspect="1"/>
            </p:cNvPicPr>
            <p:nvPr/>
          </p:nvPicPr>
          <p:blipFill>
            <a:blip r:embed="rId4">
              <a:extLst>
                <a:ext uri="{28A0092B-C50C-407E-A947-70E740481C1C}">
                  <a14:useLocalDpi/>
                </a:ext>
              </a:extLst>
            </a:blip>
            <a:stretch>
              <a:fillRect/>
            </a:stretch>
          </p:blipFill>
          <p:spPr>
            <a:xfrm>
              <a:off x="4106891" y="2731049"/>
              <a:ext cx="632899" cy="649776"/>
            </a:xfrm>
            <a:prstGeom prst="rect">
              <a:avLst/>
            </a:prstGeom>
          </p:spPr>
        </p:pic>
        <p:pic>
          <p:nvPicPr>
            <p:cNvPr id="40" name="图片 39"/>
            <p:cNvPicPr>
              <a:picLocks noChangeAspect="1"/>
            </p:cNvPicPr>
            <p:nvPr/>
          </p:nvPicPr>
          <p:blipFill>
            <a:blip r:embed="rId5">
              <a:extLst>
                <a:ext uri="{28A0092B-C50C-407E-A947-70E740481C1C}">
                  <a14:useLocalDpi/>
                </a:ext>
              </a:extLst>
            </a:blip>
            <a:stretch>
              <a:fillRect/>
            </a:stretch>
          </p:blipFill>
          <p:spPr>
            <a:xfrm>
              <a:off x="7553717" y="3127713"/>
              <a:ext cx="529365" cy="542435"/>
            </a:xfrm>
            <a:prstGeom prst="rect">
              <a:avLst/>
            </a:prstGeom>
          </p:spPr>
        </p:pic>
        <p:pic>
          <p:nvPicPr>
            <p:cNvPr id="41" name="图片 40"/>
            <p:cNvPicPr>
              <a:picLocks noChangeAspect="1"/>
            </p:cNvPicPr>
            <p:nvPr/>
          </p:nvPicPr>
          <p:blipFill>
            <a:blip r:embed="rId6">
              <a:extLst>
                <a:ext uri="{28A0092B-C50C-407E-A947-70E740481C1C}">
                  <a14:useLocalDpi/>
                </a:ext>
              </a:extLst>
            </a:blip>
            <a:stretch>
              <a:fillRect/>
            </a:stretch>
          </p:blipFill>
          <p:spPr>
            <a:xfrm>
              <a:off x="5954258" y="4661154"/>
              <a:ext cx="1048683" cy="671737"/>
            </a:xfrm>
            <a:prstGeom prst="rect">
              <a:avLst/>
            </a:prstGeom>
          </p:spPr>
        </p:pic>
        <p:pic>
          <p:nvPicPr>
            <p:cNvPr id="42" name="图片 41"/>
            <p:cNvPicPr>
              <a:picLocks noChangeAspect="1"/>
            </p:cNvPicPr>
            <p:nvPr/>
          </p:nvPicPr>
          <p:blipFill>
            <a:blip r:embed="rId7">
              <a:extLst>
                <a:ext uri="{28A0092B-C50C-407E-A947-70E740481C1C}">
                  <a14:useLocalDpi/>
                </a:ext>
              </a:extLst>
            </a:blip>
            <a:stretch>
              <a:fillRect/>
            </a:stretch>
          </p:blipFill>
          <p:spPr>
            <a:xfrm>
              <a:off x="4968242" y="1650434"/>
              <a:ext cx="630631" cy="630631"/>
            </a:xfrm>
            <a:prstGeom prst="rect">
              <a:avLst/>
            </a:prstGeom>
          </p:spPr>
        </p:pic>
        <p:pic>
          <p:nvPicPr>
            <p:cNvPr id="43" name="图片 42"/>
            <p:cNvPicPr>
              <a:picLocks noChangeAspect="1"/>
            </p:cNvPicPr>
            <p:nvPr/>
          </p:nvPicPr>
          <p:blipFill>
            <a:blip r:embed="rId8">
              <a:extLst>
                <a:ext uri="{28A0092B-C50C-407E-A947-70E740481C1C}">
                  <a14:useLocalDpi/>
                </a:ext>
              </a:extLst>
            </a:blip>
            <a:stretch>
              <a:fillRect/>
            </a:stretch>
          </p:blipFill>
          <p:spPr>
            <a:xfrm>
              <a:off x="7338404" y="2414722"/>
              <a:ext cx="623199" cy="591753"/>
            </a:xfrm>
            <a:prstGeom prst="rect">
              <a:avLst/>
            </a:prstGeom>
          </p:spPr>
        </p:pic>
        <p:pic>
          <p:nvPicPr>
            <p:cNvPr id="44" name="图片 43"/>
            <p:cNvPicPr>
              <a:picLocks noChangeAspect="1"/>
            </p:cNvPicPr>
            <p:nvPr/>
          </p:nvPicPr>
          <p:blipFill>
            <a:blip r:embed="rId9">
              <a:extLst>
                <a:ext uri="{28A0092B-C50C-407E-A947-70E740481C1C}">
                  <a14:useLocalDpi/>
                </a:ext>
              </a:extLst>
            </a:blip>
            <a:stretch>
              <a:fillRect/>
            </a:stretch>
          </p:blipFill>
          <p:spPr>
            <a:xfrm rot="20804784">
              <a:off x="6572282" y="1428499"/>
              <a:ext cx="1012638" cy="1088586"/>
            </a:xfrm>
            <a:prstGeom prst="rect">
              <a:avLst/>
            </a:prstGeom>
          </p:spPr>
        </p:pic>
        <p:pic>
          <p:nvPicPr>
            <p:cNvPr id="46" name="图片 45"/>
            <p:cNvPicPr>
              <a:picLocks noChangeAspect="1"/>
            </p:cNvPicPr>
            <p:nvPr/>
          </p:nvPicPr>
          <p:blipFill>
            <a:blip r:embed="rId10">
              <a:extLst>
                <a:ext uri="{28A0092B-C50C-407E-A947-70E740481C1C}">
                  <a14:useLocalDpi/>
                </a:ext>
              </a:extLst>
            </a:blip>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a:extLst>
                <a:ext uri="{28A0092B-C50C-407E-A947-70E740481C1C}">
                  <a14:useLocalDpi/>
                </a:ext>
              </a:extLst>
            </a:blip>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a:extLst>
                <a:ext uri="{28A0092B-C50C-407E-A947-70E740481C1C}">
                  <a14:useLocalDpi/>
                </a:ext>
              </a:extLst>
            </a:blip>
            <a:stretch>
              <a:fillRect/>
            </a:stretch>
          </p:blipFill>
          <p:spPr>
            <a:xfrm flipH="1" rot="1065221">
              <a:off x="7006422" y="3583675"/>
              <a:ext cx="949347" cy="1299551"/>
            </a:xfrm>
            <a:prstGeom prst="rect">
              <a:avLst/>
            </a:prstGeom>
          </p:spPr>
        </p:pic>
      </p:grpSp>
      <p:pic>
        <p:nvPicPr>
          <p:cNvPr id="20" name="图片 19"/>
          <p:cNvPicPr>
            <a:picLocks noChangeAspect="1"/>
          </p:cNvPicPr>
          <p:nvPr/>
        </p:nvPicPr>
        <p:blipFill>
          <a:blip r:embed="rId12">
            <a:extLst>
              <a:ext uri="{28A0092B-C50C-407E-A947-70E740481C1C}">
                <a14:useLocalDpi/>
              </a:ext>
            </a:extLst>
          </a:blip>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a:extLst>
              <a:ext uri="{28A0092B-C50C-407E-A947-70E740481C1C}">
                <a14:useLocalDpi/>
              </a:ext>
            </a:extLst>
          </a:blip>
          <a:stretch>
            <a:fillRect/>
          </a:stretch>
        </p:blipFill>
        <p:spPr>
          <a:xfrm flipH="1">
            <a:off x="0" y="3151609"/>
            <a:ext cx="1914967" cy="3706389"/>
          </a:xfrm>
          <a:prstGeom prst="rect">
            <a:avLst/>
          </a:prstGeom>
        </p:spPr>
      </p:pic>
      <p:sp>
        <p:nvSpPr>
          <p:cNvPr id="50" name="矩形 49"/>
          <p:cNvSpPr/>
          <p:nvPr/>
        </p:nvSpPr>
        <p:spPr>
          <a:xfrm>
            <a:off x="3429766" y="5534120"/>
            <a:ext cx="5331852"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54" name="矩形 53"/>
          <p:cNvSpPr/>
          <p:nvPr/>
        </p:nvSpPr>
        <p:spPr>
          <a:xfrm rot="3274">
            <a:off x="4749899" y="5022207"/>
            <a:ext cx="2717718" cy="518160"/>
          </a:xfrm>
          <a:prstGeom prst="rect">
            <a:avLst/>
          </a:prstGeom>
        </p:spPr>
        <p:txBody>
          <a:bodyPr wrap="square">
            <a:spAutoFit/>
          </a:bodyPr>
          <a:lstStyle/>
          <a:p>
            <a:pPr algn="ctr"/>
            <a:r>
              <a:rPr altLang="en-US" lang="zh-CN" sz="2800">
                <a:cs typeface="+mn-ea"/>
                <a:sym typeface="+mn-lt"/>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p:cNvSpPr/>
            <p:nvPr/>
          </p:nvSpPr>
          <p:spPr>
            <a:xfrm rot="3274">
              <a:off x="5181150" y="2405998"/>
              <a:ext cx="1816693" cy="701040"/>
            </a:xfrm>
            <a:prstGeom prst="rect">
              <a:avLst/>
            </a:prstGeom>
          </p:spPr>
          <p:txBody>
            <a:bodyPr wrap="square">
              <a:spAutoFit/>
            </a:bodyPr>
            <a:lstStyle/>
            <a:p>
              <a:pPr algn="ctr"/>
              <a:r>
                <a:rPr altLang="en-US" lang="zh-CN" smtClean="0" sz="4000">
                  <a:solidFill>
                    <a:srgbClr val="1C1C1C"/>
                  </a:solidFill>
                  <a:cs typeface="+mn-ea"/>
                  <a:sym typeface="+mn-lt"/>
                </a:rPr>
                <a:t>第一章</a:t>
              </a:r>
            </a:p>
          </p:txBody>
        </p:sp>
      </p:grpSp>
      <p:pic>
        <p:nvPicPr>
          <p:cNvPr id="55" name="图片 54"/>
          <p:cNvPicPr>
            <a:picLocks noChangeAspect="1"/>
          </p:cNvPicPr>
          <p:nvPr/>
        </p:nvPicPr>
        <p:blipFill>
          <a:blip r:embed="rId13">
            <a:extLst>
              <a:ext uri="{28A0092B-C50C-407E-A947-70E740481C1C}">
                <a14:useLocalDpi/>
              </a:ext>
            </a:extLst>
          </a:blip>
          <a:stretch>
            <a:fillRect/>
          </a:stretch>
        </p:blipFill>
        <p:spPr>
          <a:xfrm>
            <a:off x="5697192" y="3220116"/>
            <a:ext cx="819918" cy="468524"/>
          </a:xfrm>
          <a:prstGeom prst="rect">
            <a:avLst/>
          </a:prstGeom>
        </p:spPr>
      </p:pic>
      <p:sp>
        <p:nvSpPr>
          <p:cNvPr id="5" name="文本框 4"/>
          <p:cNvSpPr txBox="1"/>
          <p:nvPr/>
        </p:nvSpPr>
        <p:spPr>
          <a:xfrm>
            <a:off x="612559" y="559293"/>
            <a:ext cx="3551068" cy="365760"/>
          </a:xfrm>
          <a:prstGeom prst="rect">
            <a:avLst/>
          </a:prstGeom>
          <a:noFill/>
        </p:spPr>
        <p:txBody>
          <a:bodyPr rtlCol="0" wrap="square">
            <a:spAutoFit/>
          </a:bodyPr>
          <a:lstStyle/>
          <a:p>
            <a:r>
              <a:rPr altLang="zh-CN" lang="en-US">
                <a:solidFill>
                  <a:srgbClr val="F4F3F1"/>
                </a:solidFill>
              </a:rPr>
              <a:t>https://www.youyedoc.com/</a:t>
            </a:r>
          </a:p>
        </p:txBody>
      </p:sp>
    </p:spTree>
    <p:extLst>
      <p:ext uri="{BB962C8B-B14F-4D97-AF65-F5344CB8AC3E}">
        <p14:creationId val="1600894012"/>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id="11" nodeType="withEffect" presetClass="entr" presetID="6" presetSubtype="32">
                                  <p:stCondLst>
                                    <p:cond delay="500"/>
                                  </p:stCondLst>
                                  <p:childTnLst>
                                    <p:set>
                                      <p:cBhvr>
                                        <p:cTn dur="1" fill="hold" id="12">
                                          <p:stCondLst>
                                            <p:cond delay="0"/>
                                          </p:stCondLst>
                                        </p:cTn>
                                        <p:tgtEl>
                                          <p:spTgt spid="4"/>
                                        </p:tgtEl>
                                        <p:attrNameLst>
                                          <p:attrName>style.visibility</p:attrName>
                                        </p:attrNameLst>
                                      </p:cBhvr>
                                      <p:to>
                                        <p:strVal val="visible"/>
                                      </p:to>
                                    </p:set>
                                    <p:animEffect filter="circle(out)" transition="in">
                                      <p:cBhvr>
                                        <p:cTn dur="2000" id="13"/>
                                        <p:tgtEl>
                                          <p:spTgt spid="4"/>
                                        </p:tgtEl>
                                      </p:cBhvr>
                                    </p:animEffect>
                                  </p:childTnLst>
                                </p:cTn>
                              </p:par>
                              <p:par>
                                <p:cTn fill="hold" id="14" nodeType="withEffect" presetClass="entr" presetID="23" presetSubtype="16">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1000" fill="hold" id="16"/>
                                        <p:tgtEl>
                                          <p:spTgt spid="3"/>
                                        </p:tgtEl>
                                        <p:attrNameLst>
                                          <p:attrName>ppt_w</p:attrName>
                                        </p:attrNameLst>
                                      </p:cBhvr>
                                      <p:tavLst>
                                        <p:tav tm="0">
                                          <p:val>
                                            <p:fltVal val="0"/>
                                          </p:val>
                                        </p:tav>
                                        <p:tav tm="100000">
                                          <p:val>
                                            <p:strVal val="#ppt_w"/>
                                          </p:val>
                                        </p:tav>
                                      </p:tavLst>
                                    </p:anim>
                                    <p:anim calcmode="lin" valueType="num">
                                      <p:cBhvr>
                                        <p:cTn dur="1000" fill="hold" id="17"/>
                                        <p:tgtEl>
                                          <p:spTgt spid="3"/>
                                        </p:tgtEl>
                                        <p:attrNameLst>
                                          <p:attrName>ppt_h</p:attrName>
                                        </p:attrNameLst>
                                      </p:cBhvr>
                                      <p:tavLst>
                                        <p:tav tm="0">
                                          <p:val>
                                            <p:fltVal val="0"/>
                                          </p:val>
                                        </p:tav>
                                        <p:tav tm="100000">
                                          <p:val>
                                            <p:strVal val="#ppt_h"/>
                                          </p:val>
                                        </p:tav>
                                      </p:tavLst>
                                    </p:anim>
                                  </p:childTnLst>
                                </p:cTn>
                              </p:par>
                              <p:par>
                                <p:cTn fill="hold" id="18" nodeType="withEffect" presetClass="entr" presetID="42" presetSubtype="0">
                                  <p:stCondLst>
                                    <p:cond delay="1000"/>
                                  </p:stCondLst>
                                  <p:childTnLst>
                                    <p:set>
                                      <p:cBhvr>
                                        <p:cTn dur="1" fill="hold" id="19">
                                          <p:stCondLst>
                                            <p:cond delay="0"/>
                                          </p:stCondLst>
                                        </p:cTn>
                                        <p:tgtEl>
                                          <p:spTgt spid="55"/>
                                        </p:tgtEl>
                                        <p:attrNameLst>
                                          <p:attrName>style.visibility</p:attrName>
                                        </p:attrNameLst>
                                      </p:cBhvr>
                                      <p:to>
                                        <p:strVal val="visible"/>
                                      </p:to>
                                    </p:set>
                                    <p:animEffect filter="fade" transition="in">
                                      <p:cBhvr>
                                        <p:cTn dur="1000" id="20"/>
                                        <p:tgtEl>
                                          <p:spTgt spid="55"/>
                                        </p:tgtEl>
                                      </p:cBhvr>
                                    </p:animEffect>
                                    <p:anim calcmode="lin" valueType="num">
                                      <p:cBhvr>
                                        <p:cTn dur="1000" fill="hold" id="21"/>
                                        <p:tgtEl>
                                          <p:spTgt spid="55"/>
                                        </p:tgtEl>
                                        <p:attrNameLst>
                                          <p:attrName>ppt_x</p:attrName>
                                        </p:attrNameLst>
                                      </p:cBhvr>
                                      <p:tavLst>
                                        <p:tav tm="0">
                                          <p:val>
                                            <p:strVal val="#ppt_x"/>
                                          </p:val>
                                        </p:tav>
                                        <p:tav tm="100000">
                                          <p:val>
                                            <p:strVal val="#ppt_x"/>
                                          </p:val>
                                        </p:tav>
                                      </p:tavLst>
                                    </p:anim>
                                    <p:anim calcmode="lin" valueType="num">
                                      <p:cBhvr>
                                        <p:cTn dur="1000" fill="hold" id="22"/>
                                        <p:tgtEl>
                                          <p:spTgt spid="55"/>
                                        </p:tgtEl>
                                        <p:attrNameLst>
                                          <p:attrName>ppt_y</p:attrName>
                                        </p:attrNameLst>
                                      </p:cBhvr>
                                      <p:tavLst>
                                        <p:tav tm="0">
                                          <p:val>
                                            <p:strVal val="#ppt_y+.1"/>
                                          </p:val>
                                        </p:tav>
                                        <p:tav tm="100000">
                                          <p:val>
                                            <p:strVal val="#ppt_y"/>
                                          </p:val>
                                        </p:tav>
                                      </p:tavLst>
                                    </p:anim>
                                  </p:childTnLst>
                                </p:cTn>
                              </p:par>
                              <p:par>
                                <p:cTn fill="hold" grpId="0" id="23" nodeType="withEffect" presetClass="entr" presetID="41" presetSubtype="0">
                                  <p:stCondLst>
                                    <p:cond delay="2500"/>
                                  </p:stCondLst>
                                  <p:iterate type="lt">
                                    <p:tmPct val="10000"/>
                                  </p:iterate>
                                  <p:childTnLst>
                                    <p:set>
                                      <p:cBhvr>
                                        <p:cTn dur="1" fill="hold" id="24">
                                          <p:stCondLst>
                                            <p:cond delay="0"/>
                                          </p:stCondLst>
                                        </p:cTn>
                                        <p:tgtEl>
                                          <p:spTgt spid="54"/>
                                        </p:tgtEl>
                                        <p:attrNameLst>
                                          <p:attrName>style.visibility</p:attrName>
                                        </p:attrNameLst>
                                      </p:cBhvr>
                                      <p:to>
                                        <p:strVal val="visible"/>
                                      </p:to>
                                    </p:set>
                                    <p:anim calcmode="lin" valueType="num">
                                      <p:cBhvr>
                                        <p:cTn dur="750" fill="hold" id="25"/>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6"/>
                                        <p:tgtEl>
                                          <p:spTgt spid="54"/>
                                        </p:tgtEl>
                                        <p:attrNameLst>
                                          <p:attrName>ppt_y</p:attrName>
                                        </p:attrNameLst>
                                      </p:cBhvr>
                                      <p:tavLst>
                                        <p:tav tm="0">
                                          <p:val>
                                            <p:strVal val="#ppt_y"/>
                                          </p:val>
                                        </p:tav>
                                        <p:tav tm="100000">
                                          <p:val>
                                            <p:strVal val="#ppt_y"/>
                                          </p:val>
                                        </p:tav>
                                      </p:tavLst>
                                    </p:anim>
                                    <p:anim calcmode="lin" valueType="num">
                                      <p:cBhvr>
                                        <p:cTn dur="750" fill="hold" id="27"/>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8"/>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9" tmFilter="0,0; .5, 1; 1, 1"/>
                                        <p:tgtEl>
                                          <p:spTgt spid="54"/>
                                        </p:tgtEl>
                                      </p:cBhvr>
                                    </p:animEffect>
                                  </p:childTnLst>
                                </p:cTn>
                              </p:par>
                              <p:par>
                                <p:cTn fill="hold" grpId="0" id="30" nodeType="withEffect" presetClass="entr" presetID="22" presetSubtype="1">
                                  <p:stCondLst>
                                    <p:cond delay="3500"/>
                                  </p:stCondLst>
                                  <p:childTnLst>
                                    <p:set>
                                      <p:cBhvr>
                                        <p:cTn dur="1" fill="hold" id="31">
                                          <p:stCondLst>
                                            <p:cond delay="0"/>
                                          </p:stCondLst>
                                        </p:cTn>
                                        <p:tgtEl>
                                          <p:spTgt spid="50"/>
                                        </p:tgtEl>
                                        <p:attrNameLst>
                                          <p:attrName>style.visibility</p:attrName>
                                        </p:attrNameLst>
                                      </p:cBhvr>
                                      <p:to>
                                        <p:strVal val="visible"/>
                                      </p:to>
                                    </p:set>
                                    <p:animEffect filter="wipe(up)" transition="in">
                                      <p:cBhvr>
                                        <p:cTn dur="500" id="3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矩形 49"/>
          <p:cNvSpPr/>
          <p:nvPr/>
        </p:nvSpPr>
        <p:spPr>
          <a:xfrm>
            <a:off x="1180815" y="2740930"/>
            <a:ext cx="5331852" cy="579120"/>
          </a:xfrm>
          <a:prstGeom prst="rect">
            <a:avLst/>
          </a:prstGeom>
        </p:spPr>
        <p:txBody>
          <a:bodyPr wrap="square">
            <a:spAutoFit/>
          </a:bodyPr>
          <a:lstStyle/>
          <a:p>
            <a:r>
              <a:rPr altLang="en-US" lang="zh-CN" sz="1600">
                <a:cs typeface="+mn-ea"/>
                <a:sym typeface="+mn-lt"/>
              </a:rPr>
              <a:t>输入您的文字内容输入您的文字内容输入您的文字内容输入您的文字内容输入您的文字内容输入您的文字内容</a:t>
            </a:r>
          </a:p>
        </p:txBody>
      </p:sp>
      <p:grpSp>
        <p:nvGrpSpPr>
          <p:cNvPr id="2" name="组合 1"/>
          <p:cNvGrpSpPr/>
          <p:nvPr/>
        </p:nvGrpSpPr>
        <p:grpSpPr>
          <a:xfrm>
            <a:off x="4036492" y="789585"/>
            <a:ext cx="4119016" cy="971179"/>
            <a:chOff x="4036492" y="789585"/>
            <a:chExt cx="4119016" cy="971179"/>
          </a:xfrm>
        </p:grpSpPr>
        <p:pic>
          <p:nvPicPr>
            <p:cNvPr id="25" name="图片 24"/>
            <p:cNvPicPr>
              <a:picLocks noChangeAspect="1"/>
            </p:cNvPicPr>
            <p:nvPr/>
          </p:nvPicPr>
          <p:blipFill>
            <a:blip r:embed="rId2">
              <a:extLst>
                <a:ext uri="{28A0092B-C50C-407E-A947-70E740481C1C}">
                  <a14:useLocalDpi/>
                </a:ext>
              </a:extLst>
            </a:blip>
            <a:stretch>
              <a:fillRect/>
            </a:stretch>
          </p:blipFill>
          <p:spPr>
            <a:xfrm>
              <a:off x="4036492" y="789585"/>
              <a:ext cx="4119016" cy="971179"/>
            </a:xfrm>
            <a:prstGeom prst="rect">
              <a:avLst/>
            </a:prstGeom>
          </p:spPr>
        </p:pic>
        <p:sp>
          <p:nvSpPr>
            <p:cNvPr id="22" name="矩形 21"/>
            <p:cNvSpPr/>
            <p:nvPr/>
          </p:nvSpPr>
          <p:spPr>
            <a:xfrm rot="3274">
              <a:off x="4737142" y="998176"/>
              <a:ext cx="2717718" cy="548640"/>
            </a:xfrm>
            <a:prstGeom prst="rect">
              <a:avLst/>
            </a:prstGeom>
          </p:spPr>
          <p:txBody>
            <a:bodyPr wrap="square">
              <a:spAutoFit/>
            </a:bodyPr>
            <a:lstStyle/>
            <a:p>
              <a:r>
                <a:rPr altLang="en-US" lang="zh-CN" sz="3000">
                  <a:cs typeface="+mn-ea"/>
                  <a:sym typeface="+mn-lt"/>
                </a:rPr>
                <a:t>输入您的标题</a:t>
              </a:r>
            </a:p>
          </p:txBody>
        </p:sp>
      </p:grpSp>
      <p:sp>
        <p:nvSpPr>
          <p:cNvPr id="24" name="矩形 23"/>
          <p:cNvSpPr/>
          <p:nvPr/>
        </p:nvSpPr>
        <p:spPr>
          <a:xfrm rot="3274">
            <a:off x="1181037" y="2228946"/>
            <a:ext cx="2175211" cy="457200"/>
          </a:xfrm>
          <a:prstGeom prst="rect">
            <a:avLst/>
          </a:prstGeom>
        </p:spPr>
        <p:txBody>
          <a:bodyPr wrap="square">
            <a:spAutoFit/>
          </a:bodyPr>
          <a:lstStyle/>
          <a:p>
            <a:r>
              <a:rPr altLang="en-US" lang="zh-CN" sz="2400">
                <a:solidFill>
                  <a:srgbClr val="1C1C1C"/>
                </a:solidFill>
                <a:cs typeface="+mn-ea"/>
                <a:sym typeface="+mn-lt"/>
              </a:rPr>
              <a:t>输入您的内容</a:t>
            </a:r>
          </a:p>
        </p:txBody>
      </p:sp>
      <p:sp>
        <p:nvSpPr>
          <p:cNvPr id="27" name="矩形 26"/>
          <p:cNvSpPr/>
          <p:nvPr/>
        </p:nvSpPr>
        <p:spPr>
          <a:xfrm rot="3274">
            <a:off x="1106804" y="5298106"/>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nvGrpSpPr>
          <p:cNvPr id="3" name="组合 2"/>
          <p:cNvGrpSpPr/>
          <p:nvPr/>
        </p:nvGrpSpPr>
        <p:grpSpPr>
          <a:xfrm>
            <a:off x="1317498" y="4009754"/>
            <a:ext cx="1124762" cy="1016869"/>
            <a:chOff x="1317498" y="4009754"/>
            <a:chExt cx="1124762" cy="1016869"/>
          </a:xfrm>
        </p:grpSpPr>
        <p:pic>
          <p:nvPicPr>
            <p:cNvPr id="35" name="图片 34"/>
            <p:cNvPicPr>
              <a:picLocks noChangeAspect="1"/>
            </p:cNvPicPr>
            <p:nvPr/>
          </p:nvPicPr>
          <p:blipFill>
            <a:blip r:embed="rId3">
              <a:extLst>
                <a:ext uri="{28A0092B-C50C-407E-A947-70E740481C1C}">
                  <a14:useLocalDpi/>
                </a:ext>
              </a:extLst>
            </a:blip>
            <a:stretch>
              <a:fillRect/>
            </a:stretch>
          </p:blipFill>
          <p:spPr>
            <a:xfrm rot="20061630">
              <a:off x="1353203" y="4009754"/>
              <a:ext cx="1011313" cy="1016869"/>
            </a:xfrm>
            <a:prstGeom prst="rect">
              <a:avLst/>
            </a:prstGeom>
          </p:spPr>
        </p:pic>
        <p:sp>
          <p:nvSpPr>
            <p:cNvPr id="28" name="矩形 27"/>
            <p:cNvSpPr/>
            <p:nvPr/>
          </p:nvSpPr>
          <p:spPr>
            <a:xfrm rot="3274">
              <a:off x="1317501" y="4255814"/>
              <a:ext cx="1124762" cy="548640"/>
            </a:xfrm>
            <a:prstGeom prst="rect">
              <a:avLst/>
            </a:prstGeom>
          </p:spPr>
          <p:txBody>
            <a:bodyPr wrap="square">
              <a:spAutoFit/>
            </a:bodyPr>
            <a:lstStyle/>
            <a:p>
              <a:pPr algn="ctr"/>
              <a:r>
                <a:rPr altLang="zh-CN" lang="en-US" smtClean="0" sz="3000">
                  <a:solidFill>
                    <a:srgbClr val="69050A"/>
                  </a:solidFill>
                  <a:cs typeface="+mn-ea"/>
                  <a:sym typeface="+mn-lt"/>
                </a:rPr>
                <a:t>20%</a:t>
              </a:r>
            </a:p>
          </p:txBody>
        </p:sp>
      </p:grpSp>
      <p:grpSp>
        <p:nvGrpSpPr>
          <p:cNvPr id="5" name="组合 4"/>
          <p:cNvGrpSpPr/>
          <p:nvPr/>
        </p:nvGrpSpPr>
        <p:grpSpPr>
          <a:xfrm>
            <a:off x="3449562" y="3960935"/>
            <a:ext cx="1158752" cy="1129180"/>
            <a:chOff x="3449562" y="3960935"/>
            <a:chExt cx="1158752" cy="1129180"/>
          </a:xfrm>
        </p:grpSpPr>
        <p:pic>
          <p:nvPicPr>
            <p:cNvPr id="39" name="图片 38"/>
            <p:cNvPicPr>
              <a:picLocks noChangeAspect="1"/>
            </p:cNvPicPr>
            <p:nvPr/>
          </p:nvPicPr>
          <p:blipFill>
            <a:blip r:embed="rId4">
              <a:extLst>
                <a:ext uri="{28A0092B-C50C-407E-A947-70E740481C1C}">
                  <a14:useLocalDpi/>
                </a:ext>
              </a:extLst>
            </a:blip>
            <a:stretch>
              <a:fillRect/>
            </a:stretch>
          </p:blipFill>
          <p:spPr>
            <a:xfrm>
              <a:off x="3449562" y="3960935"/>
              <a:ext cx="1129180" cy="1129180"/>
            </a:xfrm>
            <a:prstGeom prst="rect">
              <a:avLst/>
            </a:prstGeom>
          </p:spPr>
        </p:pic>
        <p:sp>
          <p:nvSpPr>
            <p:cNvPr id="30" name="矩形 29"/>
            <p:cNvSpPr/>
            <p:nvPr/>
          </p:nvSpPr>
          <p:spPr>
            <a:xfrm rot="3274">
              <a:off x="3483555" y="4252332"/>
              <a:ext cx="1124762" cy="548640"/>
            </a:xfrm>
            <a:prstGeom prst="rect">
              <a:avLst/>
            </a:prstGeom>
          </p:spPr>
          <p:txBody>
            <a:bodyPr wrap="square">
              <a:spAutoFit/>
            </a:bodyPr>
            <a:lstStyle/>
            <a:p>
              <a:pPr algn="ctr"/>
              <a:r>
                <a:rPr altLang="zh-CN" lang="en-US" smtClean="0" sz="3000">
                  <a:solidFill>
                    <a:srgbClr val="69050A"/>
                  </a:solidFill>
                  <a:cs typeface="+mn-ea"/>
                  <a:sym typeface="+mn-lt"/>
                </a:rPr>
                <a:t>50%</a:t>
              </a:r>
            </a:p>
          </p:txBody>
        </p:sp>
      </p:grpSp>
      <p:grpSp>
        <p:nvGrpSpPr>
          <p:cNvPr id="6" name="组合 5"/>
          <p:cNvGrpSpPr/>
          <p:nvPr/>
        </p:nvGrpSpPr>
        <p:grpSpPr>
          <a:xfrm>
            <a:off x="5512434" y="3939916"/>
            <a:ext cx="1159037" cy="1122733"/>
            <a:chOff x="5512434" y="3939916"/>
            <a:chExt cx="1159037" cy="1122733"/>
          </a:xfrm>
        </p:grpSpPr>
        <p:pic>
          <p:nvPicPr>
            <p:cNvPr id="37" name="图片 36"/>
            <p:cNvPicPr>
              <a:picLocks noChangeAspect="1"/>
            </p:cNvPicPr>
            <p:nvPr/>
          </p:nvPicPr>
          <p:blipFill>
            <a:blip r:embed="rId5">
              <a:extLst>
                <a:ext uri="{28A0092B-C50C-407E-A947-70E740481C1C}">
                  <a14:useLocalDpi/>
                </a:ext>
              </a:extLst>
            </a:blip>
            <a:stretch>
              <a:fillRect/>
            </a:stretch>
          </p:blipFill>
          <p:spPr>
            <a:xfrm>
              <a:off x="5512434" y="3939916"/>
              <a:ext cx="1154542" cy="1122733"/>
            </a:xfrm>
            <a:prstGeom prst="rect">
              <a:avLst/>
            </a:prstGeom>
          </p:spPr>
        </p:pic>
        <p:sp>
          <p:nvSpPr>
            <p:cNvPr id="32" name="矩形 31"/>
            <p:cNvSpPr/>
            <p:nvPr/>
          </p:nvSpPr>
          <p:spPr>
            <a:xfrm rot="3274">
              <a:off x="5546712" y="4252332"/>
              <a:ext cx="1124762" cy="548640"/>
            </a:xfrm>
            <a:prstGeom prst="rect">
              <a:avLst/>
            </a:prstGeom>
          </p:spPr>
          <p:txBody>
            <a:bodyPr wrap="square">
              <a:spAutoFit/>
            </a:bodyPr>
            <a:lstStyle/>
            <a:p>
              <a:pPr algn="ctr"/>
              <a:r>
                <a:rPr altLang="zh-CN" lang="en-US" sz="3000">
                  <a:solidFill>
                    <a:srgbClr val="69050A"/>
                  </a:solidFill>
                  <a:cs typeface="+mn-ea"/>
                  <a:sym typeface="+mn-lt"/>
                </a:rPr>
                <a:t>30%</a:t>
              </a:r>
            </a:p>
          </p:txBody>
        </p:sp>
      </p:grpSp>
      <p:sp>
        <p:nvSpPr>
          <p:cNvPr id="33" name="矩形 32"/>
          <p:cNvSpPr/>
          <p:nvPr/>
        </p:nvSpPr>
        <p:spPr>
          <a:xfrm rot="3274">
            <a:off x="3157530" y="5298106"/>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sp>
        <p:nvSpPr>
          <p:cNvPr id="34" name="矩形 33"/>
          <p:cNvSpPr/>
          <p:nvPr/>
        </p:nvSpPr>
        <p:spPr>
          <a:xfrm rot="3274">
            <a:off x="5231197" y="5298106"/>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sp>
        <p:nvSpPr>
          <p:cNvPr id="20" name="矩形 19"/>
          <p:cNvSpPr/>
          <p:nvPr/>
        </p:nvSpPr>
        <p:spPr>
          <a:xfrm>
            <a:off x="7387952" y="2719783"/>
            <a:ext cx="3711457" cy="2822888"/>
          </a:xfrm>
          <a:prstGeom prst="rect">
            <a:avLst/>
          </a:prstGeom>
          <a:blipFill dpi="0" rotWithShape="1">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478016010"/>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7" presetSubtype="1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strVal val="#ppt_h"/>
                                          </p:val>
                                        </p:tav>
                                        <p:tav tm="100000">
                                          <p:val>
                                            <p:strVal val="#ppt_h"/>
                                          </p:val>
                                        </p:tav>
                                      </p:tavLst>
                                    </p:anim>
                                  </p:childTnLst>
                                </p:cTn>
                              </p:par>
                              <p:par>
                                <p:cTn fill="hold" grpId="0" id="9" nodeType="withEffect" presetClass="entr" presetID="41" presetSubtype="0">
                                  <p:stCondLst>
                                    <p:cond delay="0"/>
                                  </p:stCondLst>
                                  <p:iterate type="lt">
                                    <p:tmPct val="10000"/>
                                  </p:iterate>
                                  <p:childTnLst>
                                    <p:set>
                                      <p:cBhvr>
                                        <p:cTn dur="1" fill="hold" id="10">
                                          <p:stCondLst>
                                            <p:cond delay="0"/>
                                          </p:stCondLst>
                                        </p:cTn>
                                        <p:tgtEl>
                                          <p:spTgt spid="24"/>
                                        </p:tgtEl>
                                        <p:attrNameLst>
                                          <p:attrName>style.visibility</p:attrName>
                                        </p:attrNameLst>
                                      </p:cBhvr>
                                      <p:to>
                                        <p:strVal val="visible"/>
                                      </p:to>
                                    </p:set>
                                    <p:anim calcmode="lin" valueType="num">
                                      <p:cBhvr>
                                        <p:cTn dur="750" fill="hold" id="11"/>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24"/>
                                        </p:tgtEl>
                                        <p:attrNameLst>
                                          <p:attrName>ppt_y</p:attrName>
                                        </p:attrNameLst>
                                      </p:cBhvr>
                                      <p:tavLst>
                                        <p:tav tm="0">
                                          <p:val>
                                            <p:strVal val="#ppt_y"/>
                                          </p:val>
                                        </p:tav>
                                        <p:tav tm="100000">
                                          <p:val>
                                            <p:strVal val="#ppt_y"/>
                                          </p:val>
                                        </p:tav>
                                      </p:tavLst>
                                    </p:anim>
                                    <p:anim calcmode="lin" valueType="num">
                                      <p:cBhvr>
                                        <p:cTn dur="750" fill="hold" id="13"/>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24"/>
                                        </p:tgtEl>
                                      </p:cBhvr>
                                    </p:animEffect>
                                  </p:childTnLst>
                                </p:cTn>
                              </p:par>
                              <p:par>
                                <p:cTn fill="hold" grpId="0" id="16" nodeType="withEffect" presetClass="entr" presetID="22" presetSubtype="1">
                                  <p:stCondLst>
                                    <p:cond delay="1000"/>
                                  </p:stCondLst>
                                  <p:childTnLst>
                                    <p:set>
                                      <p:cBhvr>
                                        <p:cTn dur="1" fill="hold" id="17">
                                          <p:stCondLst>
                                            <p:cond delay="0"/>
                                          </p:stCondLst>
                                        </p:cTn>
                                        <p:tgtEl>
                                          <p:spTgt spid="50"/>
                                        </p:tgtEl>
                                        <p:attrNameLst>
                                          <p:attrName>style.visibility</p:attrName>
                                        </p:attrNameLst>
                                      </p:cBhvr>
                                      <p:to>
                                        <p:strVal val="visible"/>
                                      </p:to>
                                    </p:set>
                                    <p:animEffect filter="wipe(up)" transition="in">
                                      <p:cBhvr>
                                        <p:cTn dur="750" id="18"/>
                                        <p:tgtEl>
                                          <p:spTgt spid="50"/>
                                        </p:tgtEl>
                                      </p:cBhvr>
                                    </p:animEffect>
                                  </p:childTnLst>
                                </p:cTn>
                              </p:par>
                              <p:par>
                                <p:cTn decel="100000" fill="hold" id="19" nodeType="withEffect" presetClass="entr" presetID="49" presetSubtype="0">
                                  <p:stCondLst>
                                    <p:cond delay="200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 calcmode="lin" valueType="num">
                                      <p:cBhvr>
                                        <p:cTn dur="500" fill="hold" id="23"/>
                                        <p:tgtEl>
                                          <p:spTgt spid="3"/>
                                        </p:tgtEl>
                                        <p:attrNameLst>
                                          <p:attrName>style.rotation</p:attrName>
                                        </p:attrNameLst>
                                      </p:cBhvr>
                                      <p:tavLst>
                                        <p:tav tm="0">
                                          <p:val>
                                            <p:fltVal val="360"/>
                                          </p:val>
                                        </p:tav>
                                        <p:tav tm="100000">
                                          <p:val>
                                            <p:fltVal val="0"/>
                                          </p:val>
                                        </p:tav>
                                      </p:tavLst>
                                    </p:anim>
                                    <p:animEffect filter="fade" transition="in">
                                      <p:cBhvr>
                                        <p:cTn dur="500" id="24"/>
                                        <p:tgtEl>
                                          <p:spTgt spid="3"/>
                                        </p:tgtEl>
                                      </p:cBhvr>
                                    </p:animEffect>
                                  </p:childTnLst>
                                </p:cTn>
                              </p:par>
                              <p:par>
                                <p:cTn decel="100000" fill="hold" id="25" nodeType="withEffect" presetClass="entr" presetID="49" presetSubtype="0">
                                  <p:stCondLst>
                                    <p:cond delay="200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 calcmode="lin" valueType="num">
                                      <p:cBhvr>
                                        <p:cTn dur="500" fill="hold" id="29"/>
                                        <p:tgtEl>
                                          <p:spTgt spid="5"/>
                                        </p:tgtEl>
                                        <p:attrNameLst>
                                          <p:attrName>style.rotation</p:attrName>
                                        </p:attrNameLst>
                                      </p:cBhvr>
                                      <p:tavLst>
                                        <p:tav tm="0">
                                          <p:val>
                                            <p:fltVal val="360"/>
                                          </p:val>
                                        </p:tav>
                                        <p:tav tm="100000">
                                          <p:val>
                                            <p:fltVal val="0"/>
                                          </p:val>
                                        </p:tav>
                                      </p:tavLst>
                                    </p:anim>
                                    <p:animEffect filter="fade" transition="in">
                                      <p:cBhvr>
                                        <p:cTn dur="500" id="30"/>
                                        <p:tgtEl>
                                          <p:spTgt spid="5"/>
                                        </p:tgtEl>
                                      </p:cBhvr>
                                    </p:animEffect>
                                  </p:childTnLst>
                                </p:cTn>
                              </p:par>
                              <p:par>
                                <p:cTn decel="100000" fill="hold" id="31" nodeType="withEffect" presetClass="entr" presetID="49" presetSubtype="0">
                                  <p:stCondLst>
                                    <p:cond delay="200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 calcmode="lin" valueType="num">
                                      <p:cBhvr>
                                        <p:cTn dur="500" fill="hold" id="35"/>
                                        <p:tgtEl>
                                          <p:spTgt spid="6"/>
                                        </p:tgtEl>
                                        <p:attrNameLst>
                                          <p:attrName>style.rotation</p:attrName>
                                        </p:attrNameLst>
                                      </p:cBhvr>
                                      <p:tavLst>
                                        <p:tav tm="0">
                                          <p:val>
                                            <p:fltVal val="360"/>
                                          </p:val>
                                        </p:tav>
                                        <p:tav tm="100000">
                                          <p:val>
                                            <p:fltVal val="0"/>
                                          </p:val>
                                        </p:tav>
                                      </p:tavLst>
                                    </p:anim>
                                    <p:animEffect filter="fade" transition="in">
                                      <p:cBhvr>
                                        <p:cTn dur="500" id="36"/>
                                        <p:tgtEl>
                                          <p:spTgt spid="6"/>
                                        </p:tgtEl>
                                      </p:cBhvr>
                                    </p:animEffect>
                                  </p:childTnLst>
                                </p:cTn>
                              </p:par>
                              <p:par>
                                <p:cTn fill="hold" grpId="0" id="37" nodeType="withEffect" presetClass="entr" presetID="53" presetSubtype="0">
                                  <p:stCondLst>
                                    <p:cond delay="300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fltVal val="0"/>
                                          </p:val>
                                        </p:tav>
                                        <p:tav tm="100000">
                                          <p:val>
                                            <p:strVal val="#ppt_w"/>
                                          </p:val>
                                        </p:tav>
                                      </p:tavLst>
                                    </p:anim>
                                    <p:anim calcmode="lin" valueType="num">
                                      <p:cBhvr>
                                        <p:cTn dur="500" fill="hold" id="40"/>
                                        <p:tgtEl>
                                          <p:spTgt spid="27"/>
                                        </p:tgtEl>
                                        <p:attrNameLst>
                                          <p:attrName>ppt_h</p:attrName>
                                        </p:attrNameLst>
                                      </p:cBhvr>
                                      <p:tavLst>
                                        <p:tav tm="0">
                                          <p:val>
                                            <p:fltVal val="0"/>
                                          </p:val>
                                        </p:tav>
                                        <p:tav tm="100000">
                                          <p:val>
                                            <p:strVal val="#ppt_h"/>
                                          </p:val>
                                        </p:tav>
                                      </p:tavLst>
                                    </p:anim>
                                    <p:animEffect filter="fade" transition="in">
                                      <p:cBhvr>
                                        <p:cTn dur="500" id="41"/>
                                        <p:tgtEl>
                                          <p:spTgt spid="27"/>
                                        </p:tgtEl>
                                      </p:cBhvr>
                                    </p:animEffect>
                                  </p:childTnLst>
                                </p:cTn>
                              </p:par>
                              <p:par>
                                <p:cTn fill="hold" grpId="0" id="42" nodeType="withEffect" presetClass="entr" presetID="53" presetSubtype="0">
                                  <p:stCondLst>
                                    <p:cond delay="3000"/>
                                  </p:stCondLst>
                                  <p:childTnLst>
                                    <p:set>
                                      <p:cBhvr>
                                        <p:cTn dur="1" fill="hold" id="43">
                                          <p:stCondLst>
                                            <p:cond delay="0"/>
                                          </p:stCondLst>
                                        </p:cTn>
                                        <p:tgtEl>
                                          <p:spTgt spid="33"/>
                                        </p:tgtEl>
                                        <p:attrNameLst>
                                          <p:attrName>style.visibility</p:attrName>
                                        </p:attrNameLst>
                                      </p:cBhvr>
                                      <p:to>
                                        <p:strVal val="visible"/>
                                      </p:to>
                                    </p:set>
                                    <p:anim calcmode="lin" valueType="num">
                                      <p:cBhvr>
                                        <p:cTn dur="500" fill="hold" id="44"/>
                                        <p:tgtEl>
                                          <p:spTgt spid="33"/>
                                        </p:tgtEl>
                                        <p:attrNameLst>
                                          <p:attrName>ppt_w</p:attrName>
                                        </p:attrNameLst>
                                      </p:cBhvr>
                                      <p:tavLst>
                                        <p:tav tm="0">
                                          <p:val>
                                            <p:fltVal val="0"/>
                                          </p:val>
                                        </p:tav>
                                        <p:tav tm="100000">
                                          <p:val>
                                            <p:strVal val="#ppt_w"/>
                                          </p:val>
                                        </p:tav>
                                      </p:tavLst>
                                    </p:anim>
                                    <p:anim calcmode="lin" valueType="num">
                                      <p:cBhvr>
                                        <p:cTn dur="500" fill="hold" id="45"/>
                                        <p:tgtEl>
                                          <p:spTgt spid="33"/>
                                        </p:tgtEl>
                                        <p:attrNameLst>
                                          <p:attrName>ppt_h</p:attrName>
                                        </p:attrNameLst>
                                      </p:cBhvr>
                                      <p:tavLst>
                                        <p:tav tm="0">
                                          <p:val>
                                            <p:fltVal val="0"/>
                                          </p:val>
                                        </p:tav>
                                        <p:tav tm="100000">
                                          <p:val>
                                            <p:strVal val="#ppt_h"/>
                                          </p:val>
                                        </p:tav>
                                      </p:tavLst>
                                    </p:anim>
                                    <p:animEffect filter="fade" transition="in">
                                      <p:cBhvr>
                                        <p:cTn dur="500" id="46"/>
                                        <p:tgtEl>
                                          <p:spTgt spid="33"/>
                                        </p:tgtEl>
                                      </p:cBhvr>
                                    </p:animEffect>
                                  </p:childTnLst>
                                </p:cTn>
                              </p:par>
                              <p:par>
                                <p:cTn fill="hold" grpId="0" id="47" nodeType="withEffect" presetClass="entr" presetID="53" presetSubtype="0">
                                  <p:stCondLst>
                                    <p:cond delay="3000"/>
                                  </p:stCondLst>
                                  <p:childTnLst>
                                    <p:set>
                                      <p:cBhvr>
                                        <p:cTn dur="1" fill="hold" id="48">
                                          <p:stCondLst>
                                            <p:cond delay="0"/>
                                          </p:stCondLst>
                                        </p:cTn>
                                        <p:tgtEl>
                                          <p:spTgt spid="34"/>
                                        </p:tgtEl>
                                        <p:attrNameLst>
                                          <p:attrName>style.visibility</p:attrName>
                                        </p:attrNameLst>
                                      </p:cBhvr>
                                      <p:to>
                                        <p:strVal val="visible"/>
                                      </p:to>
                                    </p:set>
                                    <p:anim calcmode="lin" valueType="num">
                                      <p:cBhvr>
                                        <p:cTn dur="500" fill="hold" id="49"/>
                                        <p:tgtEl>
                                          <p:spTgt spid="34"/>
                                        </p:tgtEl>
                                        <p:attrNameLst>
                                          <p:attrName>ppt_w</p:attrName>
                                        </p:attrNameLst>
                                      </p:cBhvr>
                                      <p:tavLst>
                                        <p:tav tm="0">
                                          <p:val>
                                            <p:fltVal val="0"/>
                                          </p:val>
                                        </p:tav>
                                        <p:tav tm="100000">
                                          <p:val>
                                            <p:strVal val="#ppt_w"/>
                                          </p:val>
                                        </p:tav>
                                      </p:tavLst>
                                    </p:anim>
                                    <p:anim calcmode="lin" valueType="num">
                                      <p:cBhvr>
                                        <p:cTn dur="500" fill="hold" id="50"/>
                                        <p:tgtEl>
                                          <p:spTgt spid="34"/>
                                        </p:tgtEl>
                                        <p:attrNameLst>
                                          <p:attrName>ppt_h</p:attrName>
                                        </p:attrNameLst>
                                      </p:cBhvr>
                                      <p:tavLst>
                                        <p:tav tm="0">
                                          <p:val>
                                            <p:fltVal val="0"/>
                                          </p:val>
                                        </p:tav>
                                        <p:tav tm="100000">
                                          <p:val>
                                            <p:strVal val="#ppt_h"/>
                                          </p:val>
                                        </p:tav>
                                      </p:tavLst>
                                    </p:anim>
                                    <p:animEffect filter="fade" transition="in">
                                      <p:cBhvr>
                                        <p:cTn dur="500" id="51"/>
                                        <p:tgtEl>
                                          <p:spTgt spid="34"/>
                                        </p:tgtEl>
                                      </p:cBhvr>
                                    </p:animEffect>
                                  </p:childTnLst>
                                </p:cTn>
                              </p:par>
                              <p:par>
                                <p:cTn fill="hold" grpId="0" id="52" nodeType="withEffect" presetClass="entr" presetID="25" presetSubtype="0">
                                  <p:stCondLst>
                                    <p:cond delay="3000"/>
                                  </p:stCondLst>
                                  <p:childTnLst>
                                    <p:set>
                                      <p:cBhvr>
                                        <p:cTn dur="1" fill="hold" id="53">
                                          <p:stCondLst>
                                            <p:cond delay="0"/>
                                          </p:stCondLst>
                                        </p:cTn>
                                        <p:tgtEl>
                                          <p:spTgt spid="20"/>
                                        </p:tgtEl>
                                        <p:attrNameLst>
                                          <p:attrName>style.visibility</p:attrName>
                                        </p:attrNameLst>
                                      </p:cBhvr>
                                      <p:to>
                                        <p:strVal val="visible"/>
                                      </p:to>
                                    </p:set>
                                    <p:anim calcmode="lin" valueType="num">
                                      <p:cBhvr>
                                        <p:cTn decel="50000" dur="500" fill="hold" id="54">
                                          <p:stCondLst>
                                            <p:cond delay="0"/>
                                          </p:stCondLst>
                                        </p:cTn>
                                        <p:tgtEl>
                                          <p:spTgt spid="20"/>
                                        </p:tgtEl>
                                        <p:attrNameLst>
                                          <p:attrName>style.rotation</p:attrName>
                                        </p:attrNameLst>
                                      </p:cBhvr>
                                      <p:tavLst>
                                        <p:tav tm="0">
                                          <p:val>
                                            <p:fltVal val="-90"/>
                                          </p:val>
                                        </p:tav>
                                        <p:tav tm="100000">
                                          <p:val>
                                            <p:fltVal val="0"/>
                                          </p:val>
                                        </p:tav>
                                      </p:tavLst>
                                    </p:anim>
                                    <p:anim calcmode="lin" valueType="num">
                                      <p:cBhvr>
                                        <p:cTn decel="50000" dur="500" fill="hold" id="55">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accel="50000" dur="500" fill="hold" id="56">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dur="1000" fill="hold" id="57"/>
                                        <p:tgtEl>
                                          <p:spTgt spid="20"/>
                                        </p:tgtEl>
                                        <p:attrNameLst>
                                          <p:attrName>ppt_h</p:attrName>
                                        </p:attrNameLst>
                                      </p:cBhvr>
                                      <p:tavLst>
                                        <p:tav tm="0">
                                          <p:val>
                                            <p:strVal val="#ppt_h"/>
                                          </p:val>
                                        </p:tav>
                                        <p:tav tm="100000">
                                          <p:val>
                                            <p:strVal val="#ppt_h"/>
                                          </p:val>
                                        </p:tav>
                                      </p:tavLst>
                                    </p:anim>
                                    <p:anim calcmode="lin" valueType="num">
                                      <p:cBhvr>
                                        <p:cTn decel="50000" dur="500" fill="hold" id="58">
                                          <p:stCondLst>
                                            <p:cond delay="0"/>
                                          </p:stCondLst>
                                        </p:cTn>
                                        <p:tgtEl>
                                          <p:spTgt spid="20"/>
                                        </p:tgtEl>
                                        <p:attrNameLst>
                                          <p:attrName>ppt_x</p:attrName>
                                        </p:attrNameLst>
                                      </p:cBhvr>
                                      <p:tavLst>
                                        <p:tav tm="0">
                                          <p:val>
                                            <p:strVal val="#ppt_x+.4"/>
                                          </p:val>
                                        </p:tav>
                                        <p:tav tm="100000">
                                          <p:val>
                                            <p:strVal val="#ppt_x"/>
                                          </p:val>
                                        </p:tav>
                                      </p:tavLst>
                                    </p:anim>
                                    <p:anim calcmode="lin" valueType="num">
                                      <p:cBhvr>
                                        <p:cTn decel="50000" dur="500" fill="hold" id="59">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accel="50000" dur="500" fill="hold" id="60">
                                          <p:stCondLst>
                                            <p:cond delay="500"/>
                                          </p:stCondLst>
                                        </p:cTn>
                                        <p:tgtEl>
                                          <p:spTgt spid="20"/>
                                        </p:tgtEl>
                                        <p:attrNameLst>
                                          <p:attrName>ppt_y</p:attrName>
                                        </p:attrNameLst>
                                      </p:cBhvr>
                                      <p:tavLst>
                                        <p:tav tm="0">
                                          <p:val>
                                            <p:strVal val="#ppt_y+.1"/>
                                          </p:val>
                                        </p:tav>
                                        <p:tav tm="100000">
                                          <p:val>
                                            <p:strVal val="#ppt_y"/>
                                          </p:val>
                                        </p:tav>
                                      </p:tavLst>
                                    </p:anim>
                                    <p:animEffect filter="fade" transition="in">
                                      <p:cBhvr>
                                        <p:cTn decel="50000" dur="1000" id="61">
                                          <p:stCondLst>
                                            <p:cond delay="0"/>
                                          </p:stCondLst>
                                        </p:cTn>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24"/>
      <p:bldP grpId="0" spid="27"/>
      <p:bldP grpId="0" spid="33"/>
      <p:bldP grpId="0" spid="34"/>
      <p:bldP grpId="0"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a:ext>
            </a:extLst>
          </a:blip>
          <a:stretch>
            <a:fillRect/>
          </a:stretch>
        </p:blipFill>
        <p:spPr>
          <a:xfrm>
            <a:off x="-1" y="0"/>
            <a:ext cx="4864042" cy="6831610"/>
          </a:xfrm>
          <a:prstGeom prst="rect">
            <a:avLst/>
          </a:prstGeom>
        </p:spPr>
      </p:pic>
      <p:sp>
        <p:nvSpPr>
          <p:cNvPr id="50" name="矩形 49"/>
          <p:cNvSpPr/>
          <p:nvPr/>
        </p:nvSpPr>
        <p:spPr>
          <a:xfrm>
            <a:off x="5641727" y="3184330"/>
            <a:ext cx="5331852" cy="822960"/>
          </a:xfrm>
          <a:prstGeom prst="rect">
            <a:avLst/>
          </a:prstGeom>
        </p:spPr>
        <p:txBody>
          <a:bodyPr wrap="square">
            <a:spAutoFit/>
          </a:bodyPr>
          <a:lstStyle/>
          <a:p>
            <a:pPr>
              <a:lnSpc>
                <a:spcPct val="150000"/>
              </a:lnSpc>
            </a:pPr>
            <a:r>
              <a:rPr altLang="en-US" lang="zh-CN" sz="1600">
                <a:cs typeface="+mn-ea"/>
                <a:sym typeface="+mn-lt"/>
              </a:rPr>
              <a:t>输入您的文字内容输入您的文字内容输入您的文字内容输入您的文字内容输入您的文字内容输入您的文字内容</a:t>
            </a:r>
          </a:p>
        </p:txBody>
      </p:sp>
      <p:grpSp>
        <p:nvGrpSpPr>
          <p:cNvPr id="5" name="组合 4"/>
          <p:cNvGrpSpPr/>
          <p:nvPr/>
        </p:nvGrpSpPr>
        <p:grpSpPr>
          <a:xfrm>
            <a:off x="5805042" y="789304"/>
            <a:ext cx="4299430" cy="1014499"/>
            <a:chOff x="3812366" y="777208"/>
            <a:chExt cx="4299430" cy="1014499"/>
          </a:xfrm>
        </p:grpSpPr>
        <p:grpSp>
          <p:nvGrpSpPr>
            <p:cNvPr id="2" name="组合 1"/>
            <p:cNvGrpSpPr/>
            <p:nvPr/>
          </p:nvGrpSpPr>
          <p:grpSpPr>
            <a:xfrm>
              <a:off x="3812366" y="777208"/>
              <a:ext cx="4299430" cy="1014499"/>
              <a:chOff x="4435823" y="1594954"/>
              <a:chExt cx="3697250" cy="1229748"/>
            </a:xfrm>
          </p:grpSpPr>
          <p:pic>
            <p:nvPicPr>
              <p:cNvPr id="40" name="图片 39"/>
              <p:cNvPicPr>
                <a:picLocks noChangeAspect="1"/>
              </p:cNvPicPr>
              <p:nvPr/>
            </p:nvPicPr>
            <p:blipFill>
              <a:blip r:embed="rId3">
                <a:extLst>
                  <a:ext uri="{28A0092B-C50C-407E-A947-70E740481C1C}">
                    <a14:useLocalDpi/>
                  </a:ext>
                </a:extLst>
              </a:blip>
              <a:stretch>
                <a:fillRect/>
              </a:stretch>
            </p:blipFill>
            <p:spPr>
              <a:xfrm rot="153278">
                <a:off x="5786628" y="1623211"/>
                <a:ext cx="2346445" cy="1201491"/>
              </a:xfrm>
              <a:prstGeom prst="rect">
                <a:avLst/>
              </a:prstGeom>
            </p:spPr>
          </p:pic>
          <p:pic>
            <p:nvPicPr>
              <p:cNvPr id="41" name="图片 40"/>
              <p:cNvPicPr>
                <a:picLocks noChangeAspect="1"/>
              </p:cNvPicPr>
              <p:nvPr/>
            </p:nvPicPr>
            <p:blipFill>
              <a:blip r:embed="rId3">
                <a:extLst>
                  <a:ext uri="{28A0092B-C50C-407E-A947-70E740481C1C}">
                    <a14:useLocalDpi/>
                  </a:ext>
                </a:extLst>
              </a:blip>
              <a:stretch>
                <a:fillRect/>
              </a:stretch>
            </p:blipFill>
            <p:spPr>
              <a:xfrm flipH="1">
                <a:off x="4435823" y="1594954"/>
                <a:ext cx="2346445" cy="1201491"/>
              </a:xfrm>
              <a:prstGeom prst="rect">
                <a:avLst/>
              </a:prstGeom>
            </p:spPr>
          </p:pic>
        </p:grpSp>
        <p:sp>
          <p:nvSpPr>
            <p:cNvPr id="22" name="矩形 21"/>
            <p:cNvSpPr/>
            <p:nvPr/>
          </p:nvSpPr>
          <p:spPr>
            <a:xfrm rot="3274">
              <a:off x="4737143" y="998176"/>
              <a:ext cx="2717718" cy="548640"/>
            </a:xfrm>
            <a:prstGeom prst="rect">
              <a:avLst/>
            </a:prstGeom>
          </p:spPr>
          <p:txBody>
            <a:bodyPr wrap="square">
              <a:spAutoFit/>
            </a:bodyPr>
            <a:lstStyle/>
            <a:p>
              <a:r>
                <a:rPr altLang="en-US" lang="zh-CN" sz="3000">
                  <a:cs typeface="+mn-ea"/>
                  <a:sym typeface="+mn-lt"/>
                </a:rPr>
                <a:t>输入您的标题</a:t>
              </a:r>
            </a:p>
          </p:txBody>
        </p:sp>
      </p:grpSp>
      <p:sp>
        <p:nvSpPr>
          <p:cNvPr id="24" name="矩形 23"/>
          <p:cNvSpPr/>
          <p:nvPr/>
        </p:nvSpPr>
        <p:spPr>
          <a:xfrm rot="3274">
            <a:off x="5641949" y="2661836"/>
            <a:ext cx="2175211" cy="457200"/>
          </a:xfrm>
          <a:prstGeom prst="rect">
            <a:avLst/>
          </a:prstGeom>
        </p:spPr>
        <p:txBody>
          <a:bodyPr wrap="square">
            <a:spAutoFit/>
          </a:bodyPr>
          <a:lstStyle/>
          <a:p>
            <a:r>
              <a:rPr altLang="en-US" lang="zh-CN" sz="2400">
                <a:cs typeface="+mn-ea"/>
                <a:sym typeface="+mn-lt"/>
              </a:rPr>
              <a:t>输入您的内容</a:t>
            </a:r>
          </a:p>
        </p:txBody>
      </p:sp>
      <p:sp>
        <p:nvSpPr>
          <p:cNvPr id="20" name="矩形 19"/>
          <p:cNvSpPr/>
          <p:nvPr/>
        </p:nvSpPr>
        <p:spPr>
          <a:xfrm>
            <a:off x="2806995" y="4614529"/>
            <a:ext cx="8602300" cy="12652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3" name="图片 22"/>
          <p:cNvPicPr>
            <a:picLocks noChangeAspect="1"/>
          </p:cNvPicPr>
          <p:nvPr/>
        </p:nvPicPr>
        <p:blipFill>
          <a:blip r:embed="rId4">
            <a:extLst>
              <a:ext uri="{28A0092B-C50C-407E-A947-70E740481C1C}">
                <a14:useLocalDpi/>
              </a:ext>
            </a:extLst>
          </a:blip>
          <a:stretch>
            <a:fillRect/>
          </a:stretch>
        </p:blipFill>
        <p:spPr>
          <a:xfrm>
            <a:off x="4342257" y="5031607"/>
            <a:ext cx="896674" cy="535818"/>
          </a:xfrm>
          <a:prstGeom prst="rect">
            <a:avLst/>
          </a:prstGeom>
        </p:spPr>
      </p:pic>
      <p:pic>
        <p:nvPicPr>
          <p:cNvPr id="36" name="图片 35"/>
          <p:cNvPicPr>
            <a:picLocks noChangeAspect="1"/>
          </p:cNvPicPr>
          <p:nvPr/>
        </p:nvPicPr>
        <p:blipFill>
          <a:blip r:embed="rId4">
            <a:extLst>
              <a:ext uri="{28A0092B-C50C-407E-A947-70E740481C1C}">
                <a14:useLocalDpi/>
              </a:ext>
            </a:extLst>
          </a:blip>
          <a:stretch>
            <a:fillRect/>
          </a:stretch>
        </p:blipFill>
        <p:spPr>
          <a:xfrm>
            <a:off x="6597439" y="5031607"/>
            <a:ext cx="896674" cy="535818"/>
          </a:xfrm>
          <a:prstGeom prst="rect">
            <a:avLst/>
          </a:prstGeom>
        </p:spPr>
      </p:pic>
      <p:pic>
        <p:nvPicPr>
          <p:cNvPr id="38" name="图片 37"/>
          <p:cNvPicPr>
            <a:picLocks noChangeAspect="1"/>
          </p:cNvPicPr>
          <p:nvPr/>
        </p:nvPicPr>
        <p:blipFill>
          <a:blip r:embed="rId4">
            <a:extLst>
              <a:ext uri="{28A0092B-C50C-407E-A947-70E740481C1C}">
                <a14:useLocalDpi/>
              </a:ext>
            </a:extLst>
          </a:blip>
          <a:stretch>
            <a:fillRect/>
          </a:stretch>
        </p:blipFill>
        <p:spPr>
          <a:xfrm>
            <a:off x="8888918" y="5027037"/>
            <a:ext cx="896674" cy="535818"/>
          </a:xfrm>
          <a:prstGeom prst="rect">
            <a:avLst/>
          </a:prstGeom>
        </p:spPr>
      </p:pic>
      <p:grpSp>
        <p:nvGrpSpPr>
          <p:cNvPr id="6" name="组合 5"/>
          <p:cNvGrpSpPr/>
          <p:nvPr/>
        </p:nvGrpSpPr>
        <p:grpSpPr>
          <a:xfrm>
            <a:off x="3146583" y="4775924"/>
            <a:ext cx="978320" cy="978320"/>
            <a:chOff x="4169433" y="4748269"/>
            <a:chExt cx="764762" cy="764762"/>
          </a:xfrm>
        </p:grpSpPr>
        <p:sp>
          <p:nvSpPr>
            <p:cNvPr id="26" name="椭圆 25"/>
            <p:cNvSpPr/>
            <p:nvPr/>
          </p:nvSpPr>
          <p:spPr>
            <a:xfrm>
              <a:off x="4169433" y="4748269"/>
              <a:ext cx="764762" cy="764762"/>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rot="3274">
              <a:off x="4239869" y="4829913"/>
              <a:ext cx="623896" cy="595663"/>
            </a:xfrm>
            <a:prstGeom prst="rect">
              <a:avLst/>
            </a:prstGeom>
          </p:spPr>
          <p:txBody>
            <a:bodyPr wrap="square">
              <a:spAutoFit/>
            </a:bodyPr>
            <a:lstStyle/>
            <a:p>
              <a:pPr algn="ctr"/>
              <a:r>
                <a:rPr altLang="en-US" lang="zh-CN" smtClean="0" sz="2200">
                  <a:solidFill>
                    <a:schemeClr val="bg1"/>
                  </a:solidFill>
                  <a:cs typeface="+mn-ea"/>
                  <a:sym typeface="+mn-lt"/>
                </a:rPr>
                <a:t>输入</a:t>
              </a:r>
            </a:p>
            <a:p>
              <a:pPr algn="ctr"/>
              <a:r>
                <a:rPr altLang="en-US" lang="zh-CN" smtClean="0" sz="2200">
                  <a:solidFill>
                    <a:schemeClr val="bg1"/>
                  </a:solidFill>
                  <a:cs typeface="+mn-ea"/>
                  <a:sym typeface="+mn-lt"/>
                </a:rPr>
                <a:t>文字</a:t>
              </a:r>
            </a:p>
          </p:txBody>
        </p:sp>
      </p:grpSp>
      <p:grpSp>
        <p:nvGrpSpPr>
          <p:cNvPr id="7" name="组合 6"/>
          <p:cNvGrpSpPr/>
          <p:nvPr/>
        </p:nvGrpSpPr>
        <p:grpSpPr>
          <a:xfrm>
            <a:off x="5424438" y="4775924"/>
            <a:ext cx="978320" cy="978320"/>
            <a:chOff x="5950054" y="4748269"/>
            <a:chExt cx="764762" cy="764762"/>
          </a:xfrm>
        </p:grpSpPr>
        <p:sp>
          <p:nvSpPr>
            <p:cNvPr id="29" name="椭圆 28"/>
            <p:cNvSpPr/>
            <p:nvPr/>
          </p:nvSpPr>
          <p:spPr>
            <a:xfrm>
              <a:off x="5950054" y="4748269"/>
              <a:ext cx="764762" cy="764762"/>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rot="3274">
              <a:off x="6026918" y="4853253"/>
              <a:ext cx="623896" cy="595663"/>
            </a:xfrm>
            <a:prstGeom prst="rect">
              <a:avLst/>
            </a:prstGeom>
          </p:spPr>
          <p:txBody>
            <a:bodyPr wrap="square">
              <a:spAutoFit/>
            </a:bodyPr>
            <a:lstStyle/>
            <a:p>
              <a:pPr algn="ctr"/>
              <a:r>
                <a:rPr altLang="en-US" lang="zh-CN" smtClean="0" sz="2200">
                  <a:solidFill>
                    <a:schemeClr val="bg1"/>
                  </a:solidFill>
                  <a:cs typeface="+mn-ea"/>
                  <a:sym typeface="+mn-lt"/>
                </a:rPr>
                <a:t>输入</a:t>
              </a:r>
            </a:p>
            <a:p>
              <a:pPr algn="ctr"/>
              <a:r>
                <a:rPr altLang="en-US" lang="zh-CN" smtClean="0" sz="2200">
                  <a:solidFill>
                    <a:schemeClr val="bg1"/>
                  </a:solidFill>
                  <a:cs typeface="+mn-ea"/>
                  <a:sym typeface="+mn-lt"/>
                </a:rPr>
                <a:t>文字</a:t>
              </a:r>
            </a:p>
          </p:txBody>
        </p:sp>
      </p:grpSp>
      <p:grpSp>
        <p:nvGrpSpPr>
          <p:cNvPr id="8" name="组合 7"/>
          <p:cNvGrpSpPr/>
          <p:nvPr/>
        </p:nvGrpSpPr>
        <p:grpSpPr>
          <a:xfrm>
            <a:off x="7702292" y="4775924"/>
            <a:ext cx="978320" cy="978320"/>
            <a:chOff x="7730675" y="4748269"/>
            <a:chExt cx="764762" cy="764762"/>
          </a:xfrm>
        </p:grpSpPr>
        <p:sp>
          <p:nvSpPr>
            <p:cNvPr id="31" name="椭圆 30"/>
            <p:cNvSpPr/>
            <p:nvPr/>
          </p:nvSpPr>
          <p:spPr>
            <a:xfrm>
              <a:off x="7730675" y="4748269"/>
              <a:ext cx="764762" cy="764762"/>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5" name="矩形 44"/>
            <p:cNvSpPr/>
            <p:nvPr/>
          </p:nvSpPr>
          <p:spPr>
            <a:xfrm rot="3274">
              <a:off x="7779738" y="4853253"/>
              <a:ext cx="623896" cy="595663"/>
            </a:xfrm>
            <a:prstGeom prst="rect">
              <a:avLst/>
            </a:prstGeom>
          </p:spPr>
          <p:txBody>
            <a:bodyPr wrap="square">
              <a:spAutoFit/>
            </a:bodyPr>
            <a:lstStyle/>
            <a:p>
              <a:pPr algn="ctr"/>
              <a:r>
                <a:rPr altLang="en-US" lang="zh-CN" smtClean="0" sz="2200">
                  <a:solidFill>
                    <a:schemeClr val="bg1"/>
                  </a:solidFill>
                  <a:cs typeface="+mn-ea"/>
                  <a:sym typeface="+mn-lt"/>
                </a:rPr>
                <a:t>输入</a:t>
              </a:r>
            </a:p>
            <a:p>
              <a:pPr algn="ctr"/>
              <a:r>
                <a:rPr altLang="en-US" lang="zh-CN" smtClean="0" sz="2200">
                  <a:solidFill>
                    <a:schemeClr val="bg1"/>
                  </a:solidFill>
                  <a:cs typeface="+mn-ea"/>
                  <a:sym typeface="+mn-lt"/>
                </a:rPr>
                <a:t>文字</a:t>
              </a:r>
            </a:p>
          </p:txBody>
        </p:sp>
      </p:grpSp>
      <p:grpSp>
        <p:nvGrpSpPr>
          <p:cNvPr id="9" name="组合 8"/>
          <p:cNvGrpSpPr/>
          <p:nvPr/>
        </p:nvGrpSpPr>
        <p:grpSpPr>
          <a:xfrm>
            <a:off x="9980147" y="4775924"/>
            <a:ext cx="978320" cy="978320"/>
            <a:chOff x="9511297" y="4748269"/>
            <a:chExt cx="764762" cy="764762"/>
          </a:xfrm>
        </p:grpSpPr>
        <p:sp>
          <p:nvSpPr>
            <p:cNvPr id="21" name="椭圆 20"/>
            <p:cNvSpPr/>
            <p:nvPr/>
          </p:nvSpPr>
          <p:spPr>
            <a:xfrm>
              <a:off x="9511297" y="4748269"/>
              <a:ext cx="764762" cy="764762"/>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p:cNvSpPr/>
            <p:nvPr/>
          </p:nvSpPr>
          <p:spPr>
            <a:xfrm rot="3274">
              <a:off x="9591256" y="4853251"/>
              <a:ext cx="623896" cy="595663"/>
            </a:xfrm>
            <a:prstGeom prst="rect">
              <a:avLst/>
            </a:prstGeom>
          </p:spPr>
          <p:txBody>
            <a:bodyPr wrap="square">
              <a:spAutoFit/>
            </a:bodyPr>
            <a:lstStyle/>
            <a:p>
              <a:pPr algn="ctr"/>
              <a:r>
                <a:rPr altLang="en-US" lang="zh-CN" smtClean="0" sz="2200">
                  <a:solidFill>
                    <a:schemeClr val="bg1"/>
                  </a:solidFill>
                  <a:cs typeface="+mn-ea"/>
                  <a:sym typeface="+mn-lt"/>
                </a:rPr>
                <a:t>输入</a:t>
              </a:r>
            </a:p>
            <a:p>
              <a:pPr algn="ctr"/>
              <a:r>
                <a:rPr altLang="en-US" lang="zh-CN" smtClean="0" sz="2200">
                  <a:solidFill>
                    <a:schemeClr val="bg1"/>
                  </a:solidFill>
                  <a:cs typeface="+mn-ea"/>
                  <a:sym typeface="+mn-lt"/>
                </a:rPr>
                <a:t>文字</a:t>
              </a:r>
            </a:p>
          </p:txBody>
        </p:sp>
      </p:grpSp>
    </p:spTree>
    <p:extLst>
      <p:ext uri="{BB962C8B-B14F-4D97-AF65-F5344CB8AC3E}">
        <p14:creationId val="2905796926"/>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par>
                                <p:cTn fill="hold" id="8" nodeType="withEffect" presetClass="entr" presetID="16" presetSubtype="21">
                                  <p:stCondLst>
                                    <p:cond delay="0"/>
                                  </p:stCondLst>
                                  <p:childTnLst>
                                    <p:set>
                                      <p:cBhvr>
                                        <p:cTn dur="1" fill="hold" id="9">
                                          <p:stCondLst>
                                            <p:cond delay="0"/>
                                          </p:stCondLst>
                                        </p:cTn>
                                        <p:tgtEl>
                                          <p:spTgt spid="5"/>
                                        </p:tgtEl>
                                        <p:attrNameLst>
                                          <p:attrName>style.visibility</p:attrName>
                                        </p:attrNameLst>
                                      </p:cBhvr>
                                      <p:to>
                                        <p:strVal val="visible"/>
                                      </p:to>
                                    </p:set>
                                    <p:animEffect filter="barn(inVertical)" transition="in">
                                      <p:cBhvr>
                                        <p:cTn dur="1000" id="10"/>
                                        <p:tgtEl>
                                          <p:spTgt spid="5"/>
                                        </p:tgtEl>
                                      </p:cBhvr>
                                    </p:animEffect>
                                  </p:childTnLst>
                                </p:cTn>
                              </p:par>
                              <p:par>
                                <p:cTn fill="hold" grpId="0" id="11" nodeType="withEffect" presetClass="entr" presetID="41" presetSubtype="0">
                                  <p:stCondLst>
                                    <p:cond delay="1000"/>
                                  </p:stCondLst>
                                  <p:iterate type="lt">
                                    <p:tmPct val="10000"/>
                                  </p:iterate>
                                  <p:childTnLst>
                                    <p:set>
                                      <p:cBhvr>
                                        <p:cTn dur="1" fill="hold" id="12">
                                          <p:stCondLst>
                                            <p:cond delay="0"/>
                                          </p:stCondLst>
                                        </p:cTn>
                                        <p:tgtEl>
                                          <p:spTgt spid="24"/>
                                        </p:tgtEl>
                                        <p:attrNameLst>
                                          <p:attrName>style.visibility</p:attrName>
                                        </p:attrNameLst>
                                      </p:cBhvr>
                                      <p:to>
                                        <p:strVal val="visible"/>
                                      </p:to>
                                    </p:set>
                                    <p:anim calcmode="lin" valueType="num">
                                      <p:cBhvr>
                                        <p:cTn dur="750" fill="hold" id="1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4"/>
                                        <p:tgtEl>
                                          <p:spTgt spid="24"/>
                                        </p:tgtEl>
                                        <p:attrNameLst>
                                          <p:attrName>ppt_y</p:attrName>
                                        </p:attrNameLst>
                                      </p:cBhvr>
                                      <p:tavLst>
                                        <p:tav tm="0">
                                          <p:val>
                                            <p:strVal val="#ppt_y"/>
                                          </p:val>
                                        </p:tav>
                                        <p:tav tm="100000">
                                          <p:val>
                                            <p:strVal val="#ppt_y"/>
                                          </p:val>
                                        </p:tav>
                                      </p:tavLst>
                                    </p:anim>
                                    <p:anim calcmode="lin" valueType="num">
                                      <p:cBhvr>
                                        <p:cTn dur="750" fill="hold" id="1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7" tmFilter="0,0; .5, 1; 1, 1"/>
                                        <p:tgtEl>
                                          <p:spTgt spid="24"/>
                                        </p:tgtEl>
                                      </p:cBhvr>
                                    </p:animEffect>
                                  </p:childTnLst>
                                </p:cTn>
                              </p:par>
                              <p:par>
                                <p:cTn fill="hold" grpId="0" id="18" nodeType="withEffect" presetClass="entr" presetID="22" presetSubtype="1">
                                  <p:stCondLst>
                                    <p:cond delay="2000"/>
                                  </p:stCondLst>
                                  <p:childTnLst>
                                    <p:set>
                                      <p:cBhvr>
                                        <p:cTn dur="1" fill="hold" id="19">
                                          <p:stCondLst>
                                            <p:cond delay="0"/>
                                          </p:stCondLst>
                                        </p:cTn>
                                        <p:tgtEl>
                                          <p:spTgt spid="50"/>
                                        </p:tgtEl>
                                        <p:attrNameLst>
                                          <p:attrName>style.visibility</p:attrName>
                                        </p:attrNameLst>
                                      </p:cBhvr>
                                      <p:to>
                                        <p:strVal val="visible"/>
                                      </p:to>
                                    </p:set>
                                    <p:animEffect filter="wipe(up)" transition="in">
                                      <p:cBhvr>
                                        <p:cTn dur="750" id="20"/>
                                        <p:tgtEl>
                                          <p:spTgt spid="50"/>
                                        </p:tgtEl>
                                      </p:cBhvr>
                                    </p:animEffect>
                                  </p:childTnLst>
                                </p:cTn>
                              </p:par>
                              <p:par>
                                <p:cTn fill="hold" grpId="0" id="21" nodeType="withEffect" presetClass="entr" presetID="42" presetSubtype="0">
                                  <p:stCondLst>
                                    <p:cond delay="200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par>
                                <p:cTn fill="hold" id="26" nodeType="withEffect" presetClass="entr" presetID="22" presetSubtype="8">
                                  <p:stCondLst>
                                    <p:cond delay="300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600" id="28"/>
                                        <p:tgtEl>
                                          <p:spTgt spid="23"/>
                                        </p:tgtEl>
                                      </p:cBhvr>
                                    </p:animEffect>
                                  </p:childTnLst>
                                </p:cTn>
                              </p:par>
                              <p:par>
                                <p:cTn fill="hold" id="29" nodeType="withEffect" presetClass="entr" presetID="22" presetSubtype="8">
                                  <p:stCondLst>
                                    <p:cond delay="4000"/>
                                  </p:stCondLst>
                                  <p:childTnLst>
                                    <p:set>
                                      <p:cBhvr>
                                        <p:cTn dur="1" fill="hold" id="30">
                                          <p:stCondLst>
                                            <p:cond delay="0"/>
                                          </p:stCondLst>
                                        </p:cTn>
                                        <p:tgtEl>
                                          <p:spTgt spid="36"/>
                                        </p:tgtEl>
                                        <p:attrNameLst>
                                          <p:attrName>style.visibility</p:attrName>
                                        </p:attrNameLst>
                                      </p:cBhvr>
                                      <p:to>
                                        <p:strVal val="visible"/>
                                      </p:to>
                                    </p:set>
                                    <p:animEffect filter="wipe(left)" transition="in">
                                      <p:cBhvr>
                                        <p:cTn dur="600" id="31"/>
                                        <p:tgtEl>
                                          <p:spTgt spid="36"/>
                                        </p:tgtEl>
                                      </p:cBhvr>
                                    </p:animEffect>
                                  </p:childTnLst>
                                </p:cTn>
                              </p:par>
                              <p:par>
                                <p:cTn fill="hold" id="32" nodeType="withEffect" presetClass="entr" presetID="22" presetSubtype="8">
                                  <p:stCondLst>
                                    <p:cond delay="5000"/>
                                  </p:stCondLst>
                                  <p:childTnLst>
                                    <p:set>
                                      <p:cBhvr>
                                        <p:cTn dur="1" fill="hold" id="33">
                                          <p:stCondLst>
                                            <p:cond delay="0"/>
                                          </p:stCondLst>
                                        </p:cTn>
                                        <p:tgtEl>
                                          <p:spTgt spid="38"/>
                                        </p:tgtEl>
                                        <p:attrNameLst>
                                          <p:attrName>style.visibility</p:attrName>
                                        </p:attrNameLst>
                                      </p:cBhvr>
                                      <p:to>
                                        <p:strVal val="visible"/>
                                      </p:to>
                                    </p:set>
                                    <p:animEffect filter="wipe(left)" transition="in">
                                      <p:cBhvr>
                                        <p:cTn dur="600" id="34"/>
                                        <p:tgtEl>
                                          <p:spTgt spid="38"/>
                                        </p:tgtEl>
                                      </p:cBhvr>
                                    </p:animEffect>
                                  </p:childTnLst>
                                </p:cTn>
                              </p:par>
                              <p:par>
                                <p:cTn fill="hold" id="35" nodeType="withEffect" presetClass="entr" presetID="22" presetSubtype="8">
                                  <p:stCondLst>
                                    <p:cond delay="250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600" id="37"/>
                                        <p:tgtEl>
                                          <p:spTgt spid="6"/>
                                        </p:tgtEl>
                                      </p:cBhvr>
                                    </p:animEffect>
                                  </p:childTnLst>
                                </p:cTn>
                              </p:par>
                              <p:par>
                                <p:cTn fill="hold" id="38" nodeType="withEffect" presetClass="entr" presetID="22" presetSubtype="8">
                                  <p:stCondLst>
                                    <p:cond delay="3500"/>
                                  </p:stCondLst>
                                  <p:childTnLst>
                                    <p:set>
                                      <p:cBhvr>
                                        <p:cTn dur="1" fill="hold" id="39">
                                          <p:stCondLst>
                                            <p:cond delay="0"/>
                                          </p:stCondLst>
                                        </p:cTn>
                                        <p:tgtEl>
                                          <p:spTgt spid="7"/>
                                        </p:tgtEl>
                                        <p:attrNameLst>
                                          <p:attrName>style.visibility</p:attrName>
                                        </p:attrNameLst>
                                      </p:cBhvr>
                                      <p:to>
                                        <p:strVal val="visible"/>
                                      </p:to>
                                    </p:set>
                                    <p:animEffect filter="wipe(left)" transition="in">
                                      <p:cBhvr>
                                        <p:cTn dur="600" id="40"/>
                                        <p:tgtEl>
                                          <p:spTgt spid="7"/>
                                        </p:tgtEl>
                                      </p:cBhvr>
                                    </p:animEffect>
                                  </p:childTnLst>
                                </p:cTn>
                              </p:par>
                              <p:par>
                                <p:cTn fill="hold" id="41" nodeType="withEffect" presetClass="entr" presetID="22" presetSubtype="8">
                                  <p:stCondLst>
                                    <p:cond delay="4500"/>
                                  </p:stCondLst>
                                  <p:childTnLst>
                                    <p:set>
                                      <p:cBhvr>
                                        <p:cTn dur="1" fill="hold" id="42">
                                          <p:stCondLst>
                                            <p:cond delay="0"/>
                                          </p:stCondLst>
                                        </p:cTn>
                                        <p:tgtEl>
                                          <p:spTgt spid="8"/>
                                        </p:tgtEl>
                                        <p:attrNameLst>
                                          <p:attrName>style.visibility</p:attrName>
                                        </p:attrNameLst>
                                      </p:cBhvr>
                                      <p:to>
                                        <p:strVal val="visible"/>
                                      </p:to>
                                    </p:set>
                                    <p:animEffect filter="wipe(left)" transition="in">
                                      <p:cBhvr>
                                        <p:cTn dur="600" id="43"/>
                                        <p:tgtEl>
                                          <p:spTgt spid="8"/>
                                        </p:tgtEl>
                                      </p:cBhvr>
                                    </p:animEffect>
                                  </p:childTnLst>
                                </p:cTn>
                              </p:par>
                              <p:par>
                                <p:cTn fill="hold" id="44" nodeType="withEffect" presetClass="entr" presetID="22" presetSubtype="8">
                                  <p:stCondLst>
                                    <p:cond delay="5500"/>
                                  </p:stCondLst>
                                  <p:childTnLst>
                                    <p:set>
                                      <p:cBhvr>
                                        <p:cTn dur="1" fill="hold" id="45">
                                          <p:stCondLst>
                                            <p:cond delay="0"/>
                                          </p:stCondLst>
                                        </p:cTn>
                                        <p:tgtEl>
                                          <p:spTgt spid="9"/>
                                        </p:tgtEl>
                                        <p:attrNameLst>
                                          <p:attrName>style.visibility</p:attrName>
                                        </p:attrNameLst>
                                      </p:cBhvr>
                                      <p:to>
                                        <p:strVal val="visible"/>
                                      </p:to>
                                    </p:set>
                                    <p:animEffect filter="wipe(left)" transition="in">
                                      <p:cBhvr>
                                        <p:cTn dur="600" id="4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24"/>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p:cNvPicPr>
            <a:picLocks noChangeAspect="1"/>
          </p:cNvPicPr>
          <p:nvPr/>
        </p:nvPicPr>
        <p:blipFill>
          <a:blip r:embed="rId2">
            <a:extLst>
              <a:ext uri="{28A0092B-C50C-407E-A947-70E740481C1C}">
                <a14:useLocalDpi/>
              </a:ext>
            </a:extLst>
          </a:blip>
          <a:stretch>
            <a:fillRect/>
          </a:stretch>
        </p:blipFill>
        <p:spPr>
          <a:xfrm>
            <a:off x="-1" y="-1"/>
            <a:ext cx="12222301" cy="3819469"/>
          </a:xfrm>
          <a:prstGeom prst="rect">
            <a:avLst/>
          </a:prstGeom>
        </p:spPr>
      </p:pic>
      <p:sp>
        <p:nvSpPr>
          <p:cNvPr id="22" name="矩形 21"/>
          <p:cNvSpPr/>
          <p:nvPr/>
        </p:nvSpPr>
        <p:spPr>
          <a:xfrm rot="3274">
            <a:off x="4606448" y="1108959"/>
            <a:ext cx="3009406" cy="640080"/>
          </a:xfrm>
          <a:prstGeom prst="rect">
            <a:avLst/>
          </a:prstGeom>
        </p:spPr>
        <p:txBody>
          <a:bodyPr wrap="square">
            <a:spAutoFit/>
          </a:bodyPr>
          <a:lstStyle/>
          <a:p>
            <a:r>
              <a:rPr altLang="en-US" lang="zh-CN" sz="3600">
                <a:cs typeface="+mn-ea"/>
                <a:sym typeface="+mn-lt"/>
              </a:rPr>
              <a:t>输入您的标题</a:t>
            </a:r>
          </a:p>
        </p:txBody>
      </p:sp>
      <p:grpSp>
        <p:nvGrpSpPr>
          <p:cNvPr id="8" name="组合 7"/>
          <p:cNvGrpSpPr/>
          <p:nvPr/>
        </p:nvGrpSpPr>
        <p:grpSpPr>
          <a:xfrm>
            <a:off x="1399394" y="4529058"/>
            <a:ext cx="1189590" cy="1189590"/>
            <a:chOff x="1576415" y="4637683"/>
            <a:chExt cx="1289588" cy="1289588"/>
          </a:xfrm>
        </p:grpSpPr>
        <p:sp>
          <p:nvSpPr>
            <p:cNvPr id="26" name="椭圆 25"/>
            <p:cNvSpPr/>
            <p:nvPr/>
          </p:nvSpPr>
          <p:spPr>
            <a:xfrm>
              <a:off x="1576415" y="4637683"/>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rot="3274">
              <a:off x="1695188" y="4765324"/>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grpSp>
        <p:nvGrpSpPr>
          <p:cNvPr id="7" name="组合 6"/>
          <p:cNvGrpSpPr/>
          <p:nvPr/>
        </p:nvGrpSpPr>
        <p:grpSpPr>
          <a:xfrm>
            <a:off x="4690536" y="4568659"/>
            <a:ext cx="1189590" cy="1189590"/>
            <a:chOff x="5508606" y="4637683"/>
            <a:chExt cx="1289588" cy="1289588"/>
          </a:xfrm>
        </p:grpSpPr>
        <p:sp>
          <p:nvSpPr>
            <p:cNvPr id="29" name="椭圆 28"/>
            <p:cNvSpPr/>
            <p:nvPr/>
          </p:nvSpPr>
          <p:spPr>
            <a:xfrm>
              <a:off x="5508606" y="4637683"/>
              <a:ext cx="1289588" cy="1289588"/>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微软雅黑"/>
                <a:sym typeface="+mn-lt"/>
              </a:endParaRPr>
            </a:p>
          </p:txBody>
        </p:sp>
        <p:sp>
          <p:nvSpPr>
            <p:cNvPr id="44" name="矩形 43"/>
            <p:cNvSpPr/>
            <p:nvPr/>
          </p:nvSpPr>
          <p:spPr>
            <a:xfrm rot="3274">
              <a:off x="5638219" y="4765323"/>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grpSp>
        <p:nvGrpSpPr>
          <p:cNvPr id="6" name="组合 5"/>
          <p:cNvGrpSpPr/>
          <p:nvPr/>
        </p:nvGrpSpPr>
        <p:grpSpPr>
          <a:xfrm>
            <a:off x="7967212" y="4568659"/>
            <a:ext cx="1189590" cy="1189590"/>
            <a:chOff x="8511200" y="4637683"/>
            <a:chExt cx="1289588" cy="1289588"/>
          </a:xfrm>
        </p:grpSpPr>
        <p:sp>
          <p:nvSpPr>
            <p:cNvPr id="31" name="椭圆 30"/>
            <p:cNvSpPr/>
            <p:nvPr/>
          </p:nvSpPr>
          <p:spPr>
            <a:xfrm>
              <a:off x="8511200" y="4637683"/>
              <a:ext cx="1289588" cy="1289588"/>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5" name="矩形 44"/>
            <p:cNvSpPr/>
            <p:nvPr/>
          </p:nvSpPr>
          <p:spPr>
            <a:xfrm rot="3274">
              <a:off x="8593934" y="4765324"/>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grpSp>
        <p:nvGrpSpPr>
          <p:cNvPr id="11" name="组合 10"/>
          <p:cNvGrpSpPr/>
          <p:nvPr/>
        </p:nvGrpSpPr>
        <p:grpSpPr>
          <a:xfrm>
            <a:off x="3009240" y="2545899"/>
            <a:ext cx="1189590" cy="1189590"/>
            <a:chOff x="3514825" y="2449286"/>
            <a:chExt cx="1289588" cy="1289588"/>
          </a:xfrm>
        </p:grpSpPr>
        <p:sp>
          <p:nvSpPr>
            <p:cNvPr id="21" name="椭圆 20"/>
            <p:cNvSpPr/>
            <p:nvPr/>
          </p:nvSpPr>
          <p:spPr>
            <a:xfrm>
              <a:off x="3514825" y="2449286"/>
              <a:ext cx="1289588" cy="1289588"/>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p:cNvSpPr/>
            <p:nvPr/>
          </p:nvSpPr>
          <p:spPr>
            <a:xfrm rot="3274">
              <a:off x="3649658" y="2576927"/>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grpSp>
        <p:nvGrpSpPr>
          <p:cNvPr id="10" name="组合 9"/>
          <p:cNvGrpSpPr/>
          <p:nvPr/>
        </p:nvGrpSpPr>
        <p:grpSpPr>
          <a:xfrm>
            <a:off x="6232026" y="2519531"/>
            <a:ext cx="1189590" cy="1189590"/>
            <a:chOff x="7221612" y="2449286"/>
            <a:chExt cx="1289588" cy="1289588"/>
          </a:xfrm>
        </p:grpSpPr>
        <p:sp>
          <p:nvSpPr>
            <p:cNvPr id="33" name="椭圆 32"/>
            <p:cNvSpPr/>
            <p:nvPr/>
          </p:nvSpPr>
          <p:spPr>
            <a:xfrm>
              <a:off x="7221612" y="2449286"/>
              <a:ext cx="1289588" cy="1289588"/>
            </a:xfrm>
            <a:prstGeom prst="ellipse">
              <a:avLst/>
            </a:prstGeom>
            <a:solidFill>
              <a:srgbClr val="0070C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p:cNvSpPr/>
            <p:nvPr/>
          </p:nvSpPr>
          <p:spPr>
            <a:xfrm rot="3274">
              <a:off x="7351223" y="2576927"/>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grpSp>
        <p:nvGrpSpPr>
          <p:cNvPr id="9" name="组合 8"/>
          <p:cNvGrpSpPr/>
          <p:nvPr/>
        </p:nvGrpSpPr>
        <p:grpSpPr>
          <a:xfrm>
            <a:off x="9553587" y="2530164"/>
            <a:ext cx="1189590" cy="1189590"/>
            <a:chOff x="10224206" y="2449286"/>
            <a:chExt cx="1289588" cy="1289588"/>
          </a:xfrm>
        </p:grpSpPr>
        <p:sp>
          <p:nvSpPr>
            <p:cNvPr id="32" name="椭圆 31"/>
            <p:cNvSpPr/>
            <p:nvPr/>
          </p:nvSpPr>
          <p:spPr>
            <a:xfrm>
              <a:off x="10224206" y="2449286"/>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矩形 34"/>
            <p:cNvSpPr/>
            <p:nvPr/>
          </p:nvSpPr>
          <p:spPr>
            <a:xfrm rot="3274">
              <a:off x="10306939" y="2576927"/>
              <a:ext cx="1052052" cy="1024307"/>
            </a:xfrm>
            <a:prstGeom prst="rect">
              <a:avLst/>
            </a:prstGeom>
          </p:spPr>
          <p:txBody>
            <a:bodyPr wrap="square">
              <a:spAutoFit/>
            </a:bodyPr>
            <a:lstStyle/>
            <a:p>
              <a:pPr algn="ctr"/>
              <a:r>
                <a:rPr altLang="en-US" lang="zh-CN" smtClean="0" sz="2800">
                  <a:solidFill>
                    <a:schemeClr val="bg1"/>
                  </a:solidFill>
                  <a:cs typeface="+mn-ea"/>
                  <a:sym typeface="+mn-lt"/>
                </a:rPr>
                <a:t>输入</a:t>
              </a:r>
            </a:p>
            <a:p>
              <a:pPr algn="ctr"/>
              <a:r>
                <a:rPr altLang="en-US" lang="zh-CN" smtClean="0" sz="2800">
                  <a:solidFill>
                    <a:schemeClr val="bg1"/>
                  </a:solidFill>
                  <a:cs typeface="+mn-ea"/>
                  <a:sym typeface="+mn-lt"/>
                </a:rPr>
                <a:t>文字</a:t>
              </a:r>
            </a:p>
          </p:txBody>
        </p:sp>
      </p:grpSp>
      <p:pic>
        <p:nvPicPr>
          <p:cNvPr id="23" name="图片 22"/>
          <p:cNvPicPr>
            <a:picLocks noChangeAspect="1"/>
          </p:cNvPicPr>
          <p:nvPr/>
        </p:nvPicPr>
        <p:blipFill>
          <a:blip r:embed="rId3">
            <a:extLst>
              <a:ext uri="{28A0092B-C50C-407E-A947-70E740481C1C}">
                <a14:useLocalDpi/>
              </a:ext>
            </a:extLst>
          </a:blip>
          <a:stretch>
            <a:fillRect/>
          </a:stretch>
        </p:blipFill>
        <p:spPr>
          <a:xfrm rot="8069979">
            <a:off x="2110930" y="3901052"/>
            <a:ext cx="1256461" cy="226085"/>
          </a:xfrm>
          <a:prstGeom prst="rect">
            <a:avLst/>
          </a:prstGeom>
        </p:spPr>
      </p:pic>
      <p:pic>
        <p:nvPicPr>
          <p:cNvPr id="24" name="图片 23"/>
          <p:cNvPicPr>
            <a:picLocks noChangeAspect="1"/>
          </p:cNvPicPr>
          <p:nvPr/>
        </p:nvPicPr>
        <p:blipFill>
          <a:blip r:embed="rId3">
            <a:extLst>
              <a:ext uri="{28A0092B-C50C-407E-A947-70E740481C1C}">
                <a14:useLocalDpi/>
              </a:ext>
            </a:extLst>
          </a:blip>
          <a:stretch>
            <a:fillRect/>
          </a:stretch>
        </p:blipFill>
        <p:spPr>
          <a:xfrm flipV="1" rot="13530021">
            <a:off x="3892045" y="4042872"/>
            <a:ext cx="1256461" cy="226085"/>
          </a:xfrm>
          <a:prstGeom prst="rect">
            <a:avLst/>
          </a:prstGeom>
        </p:spPr>
      </p:pic>
      <p:pic>
        <p:nvPicPr>
          <p:cNvPr id="25" name="图片 24"/>
          <p:cNvPicPr>
            <a:picLocks noChangeAspect="1"/>
          </p:cNvPicPr>
          <p:nvPr/>
        </p:nvPicPr>
        <p:blipFill>
          <a:blip r:embed="rId3">
            <a:extLst>
              <a:ext uri="{28A0092B-C50C-407E-A947-70E740481C1C}">
                <a14:useLocalDpi/>
              </a:ext>
            </a:extLst>
          </a:blip>
          <a:stretch>
            <a:fillRect/>
          </a:stretch>
        </p:blipFill>
        <p:spPr>
          <a:xfrm rot="8069979">
            <a:off x="5470904" y="4055345"/>
            <a:ext cx="1256461" cy="226085"/>
          </a:xfrm>
          <a:prstGeom prst="rect">
            <a:avLst/>
          </a:prstGeom>
        </p:spPr>
      </p:pic>
      <p:pic>
        <p:nvPicPr>
          <p:cNvPr id="27" name="图片 26"/>
          <p:cNvPicPr>
            <a:picLocks noChangeAspect="1"/>
          </p:cNvPicPr>
          <p:nvPr/>
        </p:nvPicPr>
        <p:blipFill>
          <a:blip r:embed="rId3">
            <a:extLst>
              <a:ext uri="{28A0092B-C50C-407E-A947-70E740481C1C}">
                <a14:useLocalDpi/>
              </a:ext>
            </a:extLst>
          </a:blip>
          <a:stretch>
            <a:fillRect/>
          </a:stretch>
        </p:blipFill>
        <p:spPr>
          <a:xfrm flipV="1" rot="13530021">
            <a:off x="6989926" y="4111041"/>
            <a:ext cx="1256461" cy="226085"/>
          </a:xfrm>
          <a:prstGeom prst="rect">
            <a:avLst/>
          </a:prstGeom>
        </p:spPr>
      </p:pic>
      <p:pic>
        <p:nvPicPr>
          <p:cNvPr id="28" name="图片 27"/>
          <p:cNvPicPr>
            <a:picLocks noChangeAspect="1"/>
          </p:cNvPicPr>
          <p:nvPr/>
        </p:nvPicPr>
        <p:blipFill>
          <a:blip r:embed="rId3">
            <a:extLst>
              <a:ext uri="{28A0092B-C50C-407E-A947-70E740481C1C}">
                <a14:useLocalDpi/>
              </a:ext>
            </a:extLst>
          </a:blip>
          <a:stretch>
            <a:fillRect/>
          </a:stretch>
        </p:blipFill>
        <p:spPr>
          <a:xfrm rot="8069979">
            <a:off x="8763627" y="4038841"/>
            <a:ext cx="1256461" cy="226085"/>
          </a:xfrm>
          <a:prstGeom prst="rect">
            <a:avLst/>
          </a:prstGeom>
        </p:spPr>
      </p:pic>
      <p:pic>
        <p:nvPicPr>
          <p:cNvPr id="49" name="图片 48"/>
          <p:cNvPicPr>
            <a:picLocks noChangeAspect="1"/>
          </p:cNvPicPr>
          <p:nvPr/>
        </p:nvPicPr>
        <p:blipFill>
          <a:blip r:embed="rId4">
            <a:extLst>
              <a:ext uri="{28A0092B-C50C-407E-A947-70E740481C1C}">
                <a14:useLocalDpi/>
              </a:ext>
            </a:extLst>
          </a:blip>
          <a:stretch>
            <a:fillRect/>
          </a:stretch>
        </p:blipFill>
        <p:spPr>
          <a:xfrm>
            <a:off x="3303001" y="904631"/>
            <a:ext cx="1017492" cy="985696"/>
          </a:xfrm>
          <a:prstGeom prst="rect">
            <a:avLst/>
          </a:prstGeom>
        </p:spPr>
      </p:pic>
    </p:spTree>
    <p:extLst>
      <p:ext uri="{BB962C8B-B14F-4D97-AF65-F5344CB8AC3E}">
        <p14:creationId val="454158114"/>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2"/>
                                        </p:tgtEl>
                                        <p:attrNameLst>
                                          <p:attrName>style.visibility</p:attrName>
                                        </p:attrNameLst>
                                      </p:cBhvr>
                                      <p:to>
                                        <p:strVal val="visible"/>
                                      </p:to>
                                    </p:set>
                                    <p:animEffect filter="barn(inVertical)" transition="in">
                                      <p:cBhvr>
                                        <p:cTn dur="500" id="7"/>
                                        <p:tgtEl>
                                          <p:spTgt spid="22"/>
                                        </p:tgtEl>
                                      </p:cBhvr>
                                    </p:animEffect>
                                  </p:childTnLst>
                                </p:cTn>
                              </p:par>
                              <p:par>
                                <p:cTn fill="hold" id="8" nodeType="withEffect" presetClass="entr" presetID="47" presetSubtype="0">
                                  <p:stCondLst>
                                    <p:cond delay="0"/>
                                  </p:stCondLst>
                                  <p:childTnLst>
                                    <p:set>
                                      <p:cBhvr>
                                        <p:cTn dur="1" fill="hold" id="9">
                                          <p:stCondLst>
                                            <p:cond delay="0"/>
                                          </p:stCondLst>
                                        </p:cTn>
                                        <p:tgtEl>
                                          <p:spTgt spid="49"/>
                                        </p:tgtEl>
                                        <p:attrNameLst>
                                          <p:attrName>style.visibility</p:attrName>
                                        </p:attrNameLst>
                                      </p:cBhvr>
                                      <p:to>
                                        <p:strVal val="visible"/>
                                      </p:to>
                                    </p:set>
                                    <p:animEffect filter="fade" transition="in">
                                      <p:cBhvr>
                                        <p:cTn dur="1000" id="10"/>
                                        <p:tgtEl>
                                          <p:spTgt spid="49"/>
                                        </p:tgtEl>
                                      </p:cBhvr>
                                    </p:animEffect>
                                    <p:anim calcmode="lin" valueType="num">
                                      <p:cBhvr>
                                        <p:cTn dur="1000" fill="hold" id="11"/>
                                        <p:tgtEl>
                                          <p:spTgt spid="49"/>
                                        </p:tgtEl>
                                        <p:attrNameLst>
                                          <p:attrName>ppt_x</p:attrName>
                                        </p:attrNameLst>
                                      </p:cBhvr>
                                      <p:tavLst>
                                        <p:tav tm="0">
                                          <p:val>
                                            <p:strVal val="#ppt_x"/>
                                          </p:val>
                                        </p:tav>
                                        <p:tav tm="100000">
                                          <p:val>
                                            <p:strVal val="#ppt_x"/>
                                          </p:val>
                                        </p:tav>
                                      </p:tavLst>
                                    </p:anim>
                                    <p:anim calcmode="lin" valueType="num">
                                      <p:cBhvr>
                                        <p:cTn dur="1000" fill="hold" id="12"/>
                                        <p:tgtEl>
                                          <p:spTgt spid="49"/>
                                        </p:tgtEl>
                                        <p:attrNameLst>
                                          <p:attrName>ppt_y</p:attrName>
                                        </p:attrNameLst>
                                      </p:cBhvr>
                                      <p:tavLst>
                                        <p:tav tm="0">
                                          <p:val>
                                            <p:strVal val="#ppt_y-.1"/>
                                          </p:val>
                                        </p:tav>
                                        <p:tav tm="100000">
                                          <p:val>
                                            <p:strVal val="#ppt_y"/>
                                          </p:val>
                                        </p:tav>
                                      </p:tavLst>
                                    </p:anim>
                                  </p:childTnLst>
                                </p:cTn>
                              </p:par>
                              <p:par>
                                <p:cTn fill="hold" id="13" nodeType="withEffect" presetClass="entr" presetID="22" presetSubtype="4">
                                  <p:stCondLst>
                                    <p:cond delay="50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750" id="15"/>
                                        <p:tgtEl>
                                          <p:spTgt spid="8"/>
                                        </p:tgtEl>
                                      </p:cBhvr>
                                    </p:animEffect>
                                  </p:childTnLst>
                                </p:cTn>
                              </p:par>
                              <p:par>
                                <p:cTn fill="hold" id="16" nodeType="withEffect" presetClass="entr" presetID="22" presetSubtype="8">
                                  <p:stCondLst>
                                    <p:cond delay="250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750" id="18"/>
                                        <p:tgtEl>
                                          <p:spTgt spid="7"/>
                                        </p:tgtEl>
                                      </p:cBhvr>
                                    </p:animEffect>
                                  </p:childTnLst>
                                </p:cTn>
                              </p:par>
                              <p:par>
                                <p:cTn fill="hold" id="19" nodeType="withEffect" presetClass="entr" presetID="22" presetSubtype="8">
                                  <p:stCondLst>
                                    <p:cond delay="4500"/>
                                  </p:stCondLst>
                                  <p:childTnLst>
                                    <p:set>
                                      <p:cBhvr>
                                        <p:cTn dur="1" fill="hold" id="20">
                                          <p:stCondLst>
                                            <p:cond delay="0"/>
                                          </p:stCondLst>
                                        </p:cTn>
                                        <p:tgtEl>
                                          <p:spTgt spid="6"/>
                                        </p:tgtEl>
                                        <p:attrNameLst>
                                          <p:attrName>style.visibility</p:attrName>
                                        </p:attrNameLst>
                                      </p:cBhvr>
                                      <p:to>
                                        <p:strVal val="visible"/>
                                      </p:to>
                                    </p:set>
                                    <p:animEffect filter="wipe(left)" transition="in">
                                      <p:cBhvr>
                                        <p:cTn dur="750" id="21"/>
                                        <p:tgtEl>
                                          <p:spTgt spid="6"/>
                                        </p:tgtEl>
                                      </p:cBhvr>
                                    </p:animEffect>
                                  </p:childTnLst>
                                </p:cTn>
                              </p:par>
                              <p:par>
                                <p:cTn fill="hold" id="22" nodeType="withEffect" presetClass="entr" presetID="22" presetSubtype="8">
                                  <p:stCondLst>
                                    <p:cond delay="150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750" id="24"/>
                                        <p:tgtEl>
                                          <p:spTgt spid="11"/>
                                        </p:tgtEl>
                                      </p:cBhvr>
                                    </p:animEffect>
                                  </p:childTnLst>
                                </p:cTn>
                              </p:par>
                              <p:par>
                                <p:cTn fill="hold" id="25" nodeType="withEffect" presetClass="entr" presetID="22" presetSubtype="8">
                                  <p:stCondLst>
                                    <p:cond delay="350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750" id="27"/>
                                        <p:tgtEl>
                                          <p:spTgt spid="10"/>
                                        </p:tgtEl>
                                      </p:cBhvr>
                                    </p:animEffect>
                                  </p:childTnLst>
                                </p:cTn>
                              </p:par>
                              <p:par>
                                <p:cTn fill="hold" id="28" nodeType="withEffect" presetClass="entr" presetID="22" presetSubtype="8">
                                  <p:stCondLst>
                                    <p:cond delay="550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750" id="30"/>
                                        <p:tgtEl>
                                          <p:spTgt spid="9"/>
                                        </p:tgtEl>
                                      </p:cBhvr>
                                    </p:animEffect>
                                  </p:childTnLst>
                                </p:cTn>
                              </p:par>
                              <p:par>
                                <p:cTn fill="hold" id="31" nodeType="withEffect" presetClass="entr" presetID="22" presetSubtype="4">
                                  <p:stCondLst>
                                    <p:cond delay="1000"/>
                                  </p:stCondLst>
                                  <p:childTnLst>
                                    <p:set>
                                      <p:cBhvr>
                                        <p:cTn dur="1" fill="hold" id="32">
                                          <p:stCondLst>
                                            <p:cond delay="0"/>
                                          </p:stCondLst>
                                        </p:cTn>
                                        <p:tgtEl>
                                          <p:spTgt spid="23"/>
                                        </p:tgtEl>
                                        <p:attrNameLst>
                                          <p:attrName>style.visibility</p:attrName>
                                        </p:attrNameLst>
                                      </p:cBhvr>
                                      <p:to>
                                        <p:strVal val="visible"/>
                                      </p:to>
                                    </p:set>
                                    <p:animEffect filter="wipe(down)" transition="in">
                                      <p:cBhvr>
                                        <p:cTn dur="750" id="33"/>
                                        <p:tgtEl>
                                          <p:spTgt spid="23"/>
                                        </p:tgtEl>
                                      </p:cBhvr>
                                    </p:animEffect>
                                  </p:childTnLst>
                                </p:cTn>
                              </p:par>
                              <p:par>
                                <p:cTn fill="hold" id="34" nodeType="withEffect" presetClass="entr" presetID="22" presetSubtype="1">
                                  <p:stCondLst>
                                    <p:cond delay="2000"/>
                                  </p:stCondLst>
                                  <p:childTnLst>
                                    <p:set>
                                      <p:cBhvr>
                                        <p:cTn dur="1" fill="hold" id="35">
                                          <p:stCondLst>
                                            <p:cond delay="0"/>
                                          </p:stCondLst>
                                        </p:cTn>
                                        <p:tgtEl>
                                          <p:spTgt spid="24"/>
                                        </p:tgtEl>
                                        <p:attrNameLst>
                                          <p:attrName>style.visibility</p:attrName>
                                        </p:attrNameLst>
                                      </p:cBhvr>
                                      <p:to>
                                        <p:strVal val="visible"/>
                                      </p:to>
                                    </p:set>
                                    <p:animEffect filter="wipe(up)" transition="in">
                                      <p:cBhvr>
                                        <p:cTn dur="750" id="36"/>
                                        <p:tgtEl>
                                          <p:spTgt spid="24"/>
                                        </p:tgtEl>
                                      </p:cBhvr>
                                    </p:animEffect>
                                  </p:childTnLst>
                                </p:cTn>
                              </p:par>
                              <p:par>
                                <p:cTn fill="hold" id="37" nodeType="withEffect" presetClass="entr" presetID="22" presetSubtype="4">
                                  <p:stCondLst>
                                    <p:cond delay="3000"/>
                                  </p:stCondLst>
                                  <p:childTnLst>
                                    <p:set>
                                      <p:cBhvr>
                                        <p:cTn dur="1" fill="hold" id="38">
                                          <p:stCondLst>
                                            <p:cond delay="0"/>
                                          </p:stCondLst>
                                        </p:cTn>
                                        <p:tgtEl>
                                          <p:spTgt spid="25"/>
                                        </p:tgtEl>
                                        <p:attrNameLst>
                                          <p:attrName>style.visibility</p:attrName>
                                        </p:attrNameLst>
                                      </p:cBhvr>
                                      <p:to>
                                        <p:strVal val="visible"/>
                                      </p:to>
                                    </p:set>
                                    <p:animEffect filter="wipe(down)" transition="in">
                                      <p:cBhvr>
                                        <p:cTn dur="750" id="39"/>
                                        <p:tgtEl>
                                          <p:spTgt spid="25"/>
                                        </p:tgtEl>
                                      </p:cBhvr>
                                    </p:animEffect>
                                  </p:childTnLst>
                                </p:cTn>
                              </p:par>
                              <p:par>
                                <p:cTn fill="hold" id="40" nodeType="withEffect" presetClass="entr" presetID="22" presetSubtype="1">
                                  <p:stCondLst>
                                    <p:cond delay="4000"/>
                                  </p:stCondLst>
                                  <p:childTnLst>
                                    <p:set>
                                      <p:cBhvr>
                                        <p:cTn dur="1" fill="hold" id="41">
                                          <p:stCondLst>
                                            <p:cond delay="0"/>
                                          </p:stCondLst>
                                        </p:cTn>
                                        <p:tgtEl>
                                          <p:spTgt spid="27"/>
                                        </p:tgtEl>
                                        <p:attrNameLst>
                                          <p:attrName>style.visibility</p:attrName>
                                        </p:attrNameLst>
                                      </p:cBhvr>
                                      <p:to>
                                        <p:strVal val="visible"/>
                                      </p:to>
                                    </p:set>
                                    <p:animEffect filter="wipe(up)" transition="in">
                                      <p:cBhvr>
                                        <p:cTn dur="750" id="42"/>
                                        <p:tgtEl>
                                          <p:spTgt spid="27"/>
                                        </p:tgtEl>
                                      </p:cBhvr>
                                    </p:animEffect>
                                  </p:childTnLst>
                                </p:cTn>
                              </p:par>
                              <p:par>
                                <p:cTn fill="hold" id="43" nodeType="withEffect" presetClass="entr" presetID="22" presetSubtype="4">
                                  <p:stCondLst>
                                    <p:cond delay="5000"/>
                                  </p:stCondLst>
                                  <p:childTnLst>
                                    <p:set>
                                      <p:cBhvr>
                                        <p:cTn dur="1" fill="hold" id="44">
                                          <p:stCondLst>
                                            <p:cond delay="0"/>
                                          </p:stCondLst>
                                        </p:cTn>
                                        <p:tgtEl>
                                          <p:spTgt spid="28"/>
                                        </p:tgtEl>
                                        <p:attrNameLst>
                                          <p:attrName>style.visibility</p:attrName>
                                        </p:attrNameLst>
                                      </p:cBhvr>
                                      <p:to>
                                        <p:strVal val="visible"/>
                                      </p:to>
                                    </p:set>
                                    <p:animEffect filter="wipe(down)" transition="in">
                                      <p:cBhvr>
                                        <p:cTn dur="750" id="4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sp>
        <p:nvSpPr>
          <p:cNvPr id="36" name="矩形 35"/>
          <p:cNvSpPr/>
          <p:nvPr/>
        </p:nvSpPr>
        <p:spPr>
          <a:xfrm>
            <a:off x="0" y="-1"/>
            <a:ext cx="4414471" cy="2570206"/>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p:cNvSpPr/>
          <p:nvPr/>
        </p:nvSpPr>
        <p:spPr>
          <a:xfrm rot="3274">
            <a:off x="1275444" y="4136031"/>
            <a:ext cx="2269921" cy="487680"/>
          </a:xfrm>
          <a:prstGeom prst="rect">
            <a:avLst/>
          </a:prstGeom>
        </p:spPr>
        <p:txBody>
          <a:bodyPr wrap="square">
            <a:spAutoFit/>
          </a:bodyPr>
          <a:lstStyle/>
          <a:p>
            <a:r>
              <a:rPr altLang="en-US" lang="zh-CN" sz="2600">
                <a:cs typeface="+mn-ea"/>
                <a:sym typeface="+mn-lt"/>
              </a:rPr>
              <a:t>输入您的内容</a:t>
            </a:r>
          </a:p>
        </p:txBody>
      </p:sp>
      <p:pic>
        <p:nvPicPr>
          <p:cNvPr id="60" name="图片 59"/>
          <p:cNvPicPr>
            <a:picLocks noChangeAspect="1"/>
          </p:cNvPicPr>
          <p:nvPr/>
        </p:nvPicPr>
        <p:blipFill>
          <a:blip r:embed="rId3">
            <a:extLst>
              <a:ext uri="{28A0092B-C50C-407E-A947-70E740481C1C}">
                <a14:useLocalDpi/>
              </a:ext>
            </a:extLst>
          </a:blip>
          <a:stretch>
            <a:fillRect/>
          </a:stretch>
        </p:blipFill>
        <p:spPr>
          <a:xfrm>
            <a:off x="9648492" y="2888399"/>
            <a:ext cx="934159" cy="1057540"/>
          </a:xfrm>
          <a:prstGeom prst="rect">
            <a:avLst/>
          </a:prstGeom>
        </p:spPr>
      </p:pic>
      <p:pic>
        <p:nvPicPr>
          <p:cNvPr id="62" name="图片 61"/>
          <p:cNvPicPr>
            <a:picLocks noChangeAspect="1"/>
          </p:cNvPicPr>
          <p:nvPr/>
        </p:nvPicPr>
        <p:blipFill>
          <a:blip r:embed="rId4">
            <a:extLst>
              <a:ext uri="{28A0092B-C50C-407E-A947-70E740481C1C}">
                <a14:useLocalDpi/>
              </a:ext>
            </a:extLst>
          </a:blip>
          <a:stretch>
            <a:fillRect/>
          </a:stretch>
        </p:blipFill>
        <p:spPr>
          <a:xfrm>
            <a:off x="1981164" y="3030476"/>
            <a:ext cx="858479" cy="965233"/>
          </a:xfrm>
          <a:prstGeom prst="rect">
            <a:avLst/>
          </a:prstGeom>
        </p:spPr>
      </p:pic>
      <p:sp>
        <p:nvSpPr>
          <p:cNvPr id="63" name="矩形 62"/>
          <p:cNvSpPr/>
          <p:nvPr/>
        </p:nvSpPr>
        <p:spPr>
          <a:xfrm rot="3274">
            <a:off x="8985696" y="4196340"/>
            <a:ext cx="2259753" cy="487680"/>
          </a:xfrm>
          <a:prstGeom prst="rect">
            <a:avLst/>
          </a:prstGeom>
        </p:spPr>
        <p:txBody>
          <a:bodyPr wrap="square">
            <a:spAutoFit/>
          </a:bodyPr>
          <a:lstStyle/>
          <a:p>
            <a:r>
              <a:rPr altLang="en-US" lang="zh-CN" sz="2600">
                <a:cs typeface="+mn-ea"/>
                <a:sym typeface="+mn-lt"/>
              </a:rPr>
              <a:t>输入您的内容</a:t>
            </a:r>
          </a:p>
        </p:txBody>
      </p:sp>
      <p:sp>
        <p:nvSpPr>
          <p:cNvPr id="64" name="矩形 63"/>
          <p:cNvSpPr/>
          <p:nvPr/>
        </p:nvSpPr>
        <p:spPr>
          <a:xfrm>
            <a:off x="3430072" y="5299442"/>
            <a:ext cx="5331852"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11" name="矩形 10"/>
          <p:cNvSpPr/>
          <p:nvPr/>
        </p:nvSpPr>
        <p:spPr>
          <a:xfrm flipH="1">
            <a:off x="7784979" y="-3904"/>
            <a:ext cx="4414471" cy="2570206"/>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 name="图片 2"/>
          <p:cNvPicPr>
            <a:picLocks noChangeAspect="1"/>
          </p:cNvPicPr>
          <p:nvPr/>
        </p:nvPicPr>
        <p:blipFill>
          <a:blip r:embed="rId5">
            <a:extLst>
              <a:ext uri="{28A0092B-C50C-407E-A947-70E740481C1C}">
                <a14:useLocalDpi/>
              </a:ext>
            </a:extLst>
          </a:blip>
          <a:stretch>
            <a:fillRect/>
          </a:stretch>
        </p:blipFill>
        <p:spPr>
          <a:xfrm>
            <a:off x="4540031" y="1"/>
            <a:ext cx="3102826" cy="4512038"/>
          </a:xfrm>
          <a:prstGeom prst="rect">
            <a:avLst/>
          </a:prstGeom>
        </p:spPr>
      </p:pic>
    </p:spTree>
    <p:extLst>
      <p:ext uri="{BB962C8B-B14F-4D97-AF65-F5344CB8AC3E}">
        <p14:creationId val="3436464262"/>
      </p:ext>
    </p:extLst>
  </p:cSld>
  <p:clrMapOvr>
    <a:masterClrMapping/>
  </p:clrMapOvr>
  <mc:AlternateContent>
    <mc:Choice Requires="p15">
      <p:transition advClick="0" p14:dur="2000" spd="slow">
        <p15:prstTrans invX="1"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anim calcmode="lin" valueType="num">
                                      <p:cBhvr>
                                        <p:cTn dur="1000" fill="hold" id="8"/>
                                        <p:tgtEl>
                                          <p:spTgt spid="36"/>
                                        </p:tgtEl>
                                        <p:attrNameLst>
                                          <p:attrName>ppt_x</p:attrName>
                                        </p:attrNameLst>
                                      </p:cBhvr>
                                      <p:tavLst>
                                        <p:tav tm="0">
                                          <p:val>
                                            <p:strVal val="#ppt_x"/>
                                          </p:val>
                                        </p:tav>
                                        <p:tav tm="100000">
                                          <p:val>
                                            <p:strVal val="#ppt_x"/>
                                          </p:val>
                                        </p:tav>
                                      </p:tavLst>
                                    </p:anim>
                                    <p:anim calcmode="lin" valueType="num">
                                      <p:cBhvr>
                                        <p:cTn dur="1000" fill="hold" id="9"/>
                                        <p:tgtEl>
                                          <p:spTgt spid="3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grpId="0" id="20" nodeType="withEffect" presetClass="entr" presetID="25" presetSubtype="0">
                                  <p:stCondLst>
                                    <p:cond delay="1250"/>
                                  </p:stCondLst>
                                  <p:childTnLst>
                                    <p:set>
                                      <p:cBhvr>
                                        <p:cTn dur="1" fill="hold" id="21">
                                          <p:stCondLst>
                                            <p:cond delay="0"/>
                                          </p:stCondLst>
                                        </p:cTn>
                                        <p:tgtEl>
                                          <p:spTgt spid="40"/>
                                        </p:tgtEl>
                                        <p:attrNameLst>
                                          <p:attrName>style.visibility</p:attrName>
                                        </p:attrNameLst>
                                      </p:cBhvr>
                                      <p:to>
                                        <p:strVal val="visible"/>
                                      </p:to>
                                    </p:set>
                                    <p:anim calcmode="lin" valueType="num">
                                      <p:cBhvr>
                                        <p:cTn decel="50000" dur="500" fill="hold" id="22">
                                          <p:stCondLst>
                                            <p:cond delay="0"/>
                                          </p:stCondLst>
                                        </p:cTn>
                                        <p:tgtEl>
                                          <p:spTgt spid="40"/>
                                        </p:tgtEl>
                                        <p:attrNameLst>
                                          <p:attrName>style.rotation</p:attrName>
                                        </p:attrNameLst>
                                      </p:cBhvr>
                                      <p:tavLst>
                                        <p:tav tm="0">
                                          <p:val>
                                            <p:fltVal val="-90"/>
                                          </p:val>
                                        </p:tav>
                                        <p:tav tm="100000">
                                          <p:val>
                                            <p:fltVal val="0"/>
                                          </p:val>
                                        </p:tav>
                                      </p:tavLst>
                                    </p:anim>
                                    <p:anim calcmode="lin" valueType="num">
                                      <p:cBhvr>
                                        <p:cTn decel="50000" dur="500" fill="hold" id="23">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accel="50000" dur="500" fill="hold" id="24">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dur="1000" fill="hold" id="25"/>
                                        <p:tgtEl>
                                          <p:spTgt spid="40"/>
                                        </p:tgtEl>
                                        <p:attrNameLst>
                                          <p:attrName>ppt_h</p:attrName>
                                        </p:attrNameLst>
                                      </p:cBhvr>
                                      <p:tavLst>
                                        <p:tav tm="0">
                                          <p:val>
                                            <p:strVal val="#ppt_h"/>
                                          </p:val>
                                        </p:tav>
                                        <p:tav tm="100000">
                                          <p:val>
                                            <p:strVal val="#ppt_h"/>
                                          </p:val>
                                        </p:tav>
                                      </p:tavLst>
                                    </p:anim>
                                    <p:anim calcmode="lin" valueType="num">
                                      <p:cBhvr>
                                        <p:cTn decel="50000" dur="500" fill="hold" id="26">
                                          <p:stCondLst>
                                            <p:cond delay="0"/>
                                          </p:stCondLst>
                                        </p:cTn>
                                        <p:tgtEl>
                                          <p:spTgt spid="40"/>
                                        </p:tgtEl>
                                        <p:attrNameLst>
                                          <p:attrName>ppt_x</p:attrName>
                                        </p:attrNameLst>
                                      </p:cBhvr>
                                      <p:tavLst>
                                        <p:tav tm="0">
                                          <p:val>
                                            <p:strVal val="#ppt_x+.4"/>
                                          </p:val>
                                        </p:tav>
                                        <p:tav tm="100000">
                                          <p:val>
                                            <p:strVal val="#ppt_x"/>
                                          </p:val>
                                        </p:tav>
                                      </p:tavLst>
                                    </p:anim>
                                    <p:anim calcmode="lin" valueType="num">
                                      <p:cBhvr>
                                        <p:cTn decel="50000" dur="500" fill="hold" id="27">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accel="50000" dur="500" fill="hold" id="28">
                                          <p:stCondLst>
                                            <p:cond delay="500"/>
                                          </p:stCondLst>
                                        </p:cTn>
                                        <p:tgtEl>
                                          <p:spTgt spid="40"/>
                                        </p:tgtEl>
                                        <p:attrNameLst>
                                          <p:attrName>ppt_y</p:attrName>
                                        </p:attrNameLst>
                                      </p:cBhvr>
                                      <p:tavLst>
                                        <p:tav tm="0">
                                          <p:val>
                                            <p:strVal val="#ppt_y+.1"/>
                                          </p:val>
                                        </p:tav>
                                        <p:tav tm="100000">
                                          <p:val>
                                            <p:strVal val="#ppt_y"/>
                                          </p:val>
                                        </p:tav>
                                      </p:tavLst>
                                    </p:anim>
                                    <p:animEffect filter="fade" transition="in">
                                      <p:cBhvr>
                                        <p:cTn decel="50000" dur="1000" id="29">
                                          <p:stCondLst>
                                            <p:cond delay="0"/>
                                          </p:stCondLst>
                                        </p:cTn>
                                        <p:tgtEl>
                                          <p:spTgt spid="40"/>
                                        </p:tgtEl>
                                      </p:cBhvr>
                                    </p:animEffect>
                                  </p:childTnLst>
                                </p:cTn>
                              </p:par>
                              <p:par>
                                <p:cTn fill="hold" grpId="0" id="30" nodeType="withEffect" presetClass="entr" presetID="25" presetSubtype="0">
                                  <p:stCondLst>
                                    <p:cond delay="1250"/>
                                  </p:stCondLst>
                                  <p:childTnLst>
                                    <p:set>
                                      <p:cBhvr>
                                        <p:cTn dur="1" fill="hold" id="31">
                                          <p:stCondLst>
                                            <p:cond delay="0"/>
                                          </p:stCondLst>
                                        </p:cTn>
                                        <p:tgtEl>
                                          <p:spTgt spid="63"/>
                                        </p:tgtEl>
                                        <p:attrNameLst>
                                          <p:attrName>style.visibility</p:attrName>
                                        </p:attrNameLst>
                                      </p:cBhvr>
                                      <p:to>
                                        <p:strVal val="visible"/>
                                      </p:to>
                                    </p:set>
                                    <p:anim calcmode="lin" valueType="num">
                                      <p:cBhvr>
                                        <p:cTn decel="50000" dur="500" fill="hold" id="32">
                                          <p:stCondLst>
                                            <p:cond delay="0"/>
                                          </p:stCondLst>
                                        </p:cTn>
                                        <p:tgtEl>
                                          <p:spTgt spid="63"/>
                                        </p:tgtEl>
                                        <p:attrNameLst>
                                          <p:attrName>style.rotation</p:attrName>
                                        </p:attrNameLst>
                                      </p:cBhvr>
                                      <p:tavLst>
                                        <p:tav tm="0">
                                          <p:val>
                                            <p:fltVal val="-90"/>
                                          </p:val>
                                        </p:tav>
                                        <p:tav tm="100000">
                                          <p:val>
                                            <p:fltVal val="0"/>
                                          </p:val>
                                        </p:tav>
                                      </p:tavLst>
                                    </p:anim>
                                    <p:anim calcmode="lin" valueType="num">
                                      <p:cBhvr>
                                        <p:cTn decel="50000" dur="500" fill="hold" id="33">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accel="50000" dur="500" fill="hold" id="34">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dur="1000" fill="hold" id="35"/>
                                        <p:tgtEl>
                                          <p:spTgt spid="63"/>
                                        </p:tgtEl>
                                        <p:attrNameLst>
                                          <p:attrName>ppt_h</p:attrName>
                                        </p:attrNameLst>
                                      </p:cBhvr>
                                      <p:tavLst>
                                        <p:tav tm="0">
                                          <p:val>
                                            <p:strVal val="#ppt_h"/>
                                          </p:val>
                                        </p:tav>
                                        <p:tav tm="100000">
                                          <p:val>
                                            <p:strVal val="#ppt_h"/>
                                          </p:val>
                                        </p:tav>
                                      </p:tavLst>
                                    </p:anim>
                                    <p:anim calcmode="lin" valueType="num">
                                      <p:cBhvr>
                                        <p:cTn decel="50000" dur="500" fill="hold" id="36">
                                          <p:stCondLst>
                                            <p:cond delay="0"/>
                                          </p:stCondLst>
                                        </p:cTn>
                                        <p:tgtEl>
                                          <p:spTgt spid="63"/>
                                        </p:tgtEl>
                                        <p:attrNameLst>
                                          <p:attrName>ppt_x</p:attrName>
                                        </p:attrNameLst>
                                      </p:cBhvr>
                                      <p:tavLst>
                                        <p:tav tm="0">
                                          <p:val>
                                            <p:strVal val="#ppt_x+.4"/>
                                          </p:val>
                                        </p:tav>
                                        <p:tav tm="100000">
                                          <p:val>
                                            <p:strVal val="#ppt_x"/>
                                          </p:val>
                                        </p:tav>
                                      </p:tavLst>
                                    </p:anim>
                                    <p:anim calcmode="lin" valueType="num">
                                      <p:cBhvr>
                                        <p:cTn decel="50000" dur="500" fill="hold" id="37">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accel="50000" dur="500" fill="hold" id="38">
                                          <p:stCondLst>
                                            <p:cond delay="500"/>
                                          </p:stCondLst>
                                        </p:cTn>
                                        <p:tgtEl>
                                          <p:spTgt spid="63"/>
                                        </p:tgtEl>
                                        <p:attrNameLst>
                                          <p:attrName>ppt_y</p:attrName>
                                        </p:attrNameLst>
                                      </p:cBhvr>
                                      <p:tavLst>
                                        <p:tav tm="0">
                                          <p:val>
                                            <p:strVal val="#ppt_y+.1"/>
                                          </p:val>
                                        </p:tav>
                                        <p:tav tm="100000">
                                          <p:val>
                                            <p:strVal val="#ppt_y"/>
                                          </p:val>
                                        </p:tav>
                                      </p:tavLst>
                                    </p:anim>
                                    <p:animEffect filter="fade" transition="in">
                                      <p:cBhvr>
                                        <p:cTn decel="50000" dur="1000" id="39">
                                          <p:stCondLst>
                                            <p:cond delay="0"/>
                                          </p:stCondLst>
                                        </p:cTn>
                                        <p:tgtEl>
                                          <p:spTgt spid="63"/>
                                        </p:tgtEl>
                                      </p:cBhvr>
                                    </p:animEffect>
                                  </p:childTnLst>
                                </p:cTn>
                              </p:par>
                              <p:par>
                                <p:cTn fill="hold" id="40" nodeType="withEffect" presetClass="entr" presetID="31" presetSubtype="0">
                                  <p:stCondLst>
                                    <p:cond delay="1250"/>
                                  </p:stCondLst>
                                  <p:childTnLst>
                                    <p:set>
                                      <p:cBhvr>
                                        <p:cTn dur="1" fill="hold" id="41">
                                          <p:stCondLst>
                                            <p:cond delay="0"/>
                                          </p:stCondLst>
                                        </p:cTn>
                                        <p:tgtEl>
                                          <p:spTgt spid="60"/>
                                        </p:tgtEl>
                                        <p:attrNameLst>
                                          <p:attrName>style.visibility</p:attrName>
                                        </p:attrNameLst>
                                      </p:cBhvr>
                                      <p:to>
                                        <p:strVal val="visible"/>
                                      </p:to>
                                    </p:set>
                                    <p:anim calcmode="lin" valueType="num">
                                      <p:cBhvr>
                                        <p:cTn dur="1000" fill="hold" id="42"/>
                                        <p:tgtEl>
                                          <p:spTgt spid="60"/>
                                        </p:tgtEl>
                                        <p:attrNameLst>
                                          <p:attrName>ppt_w</p:attrName>
                                        </p:attrNameLst>
                                      </p:cBhvr>
                                      <p:tavLst>
                                        <p:tav tm="0">
                                          <p:val>
                                            <p:fltVal val="0"/>
                                          </p:val>
                                        </p:tav>
                                        <p:tav tm="100000">
                                          <p:val>
                                            <p:strVal val="#ppt_w"/>
                                          </p:val>
                                        </p:tav>
                                      </p:tavLst>
                                    </p:anim>
                                    <p:anim calcmode="lin" valueType="num">
                                      <p:cBhvr>
                                        <p:cTn dur="1000" fill="hold" id="43"/>
                                        <p:tgtEl>
                                          <p:spTgt spid="60"/>
                                        </p:tgtEl>
                                        <p:attrNameLst>
                                          <p:attrName>ppt_h</p:attrName>
                                        </p:attrNameLst>
                                      </p:cBhvr>
                                      <p:tavLst>
                                        <p:tav tm="0">
                                          <p:val>
                                            <p:fltVal val="0"/>
                                          </p:val>
                                        </p:tav>
                                        <p:tav tm="100000">
                                          <p:val>
                                            <p:strVal val="#ppt_h"/>
                                          </p:val>
                                        </p:tav>
                                      </p:tavLst>
                                    </p:anim>
                                    <p:anim calcmode="lin" valueType="num">
                                      <p:cBhvr>
                                        <p:cTn dur="1000" fill="hold" id="44"/>
                                        <p:tgtEl>
                                          <p:spTgt spid="60"/>
                                        </p:tgtEl>
                                        <p:attrNameLst>
                                          <p:attrName>style.rotation</p:attrName>
                                        </p:attrNameLst>
                                      </p:cBhvr>
                                      <p:tavLst>
                                        <p:tav tm="0">
                                          <p:val>
                                            <p:fltVal val="90"/>
                                          </p:val>
                                        </p:tav>
                                        <p:tav tm="100000">
                                          <p:val>
                                            <p:fltVal val="0"/>
                                          </p:val>
                                        </p:tav>
                                      </p:tavLst>
                                    </p:anim>
                                    <p:animEffect filter="fade" transition="in">
                                      <p:cBhvr>
                                        <p:cTn dur="1000" id="45"/>
                                        <p:tgtEl>
                                          <p:spTgt spid="60"/>
                                        </p:tgtEl>
                                      </p:cBhvr>
                                    </p:animEffect>
                                  </p:childTnLst>
                                </p:cTn>
                              </p:par>
                              <p:par>
                                <p:cTn fill="hold" id="46" nodeType="withEffect" presetClass="entr" presetID="31" presetSubtype="0">
                                  <p:stCondLst>
                                    <p:cond delay="1250"/>
                                  </p:stCondLst>
                                  <p:childTnLst>
                                    <p:set>
                                      <p:cBhvr>
                                        <p:cTn dur="1" fill="hold" id="47">
                                          <p:stCondLst>
                                            <p:cond delay="0"/>
                                          </p:stCondLst>
                                        </p:cTn>
                                        <p:tgtEl>
                                          <p:spTgt spid="62"/>
                                        </p:tgtEl>
                                        <p:attrNameLst>
                                          <p:attrName>style.visibility</p:attrName>
                                        </p:attrNameLst>
                                      </p:cBhvr>
                                      <p:to>
                                        <p:strVal val="visible"/>
                                      </p:to>
                                    </p:set>
                                    <p:anim calcmode="lin" valueType="num">
                                      <p:cBhvr>
                                        <p:cTn dur="1000" fill="hold" id="48"/>
                                        <p:tgtEl>
                                          <p:spTgt spid="62"/>
                                        </p:tgtEl>
                                        <p:attrNameLst>
                                          <p:attrName>ppt_w</p:attrName>
                                        </p:attrNameLst>
                                      </p:cBhvr>
                                      <p:tavLst>
                                        <p:tav tm="0">
                                          <p:val>
                                            <p:fltVal val="0"/>
                                          </p:val>
                                        </p:tav>
                                        <p:tav tm="100000">
                                          <p:val>
                                            <p:strVal val="#ppt_w"/>
                                          </p:val>
                                        </p:tav>
                                      </p:tavLst>
                                    </p:anim>
                                    <p:anim calcmode="lin" valueType="num">
                                      <p:cBhvr>
                                        <p:cTn dur="1000" fill="hold" id="49"/>
                                        <p:tgtEl>
                                          <p:spTgt spid="62"/>
                                        </p:tgtEl>
                                        <p:attrNameLst>
                                          <p:attrName>ppt_h</p:attrName>
                                        </p:attrNameLst>
                                      </p:cBhvr>
                                      <p:tavLst>
                                        <p:tav tm="0">
                                          <p:val>
                                            <p:fltVal val="0"/>
                                          </p:val>
                                        </p:tav>
                                        <p:tav tm="100000">
                                          <p:val>
                                            <p:strVal val="#ppt_h"/>
                                          </p:val>
                                        </p:tav>
                                      </p:tavLst>
                                    </p:anim>
                                    <p:anim calcmode="lin" valueType="num">
                                      <p:cBhvr>
                                        <p:cTn dur="1000" fill="hold" id="50"/>
                                        <p:tgtEl>
                                          <p:spTgt spid="62"/>
                                        </p:tgtEl>
                                        <p:attrNameLst>
                                          <p:attrName>style.rotation</p:attrName>
                                        </p:attrNameLst>
                                      </p:cBhvr>
                                      <p:tavLst>
                                        <p:tav tm="0">
                                          <p:val>
                                            <p:fltVal val="90"/>
                                          </p:val>
                                        </p:tav>
                                        <p:tav tm="100000">
                                          <p:val>
                                            <p:fltVal val="0"/>
                                          </p:val>
                                        </p:tav>
                                      </p:tavLst>
                                    </p:anim>
                                    <p:animEffect filter="fade" transition="in">
                                      <p:cBhvr>
                                        <p:cTn dur="1000" id="51"/>
                                        <p:tgtEl>
                                          <p:spTgt spid="62"/>
                                        </p:tgtEl>
                                      </p:cBhvr>
                                    </p:animEffect>
                                  </p:childTnLst>
                                </p:cTn>
                              </p:par>
                              <p:par>
                                <p:cTn fill="hold" grpId="0" id="52" nodeType="withEffect" presetClass="entr" presetID="22" presetSubtype="1">
                                  <p:stCondLst>
                                    <p:cond delay="2500"/>
                                  </p:stCondLst>
                                  <p:childTnLst>
                                    <p:set>
                                      <p:cBhvr>
                                        <p:cTn dur="1" fill="hold" id="53">
                                          <p:stCondLst>
                                            <p:cond delay="0"/>
                                          </p:stCondLst>
                                        </p:cTn>
                                        <p:tgtEl>
                                          <p:spTgt spid="64"/>
                                        </p:tgtEl>
                                        <p:attrNameLst>
                                          <p:attrName>style.visibility</p:attrName>
                                        </p:attrNameLst>
                                      </p:cBhvr>
                                      <p:to>
                                        <p:strVal val="visible"/>
                                      </p:to>
                                    </p:set>
                                    <p:animEffect filter="wipe(up)" transition="in">
                                      <p:cBhvr>
                                        <p:cTn dur="750" id="54"/>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0"/>
      <p:bldP grpId="0" spid="63"/>
      <p:bldP grpId="0" spid="64"/>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99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14990"/>
            <a:ext cx="12186090" cy="2938072"/>
          </a:xfrm>
          <a:prstGeom prst="rect">
            <a:avLst/>
          </a:prstGeom>
        </p:spPr>
      </p:pic>
      <p:grpSp>
        <p:nvGrpSpPr>
          <p:cNvPr id="6" name="组合 5"/>
          <p:cNvGrpSpPr/>
          <p:nvPr/>
        </p:nvGrpSpPr>
        <p:grpSpPr>
          <a:xfrm>
            <a:off x="1196619" y="4840492"/>
            <a:ext cx="2656920" cy="1042338"/>
            <a:chOff x="1196619" y="4840492"/>
            <a:chExt cx="2656920" cy="1042338"/>
          </a:xfrm>
        </p:grpSpPr>
        <p:sp>
          <p:nvSpPr>
            <p:cNvPr id="64" name="矩形 63"/>
            <p:cNvSpPr/>
            <p:nvPr/>
          </p:nvSpPr>
          <p:spPr>
            <a:xfrm>
              <a:off x="1196619" y="5298055"/>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sp>
          <p:nvSpPr>
            <p:cNvPr id="15" name="矩形 14"/>
            <p:cNvSpPr/>
            <p:nvPr/>
          </p:nvSpPr>
          <p:spPr>
            <a:xfrm rot="3274">
              <a:off x="1647187" y="4840493"/>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grpSp>
      <p:grpSp>
        <p:nvGrpSpPr>
          <p:cNvPr id="3" name="组合 2"/>
          <p:cNvGrpSpPr/>
          <p:nvPr/>
        </p:nvGrpSpPr>
        <p:grpSpPr>
          <a:xfrm>
            <a:off x="1774437" y="3597737"/>
            <a:ext cx="1124762" cy="1016869"/>
            <a:chOff x="1774437" y="3597737"/>
            <a:chExt cx="1124762" cy="1016869"/>
          </a:xfrm>
        </p:grpSpPr>
        <p:pic>
          <p:nvPicPr>
            <p:cNvPr id="13" name="图片 12"/>
            <p:cNvPicPr>
              <a:picLocks noChangeAspect="1"/>
            </p:cNvPicPr>
            <p:nvPr/>
          </p:nvPicPr>
          <p:blipFill>
            <a:blip r:embed="rId3">
              <a:extLst>
                <a:ext uri="{28A0092B-C50C-407E-A947-70E740481C1C}">
                  <a14:useLocalDpi/>
                </a:ext>
              </a:extLst>
            </a:blip>
            <a:stretch>
              <a:fillRect/>
            </a:stretch>
          </p:blipFill>
          <p:spPr>
            <a:xfrm rot="20061630">
              <a:off x="1810142" y="3597737"/>
              <a:ext cx="1011313" cy="1016869"/>
            </a:xfrm>
            <a:prstGeom prst="rect">
              <a:avLst/>
            </a:prstGeom>
          </p:spPr>
        </p:pic>
        <p:sp>
          <p:nvSpPr>
            <p:cNvPr id="16" name="矩形 15"/>
            <p:cNvSpPr/>
            <p:nvPr/>
          </p:nvSpPr>
          <p:spPr>
            <a:xfrm rot="3274">
              <a:off x="1774439" y="3843796"/>
              <a:ext cx="1124762" cy="548640"/>
            </a:xfrm>
            <a:prstGeom prst="rect">
              <a:avLst/>
            </a:prstGeom>
          </p:spPr>
          <p:txBody>
            <a:bodyPr wrap="square">
              <a:spAutoFit/>
            </a:bodyPr>
            <a:lstStyle/>
            <a:p>
              <a:pPr algn="ctr"/>
              <a:r>
                <a:rPr altLang="zh-CN" lang="en-US" smtClean="0" sz="3000">
                  <a:solidFill>
                    <a:srgbClr val="69050A"/>
                  </a:solidFill>
                  <a:cs typeface="+mn-ea"/>
                  <a:sym typeface="+mn-lt"/>
                </a:rPr>
                <a:t>01</a:t>
              </a:r>
            </a:p>
          </p:txBody>
        </p:sp>
      </p:grpSp>
      <p:grpSp>
        <p:nvGrpSpPr>
          <p:cNvPr id="4" name="组合 3"/>
          <p:cNvGrpSpPr/>
          <p:nvPr/>
        </p:nvGrpSpPr>
        <p:grpSpPr>
          <a:xfrm>
            <a:off x="5531409" y="3548918"/>
            <a:ext cx="1129180" cy="1129180"/>
            <a:chOff x="5531409" y="3548918"/>
            <a:chExt cx="1129180" cy="1129180"/>
          </a:xfrm>
        </p:grpSpPr>
        <p:pic>
          <p:nvPicPr>
            <p:cNvPr id="14" name="图片 13"/>
            <p:cNvPicPr>
              <a:picLocks noChangeAspect="1"/>
            </p:cNvPicPr>
            <p:nvPr/>
          </p:nvPicPr>
          <p:blipFill>
            <a:blip r:embed="rId4">
              <a:extLst>
                <a:ext uri="{28A0092B-C50C-407E-A947-70E740481C1C}">
                  <a14:useLocalDpi/>
                </a:ext>
              </a:extLst>
            </a:blip>
            <a:stretch>
              <a:fillRect/>
            </a:stretch>
          </p:blipFill>
          <p:spPr>
            <a:xfrm>
              <a:off x="5531409" y="3548918"/>
              <a:ext cx="1129180" cy="1129180"/>
            </a:xfrm>
            <a:prstGeom prst="rect">
              <a:avLst/>
            </a:prstGeom>
          </p:spPr>
        </p:pic>
        <p:sp>
          <p:nvSpPr>
            <p:cNvPr id="17" name="矩形 16"/>
            <p:cNvSpPr/>
            <p:nvPr/>
          </p:nvSpPr>
          <p:spPr>
            <a:xfrm rot="3274">
              <a:off x="5535421" y="3840314"/>
              <a:ext cx="1124762" cy="548640"/>
            </a:xfrm>
            <a:prstGeom prst="rect">
              <a:avLst/>
            </a:prstGeom>
          </p:spPr>
          <p:txBody>
            <a:bodyPr wrap="square">
              <a:spAutoFit/>
            </a:bodyPr>
            <a:lstStyle/>
            <a:p>
              <a:pPr algn="ctr"/>
              <a:r>
                <a:rPr altLang="zh-CN" lang="en-US" smtClean="0" sz="3000">
                  <a:solidFill>
                    <a:srgbClr val="69050A"/>
                  </a:solidFill>
                  <a:cs typeface="+mn-ea"/>
                  <a:sym typeface="+mn-lt"/>
                </a:rPr>
                <a:t>02</a:t>
              </a:r>
            </a:p>
          </p:txBody>
        </p:sp>
      </p:grpSp>
      <p:grpSp>
        <p:nvGrpSpPr>
          <p:cNvPr id="5" name="组合 4"/>
          <p:cNvGrpSpPr/>
          <p:nvPr/>
        </p:nvGrpSpPr>
        <p:grpSpPr>
          <a:xfrm>
            <a:off x="9048006" y="3527899"/>
            <a:ext cx="1154542" cy="1122733"/>
            <a:chOff x="9048006" y="3527899"/>
            <a:chExt cx="1154542" cy="1122733"/>
          </a:xfrm>
        </p:grpSpPr>
        <p:pic>
          <p:nvPicPr>
            <p:cNvPr id="12" name="图片 11"/>
            <p:cNvPicPr>
              <a:picLocks noChangeAspect="1"/>
            </p:cNvPicPr>
            <p:nvPr/>
          </p:nvPicPr>
          <p:blipFill>
            <a:blip r:embed="rId5">
              <a:extLst>
                <a:ext uri="{28A0092B-C50C-407E-A947-70E740481C1C}">
                  <a14:useLocalDpi/>
                </a:ext>
              </a:extLst>
            </a:blip>
            <a:stretch>
              <a:fillRect/>
            </a:stretch>
          </p:blipFill>
          <p:spPr>
            <a:xfrm>
              <a:off x="9048006" y="3527899"/>
              <a:ext cx="1154542" cy="1122733"/>
            </a:xfrm>
            <a:prstGeom prst="rect">
              <a:avLst/>
            </a:prstGeom>
          </p:spPr>
        </p:pic>
        <p:sp>
          <p:nvSpPr>
            <p:cNvPr id="18" name="矩形 17"/>
            <p:cNvSpPr/>
            <p:nvPr/>
          </p:nvSpPr>
          <p:spPr>
            <a:xfrm rot="3274">
              <a:off x="9052305" y="3840314"/>
              <a:ext cx="1124762" cy="548640"/>
            </a:xfrm>
            <a:prstGeom prst="rect">
              <a:avLst/>
            </a:prstGeom>
          </p:spPr>
          <p:txBody>
            <a:bodyPr wrap="square">
              <a:spAutoFit/>
            </a:bodyPr>
            <a:lstStyle/>
            <a:p>
              <a:pPr algn="ctr"/>
              <a:r>
                <a:rPr altLang="zh-CN" lang="en-US" smtClean="0" sz="3000">
                  <a:solidFill>
                    <a:srgbClr val="69050A"/>
                  </a:solidFill>
                  <a:cs typeface="+mn-ea"/>
                  <a:sym typeface="+mn-lt"/>
                </a:rPr>
                <a:t>03</a:t>
              </a:r>
            </a:p>
          </p:txBody>
        </p:sp>
      </p:grpSp>
      <p:grpSp>
        <p:nvGrpSpPr>
          <p:cNvPr id="7" name="组合 6"/>
          <p:cNvGrpSpPr/>
          <p:nvPr/>
        </p:nvGrpSpPr>
        <p:grpSpPr>
          <a:xfrm>
            <a:off x="4960573" y="4840492"/>
            <a:ext cx="2656920" cy="1042338"/>
            <a:chOff x="4960573" y="4840492"/>
            <a:chExt cx="2656920" cy="1042338"/>
          </a:xfrm>
        </p:grpSpPr>
        <p:sp>
          <p:nvSpPr>
            <p:cNvPr id="19" name="矩形 18"/>
            <p:cNvSpPr/>
            <p:nvPr/>
          </p:nvSpPr>
          <p:spPr>
            <a:xfrm rot="3274">
              <a:off x="5411141" y="4840493"/>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sp>
          <p:nvSpPr>
            <p:cNvPr id="21" name="矩形 20"/>
            <p:cNvSpPr/>
            <p:nvPr/>
          </p:nvSpPr>
          <p:spPr>
            <a:xfrm>
              <a:off x="4960573" y="5298055"/>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grpSp>
      <p:grpSp>
        <p:nvGrpSpPr>
          <p:cNvPr id="8" name="组合 7"/>
          <p:cNvGrpSpPr/>
          <p:nvPr/>
        </p:nvGrpSpPr>
        <p:grpSpPr>
          <a:xfrm>
            <a:off x="8316202" y="4840492"/>
            <a:ext cx="2656920" cy="1042338"/>
            <a:chOff x="8316202" y="4840492"/>
            <a:chExt cx="2656920" cy="1042338"/>
          </a:xfrm>
        </p:grpSpPr>
        <p:sp>
          <p:nvSpPr>
            <p:cNvPr id="20" name="矩形 19"/>
            <p:cNvSpPr/>
            <p:nvPr/>
          </p:nvSpPr>
          <p:spPr>
            <a:xfrm rot="3274">
              <a:off x="8766768" y="4840493"/>
              <a:ext cx="1755788" cy="396240"/>
            </a:xfrm>
            <a:prstGeom prst="rect">
              <a:avLst/>
            </a:prstGeom>
          </p:spPr>
          <p:txBody>
            <a:bodyPr wrap="square">
              <a:spAutoFit/>
            </a:bodyPr>
            <a:lstStyle/>
            <a:p>
              <a:pPr algn="ctr"/>
              <a:r>
                <a:rPr altLang="en-US" lang="zh-CN" smtClean="0" spc="-300" sz="2000">
                  <a:cs typeface="+mn-ea"/>
                  <a:sym typeface="+mn-lt"/>
                </a:rPr>
                <a:t>输入文字内容</a:t>
              </a:r>
            </a:p>
          </p:txBody>
        </p:sp>
        <p:sp>
          <p:nvSpPr>
            <p:cNvPr id="22" name="矩形 21"/>
            <p:cNvSpPr/>
            <p:nvPr/>
          </p:nvSpPr>
          <p:spPr>
            <a:xfrm>
              <a:off x="8316201" y="5298055"/>
              <a:ext cx="2656920"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a:t>
              </a:r>
            </a:p>
          </p:txBody>
        </p:sp>
      </p:grpSp>
      <p:pic>
        <p:nvPicPr>
          <p:cNvPr id="23" name="图片 22"/>
          <p:cNvPicPr>
            <a:picLocks noChangeAspect="1"/>
          </p:cNvPicPr>
          <p:nvPr/>
        </p:nvPicPr>
        <p:blipFill>
          <a:blip r:embed="rId6">
            <a:extLst>
              <a:ext uri="{28A0092B-C50C-407E-A947-70E740481C1C}">
                <a14:useLocalDpi/>
              </a:ext>
            </a:extLst>
          </a:blip>
          <a:stretch>
            <a:fillRect/>
          </a:stretch>
        </p:blipFill>
        <p:spPr>
          <a:xfrm>
            <a:off x="3604901" y="3839778"/>
            <a:ext cx="1231580" cy="608726"/>
          </a:xfrm>
          <a:prstGeom prst="rect">
            <a:avLst/>
          </a:prstGeom>
        </p:spPr>
      </p:pic>
      <p:pic>
        <p:nvPicPr>
          <p:cNvPr id="24" name="图片 23"/>
          <p:cNvPicPr>
            <a:picLocks noChangeAspect="1"/>
          </p:cNvPicPr>
          <p:nvPr/>
        </p:nvPicPr>
        <p:blipFill>
          <a:blip r:embed="rId7">
            <a:extLst>
              <a:ext uri="{28A0092B-C50C-407E-A947-70E740481C1C}">
                <a14:useLocalDpi/>
              </a:ext>
            </a:extLst>
          </a:blip>
          <a:stretch>
            <a:fillRect/>
          </a:stretch>
        </p:blipFill>
        <p:spPr>
          <a:xfrm>
            <a:off x="7396545" y="3798150"/>
            <a:ext cx="1124532" cy="555816"/>
          </a:xfrm>
          <a:prstGeom prst="rect">
            <a:avLst/>
          </a:prstGeom>
        </p:spPr>
      </p:pic>
    </p:spTree>
    <p:extLst>
      <p:ext uri="{BB962C8B-B14F-4D97-AF65-F5344CB8AC3E}">
        <p14:creationId val="1064923426"/>
      </p:ext>
    </p:extLst>
  </p:cSld>
  <p:clrMapOvr>
    <a:masterClrMapping/>
  </p:clrMapOvr>
  <mc:AlternateContent>
    <mc:Choice Requires="p15">
      <p:transition advClick="0" p14:dur="2000" spd="slow">
        <p15:prstTrans prst="fallOve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5"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2000" id="7"/>
                                        <p:tgtEl>
                                          <p:spTgt spid="3"/>
                                        </p:tgtEl>
                                      </p:cBhvr>
                                    </p:animEffect>
                                    <p:anim calcmode="lin" valueType="num">
                                      <p:cBhvr>
                                        <p:cTn dur="2000" fill="hold" id="8"/>
                                        <p:tgtEl>
                                          <p:spTgt spid="3"/>
                                        </p:tgtEl>
                                        <p:attrNameLst>
                                          <p:attrName>style.rotation</p:attrName>
                                        </p:attrNameLst>
                                      </p:cBhvr>
                                      <p:tavLst>
                                        <p:tav tm="0">
                                          <p:val>
                                            <p:fltVal val="720"/>
                                          </p:val>
                                        </p:tav>
                                        <p:tav tm="100000">
                                          <p:val>
                                            <p:fltVal val="0"/>
                                          </p:val>
                                        </p:tav>
                                      </p:tavLst>
                                    </p:anim>
                                    <p:anim calcmode="lin" valueType="num">
                                      <p:cBhvr>
                                        <p:cTn dur="2000" fill="hold" id="9"/>
                                        <p:tgtEl>
                                          <p:spTgt spid="3"/>
                                        </p:tgtEl>
                                        <p:attrNameLst>
                                          <p:attrName>ppt_h</p:attrName>
                                        </p:attrNameLst>
                                      </p:cBhvr>
                                      <p:tavLst>
                                        <p:tav tm="0">
                                          <p:val>
                                            <p:fltVal val="0"/>
                                          </p:val>
                                        </p:tav>
                                        <p:tav tm="100000">
                                          <p:val>
                                            <p:strVal val="#ppt_h"/>
                                          </p:val>
                                        </p:tav>
                                      </p:tavLst>
                                    </p:anim>
                                    <p:anim calcmode="lin" valueType="num">
                                      <p:cBhvr>
                                        <p:cTn dur="2000" fill="hold" id="10"/>
                                        <p:tgtEl>
                                          <p:spTgt spid="3"/>
                                        </p:tgtEl>
                                        <p:attrNameLst>
                                          <p:attrName>ppt_w</p:attrName>
                                        </p:attrNameLst>
                                      </p:cBhvr>
                                      <p:tavLst>
                                        <p:tav tm="0">
                                          <p:val>
                                            <p:fltVal val="0"/>
                                          </p:val>
                                        </p:tav>
                                        <p:tav tm="100000">
                                          <p:val>
                                            <p:strVal val="#ppt_w"/>
                                          </p:val>
                                        </p:tav>
                                      </p:tavLst>
                                    </p:anim>
                                  </p:childTnLst>
                                </p:cTn>
                              </p:par>
                              <p:par>
                                <p:cTn fill="hold" id="11" nodeType="withEffect" presetClass="entr" presetID="35" presetSubtype="0">
                                  <p:stCondLst>
                                    <p:cond delay="2500"/>
                                  </p:stCondLst>
                                  <p:childTnLst>
                                    <p:set>
                                      <p:cBhvr>
                                        <p:cTn dur="1" fill="hold" id="12">
                                          <p:stCondLst>
                                            <p:cond delay="0"/>
                                          </p:stCondLst>
                                        </p:cTn>
                                        <p:tgtEl>
                                          <p:spTgt spid="4"/>
                                        </p:tgtEl>
                                        <p:attrNameLst>
                                          <p:attrName>style.visibility</p:attrName>
                                        </p:attrNameLst>
                                      </p:cBhvr>
                                      <p:to>
                                        <p:strVal val="visible"/>
                                      </p:to>
                                    </p:set>
                                    <p:animEffect filter="fade" transition="in">
                                      <p:cBhvr>
                                        <p:cTn dur="2000" id="13"/>
                                        <p:tgtEl>
                                          <p:spTgt spid="4"/>
                                        </p:tgtEl>
                                      </p:cBhvr>
                                    </p:animEffect>
                                    <p:anim calcmode="lin" valueType="num">
                                      <p:cBhvr>
                                        <p:cTn dur="2000" fill="hold" id="14"/>
                                        <p:tgtEl>
                                          <p:spTgt spid="4"/>
                                        </p:tgtEl>
                                        <p:attrNameLst>
                                          <p:attrName>style.rotation</p:attrName>
                                        </p:attrNameLst>
                                      </p:cBhvr>
                                      <p:tavLst>
                                        <p:tav tm="0">
                                          <p:val>
                                            <p:fltVal val="720"/>
                                          </p:val>
                                        </p:tav>
                                        <p:tav tm="100000">
                                          <p:val>
                                            <p:fltVal val="0"/>
                                          </p:val>
                                        </p:tav>
                                      </p:tavLst>
                                    </p:anim>
                                    <p:anim calcmode="lin" valueType="num">
                                      <p:cBhvr>
                                        <p:cTn dur="2000" fill="hold" id="15"/>
                                        <p:tgtEl>
                                          <p:spTgt spid="4"/>
                                        </p:tgtEl>
                                        <p:attrNameLst>
                                          <p:attrName>ppt_h</p:attrName>
                                        </p:attrNameLst>
                                      </p:cBhvr>
                                      <p:tavLst>
                                        <p:tav tm="0">
                                          <p:val>
                                            <p:fltVal val="0"/>
                                          </p:val>
                                        </p:tav>
                                        <p:tav tm="100000">
                                          <p:val>
                                            <p:strVal val="#ppt_h"/>
                                          </p:val>
                                        </p:tav>
                                      </p:tavLst>
                                    </p:anim>
                                    <p:anim calcmode="lin" valueType="num">
                                      <p:cBhvr>
                                        <p:cTn dur="2000" fill="hold" id="16"/>
                                        <p:tgtEl>
                                          <p:spTgt spid="4"/>
                                        </p:tgtEl>
                                        <p:attrNameLst>
                                          <p:attrName>ppt_w</p:attrName>
                                        </p:attrNameLst>
                                      </p:cBhvr>
                                      <p:tavLst>
                                        <p:tav tm="0">
                                          <p:val>
                                            <p:fltVal val="0"/>
                                          </p:val>
                                        </p:tav>
                                        <p:tav tm="100000">
                                          <p:val>
                                            <p:strVal val="#ppt_w"/>
                                          </p:val>
                                        </p:tav>
                                      </p:tavLst>
                                    </p:anim>
                                  </p:childTnLst>
                                </p:cTn>
                              </p:par>
                              <p:par>
                                <p:cTn fill="hold" id="17" nodeType="withEffect" presetClass="entr" presetID="35" presetSubtype="0">
                                  <p:stCondLst>
                                    <p:cond delay="5000"/>
                                  </p:stCondLst>
                                  <p:childTnLst>
                                    <p:set>
                                      <p:cBhvr>
                                        <p:cTn dur="1" fill="hold" id="18">
                                          <p:stCondLst>
                                            <p:cond delay="0"/>
                                          </p:stCondLst>
                                        </p:cTn>
                                        <p:tgtEl>
                                          <p:spTgt spid="5"/>
                                        </p:tgtEl>
                                        <p:attrNameLst>
                                          <p:attrName>style.visibility</p:attrName>
                                        </p:attrNameLst>
                                      </p:cBhvr>
                                      <p:to>
                                        <p:strVal val="visible"/>
                                      </p:to>
                                    </p:set>
                                    <p:animEffect filter="fade" transition="in">
                                      <p:cBhvr>
                                        <p:cTn dur="2000" id="19"/>
                                        <p:tgtEl>
                                          <p:spTgt spid="5"/>
                                        </p:tgtEl>
                                      </p:cBhvr>
                                    </p:animEffect>
                                    <p:anim calcmode="lin" valueType="num">
                                      <p:cBhvr>
                                        <p:cTn dur="2000" fill="hold" id="20"/>
                                        <p:tgtEl>
                                          <p:spTgt spid="5"/>
                                        </p:tgtEl>
                                        <p:attrNameLst>
                                          <p:attrName>style.rotation</p:attrName>
                                        </p:attrNameLst>
                                      </p:cBhvr>
                                      <p:tavLst>
                                        <p:tav tm="0">
                                          <p:val>
                                            <p:fltVal val="720"/>
                                          </p:val>
                                        </p:tav>
                                        <p:tav tm="100000">
                                          <p:val>
                                            <p:fltVal val="0"/>
                                          </p:val>
                                        </p:tav>
                                      </p:tavLst>
                                    </p:anim>
                                    <p:anim calcmode="lin" valueType="num">
                                      <p:cBhvr>
                                        <p:cTn dur="2000" fill="hold" id="21"/>
                                        <p:tgtEl>
                                          <p:spTgt spid="5"/>
                                        </p:tgtEl>
                                        <p:attrNameLst>
                                          <p:attrName>ppt_h</p:attrName>
                                        </p:attrNameLst>
                                      </p:cBhvr>
                                      <p:tavLst>
                                        <p:tav tm="0">
                                          <p:val>
                                            <p:fltVal val="0"/>
                                          </p:val>
                                        </p:tav>
                                        <p:tav tm="100000">
                                          <p:val>
                                            <p:strVal val="#ppt_h"/>
                                          </p:val>
                                        </p:tav>
                                      </p:tavLst>
                                    </p:anim>
                                    <p:anim calcmode="lin" valueType="num">
                                      <p:cBhvr>
                                        <p:cTn dur="2000" fill="hold" id="22"/>
                                        <p:tgtEl>
                                          <p:spTgt spid="5"/>
                                        </p:tgtEl>
                                        <p:attrNameLst>
                                          <p:attrName>ppt_w</p:attrName>
                                        </p:attrNameLst>
                                      </p:cBhvr>
                                      <p:tavLst>
                                        <p:tav tm="0">
                                          <p:val>
                                            <p:fltVal val="0"/>
                                          </p:val>
                                        </p:tav>
                                        <p:tav tm="100000">
                                          <p:val>
                                            <p:strVal val="#ppt_w"/>
                                          </p:val>
                                        </p:tav>
                                      </p:tavLst>
                                    </p:anim>
                                  </p:childTnLst>
                                </p:cTn>
                              </p:par>
                              <p:par>
                                <p:cTn fill="hold" id="23" nodeType="withEffect" presetClass="entr" presetID="22" presetSubtype="8">
                                  <p:stCondLst>
                                    <p:cond delay="2000"/>
                                  </p:stCondLst>
                                  <p:childTnLst>
                                    <p:set>
                                      <p:cBhvr>
                                        <p:cTn dur="1" fill="hold" id="24">
                                          <p:stCondLst>
                                            <p:cond delay="0"/>
                                          </p:stCondLst>
                                        </p:cTn>
                                        <p:tgtEl>
                                          <p:spTgt spid="23"/>
                                        </p:tgtEl>
                                        <p:attrNameLst>
                                          <p:attrName>style.visibility</p:attrName>
                                        </p:attrNameLst>
                                      </p:cBhvr>
                                      <p:to>
                                        <p:strVal val="visible"/>
                                      </p:to>
                                    </p:set>
                                    <p:animEffect filter="wipe(left)" transition="in">
                                      <p:cBhvr>
                                        <p:cTn dur="500" id="25"/>
                                        <p:tgtEl>
                                          <p:spTgt spid="23"/>
                                        </p:tgtEl>
                                      </p:cBhvr>
                                    </p:animEffect>
                                  </p:childTnLst>
                                </p:cTn>
                              </p:par>
                              <p:par>
                                <p:cTn fill="hold" id="26" nodeType="withEffect" presetClass="entr" presetID="22" presetSubtype="8">
                                  <p:stCondLst>
                                    <p:cond delay="4500"/>
                                  </p:stCondLst>
                                  <p:childTnLst>
                                    <p:set>
                                      <p:cBhvr>
                                        <p:cTn dur="1" fill="hold" id="27">
                                          <p:stCondLst>
                                            <p:cond delay="0"/>
                                          </p:stCondLst>
                                        </p:cTn>
                                        <p:tgtEl>
                                          <p:spTgt spid="24"/>
                                        </p:tgtEl>
                                        <p:attrNameLst>
                                          <p:attrName>style.visibility</p:attrName>
                                        </p:attrNameLst>
                                      </p:cBhvr>
                                      <p:to>
                                        <p:strVal val="visible"/>
                                      </p:to>
                                    </p:set>
                                    <p:animEffect filter="wipe(left)" transition="in">
                                      <p:cBhvr>
                                        <p:cTn dur="500" id="28"/>
                                        <p:tgtEl>
                                          <p:spTgt spid="24"/>
                                        </p:tgtEl>
                                      </p:cBhvr>
                                    </p:animEffect>
                                  </p:childTnLst>
                                </p:cTn>
                              </p:par>
                              <p:par>
                                <p:cTn fill="hold" id="29" nodeType="withEffect" presetClass="entr" presetID="53" presetSubtype="0">
                                  <p:stCondLst>
                                    <p:cond delay="200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par>
                                <p:cTn fill="hold" id="34" nodeType="withEffect" presetClass="entr" presetID="53" presetSubtype="0">
                                  <p:stCondLst>
                                    <p:cond delay="4500"/>
                                  </p:stCondLst>
                                  <p:childTnLst>
                                    <p:set>
                                      <p:cBhvr>
                                        <p:cTn dur="1" fill="hold" id="35">
                                          <p:stCondLst>
                                            <p:cond delay="0"/>
                                          </p:stCondLst>
                                        </p:cTn>
                                        <p:tgtEl>
                                          <p:spTgt spid="7"/>
                                        </p:tgtEl>
                                        <p:attrNameLst>
                                          <p:attrName>style.visibility</p:attrName>
                                        </p:attrNameLst>
                                      </p:cBhvr>
                                      <p:to>
                                        <p:strVal val="visible"/>
                                      </p:to>
                                    </p:set>
                                    <p:anim calcmode="lin" valueType="num">
                                      <p:cBhvr>
                                        <p:cTn dur="500" fill="hold" id="36"/>
                                        <p:tgtEl>
                                          <p:spTgt spid="7"/>
                                        </p:tgtEl>
                                        <p:attrNameLst>
                                          <p:attrName>ppt_w</p:attrName>
                                        </p:attrNameLst>
                                      </p:cBhvr>
                                      <p:tavLst>
                                        <p:tav tm="0">
                                          <p:val>
                                            <p:fltVal val="0"/>
                                          </p:val>
                                        </p:tav>
                                        <p:tav tm="100000">
                                          <p:val>
                                            <p:strVal val="#ppt_w"/>
                                          </p:val>
                                        </p:tav>
                                      </p:tavLst>
                                    </p:anim>
                                    <p:anim calcmode="lin" valueType="num">
                                      <p:cBhvr>
                                        <p:cTn dur="500" fill="hold" id="37"/>
                                        <p:tgtEl>
                                          <p:spTgt spid="7"/>
                                        </p:tgtEl>
                                        <p:attrNameLst>
                                          <p:attrName>ppt_h</p:attrName>
                                        </p:attrNameLst>
                                      </p:cBhvr>
                                      <p:tavLst>
                                        <p:tav tm="0">
                                          <p:val>
                                            <p:fltVal val="0"/>
                                          </p:val>
                                        </p:tav>
                                        <p:tav tm="100000">
                                          <p:val>
                                            <p:strVal val="#ppt_h"/>
                                          </p:val>
                                        </p:tav>
                                      </p:tavLst>
                                    </p:anim>
                                    <p:animEffect filter="fade" transition="in">
                                      <p:cBhvr>
                                        <p:cTn dur="500" id="38"/>
                                        <p:tgtEl>
                                          <p:spTgt spid="7"/>
                                        </p:tgtEl>
                                      </p:cBhvr>
                                    </p:animEffect>
                                  </p:childTnLst>
                                </p:cTn>
                              </p:par>
                              <p:par>
                                <p:cTn fill="hold" id="39" nodeType="withEffect" presetClass="entr" presetID="53" presetSubtype="0">
                                  <p:stCondLst>
                                    <p:cond delay="700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animEffect filter="fade" transition="in">
                                      <p:cBhvr>
                                        <p:cTn dur="500" id="4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a:blip r:embed="rId2">
              <a:extLst>
                <a:ext uri="{28A0092B-C50C-407E-A947-70E740481C1C}">
                  <a14:useLocalDpi/>
                </a:ext>
              </a:extLst>
            </a:blip>
            <a:stretch>
              <a:fillRect/>
            </a:stretch>
          </p:blipFill>
          <p:spPr>
            <a:xfrm flipH="1" rot="5400000">
              <a:off x="4331264" y="1963559"/>
              <a:ext cx="758256" cy="776724"/>
            </a:xfrm>
            <a:prstGeom prst="rect">
              <a:avLst/>
            </a:prstGeom>
          </p:spPr>
        </p:pic>
        <p:pic>
          <p:nvPicPr>
            <p:cNvPr id="36" name="图片 35"/>
            <p:cNvPicPr>
              <a:picLocks noChangeAspect="1"/>
            </p:cNvPicPr>
            <p:nvPr/>
          </p:nvPicPr>
          <p:blipFill>
            <a:blip r:embed="rId3">
              <a:extLst>
                <a:ext uri="{28A0092B-C50C-407E-A947-70E740481C1C}">
                  <a14:useLocalDpi/>
                </a:ext>
              </a:extLst>
            </a:blip>
            <a:stretch>
              <a:fillRect/>
            </a:stretch>
          </p:blipFill>
          <p:spPr>
            <a:xfrm>
              <a:off x="4074354" y="3419364"/>
              <a:ext cx="949347" cy="1299551"/>
            </a:xfrm>
            <a:prstGeom prst="rect">
              <a:avLst/>
            </a:prstGeom>
          </p:spPr>
        </p:pic>
        <p:pic>
          <p:nvPicPr>
            <p:cNvPr id="38" name="图片 37"/>
            <p:cNvPicPr>
              <a:picLocks noChangeAspect="1"/>
            </p:cNvPicPr>
            <p:nvPr/>
          </p:nvPicPr>
          <p:blipFill>
            <a:blip r:embed="rId4">
              <a:extLst>
                <a:ext uri="{28A0092B-C50C-407E-A947-70E740481C1C}">
                  <a14:useLocalDpi/>
                </a:ext>
              </a:extLst>
            </a:blip>
            <a:stretch>
              <a:fillRect/>
            </a:stretch>
          </p:blipFill>
          <p:spPr>
            <a:xfrm>
              <a:off x="4106891" y="2731049"/>
              <a:ext cx="632899" cy="649776"/>
            </a:xfrm>
            <a:prstGeom prst="rect">
              <a:avLst/>
            </a:prstGeom>
          </p:spPr>
        </p:pic>
        <p:pic>
          <p:nvPicPr>
            <p:cNvPr id="40" name="图片 39"/>
            <p:cNvPicPr>
              <a:picLocks noChangeAspect="1"/>
            </p:cNvPicPr>
            <p:nvPr/>
          </p:nvPicPr>
          <p:blipFill>
            <a:blip r:embed="rId5">
              <a:extLst>
                <a:ext uri="{28A0092B-C50C-407E-A947-70E740481C1C}">
                  <a14:useLocalDpi/>
                </a:ext>
              </a:extLst>
            </a:blip>
            <a:stretch>
              <a:fillRect/>
            </a:stretch>
          </p:blipFill>
          <p:spPr>
            <a:xfrm>
              <a:off x="7553717" y="3127713"/>
              <a:ext cx="529365" cy="542435"/>
            </a:xfrm>
            <a:prstGeom prst="rect">
              <a:avLst/>
            </a:prstGeom>
          </p:spPr>
        </p:pic>
        <p:pic>
          <p:nvPicPr>
            <p:cNvPr id="41" name="图片 40"/>
            <p:cNvPicPr>
              <a:picLocks noChangeAspect="1"/>
            </p:cNvPicPr>
            <p:nvPr/>
          </p:nvPicPr>
          <p:blipFill>
            <a:blip r:embed="rId6">
              <a:extLst>
                <a:ext uri="{28A0092B-C50C-407E-A947-70E740481C1C}">
                  <a14:useLocalDpi/>
                </a:ext>
              </a:extLst>
            </a:blip>
            <a:stretch>
              <a:fillRect/>
            </a:stretch>
          </p:blipFill>
          <p:spPr>
            <a:xfrm>
              <a:off x="5954258" y="4661154"/>
              <a:ext cx="1048683" cy="671737"/>
            </a:xfrm>
            <a:prstGeom prst="rect">
              <a:avLst/>
            </a:prstGeom>
          </p:spPr>
        </p:pic>
        <p:pic>
          <p:nvPicPr>
            <p:cNvPr id="42" name="图片 41"/>
            <p:cNvPicPr>
              <a:picLocks noChangeAspect="1"/>
            </p:cNvPicPr>
            <p:nvPr/>
          </p:nvPicPr>
          <p:blipFill>
            <a:blip r:embed="rId7">
              <a:extLst>
                <a:ext uri="{28A0092B-C50C-407E-A947-70E740481C1C}">
                  <a14:useLocalDpi/>
                </a:ext>
              </a:extLst>
            </a:blip>
            <a:stretch>
              <a:fillRect/>
            </a:stretch>
          </p:blipFill>
          <p:spPr>
            <a:xfrm>
              <a:off x="4968242" y="1650434"/>
              <a:ext cx="630631" cy="630631"/>
            </a:xfrm>
            <a:prstGeom prst="rect">
              <a:avLst/>
            </a:prstGeom>
          </p:spPr>
        </p:pic>
        <p:pic>
          <p:nvPicPr>
            <p:cNvPr id="43" name="图片 42"/>
            <p:cNvPicPr>
              <a:picLocks noChangeAspect="1"/>
            </p:cNvPicPr>
            <p:nvPr/>
          </p:nvPicPr>
          <p:blipFill>
            <a:blip r:embed="rId8">
              <a:extLst>
                <a:ext uri="{28A0092B-C50C-407E-A947-70E740481C1C}">
                  <a14:useLocalDpi/>
                </a:ext>
              </a:extLst>
            </a:blip>
            <a:stretch>
              <a:fillRect/>
            </a:stretch>
          </p:blipFill>
          <p:spPr>
            <a:xfrm>
              <a:off x="7338404" y="2414722"/>
              <a:ext cx="623199" cy="591753"/>
            </a:xfrm>
            <a:prstGeom prst="rect">
              <a:avLst/>
            </a:prstGeom>
          </p:spPr>
        </p:pic>
        <p:pic>
          <p:nvPicPr>
            <p:cNvPr id="44" name="图片 43"/>
            <p:cNvPicPr>
              <a:picLocks noChangeAspect="1"/>
            </p:cNvPicPr>
            <p:nvPr/>
          </p:nvPicPr>
          <p:blipFill>
            <a:blip r:embed="rId9">
              <a:extLst>
                <a:ext uri="{28A0092B-C50C-407E-A947-70E740481C1C}">
                  <a14:useLocalDpi/>
                </a:ext>
              </a:extLst>
            </a:blip>
            <a:stretch>
              <a:fillRect/>
            </a:stretch>
          </p:blipFill>
          <p:spPr>
            <a:xfrm rot="20804784">
              <a:off x="6572282" y="1428499"/>
              <a:ext cx="1012638" cy="1088586"/>
            </a:xfrm>
            <a:prstGeom prst="rect">
              <a:avLst/>
            </a:prstGeom>
          </p:spPr>
        </p:pic>
        <p:pic>
          <p:nvPicPr>
            <p:cNvPr id="46" name="图片 45"/>
            <p:cNvPicPr>
              <a:picLocks noChangeAspect="1"/>
            </p:cNvPicPr>
            <p:nvPr/>
          </p:nvPicPr>
          <p:blipFill>
            <a:blip r:embed="rId10">
              <a:extLst>
                <a:ext uri="{28A0092B-C50C-407E-A947-70E740481C1C}">
                  <a14:useLocalDpi/>
                </a:ext>
              </a:extLst>
            </a:blip>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a:extLst>
                <a:ext uri="{28A0092B-C50C-407E-A947-70E740481C1C}">
                  <a14:useLocalDpi/>
                </a:ext>
              </a:extLst>
            </a:blip>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a:extLst>
                <a:ext uri="{28A0092B-C50C-407E-A947-70E740481C1C}">
                  <a14:useLocalDpi/>
                </a:ext>
              </a:extLst>
            </a:blip>
            <a:stretch>
              <a:fillRect/>
            </a:stretch>
          </p:blipFill>
          <p:spPr>
            <a:xfrm flipH="1" rot="1065221">
              <a:off x="7006422" y="3583675"/>
              <a:ext cx="949347" cy="1299551"/>
            </a:xfrm>
            <a:prstGeom prst="rect">
              <a:avLst/>
            </a:prstGeom>
          </p:spPr>
        </p:pic>
      </p:grpSp>
      <p:pic>
        <p:nvPicPr>
          <p:cNvPr id="20" name="图片 19"/>
          <p:cNvPicPr>
            <a:picLocks noChangeAspect="1"/>
          </p:cNvPicPr>
          <p:nvPr/>
        </p:nvPicPr>
        <p:blipFill>
          <a:blip r:embed="rId12">
            <a:extLst>
              <a:ext uri="{28A0092B-C50C-407E-A947-70E740481C1C}">
                <a14:useLocalDpi/>
              </a:ext>
            </a:extLst>
          </a:blip>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a:extLst>
              <a:ext uri="{28A0092B-C50C-407E-A947-70E740481C1C}">
                <a14:useLocalDpi/>
              </a:ext>
            </a:extLst>
          </a:blip>
          <a:stretch>
            <a:fillRect/>
          </a:stretch>
        </p:blipFill>
        <p:spPr>
          <a:xfrm flipH="1">
            <a:off x="0" y="3151609"/>
            <a:ext cx="1914967" cy="3706389"/>
          </a:xfrm>
          <a:prstGeom prst="rect">
            <a:avLst/>
          </a:prstGeom>
        </p:spPr>
      </p:pic>
      <p:sp>
        <p:nvSpPr>
          <p:cNvPr id="50" name="矩形 49"/>
          <p:cNvSpPr/>
          <p:nvPr/>
        </p:nvSpPr>
        <p:spPr>
          <a:xfrm>
            <a:off x="3429766" y="5534120"/>
            <a:ext cx="5331852" cy="579120"/>
          </a:xfrm>
          <a:prstGeom prst="rect">
            <a:avLst/>
          </a:prstGeom>
        </p:spPr>
        <p:txBody>
          <a:bodyPr wrap="square">
            <a:spAutoFit/>
          </a:bodyPr>
          <a:lstStyle/>
          <a:p>
            <a:pPr algn="ctr"/>
            <a:r>
              <a:rPr altLang="en-US" lang="zh-CN" sz="1600">
                <a:cs typeface="+mn-ea"/>
                <a:sym typeface="+mn-lt"/>
              </a:rPr>
              <a:t>输入您的文字内容输入您的文字内容输入您的文字内容输入您的文字内容输入您的文字内容输入您的文字内容</a:t>
            </a:r>
          </a:p>
        </p:txBody>
      </p:sp>
      <p:sp>
        <p:nvSpPr>
          <p:cNvPr id="54" name="矩形 53"/>
          <p:cNvSpPr/>
          <p:nvPr/>
        </p:nvSpPr>
        <p:spPr>
          <a:xfrm rot="3274">
            <a:off x="4749899" y="5022207"/>
            <a:ext cx="2717718" cy="518160"/>
          </a:xfrm>
          <a:prstGeom prst="rect">
            <a:avLst/>
          </a:prstGeom>
        </p:spPr>
        <p:txBody>
          <a:bodyPr wrap="square">
            <a:spAutoFit/>
          </a:bodyPr>
          <a:lstStyle/>
          <a:p>
            <a:pPr algn="ctr"/>
            <a:r>
              <a:rPr altLang="en-US" lang="zh-CN" sz="2800">
                <a:cs typeface="+mn-ea"/>
                <a:sym typeface="+mn-lt"/>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p:cNvSpPr/>
            <p:nvPr/>
          </p:nvSpPr>
          <p:spPr>
            <a:xfrm rot="3274">
              <a:off x="5181150" y="2405998"/>
              <a:ext cx="1816693" cy="701040"/>
            </a:xfrm>
            <a:prstGeom prst="rect">
              <a:avLst/>
            </a:prstGeom>
          </p:spPr>
          <p:txBody>
            <a:bodyPr wrap="square">
              <a:spAutoFit/>
            </a:bodyPr>
            <a:lstStyle/>
            <a:p>
              <a:pPr algn="ctr"/>
              <a:r>
                <a:rPr altLang="en-US" lang="zh-CN" smtClean="0" sz="4000">
                  <a:solidFill>
                    <a:srgbClr val="1C1C1C"/>
                  </a:solidFill>
                  <a:cs typeface="+mn-ea"/>
                  <a:sym typeface="+mn-lt"/>
                </a:rPr>
                <a:t>第二章</a:t>
              </a:r>
            </a:p>
          </p:txBody>
        </p:sp>
      </p:grpSp>
      <p:pic>
        <p:nvPicPr>
          <p:cNvPr id="55" name="图片 54"/>
          <p:cNvPicPr>
            <a:picLocks noChangeAspect="1"/>
          </p:cNvPicPr>
          <p:nvPr/>
        </p:nvPicPr>
        <p:blipFill>
          <a:blip r:embed="rId13">
            <a:extLst>
              <a:ext uri="{28A0092B-C50C-407E-A947-70E740481C1C}">
                <a14:useLocalDpi/>
              </a:ext>
            </a:extLst>
          </a:blip>
          <a:stretch>
            <a:fillRect/>
          </a:stretch>
        </p:blipFill>
        <p:spPr>
          <a:xfrm>
            <a:off x="5697192" y="3220116"/>
            <a:ext cx="819918" cy="468524"/>
          </a:xfrm>
          <a:prstGeom prst="rect">
            <a:avLst/>
          </a:prstGeom>
        </p:spPr>
      </p:pic>
    </p:spTree>
    <p:extLst>
      <p:ext uri="{BB962C8B-B14F-4D97-AF65-F5344CB8AC3E}">
        <p14:creationId val="2735071308"/>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id="11" nodeType="withEffect" presetClass="entr" presetID="6" presetSubtype="32">
                                  <p:stCondLst>
                                    <p:cond delay="500"/>
                                  </p:stCondLst>
                                  <p:childTnLst>
                                    <p:set>
                                      <p:cBhvr>
                                        <p:cTn dur="1" fill="hold" id="12">
                                          <p:stCondLst>
                                            <p:cond delay="0"/>
                                          </p:stCondLst>
                                        </p:cTn>
                                        <p:tgtEl>
                                          <p:spTgt spid="4"/>
                                        </p:tgtEl>
                                        <p:attrNameLst>
                                          <p:attrName>style.visibility</p:attrName>
                                        </p:attrNameLst>
                                      </p:cBhvr>
                                      <p:to>
                                        <p:strVal val="visible"/>
                                      </p:to>
                                    </p:set>
                                    <p:animEffect filter="circle(out)" transition="in">
                                      <p:cBhvr>
                                        <p:cTn dur="2000" id="13"/>
                                        <p:tgtEl>
                                          <p:spTgt spid="4"/>
                                        </p:tgtEl>
                                      </p:cBhvr>
                                    </p:animEffect>
                                  </p:childTnLst>
                                </p:cTn>
                              </p:par>
                              <p:par>
                                <p:cTn fill="hold" id="14" nodeType="withEffect" presetClass="entr" presetID="23" presetSubtype="16">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1000" fill="hold" id="16"/>
                                        <p:tgtEl>
                                          <p:spTgt spid="3"/>
                                        </p:tgtEl>
                                        <p:attrNameLst>
                                          <p:attrName>ppt_w</p:attrName>
                                        </p:attrNameLst>
                                      </p:cBhvr>
                                      <p:tavLst>
                                        <p:tav tm="0">
                                          <p:val>
                                            <p:fltVal val="0"/>
                                          </p:val>
                                        </p:tav>
                                        <p:tav tm="100000">
                                          <p:val>
                                            <p:strVal val="#ppt_w"/>
                                          </p:val>
                                        </p:tav>
                                      </p:tavLst>
                                    </p:anim>
                                    <p:anim calcmode="lin" valueType="num">
                                      <p:cBhvr>
                                        <p:cTn dur="1000" fill="hold" id="17"/>
                                        <p:tgtEl>
                                          <p:spTgt spid="3"/>
                                        </p:tgtEl>
                                        <p:attrNameLst>
                                          <p:attrName>ppt_h</p:attrName>
                                        </p:attrNameLst>
                                      </p:cBhvr>
                                      <p:tavLst>
                                        <p:tav tm="0">
                                          <p:val>
                                            <p:fltVal val="0"/>
                                          </p:val>
                                        </p:tav>
                                        <p:tav tm="100000">
                                          <p:val>
                                            <p:strVal val="#ppt_h"/>
                                          </p:val>
                                        </p:tav>
                                      </p:tavLst>
                                    </p:anim>
                                  </p:childTnLst>
                                </p:cTn>
                              </p:par>
                              <p:par>
                                <p:cTn fill="hold" id="18" nodeType="withEffect" presetClass="entr" presetID="42" presetSubtype="0">
                                  <p:stCondLst>
                                    <p:cond delay="1000"/>
                                  </p:stCondLst>
                                  <p:childTnLst>
                                    <p:set>
                                      <p:cBhvr>
                                        <p:cTn dur="1" fill="hold" id="19">
                                          <p:stCondLst>
                                            <p:cond delay="0"/>
                                          </p:stCondLst>
                                        </p:cTn>
                                        <p:tgtEl>
                                          <p:spTgt spid="55"/>
                                        </p:tgtEl>
                                        <p:attrNameLst>
                                          <p:attrName>style.visibility</p:attrName>
                                        </p:attrNameLst>
                                      </p:cBhvr>
                                      <p:to>
                                        <p:strVal val="visible"/>
                                      </p:to>
                                    </p:set>
                                    <p:animEffect filter="fade" transition="in">
                                      <p:cBhvr>
                                        <p:cTn dur="1000" id="20"/>
                                        <p:tgtEl>
                                          <p:spTgt spid="55"/>
                                        </p:tgtEl>
                                      </p:cBhvr>
                                    </p:animEffect>
                                    <p:anim calcmode="lin" valueType="num">
                                      <p:cBhvr>
                                        <p:cTn dur="1000" fill="hold" id="21"/>
                                        <p:tgtEl>
                                          <p:spTgt spid="55"/>
                                        </p:tgtEl>
                                        <p:attrNameLst>
                                          <p:attrName>ppt_x</p:attrName>
                                        </p:attrNameLst>
                                      </p:cBhvr>
                                      <p:tavLst>
                                        <p:tav tm="0">
                                          <p:val>
                                            <p:strVal val="#ppt_x"/>
                                          </p:val>
                                        </p:tav>
                                        <p:tav tm="100000">
                                          <p:val>
                                            <p:strVal val="#ppt_x"/>
                                          </p:val>
                                        </p:tav>
                                      </p:tavLst>
                                    </p:anim>
                                    <p:anim calcmode="lin" valueType="num">
                                      <p:cBhvr>
                                        <p:cTn dur="1000" fill="hold" id="22"/>
                                        <p:tgtEl>
                                          <p:spTgt spid="55"/>
                                        </p:tgtEl>
                                        <p:attrNameLst>
                                          <p:attrName>ppt_y</p:attrName>
                                        </p:attrNameLst>
                                      </p:cBhvr>
                                      <p:tavLst>
                                        <p:tav tm="0">
                                          <p:val>
                                            <p:strVal val="#ppt_y+.1"/>
                                          </p:val>
                                        </p:tav>
                                        <p:tav tm="100000">
                                          <p:val>
                                            <p:strVal val="#ppt_y"/>
                                          </p:val>
                                        </p:tav>
                                      </p:tavLst>
                                    </p:anim>
                                  </p:childTnLst>
                                </p:cTn>
                              </p:par>
                              <p:par>
                                <p:cTn fill="hold" grpId="0" id="23" nodeType="withEffect" presetClass="entr" presetID="41" presetSubtype="0">
                                  <p:stCondLst>
                                    <p:cond delay="2500"/>
                                  </p:stCondLst>
                                  <p:iterate type="lt">
                                    <p:tmPct val="10000"/>
                                  </p:iterate>
                                  <p:childTnLst>
                                    <p:set>
                                      <p:cBhvr>
                                        <p:cTn dur="1" fill="hold" id="24">
                                          <p:stCondLst>
                                            <p:cond delay="0"/>
                                          </p:stCondLst>
                                        </p:cTn>
                                        <p:tgtEl>
                                          <p:spTgt spid="54"/>
                                        </p:tgtEl>
                                        <p:attrNameLst>
                                          <p:attrName>style.visibility</p:attrName>
                                        </p:attrNameLst>
                                      </p:cBhvr>
                                      <p:to>
                                        <p:strVal val="visible"/>
                                      </p:to>
                                    </p:set>
                                    <p:anim calcmode="lin" valueType="num">
                                      <p:cBhvr>
                                        <p:cTn dur="750" fill="hold" id="25"/>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6"/>
                                        <p:tgtEl>
                                          <p:spTgt spid="54"/>
                                        </p:tgtEl>
                                        <p:attrNameLst>
                                          <p:attrName>ppt_y</p:attrName>
                                        </p:attrNameLst>
                                      </p:cBhvr>
                                      <p:tavLst>
                                        <p:tav tm="0">
                                          <p:val>
                                            <p:strVal val="#ppt_y"/>
                                          </p:val>
                                        </p:tav>
                                        <p:tav tm="100000">
                                          <p:val>
                                            <p:strVal val="#ppt_y"/>
                                          </p:val>
                                        </p:tav>
                                      </p:tavLst>
                                    </p:anim>
                                    <p:anim calcmode="lin" valueType="num">
                                      <p:cBhvr>
                                        <p:cTn dur="750" fill="hold" id="27"/>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8"/>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9" tmFilter="0,0; .5, 1; 1, 1"/>
                                        <p:tgtEl>
                                          <p:spTgt spid="54"/>
                                        </p:tgtEl>
                                      </p:cBhvr>
                                    </p:animEffect>
                                  </p:childTnLst>
                                </p:cTn>
                              </p:par>
                              <p:par>
                                <p:cTn fill="hold" grpId="0" id="30" nodeType="withEffect" presetClass="entr" presetID="22" presetSubtype="1">
                                  <p:stCondLst>
                                    <p:cond delay="3500"/>
                                  </p:stCondLst>
                                  <p:childTnLst>
                                    <p:set>
                                      <p:cBhvr>
                                        <p:cTn dur="1" fill="hold" id="31">
                                          <p:stCondLst>
                                            <p:cond delay="0"/>
                                          </p:stCondLst>
                                        </p:cTn>
                                        <p:tgtEl>
                                          <p:spTgt spid="50"/>
                                        </p:tgtEl>
                                        <p:attrNameLst>
                                          <p:attrName>style.visibility</p:attrName>
                                        </p:attrNameLst>
                                      </p:cBhvr>
                                      <p:to>
                                        <p:strVal val="visible"/>
                                      </p:to>
                                    </p:set>
                                    <p:animEffect filter="wipe(up)" transition="in">
                                      <p:cBhvr>
                                        <p:cTn dur="500" id="3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wxb0cgq">
      <a:majorFont>
        <a:latin typeface="微软雅黑" panose="020f0302020204030204"/>
        <a:ea typeface="方正卡通简体"/>
        <a:cs typeface="Arial"/>
      </a:majorFont>
      <a:minorFont>
        <a:latin typeface="微软雅黑" panose="020f0302020204030204"/>
        <a:ea typeface="方正卡通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134</Paragraphs>
  <Slides>24</Slides>
  <Notes>1</Notes>
  <TotalTime>1116</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24</vt:i4>
      </vt:variant>
    </vt:vector>
  </HeadingPairs>
  <TitlesOfParts>
    <vt:vector baseType="lpstr" size="30">
      <vt:lpstr>Arial</vt:lpstr>
      <vt:lpstr>微软雅黑</vt:lpstr>
      <vt:lpstr>方正卡通简体</vt:lpstr>
      <vt:lpstr>Calibri</vt:lpstr>
      <vt:lpstr>Calibri Light</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2018-06-03T06:40:39Z</dcterms:created>
  <cp:lastModifiedBy>kan</cp:lastModifiedBy>
  <dcterms:modified xsi:type="dcterms:W3CDTF">2021-08-20T11:01:12Z</dcterms:modified>
  <cp:revision>119</cp:revision>
  <dc:subject>https://www.ypppt.com/</dc:subject>
  <dc:title>https://www.ypppt.com/</dc:title>
</cp:coreProperties>
</file>