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7" r:id="rId8"/>
    <p:sldId id="268" r:id="rId9"/>
    <p:sldId id="262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21" userDrawn="1">
          <p15:clr>
            <a:srgbClr val="A4A3A4"/>
          </p15:clr>
        </p15:guide>
        <p15:guide id="4" pos="5178" userDrawn="1">
          <p15:clr>
            <a:srgbClr val="A4A3A4"/>
          </p15:clr>
        </p15:guide>
        <p15:guide id="5" orient="horz" pos="13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41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74" y="84"/>
      </p:cViewPr>
      <p:guideLst>
        <p:guide orient="horz" pos="2137"/>
        <p:guide pos="3840"/>
        <p:guide pos="121"/>
        <p:guide pos="5178"/>
        <p:guide orient="horz" pos="13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52312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9632388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940131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382753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2021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7193307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995626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9544189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5796143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7962933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8622073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7FA61-2BAB-40E1-BA69-20171037550F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B86B2-A2A0-4D83-AE26-888A389CA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438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emf" Type="http://schemas.openxmlformats.org/officeDocument/2006/relationships/image"/><Relationship Id="rId3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8" name="任意多边形 117"/>
          <p:cNvSpPr/>
          <p:nvPr/>
        </p:nvSpPr>
        <p:spPr>
          <a:xfrm>
            <a:off x="53975" y="4473341"/>
            <a:ext cx="2181225" cy="2807872"/>
          </a:xfrm>
          <a:custGeom>
            <a:gdLst>
              <a:gd fmla="*/ 0 w 2181225" name="connsiteX0"/>
              <a:gd fmla="*/ 2794234 h 2807872" name="connsiteY0"/>
              <a:gd fmla="*/ 285750 w 2181225" name="connsiteX1"/>
              <a:gd fmla="*/ 1625834 h 2807872" name="connsiteY1"/>
              <a:gd fmla="*/ 1152525 w 2181225" name="connsiteX2"/>
              <a:gd fmla="*/ 555859 h 2807872" name="connsiteY2"/>
              <a:gd fmla="*/ 542925 w 2181225" name="connsiteX3"/>
              <a:gd fmla="*/ 886059 h 2807872" name="connsiteY3"/>
              <a:gd fmla="*/ 1571625 w 2181225" name="connsiteX4"/>
              <a:gd fmla="*/ 1051159 h 2807872" name="connsiteY4"/>
              <a:gd fmla="*/ 1774825 w 2181225" name="connsiteX5"/>
              <a:gd fmla="*/ 124059 h 2807872" name="connsiteY5"/>
              <a:gd fmla="*/ 2181225 w 2181225" name="connsiteX6"/>
              <a:gd fmla="*/ 9759 h 2807872" name="connsiteY6"/>
              <a:gd fmla="*/ 2181225 w 2181225" name="connsiteX7"/>
              <a:gd fmla="*/ 9759 h 2807872" name="connsiteY7"/>
              <a:gd fmla="*/ 2921000 w 2921000" name="connsiteX8"/>
              <a:gd fmla="*/ 9759 h 2807872" name="connsiteY8"/>
              <a:gd fmla="*/ 2932490 w 2932490" name="connsiteX9"/>
              <a:gd fmla="*/ 9759 h 2807872" name="connsiteY9"/>
              <a:gd fmla="*/ 2932490 w 2932490" name="connsiteX10"/>
              <a:gd fmla="*/ 9759 h 2807872" name="connsiteY10"/>
              <a:gd fmla="*/ 3276600 w 3276600" name="connsiteX11"/>
              <a:gd fmla="*/ 9759 h 2807872" name="connsiteY11"/>
              <a:gd fmla="*/ 3430886 w 3430886" name="connsiteX12"/>
              <a:gd fmla="*/ 9759 h 2807872" name="connsiteY12"/>
              <a:gd fmla="*/ 3430886 w 3430886" name="connsiteX13"/>
              <a:gd fmla="*/ 9759 h 2807872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807872" w="2181225">
                <a:moveTo>
                  <a:pt x="0" y="2794234"/>
                </a:moveTo>
                <a:cubicBezTo>
                  <a:pt x="170921" y="2951396"/>
                  <a:pt x="118533" y="1699917"/>
                  <a:pt x="285750" y="1625834"/>
                </a:cubicBezTo>
                <a:cubicBezTo>
                  <a:pt x="477838" y="1252771"/>
                  <a:pt x="1255713" y="933155"/>
                  <a:pt x="1152525" y="555859"/>
                </a:cubicBezTo>
                <a:cubicBezTo>
                  <a:pt x="1049337" y="178563"/>
                  <a:pt x="625475" y="470134"/>
                  <a:pt x="542925" y="886059"/>
                </a:cubicBezTo>
                <a:cubicBezTo>
                  <a:pt x="460375" y="1301984"/>
                  <a:pt x="1366308" y="1178159"/>
                  <a:pt x="1571625" y="1051159"/>
                </a:cubicBezTo>
                <a:cubicBezTo>
                  <a:pt x="1776942" y="924159"/>
                  <a:pt x="1673225" y="297626"/>
                  <a:pt x="1774825" y="124059"/>
                </a:cubicBezTo>
                <a:cubicBezTo>
                  <a:pt x="1876425" y="-49508"/>
                  <a:pt x="2181225" y="9759"/>
                  <a:pt x="2181225" y="9759"/>
                </a:cubicBezTo>
                <a:lnTo>
                  <a:pt x="2181225" y="9759"/>
                </a:lnTo>
              </a:path>
            </a:pathLst>
          </a:custGeom>
          <a:noFill/>
          <a:ln w="476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7" name="任意多边形 96"/>
          <p:cNvSpPr/>
          <p:nvPr/>
        </p:nvSpPr>
        <p:spPr>
          <a:xfrm>
            <a:off x="2235200" y="2803280"/>
            <a:ext cx="2200658" cy="1048760"/>
          </a:xfrm>
          <a:custGeom>
            <a:gdLst>
              <a:gd fmla="*/ 409203 w 1357535" name="connsiteX0"/>
              <a:gd fmla="*/ 65634 h 646956" name="connsiteY0"/>
              <a:gd fmla="*/ 497607 w 1357535" name="connsiteX1"/>
              <a:gd fmla="*/ 65634 h 646956" name="connsiteY1"/>
              <a:gd fmla="*/ 497607 w 1357535" name="connsiteX2"/>
              <a:gd fmla="*/ 470149 h 646956" name="connsiteY2"/>
              <a:gd fmla="*/ 409203 w 1357535" name="connsiteX3"/>
              <a:gd fmla="*/ 470149 h 646956" name="connsiteY3"/>
              <a:gd fmla="*/ 884708 w 1357535" name="connsiteX4"/>
              <a:gd fmla="*/ 5358 h 646956" name="connsiteY4"/>
              <a:gd fmla="*/ 982489 w 1357535" name="connsiteX5"/>
              <a:gd fmla="*/ 5358 h 646956" name="connsiteY5"/>
              <a:gd fmla="*/ 982489 w 1357535" name="connsiteX6"/>
              <a:gd fmla="*/ 531763 h 646956" name="connsiteY6"/>
              <a:gd fmla="*/ 1068214 w 1357535" name="connsiteX7"/>
              <a:gd fmla="*/ 531763 h 646956" name="connsiteY7"/>
              <a:gd fmla="*/ 1068214 w 1357535" name="connsiteX8"/>
              <a:gd fmla="*/ 5358 h 646956" name="connsiteY8"/>
              <a:gd fmla="*/ 1164654 w 1357535" name="connsiteX9"/>
              <a:gd fmla="*/ 5358 h 646956" name="connsiteY9"/>
              <a:gd fmla="*/ 1164654 w 1357535" name="connsiteX10"/>
              <a:gd fmla="*/ 367346 h 646956" name="connsiteY10"/>
              <a:gd fmla="*/ 1271141 w 1357535" name="connsiteX11"/>
              <a:gd fmla="*/ 117203 h 646956" name="connsiteY11"/>
              <a:gd fmla="*/ 1357535 w 1357535" name="connsiteX12"/>
              <a:gd fmla="*/ 154038 h 646956" name="connsiteY12"/>
              <a:gd fmla="*/ 1235645 w 1357535" name="connsiteX13"/>
              <a:gd fmla="*/ 429965 h 646956" name="connsiteY13"/>
              <a:gd fmla="*/ 1164654 w 1357535" name="connsiteX14"/>
              <a:gd fmla="*/ 396814 h 646956" name="connsiteY14"/>
              <a:gd fmla="*/ 1164654 w 1357535" name="connsiteX15"/>
              <a:gd fmla="*/ 531763 h 646956" name="connsiteY15"/>
              <a:gd fmla="*/ 1357535 w 1357535" name="connsiteX16"/>
              <a:gd fmla="*/ 531763 h 646956" name="connsiteY16"/>
              <a:gd fmla="*/ 1357535 w 1357535" name="connsiteX17"/>
              <a:gd fmla="*/ 623516 h 646956" name="connsiteY17"/>
              <a:gd fmla="*/ 695846 w 1357535" name="connsiteX18"/>
              <a:gd fmla="*/ 623516 h 646956" name="connsiteY18"/>
              <a:gd fmla="*/ 695846 w 1357535" name="connsiteX19"/>
              <a:gd fmla="*/ 531763 h 646956" name="connsiteY19"/>
              <a:gd fmla="*/ 884708 w 1357535" name="connsiteX20"/>
              <a:gd fmla="*/ 531763 h 646956" name="connsiteY20"/>
              <a:gd fmla="*/ 884708 w 1357535" name="connsiteX21"/>
              <a:gd fmla="*/ 399158 h 646956" name="connsiteY21"/>
              <a:gd fmla="*/ 809699 w 1357535" name="connsiteX22"/>
              <a:gd fmla="*/ 431304 h 646956" name="connsiteY22"/>
              <a:gd fmla="*/ 699864 w 1357535" name="connsiteX23"/>
              <a:gd fmla="*/ 144661 h 646956" name="connsiteY23"/>
              <a:gd fmla="*/ 780231 w 1357535" name="connsiteX24"/>
              <a:gd fmla="*/ 107826 h 646956" name="connsiteY24"/>
              <a:gd fmla="*/ 884708 w 1357535" name="connsiteX25"/>
              <a:gd fmla="*/ 358304 h 646956" name="connsiteY25"/>
              <a:gd fmla="*/ 549845 w 1357535" name="connsiteX26"/>
              <a:gd fmla="*/ 4019 h 646956" name="connsiteY26"/>
              <a:gd fmla="*/ 638919 w 1357535" name="connsiteX27"/>
              <a:gd fmla="*/ 4019 h 646956" name="connsiteY27"/>
              <a:gd fmla="*/ 638919 w 1357535" name="connsiteX28"/>
              <a:gd fmla="*/ 519708 h 646956" name="connsiteY28"/>
              <a:gd fmla="*/ 555873 w 1357535" name="connsiteX29"/>
              <a:gd fmla="*/ 645617 h 646956" name="connsiteY29"/>
              <a:gd fmla="*/ 456084 w 1357535" name="connsiteX30"/>
              <a:gd fmla="*/ 646956 h 646956" name="connsiteY30"/>
              <a:gd fmla="*/ 436662 w 1357535" name="connsiteX31"/>
              <a:gd fmla="*/ 551855 h 646956" name="connsiteY31"/>
              <a:gd fmla="*/ 513680 w 1357535" name="connsiteX32"/>
              <a:gd fmla="*/ 553195 h 646956" name="connsiteY32"/>
              <a:gd fmla="*/ 549845 w 1357535" name="connsiteX33"/>
              <a:gd fmla="*/ 504305 h 646956" name="connsiteY33"/>
              <a:gd fmla="*/ 161404 w 1357535" name="connsiteX34"/>
              <a:gd fmla="*/ 0 h 646956" name="connsiteY34"/>
              <a:gd fmla="*/ 273248 w 1357535" name="connsiteX35"/>
              <a:gd fmla="*/ 0 h 646956" name="connsiteY35"/>
              <a:gd fmla="*/ 260524 w 1357535" name="connsiteX36"/>
              <a:gd fmla="*/ 16074 h 646956" name="connsiteY36"/>
              <a:gd fmla="*/ 392460 w 1357535" name="connsiteX37"/>
              <a:gd fmla="*/ 161405 h 646956" name="connsiteY37"/>
              <a:gd fmla="*/ 320799 w 1357535" name="connsiteX38"/>
              <a:gd fmla="*/ 226368 h 646956" name="connsiteY38"/>
              <a:gd fmla="*/ 214982 w 1357535" name="connsiteX39"/>
              <a:gd fmla="*/ 89074 h 646956" name="connsiteY39"/>
              <a:gd fmla="*/ 94431 w 1357535" name="connsiteX40"/>
              <a:gd fmla="*/ 227708 h 646956" name="connsiteY40"/>
              <a:gd fmla="*/ 349597 w 1357535" name="connsiteX41"/>
              <a:gd fmla="*/ 227708 h 646956" name="connsiteY41"/>
              <a:gd fmla="*/ 343570 w 1357535" name="connsiteX42"/>
              <a:gd fmla="*/ 371699 h 646956" name="connsiteY42"/>
              <a:gd fmla="*/ 241771 w 1357535" name="connsiteX43"/>
              <a:gd fmla="*/ 470149 h 646956" name="connsiteY43"/>
              <a:gd fmla="*/ 180156 w 1357535" name="connsiteX44"/>
              <a:gd fmla="*/ 470149 h 646956" name="connsiteY44"/>
              <a:gd fmla="*/ 170110 w 1357535" name="connsiteX45"/>
              <a:gd fmla="*/ 388442 h 646956" name="connsiteY45"/>
              <a:gd fmla="*/ 237083 w 1357535" name="connsiteX46"/>
              <a:gd fmla="*/ 391121 h 646956" name="connsiteY46"/>
              <a:gd fmla="*/ 257845 w 1357535" name="connsiteX47"/>
              <a:gd fmla="*/ 365001 h 646956" name="connsiteY47"/>
              <a:gd fmla="*/ 261193 w 1357535" name="connsiteX48"/>
              <a:gd fmla="*/ 308075 h 646956" name="connsiteY48"/>
              <a:gd fmla="*/ 146670 w 1357535" name="connsiteX49"/>
              <a:gd fmla="*/ 308075 h 646956" name="connsiteY49"/>
              <a:gd fmla="*/ 146670 w 1357535" name="connsiteX50"/>
              <a:gd fmla="*/ 513011 h 646956" name="connsiteY50"/>
              <a:gd fmla="*/ 184175 w 1357535" name="connsiteX51"/>
              <a:gd fmla="*/ 554534 h 646956" name="connsiteY51"/>
              <a:gd fmla="*/ 255835 w 1357535" name="connsiteX52"/>
              <a:gd fmla="*/ 554534 h 646956" name="connsiteY52"/>
              <a:gd fmla="*/ 292001 w 1357535" name="connsiteX53"/>
              <a:gd fmla="*/ 523057 h 646956" name="connsiteY53"/>
              <a:gd fmla="*/ 298028 w 1357535" name="connsiteX54"/>
              <a:gd fmla="*/ 469479 h 646956" name="connsiteY54"/>
              <a:gd fmla="*/ 391790 w 1357535" name="connsiteX55"/>
              <a:gd fmla="*/ 488901 h 646956" name="connsiteY55"/>
              <a:gd fmla="*/ 375047 w 1357535" name="connsiteX56"/>
              <a:gd fmla="*/ 571947 h 646956" name="connsiteY56"/>
              <a:gd fmla="*/ 272579 w 1357535" name="connsiteX57"/>
              <a:gd fmla="*/ 634232 h 646956" name="connsiteY57"/>
              <a:gd fmla="*/ 170780 w 1357535" name="connsiteX58"/>
              <a:gd fmla="*/ 634232 h 646956" name="connsiteY58"/>
              <a:gd fmla="*/ 58936 w 1357535" name="connsiteX59"/>
              <a:gd fmla="*/ 542479 h 646956" name="connsiteY59"/>
              <a:gd fmla="*/ 58936 w 1357535" name="connsiteX60"/>
              <a:gd fmla="*/ 259854 h 646956" name="connsiteY60"/>
              <a:gd fmla="*/ 39514 w 1357535" name="connsiteX61"/>
              <a:gd fmla="*/ 275928 h 646956" name="connsiteY61"/>
              <a:gd fmla="*/ 0 w 1357535" name="connsiteX62"/>
              <a:gd fmla="*/ 190873 h 646956" name="connsiteY62"/>
              <a:gd fmla="*/ 161404 w 1357535" name="connsiteX63"/>
              <a:gd fmla="*/ 0 h 646956" name="connsiteY6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b="b" l="l" r="r" t="t"/>
            <a:pathLst>
              <a:path h="646956" w="1357535">
                <a:moveTo>
                  <a:pt x="409203" y="65634"/>
                </a:moveTo>
                <a:lnTo>
                  <a:pt x="497607" y="65634"/>
                </a:lnTo>
                <a:lnTo>
                  <a:pt x="497607" y="470149"/>
                </a:lnTo>
                <a:lnTo>
                  <a:pt x="409203" y="470149"/>
                </a:lnTo>
                <a:close/>
                <a:moveTo>
                  <a:pt x="884708" y="5358"/>
                </a:moveTo>
                <a:lnTo>
                  <a:pt x="982489" y="5358"/>
                </a:lnTo>
                <a:lnTo>
                  <a:pt x="982489" y="531763"/>
                </a:lnTo>
                <a:lnTo>
                  <a:pt x="1068214" y="531763"/>
                </a:lnTo>
                <a:lnTo>
                  <a:pt x="1068214" y="5358"/>
                </a:lnTo>
                <a:lnTo>
                  <a:pt x="1164654" y="5358"/>
                </a:lnTo>
                <a:lnTo>
                  <a:pt x="1164654" y="367346"/>
                </a:lnTo>
                <a:cubicBezTo>
                  <a:pt x="1201043" y="295015"/>
                  <a:pt x="1236538" y="211634"/>
                  <a:pt x="1271141" y="117203"/>
                </a:cubicBezTo>
                <a:lnTo>
                  <a:pt x="1357535" y="154038"/>
                </a:lnTo>
                <a:cubicBezTo>
                  <a:pt x="1323603" y="238870"/>
                  <a:pt x="1282973" y="330845"/>
                  <a:pt x="1235645" y="429965"/>
                </a:cubicBezTo>
                <a:lnTo>
                  <a:pt x="1164654" y="396814"/>
                </a:lnTo>
                <a:lnTo>
                  <a:pt x="1164654" y="531763"/>
                </a:lnTo>
                <a:lnTo>
                  <a:pt x="1357535" y="531763"/>
                </a:lnTo>
                <a:lnTo>
                  <a:pt x="1357535" y="623516"/>
                </a:lnTo>
                <a:lnTo>
                  <a:pt x="695846" y="623516"/>
                </a:lnTo>
                <a:lnTo>
                  <a:pt x="695846" y="531763"/>
                </a:lnTo>
                <a:lnTo>
                  <a:pt x="884708" y="531763"/>
                </a:lnTo>
                <a:lnTo>
                  <a:pt x="884708" y="399158"/>
                </a:lnTo>
                <a:lnTo>
                  <a:pt x="809699" y="431304"/>
                </a:lnTo>
                <a:cubicBezTo>
                  <a:pt x="773087" y="327274"/>
                  <a:pt x="736476" y="231726"/>
                  <a:pt x="699864" y="144661"/>
                </a:cubicBezTo>
                <a:lnTo>
                  <a:pt x="780231" y="107826"/>
                </a:lnTo>
                <a:cubicBezTo>
                  <a:pt x="818852" y="194444"/>
                  <a:pt x="853678" y="277937"/>
                  <a:pt x="884708" y="358304"/>
                </a:cubicBezTo>
                <a:close/>
                <a:moveTo>
                  <a:pt x="549845" y="4019"/>
                </a:moveTo>
                <a:lnTo>
                  <a:pt x="638919" y="4019"/>
                </a:lnTo>
                <a:lnTo>
                  <a:pt x="638919" y="519708"/>
                </a:lnTo>
                <a:cubicBezTo>
                  <a:pt x="638919" y="601415"/>
                  <a:pt x="611237" y="643385"/>
                  <a:pt x="555873" y="645617"/>
                </a:cubicBezTo>
                <a:cubicBezTo>
                  <a:pt x="521047" y="646510"/>
                  <a:pt x="487784" y="646956"/>
                  <a:pt x="456084" y="646956"/>
                </a:cubicBezTo>
                <a:cubicBezTo>
                  <a:pt x="452512" y="616595"/>
                  <a:pt x="446038" y="584895"/>
                  <a:pt x="436662" y="551855"/>
                </a:cubicBezTo>
                <a:cubicBezTo>
                  <a:pt x="455414" y="552748"/>
                  <a:pt x="481087" y="553195"/>
                  <a:pt x="513680" y="553195"/>
                </a:cubicBezTo>
                <a:cubicBezTo>
                  <a:pt x="537790" y="553195"/>
                  <a:pt x="549845" y="536898"/>
                  <a:pt x="549845" y="504305"/>
                </a:cubicBezTo>
                <a:close/>
                <a:moveTo>
                  <a:pt x="161404" y="0"/>
                </a:moveTo>
                <a:lnTo>
                  <a:pt x="273248" y="0"/>
                </a:lnTo>
                <a:lnTo>
                  <a:pt x="260524" y="16074"/>
                </a:lnTo>
                <a:cubicBezTo>
                  <a:pt x="303386" y="60722"/>
                  <a:pt x="347365" y="109166"/>
                  <a:pt x="392460" y="161405"/>
                </a:cubicBezTo>
                <a:lnTo>
                  <a:pt x="320799" y="226368"/>
                </a:lnTo>
                <a:cubicBezTo>
                  <a:pt x="287313" y="177701"/>
                  <a:pt x="252040" y="131937"/>
                  <a:pt x="214982" y="89074"/>
                </a:cubicBezTo>
                <a:cubicBezTo>
                  <a:pt x="185961" y="134169"/>
                  <a:pt x="145777" y="180380"/>
                  <a:pt x="94431" y="227708"/>
                </a:cubicBezTo>
                <a:lnTo>
                  <a:pt x="349597" y="227708"/>
                </a:lnTo>
                <a:cubicBezTo>
                  <a:pt x="348704" y="250478"/>
                  <a:pt x="346695" y="298475"/>
                  <a:pt x="343570" y="371699"/>
                </a:cubicBezTo>
                <a:cubicBezTo>
                  <a:pt x="341784" y="437332"/>
                  <a:pt x="307851" y="470149"/>
                  <a:pt x="241771" y="470149"/>
                </a:cubicBezTo>
                <a:cubicBezTo>
                  <a:pt x="219447" y="471042"/>
                  <a:pt x="198909" y="471042"/>
                  <a:pt x="180156" y="470149"/>
                </a:cubicBezTo>
                <a:cubicBezTo>
                  <a:pt x="175692" y="427733"/>
                  <a:pt x="172343" y="400497"/>
                  <a:pt x="170110" y="388442"/>
                </a:cubicBezTo>
                <a:cubicBezTo>
                  <a:pt x="182612" y="389781"/>
                  <a:pt x="204936" y="390674"/>
                  <a:pt x="237083" y="391121"/>
                </a:cubicBezTo>
                <a:cubicBezTo>
                  <a:pt x="250478" y="390228"/>
                  <a:pt x="257398" y="381521"/>
                  <a:pt x="257845" y="365001"/>
                </a:cubicBezTo>
                <a:cubicBezTo>
                  <a:pt x="259184" y="351607"/>
                  <a:pt x="260300" y="332631"/>
                  <a:pt x="261193" y="308075"/>
                </a:cubicBezTo>
                <a:lnTo>
                  <a:pt x="146670" y="308075"/>
                </a:lnTo>
                <a:lnTo>
                  <a:pt x="146670" y="513011"/>
                </a:lnTo>
                <a:cubicBezTo>
                  <a:pt x="146670" y="541140"/>
                  <a:pt x="159172" y="554981"/>
                  <a:pt x="184175" y="554534"/>
                </a:cubicBezTo>
                <a:lnTo>
                  <a:pt x="255835" y="554534"/>
                </a:lnTo>
                <a:cubicBezTo>
                  <a:pt x="277267" y="554534"/>
                  <a:pt x="289322" y="544042"/>
                  <a:pt x="292001" y="523057"/>
                </a:cubicBezTo>
                <a:cubicBezTo>
                  <a:pt x="293340" y="514127"/>
                  <a:pt x="295349" y="496268"/>
                  <a:pt x="298028" y="469479"/>
                </a:cubicBezTo>
                <a:cubicBezTo>
                  <a:pt x="328389" y="476623"/>
                  <a:pt x="359643" y="483097"/>
                  <a:pt x="391790" y="488901"/>
                </a:cubicBezTo>
                <a:cubicBezTo>
                  <a:pt x="385986" y="523727"/>
                  <a:pt x="380405" y="551409"/>
                  <a:pt x="375047" y="571947"/>
                </a:cubicBezTo>
                <a:cubicBezTo>
                  <a:pt x="365671" y="613470"/>
                  <a:pt x="331515" y="634232"/>
                  <a:pt x="272579" y="634232"/>
                </a:cubicBezTo>
                <a:lnTo>
                  <a:pt x="170780" y="634232"/>
                </a:lnTo>
                <a:cubicBezTo>
                  <a:pt x="96217" y="634232"/>
                  <a:pt x="58936" y="603647"/>
                  <a:pt x="58936" y="542479"/>
                </a:cubicBezTo>
                <a:lnTo>
                  <a:pt x="58936" y="259854"/>
                </a:lnTo>
                <a:cubicBezTo>
                  <a:pt x="52685" y="265212"/>
                  <a:pt x="46211" y="270570"/>
                  <a:pt x="39514" y="275928"/>
                </a:cubicBezTo>
                <a:cubicBezTo>
                  <a:pt x="31924" y="256283"/>
                  <a:pt x="18752" y="227931"/>
                  <a:pt x="0" y="190873"/>
                </a:cubicBezTo>
                <a:cubicBezTo>
                  <a:pt x="78581" y="123453"/>
                  <a:pt x="132383" y="59829"/>
                  <a:pt x="1614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4994720" y="1062641"/>
            <a:ext cx="4560050" cy="6821400"/>
            <a:chOff x="5039271" y="825349"/>
            <a:chExt cx="4560050" cy="6821400"/>
          </a:xfrm>
        </p:grpSpPr>
        <p:sp>
          <p:nvSpPr>
            <p:cNvPr id="86" name="圆角矩形 85"/>
            <p:cNvSpPr/>
            <p:nvPr/>
          </p:nvSpPr>
          <p:spPr>
            <a:xfrm rot="20239358">
              <a:off x="8233306" y="5339976"/>
              <a:ext cx="1187446" cy="2306773"/>
            </a:xfrm>
            <a:prstGeom prst="roundRect">
              <a:avLst>
                <a:gd fmla="val 42263" name="adj"/>
              </a:avLst>
            </a:prstGeom>
            <a:solidFill>
              <a:srgbClr val="155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5039271" y="825349"/>
              <a:ext cx="4560050" cy="4560051"/>
            </a:xfrm>
            <a:prstGeom prst="ellipse">
              <a:avLst/>
            </a:prstGeom>
            <a:noFill/>
            <a:ln w="127000">
              <a:solidFill>
                <a:srgbClr val="1557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Freeform 31"/>
            <p:cNvSpPr/>
            <p:nvPr/>
          </p:nvSpPr>
          <p:spPr bwMode="auto">
            <a:xfrm rot="10630917">
              <a:off x="5176238" y="1025791"/>
              <a:ext cx="3480453" cy="3542060"/>
            </a:xfrm>
            <a:custGeom>
              <a:gdLst>
                <a:gd fmla="*/ 2275 w 3151" name="T0"/>
                <a:gd fmla="*/ 2281 h 3208" name="T1"/>
                <a:gd fmla="*/ 0 w 3151" name="T2"/>
                <a:gd fmla="*/ 2448 h 3208" name="T3"/>
                <a:gd fmla="*/ 110 w 3151" name="T4"/>
                <a:gd fmla="*/ 2564 h 3208" name="T5"/>
                <a:gd fmla="*/ 2507 w 3151" name="T6"/>
                <a:gd fmla="*/ 2501 h 3208" name="T7"/>
                <a:gd fmla="*/ 2444 w 3151" name="T8"/>
                <a:gd fmla="*/ 104 h 3208" name="T9"/>
                <a:gd fmla="*/ 2323 w 3151" name="T10"/>
                <a:gd fmla="*/ 0 h 3208" name="T11"/>
                <a:gd fmla="*/ 2275 w 3151" name="T12"/>
                <a:gd fmla="*/ 2281 h 32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08" w="3151">
                  <a:moveTo>
                    <a:pt x="2275" y="2281"/>
                  </a:moveTo>
                  <a:cubicBezTo>
                    <a:pt x="1668" y="2921"/>
                    <a:pt x="680" y="2983"/>
                    <a:pt x="0" y="2448"/>
                  </a:cubicBezTo>
                  <a:cubicBezTo>
                    <a:pt x="34" y="2488"/>
                    <a:pt x="71" y="2527"/>
                    <a:pt x="110" y="2564"/>
                  </a:cubicBezTo>
                  <a:cubicBezTo>
                    <a:pt x="789" y="3208"/>
                    <a:pt x="1862" y="3180"/>
                    <a:pt x="2507" y="2501"/>
                  </a:cubicBezTo>
                  <a:cubicBezTo>
                    <a:pt x="3151" y="1822"/>
                    <a:pt x="3123" y="749"/>
                    <a:pt x="2444" y="104"/>
                  </a:cubicBezTo>
                  <a:cubicBezTo>
                    <a:pt x="2405" y="67"/>
                    <a:pt x="2364" y="33"/>
                    <a:pt x="2323" y="0"/>
                  </a:cubicBezTo>
                  <a:cubicBezTo>
                    <a:pt x="2892" y="651"/>
                    <a:pt x="2883" y="1641"/>
                    <a:pt x="2275" y="2281"/>
                  </a:cubicBezTo>
                  <a:close/>
                </a:path>
              </a:pathLst>
            </a:custGeom>
            <a:solidFill>
              <a:schemeClr val="bg1">
                <a:alpha val="74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85" name="圆角矩形 84"/>
            <p:cNvSpPr/>
            <p:nvPr/>
          </p:nvSpPr>
          <p:spPr>
            <a:xfrm rot="20239358">
              <a:off x="7856949" y="5308188"/>
              <a:ext cx="1071860" cy="347773"/>
            </a:xfrm>
            <a:prstGeom prst="roundRect">
              <a:avLst/>
            </a:prstGeom>
            <a:solidFill>
              <a:srgbClr val="1557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1" name="Freeform 5"/>
            <p:cNvSpPr>
              <a:spLocks noEditPoints="1"/>
            </p:cNvSpPr>
            <p:nvPr/>
          </p:nvSpPr>
          <p:spPr bwMode="auto">
            <a:xfrm>
              <a:off x="5465796" y="2287954"/>
              <a:ext cx="1850590" cy="1859595"/>
            </a:xfrm>
            <a:custGeom>
              <a:gdLst>
                <a:gd fmla="*/ 292 w 479" name="T0"/>
                <a:gd fmla="*/ 0 h 480" name="T1"/>
                <a:gd fmla="*/ 351 w 479" name="T2"/>
                <a:gd fmla="*/ 6 h 480" name="T3"/>
                <a:gd fmla="*/ 310 w 479" name="T4"/>
                <a:gd fmla="*/ 45 h 480" name="T5"/>
                <a:gd fmla="*/ 477 w 479" name="T6"/>
                <a:gd fmla="*/ 41 h 480" name="T7"/>
                <a:gd fmla="*/ 476 w 479" name="T8"/>
                <a:gd fmla="*/ 107 h 480" name="T9"/>
                <a:gd fmla="*/ 434 w 479" name="T10"/>
                <a:gd fmla="*/ 107 h 480" name="T11"/>
                <a:gd fmla="*/ 364 w 479" name="T12"/>
                <a:gd fmla="*/ 378 h 480" name="T13"/>
                <a:gd fmla="*/ 479 w 479" name="T14"/>
                <a:gd fmla="*/ 443 h 480" name="T15"/>
                <a:gd fmla="*/ 438 w 479" name="T16"/>
                <a:gd fmla="*/ 479 h 480" name="T17"/>
                <a:gd fmla="*/ 322 w 479" name="T18"/>
                <a:gd fmla="*/ 432 h 480" name="T19"/>
                <a:gd fmla="*/ 243 w 479" name="T20"/>
                <a:gd fmla="*/ 480 h 480" name="T21"/>
                <a:gd fmla="*/ 175 w 479" name="T22"/>
                <a:gd fmla="*/ 440 h 480" name="T23"/>
                <a:gd fmla="*/ 6 w 479" name="T24"/>
                <a:gd fmla="*/ 452 h 480" name="T25"/>
                <a:gd fmla="*/ 0 w 479" name="T26"/>
                <a:gd fmla="*/ 383 h 480" name="T27"/>
                <a:gd fmla="*/ 14 w 479" name="T28"/>
                <a:gd fmla="*/ 384 h 480" name="T29"/>
                <a:gd fmla="*/ 10 w 479" name="T30"/>
                <a:gd fmla="*/ 160 h 480" name="T31"/>
                <a:gd fmla="*/ 41 w 479" name="T32"/>
                <a:gd fmla="*/ 154 h 480" name="T33"/>
                <a:gd fmla="*/ 51 w 479" name="T34"/>
                <a:gd fmla="*/ 384 h 480" name="T35"/>
                <a:gd fmla="*/ 76 w 479" name="T36"/>
                <a:gd fmla="*/ 383 h 480" name="T37"/>
                <a:gd fmla="*/ 80 w 479" name="T38"/>
                <a:gd fmla="*/ 83 h 480" name="T39"/>
                <a:gd fmla="*/ 5 w 479" name="T40"/>
                <a:gd fmla="*/ 97 h 480" name="T41"/>
                <a:gd fmla="*/ 8 w 479" name="T42"/>
                <a:gd fmla="*/ 36 h 480" name="T43"/>
                <a:gd fmla="*/ 226 w 479" name="T44"/>
                <a:gd fmla="*/ 21 h 480" name="T45"/>
                <a:gd fmla="*/ 201 w 479" name="T46"/>
                <a:gd fmla="*/ 72 h 480" name="T47"/>
                <a:gd fmla="*/ 133 w 479" name="T48"/>
                <a:gd fmla="*/ 77 h 480" name="T49"/>
                <a:gd fmla="*/ 111 w 479" name="T50"/>
                <a:gd fmla="*/ 186 h 480" name="T51"/>
                <a:gd fmla="*/ 141 w 479" name="T52"/>
                <a:gd fmla="*/ 185 h 480" name="T53"/>
                <a:gd fmla="*/ 292 w 479" name="T54"/>
                <a:gd fmla="*/ 0 h 480" name="T55"/>
                <a:gd fmla="*/ 261 w 479" name="T56"/>
                <a:gd fmla="*/ 111 h 480" name="T57"/>
                <a:gd fmla="*/ 261 w 479" name="T58"/>
                <a:gd fmla="*/ 112 h 480" name="T59"/>
                <a:gd fmla="*/ 304 w 479" name="T60"/>
                <a:gd fmla="*/ 302 h 480" name="T61"/>
                <a:gd fmla="*/ 356 w 479" name="T62"/>
                <a:gd fmla="*/ 108 h 480" name="T63"/>
                <a:gd fmla="*/ 261 w 479" name="T64"/>
                <a:gd fmla="*/ 111 h 480" name="T65"/>
                <a:gd fmla="*/ 261 w 479" name="T66"/>
                <a:gd fmla="*/ 111 h 480" name="T67"/>
                <a:gd fmla="*/ 197 w 479" name="T68"/>
                <a:gd fmla="*/ 214 h 480" name="T69"/>
                <a:gd fmla="*/ 178 w 479" name="T70"/>
                <a:gd fmla="*/ 244 h 480" name="T71"/>
                <a:gd fmla="*/ 163 w 479" name="T72"/>
                <a:gd fmla="*/ 220 h 480" name="T73"/>
                <a:gd fmla="*/ 163 w 479" name="T74"/>
                <a:gd fmla="*/ 261 h 480" name="T75"/>
                <a:gd fmla="*/ 109 w 479" name="T76"/>
                <a:gd fmla="*/ 260 h 480" name="T77"/>
                <a:gd fmla="*/ 126 w 479" name="T78"/>
                <a:gd fmla="*/ 381 h 480" name="T79"/>
                <a:gd fmla="*/ 193 w 479" name="T80"/>
                <a:gd fmla="*/ 377 h 480" name="T81"/>
                <a:gd fmla="*/ 201 w 479" name="T82"/>
                <a:gd fmla="*/ 422 h 480" name="T83"/>
                <a:gd fmla="*/ 260 w 479" name="T84"/>
                <a:gd fmla="*/ 372 h 480" name="T85"/>
                <a:gd fmla="*/ 197 w 479" name="T86"/>
                <a:gd fmla="*/ 214 h 48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80" w="479">
                  <a:moveTo>
                    <a:pt x="292" y="0"/>
                  </a:moveTo>
                  <a:cubicBezTo>
                    <a:pt x="311" y="2"/>
                    <a:pt x="331" y="4"/>
                    <a:pt x="351" y="6"/>
                  </a:cubicBezTo>
                  <a:cubicBezTo>
                    <a:pt x="337" y="15"/>
                    <a:pt x="323" y="29"/>
                    <a:pt x="310" y="45"/>
                  </a:cubicBezTo>
                  <a:cubicBezTo>
                    <a:pt x="364" y="43"/>
                    <a:pt x="420" y="42"/>
                    <a:pt x="477" y="41"/>
                  </a:cubicBezTo>
                  <a:cubicBezTo>
                    <a:pt x="476" y="59"/>
                    <a:pt x="476" y="82"/>
                    <a:pt x="476" y="107"/>
                  </a:cubicBezTo>
                  <a:cubicBezTo>
                    <a:pt x="462" y="107"/>
                    <a:pt x="448" y="107"/>
                    <a:pt x="434" y="107"/>
                  </a:cubicBezTo>
                  <a:cubicBezTo>
                    <a:pt x="421" y="213"/>
                    <a:pt x="396" y="322"/>
                    <a:pt x="364" y="378"/>
                  </a:cubicBezTo>
                  <a:cubicBezTo>
                    <a:pt x="398" y="409"/>
                    <a:pt x="438" y="430"/>
                    <a:pt x="479" y="443"/>
                  </a:cubicBezTo>
                  <a:cubicBezTo>
                    <a:pt x="463" y="458"/>
                    <a:pt x="449" y="472"/>
                    <a:pt x="438" y="479"/>
                  </a:cubicBezTo>
                  <a:cubicBezTo>
                    <a:pt x="399" y="473"/>
                    <a:pt x="358" y="458"/>
                    <a:pt x="322" y="432"/>
                  </a:cubicBezTo>
                  <a:cubicBezTo>
                    <a:pt x="294" y="457"/>
                    <a:pt x="269" y="470"/>
                    <a:pt x="243" y="480"/>
                  </a:cubicBezTo>
                  <a:cubicBezTo>
                    <a:pt x="219" y="470"/>
                    <a:pt x="196" y="456"/>
                    <a:pt x="175" y="440"/>
                  </a:cubicBezTo>
                  <a:cubicBezTo>
                    <a:pt x="113" y="444"/>
                    <a:pt x="61" y="447"/>
                    <a:pt x="6" y="452"/>
                  </a:cubicBezTo>
                  <a:cubicBezTo>
                    <a:pt x="3" y="429"/>
                    <a:pt x="1" y="406"/>
                    <a:pt x="0" y="383"/>
                  </a:cubicBezTo>
                  <a:cubicBezTo>
                    <a:pt x="4" y="384"/>
                    <a:pt x="9" y="384"/>
                    <a:pt x="14" y="384"/>
                  </a:cubicBezTo>
                  <a:cubicBezTo>
                    <a:pt x="8" y="311"/>
                    <a:pt x="6" y="234"/>
                    <a:pt x="10" y="160"/>
                  </a:cubicBezTo>
                  <a:cubicBezTo>
                    <a:pt x="18" y="158"/>
                    <a:pt x="29" y="156"/>
                    <a:pt x="41" y="154"/>
                  </a:cubicBezTo>
                  <a:cubicBezTo>
                    <a:pt x="32" y="230"/>
                    <a:pt x="35" y="313"/>
                    <a:pt x="51" y="384"/>
                  </a:cubicBezTo>
                  <a:cubicBezTo>
                    <a:pt x="59" y="384"/>
                    <a:pt x="67" y="384"/>
                    <a:pt x="76" y="383"/>
                  </a:cubicBezTo>
                  <a:cubicBezTo>
                    <a:pt x="52" y="291"/>
                    <a:pt x="54" y="173"/>
                    <a:pt x="80" y="83"/>
                  </a:cubicBezTo>
                  <a:cubicBezTo>
                    <a:pt x="50" y="87"/>
                    <a:pt x="25" y="92"/>
                    <a:pt x="5" y="97"/>
                  </a:cubicBezTo>
                  <a:cubicBezTo>
                    <a:pt x="6" y="76"/>
                    <a:pt x="7" y="56"/>
                    <a:pt x="8" y="36"/>
                  </a:cubicBezTo>
                  <a:cubicBezTo>
                    <a:pt x="71" y="29"/>
                    <a:pt x="145" y="24"/>
                    <a:pt x="226" y="21"/>
                  </a:cubicBezTo>
                  <a:cubicBezTo>
                    <a:pt x="216" y="34"/>
                    <a:pt x="208" y="52"/>
                    <a:pt x="201" y="72"/>
                  </a:cubicBezTo>
                  <a:cubicBezTo>
                    <a:pt x="177" y="73"/>
                    <a:pt x="154" y="75"/>
                    <a:pt x="133" y="77"/>
                  </a:cubicBezTo>
                  <a:cubicBezTo>
                    <a:pt x="122" y="110"/>
                    <a:pt x="115" y="147"/>
                    <a:pt x="111" y="186"/>
                  </a:cubicBezTo>
                  <a:cubicBezTo>
                    <a:pt x="121" y="186"/>
                    <a:pt x="131" y="186"/>
                    <a:pt x="141" y="185"/>
                  </a:cubicBezTo>
                  <a:cubicBezTo>
                    <a:pt x="181" y="126"/>
                    <a:pt x="229" y="33"/>
                    <a:pt x="292" y="0"/>
                  </a:cubicBezTo>
                  <a:close/>
                  <a:moveTo>
                    <a:pt x="261" y="111"/>
                  </a:moveTo>
                  <a:cubicBezTo>
                    <a:pt x="261" y="111"/>
                    <a:pt x="261" y="111"/>
                    <a:pt x="261" y="112"/>
                  </a:cubicBezTo>
                  <a:cubicBezTo>
                    <a:pt x="256" y="178"/>
                    <a:pt x="273" y="248"/>
                    <a:pt x="304" y="302"/>
                  </a:cubicBezTo>
                  <a:cubicBezTo>
                    <a:pt x="327" y="252"/>
                    <a:pt x="343" y="179"/>
                    <a:pt x="356" y="108"/>
                  </a:cubicBezTo>
                  <a:cubicBezTo>
                    <a:pt x="323" y="109"/>
                    <a:pt x="292" y="109"/>
                    <a:pt x="261" y="111"/>
                  </a:cubicBezTo>
                  <a:cubicBezTo>
                    <a:pt x="261" y="111"/>
                    <a:pt x="261" y="111"/>
                    <a:pt x="261" y="111"/>
                  </a:cubicBezTo>
                  <a:close/>
                  <a:moveTo>
                    <a:pt x="197" y="214"/>
                  </a:moveTo>
                  <a:cubicBezTo>
                    <a:pt x="190" y="225"/>
                    <a:pt x="184" y="235"/>
                    <a:pt x="178" y="244"/>
                  </a:cubicBezTo>
                  <a:cubicBezTo>
                    <a:pt x="173" y="236"/>
                    <a:pt x="168" y="228"/>
                    <a:pt x="163" y="220"/>
                  </a:cubicBezTo>
                  <a:cubicBezTo>
                    <a:pt x="162" y="234"/>
                    <a:pt x="162" y="248"/>
                    <a:pt x="163" y="261"/>
                  </a:cubicBezTo>
                  <a:cubicBezTo>
                    <a:pt x="144" y="261"/>
                    <a:pt x="126" y="261"/>
                    <a:pt x="109" y="260"/>
                  </a:cubicBezTo>
                  <a:cubicBezTo>
                    <a:pt x="111" y="303"/>
                    <a:pt x="116" y="345"/>
                    <a:pt x="126" y="381"/>
                  </a:cubicBezTo>
                  <a:cubicBezTo>
                    <a:pt x="147" y="380"/>
                    <a:pt x="169" y="379"/>
                    <a:pt x="193" y="377"/>
                  </a:cubicBezTo>
                  <a:cubicBezTo>
                    <a:pt x="193" y="387"/>
                    <a:pt x="196" y="403"/>
                    <a:pt x="201" y="422"/>
                  </a:cubicBezTo>
                  <a:cubicBezTo>
                    <a:pt x="221" y="409"/>
                    <a:pt x="241" y="393"/>
                    <a:pt x="260" y="372"/>
                  </a:cubicBezTo>
                  <a:cubicBezTo>
                    <a:pt x="228" y="329"/>
                    <a:pt x="205" y="274"/>
                    <a:pt x="197" y="2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6"/>
            <p:cNvSpPr>
              <a:spLocks noEditPoints="1"/>
            </p:cNvSpPr>
            <p:nvPr/>
          </p:nvSpPr>
          <p:spPr bwMode="auto">
            <a:xfrm>
              <a:off x="7388429" y="2296959"/>
              <a:ext cx="1830328" cy="1850590"/>
            </a:xfrm>
            <a:custGeom>
              <a:gdLst>
                <a:gd fmla="*/ 284 w 474" name="T0"/>
                <a:gd fmla="*/ 0 h 478" name="T1"/>
                <a:gd fmla="*/ 346 w 474" name="T2"/>
                <a:gd fmla="*/ 1 h 478" name="T3"/>
                <a:gd fmla="*/ 349 w 474" name="T4"/>
                <a:gd fmla="*/ 26 h 478" name="T5"/>
                <a:gd fmla="*/ 469 w 474" name="T6"/>
                <a:gd fmla="*/ 37 h 478" name="T7"/>
                <a:gd fmla="*/ 470 w 474" name="T8"/>
                <a:gd fmla="*/ 83 h 478" name="T9"/>
                <a:gd fmla="*/ 422 w 474" name="T10"/>
                <a:gd fmla="*/ 73 h 478" name="T11"/>
                <a:gd fmla="*/ 443 w 474" name="T12"/>
                <a:gd fmla="*/ 117 h 478" name="T13"/>
                <a:gd fmla="*/ 401 w 474" name="T14"/>
                <a:gd fmla="*/ 123 h 478" name="T15"/>
                <a:gd fmla="*/ 369 w 474" name="T16"/>
                <a:gd fmla="*/ 67 h 478" name="T17"/>
                <a:gd fmla="*/ 343 w 474" name="T18"/>
                <a:gd fmla="*/ 64 h 478" name="T19"/>
                <a:gd fmla="*/ 325 w 474" name="T20"/>
                <a:gd fmla="*/ 107 h 478" name="T21"/>
                <a:gd fmla="*/ 323 w 474" name="T22"/>
                <a:gd fmla="*/ 106 h 478" name="T23"/>
                <a:gd fmla="*/ 328 w 474" name="T24"/>
                <a:gd fmla="*/ 128 h 478" name="T25"/>
                <a:gd fmla="*/ 471 w 474" name="T26"/>
                <a:gd fmla="*/ 146 h 478" name="T27"/>
                <a:gd fmla="*/ 472 w 474" name="T28"/>
                <a:gd fmla="*/ 197 h 478" name="T29"/>
                <a:gd fmla="*/ 336 w 474" name="T30"/>
                <a:gd fmla="*/ 187 h 478" name="T31"/>
                <a:gd fmla="*/ 337 w 474" name="T32"/>
                <a:gd fmla="*/ 226 h 478" name="T33"/>
                <a:gd fmla="*/ 464 w 474" name="T34"/>
                <a:gd fmla="*/ 228 h 478" name="T35"/>
                <a:gd fmla="*/ 463 w 474" name="T36"/>
                <a:gd fmla="*/ 307 h 478" name="T37"/>
                <a:gd fmla="*/ 453 w 474" name="T38"/>
                <a:gd fmla="*/ 350 h 478" name="T39"/>
                <a:gd fmla="*/ 396 w 474" name="T40"/>
                <a:gd fmla="*/ 377 h 478" name="T41"/>
                <a:gd fmla="*/ 474 w 474" name="T42"/>
                <a:gd fmla="*/ 401 h 478" name="T43"/>
                <a:gd fmla="*/ 443 w 474" name="T44"/>
                <a:gd fmla="*/ 464 h 478" name="T45"/>
                <a:gd fmla="*/ 319 w 474" name="T46"/>
                <a:gd fmla="*/ 385 h 478" name="T47"/>
                <a:gd fmla="*/ 267 w 474" name="T48"/>
                <a:gd fmla="*/ 478 h 478" name="T49"/>
                <a:gd fmla="*/ 204 w 474" name="T50"/>
                <a:gd fmla="*/ 478 h 478" name="T51"/>
                <a:gd fmla="*/ 252 w 474" name="T52"/>
                <a:gd fmla="*/ 387 h 478" name="T53"/>
                <a:gd fmla="*/ 33 w 474" name="T54"/>
                <a:gd fmla="*/ 474 h 478" name="T55"/>
                <a:gd fmla="*/ 0 w 474" name="T56"/>
                <a:gd fmla="*/ 439 h 478" name="T57"/>
                <a:gd fmla="*/ 265 w 474" name="T58"/>
                <a:gd fmla="*/ 313 h 478" name="T59"/>
                <a:gd fmla="*/ 268 w 474" name="T60"/>
                <a:gd fmla="*/ 288 h 478" name="T61"/>
                <a:gd fmla="*/ 141 w 474" name="T62"/>
                <a:gd fmla="*/ 290 h 478" name="T63"/>
                <a:gd fmla="*/ 131 w 474" name="T64"/>
                <a:gd fmla="*/ 395 h 478" name="T65"/>
                <a:gd fmla="*/ 53 w 474" name="T66"/>
                <a:gd fmla="*/ 397 h 478" name="T67"/>
                <a:gd fmla="*/ 58 w 474" name="T68"/>
                <a:gd fmla="*/ 224 h 478" name="T69"/>
                <a:gd fmla="*/ 269 w 474" name="T70"/>
                <a:gd fmla="*/ 225 h 478" name="T71"/>
                <a:gd fmla="*/ 267 w 474" name="T72"/>
                <a:gd fmla="*/ 185 h 478" name="T73"/>
                <a:gd fmla="*/ 15 w 474" name="T74"/>
                <a:gd fmla="*/ 182 h 478" name="T75"/>
                <a:gd fmla="*/ 14 w 474" name="T76"/>
                <a:gd fmla="*/ 118 h 478" name="T77"/>
                <a:gd fmla="*/ 260 w 474" name="T78"/>
                <a:gd fmla="*/ 124 h 478" name="T79"/>
                <a:gd fmla="*/ 255 w 474" name="T80"/>
                <a:gd fmla="*/ 99 h 478" name="T81"/>
                <a:gd fmla="*/ 319 w 474" name="T82"/>
                <a:gd fmla="*/ 103 h 478" name="T83"/>
                <a:gd fmla="*/ 258 w 474" name="T84"/>
                <a:gd fmla="*/ 74 h 478" name="T85"/>
                <a:gd fmla="*/ 268 w 474" name="T86"/>
                <a:gd fmla="*/ 58 h 478" name="T87"/>
                <a:gd fmla="*/ 269 w 474" name="T88"/>
                <a:gd fmla="*/ 58 h 478" name="T89"/>
                <a:gd fmla="*/ 269 w 474" name="T90"/>
                <a:gd fmla="*/ 57 h 478" name="T91"/>
                <a:gd fmla="*/ 281 w 474" name="T92"/>
                <a:gd fmla="*/ 36 h 478" name="T93"/>
                <a:gd fmla="*/ 284 w 474" name="T94"/>
                <a:gd fmla="*/ 0 h 478" name="T95"/>
                <a:gd fmla="*/ 336 w 474" name="T96"/>
                <a:gd fmla="*/ 286 h 478" name="T97"/>
                <a:gd fmla="*/ 333 w 474" name="T98"/>
                <a:gd fmla="*/ 312 h 478" name="T99"/>
                <a:gd fmla="*/ 378 w 474" name="T100"/>
                <a:gd fmla="*/ 364 h 478" name="T101"/>
                <a:gd fmla="*/ 379 w 474" name="T102"/>
                <a:gd fmla="*/ 322 h 478" name="T103"/>
                <a:gd fmla="*/ 414 w 474" name="T104"/>
                <a:gd fmla="*/ 323 h 478" name="T105"/>
                <a:gd fmla="*/ 429 w 474" name="T106"/>
                <a:gd fmla="*/ 303 h 478" name="T107"/>
                <a:gd fmla="*/ 431 w 474" name="T108"/>
                <a:gd fmla="*/ 282 h 478" name="T109"/>
                <a:gd fmla="*/ 336 w 474" name="T110"/>
                <a:gd fmla="*/ 286 h 478" name="T111"/>
                <a:gd fmla="*/ 336 w 474" name="T112"/>
                <a:gd fmla="*/ 286 h 47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478" w="473">
                  <a:moveTo>
                    <a:pt x="284" y="0"/>
                  </a:moveTo>
                  <a:cubicBezTo>
                    <a:pt x="305" y="0"/>
                    <a:pt x="326" y="0"/>
                    <a:pt x="346" y="1"/>
                  </a:cubicBezTo>
                  <a:cubicBezTo>
                    <a:pt x="348" y="9"/>
                    <a:pt x="349" y="17"/>
                    <a:pt x="349" y="26"/>
                  </a:cubicBezTo>
                  <a:cubicBezTo>
                    <a:pt x="392" y="29"/>
                    <a:pt x="433" y="33"/>
                    <a:pt x="469" y="37"/>
                  </a:cubicBezTo>
                  <a:cubicBezTo>
                    <a:pt x="469" y="52"/>
                    <a:pt x="470" y="67"/>
                    <a:pt x="470" y="83"/>
                  </a:cubicBezTo>
                  <a:cubicBezTo>
                    <a:pt x="456" y="79"/>
                    <a:pt x="440" y="76"/>
                    <a:pt x="422" y="73"/>
                  </a:cubicBezTo>
                  <a:cubicBezTo>
                    <a:pt x="431" y="88"/>
                    <a:pt x="437" y="102"/>
                    <a:pt x="443" y="117"/>
                  </a:cubicBezTo>
                  <a:cubicBezTo>
                    <a:pt x="430" y="118"/>
                    <a:pt x="417" y="121"/>
                    <a:pt x="401" y="123"/>
                  </a:cubicBezTo>
                  <a:cubicBezTo>
                    <a:pt x="393" y="102"/>
                    <a:pt x="382" y="83"/>
                    <a:pt x="369" y="67"/>
                  </a:cubicBezTo>
                  <a:cubicBezTo>
                    <a:pt x="361" y="66"/>
                    <a:pt x="352" y="65"/>
                    <a:pt x="343" y="64"/>
                  </a:cubicBezTo>
                  <a:cubicBezTo>
                    <a:pt x="339" y="77"/>
                    <a:pt x="333" y="92"/>
                    <a:pt x="325" y="107"/>
                  </a:cubicBezTo>
                  <a:cubicBezTo>
                    <a:pt x="324" y="107"/>
                    <a:pt x="323" y="106"/>
                    <a:pt x="323" y="106"/>
                  </a:cubicBezTo>
                  <a:cubicBezTo>
                    <a:pt x="325" y="113"/>
                    <a:pt x="326" y="120"/>
                    <a:pt x="328" y="128"/>
                  </a:cubicBezTo>
                  <a:cubicBezTo>
                    <a:pt x="394" y="132"/>
                    <a:pt x="445" y="139"/>
                    <a:pt x="471" y="146"/>
                  </a:cubicBezTo>
                  <a:cubicBezTo>
                    <a:pt x="471" y="163"/>
                    <a:pt x="471" y="180"/>
                    <a:pt x="472" y="197"/>
                  </a:cubicBezTo>
                  <a:cubicBezTo>
                    <a:pt x="451" y="193"/>
                    <a:pt x="402" y="190"/>
                    <a:pt x="336" y="187"/>
                  </a:cubicBezTo>
                  <a:cubicBezTo>
                    <a:pt x="337" y="200"/>
                    <a:pt x="337" y="213"/>
                    <a:pt x="337" y="226"/>
                  </a:cubicBezTo>
                  <a:cubicBezTo>
                    <a:pt x="396" y="226"/>
                    <a:pt x="442" y="227"/>
                    <a:pt x="464" y="228"/>
                  </a:cubicBezTo>
                  <a:cubicBezTo>
                    <a:pt x="464" y="254"/>
                    <a:pt x="464" y="281"/>
                    <a:pt x="463" y="307"/>
                  </a:cubicBezTo>
                  <a:cubicBezTo>
                    <a:pt x="462" y="323"/>
                    <a:pt x="459" y="338"/>
                    <a:pt x="453" y="350"/>
                  </a:cubicBezTo>
                  <a:cubicBezTo>
                    <a:pt x="446" y="363"/>
                    <a:pt x="430" y="372"/>
                    <a:pt x="396" y="377"/>
                  </a:cubicBezTo>
                  <a:cubicBezTo>
                    <a:pt x="420" y="393"/>
                    <a:pt x="447" y="400"/>
                    <a:pt x="474" y="401"/>
                  </a:cubicBezTo>
                  <a:cubicBezTo>
                    <a:pt x="467" y="421"/>
                    <a:pt x="458" y="442"/>
                    <a:pt x="443" y="464"/>
                  </a:cubicBezTo>
                  <a:cubicBezTo>
                    <a:pt x="382" y="447"/>
                    <a:pt x="350" y="429"/>
                    <a:pt x="319" y="385"/>
                  </a:cubicBezTo>
                  <a:cubicBezTo>
                    <a:pt x="307" y="425"/>
                    <a:pt x="290" y="459"/>
                    <a:pt x="267" y="478"/>
                  </a:cubicBezTo>
                  <a:cubicBezTo>
                    <a:pt x="246" y="478"/>
                    <a:pt x="225" y="478"/>
                    <a:pt x="204" y="478"/>
                  </a:cubicBezTo>
                  <a:cubicBezTo>
                    <a:pt x="226" y="462"/>
                    <a:pt x="242" y="429"/>
                    <a:pt x="252" y="387"/>
                  </a:cubicBezTo>
                  <a:cubicBezTo>
                    <a:pt x="187" y="440"/>
                    <a:pt x="106" y="466"/>
                    <a:pt x="33" y="474"/>
                  </a:cubicBezTo>
                  <a:cubicBezTo>
                    <a:pt x="26" y="468"/>
                    <a:pt x="15" y="456"/>
                    <a:pt x="0" y="439"/>
                  </a:cubicBezTo>
                  <a:cubicBezTo>
                    <a:pt x="101" y="420"/>
                    <a:pt x="199" y="379"/>
                    <a:pt x="265" y="313"/>
                  </a:cubicBezTo>
                  <a:cubicBezTo>
                    <a:pt x="266" y="305"/>
                    <a:pt x="267" y="297"/>
                    <a:pt x="268" y="288"/>
                  </a:cubicBezTo>
                  <a:cubicBezTo>
                    <a:pt x="228" y="289"/>
                    <a:pt x="185" y="290"/>
                    <a:pt x="141" y="290"/>
                  </a:cubicBezTo>
                  <a:cubicBezTo>
                    <a:pt x="139" y="328"/>
                    <a:pt x="136" y="365"/>
                    <a:pt x="131" y="395"/>
                  </a:cubicBezTo>
                  <a:cubicBezTo>
                    <a:pt x="105" y="396"/>
                    <a:pt x="79" y="396"/>
                    <a:pt x="53" y="397"/>
                  </a:cubicBezTo>
                  <a:cubicBezTo>
                    <a:pt x="57" y="349"/>
                    <a:pt x="58" y="286"/>
                    <a:pt x="58" y="224"/>
                  </a:cubicBezTo>
                  <a:cubicBezTo>
                    <a:pt x="133" y="224"/>
                    <a:pt x="206" y="225"/>
                    <a:pt x="269" y="225"/>
                  </a:cubicBezTo>
                  <a:cubicBezTo>
                    <a:pt x="269" y="212"/>
                    <a:pt x="268" y="198"/>
                    <a:pt x="267" y="185"/>
                  </a:cubicBezTo>
                  <a:cubicBezTo>
                    <a:pt x="192" y="184"/>
                    <a:pt x="104" y="183"/>
                    <a:pt x="15" y="182"/>
                  </a:cubicBezTo>
                  <a:cubicBezTo>
                    <a:pt x="15" y="160"/>
                    <a:pt x="15" y="138"/>
                    <a:pt x="14" y="118"/>
                  </a:cubicBezTo>
                  <a:cubicBezTo>
                    <a:pt x="101" y="119"/>
                    <a:pt x="186" y="121"/>
                    <a:pt x="260" y="124"/>
                  </a:cubicBezTo>
                  <a:cubicBezTo>
                    <a:pt x="259" y="116"/>
                    <a:pt x="257" y="107"/>
                    <a:pt x="255" y="99"/>
                  </a:cubicBezTo>
                  <a:cubicBezTo>
                    <a:pt x="277" y="101"/>
                    <a:pt x="299" y="102"/>
                    <a:pt x="319" y="103"/>
                  </a:cubicBezTo>
                  <a:cubicBezTo>
                    <a:pt x="301" y="94"/>
                    <a:pt x="281" y="84"/>
                    <a:pt x="258" y="74"/>
                  </a:cubicBezTo>
                  <a:cubicBezTo>
                    <a:pt x="262" y="68"/>
                    <a:pt x="265" y="63"/>
                    <a:pt x="268" y="58"/>
                  </a:cubicBezTo>
                  <a:cubicBezTo>
                    <a:pt x="268" y="58"/>
                    <a:pt x="269" y="58"/>
                    <a:pt x="269" y="58"/>
                  </a:cubicBezTo>
                  <a:cubicBezTo>
                    <a:pt x="269" y="58"/>
                    <a:pt x="269" y="57"/>
                    <a:pt x="269" y="57"/>
                  </a:cubicBezTo>
                  <a:cubicBezTo>
                    <a:pt x="273" y="49"/>
                    <a:pt x="277" y="42"/>
                    <a:pt x="281" y="36"/>
                  </a:cubicBezTo>
                  <a:cubicBezTo>
                    <a:pt x="285" y="23"/>
                    <a:pt x="286" y="11"/>
                    <a:pt x="284" y="0"/>
                  </a:cubicBezTo>
                  <a:close/>
                  <a:moveTo>
                    <a:pt x="336" y="286"/>
                  </a:moveTo>
                  <a:cubicBezTo>
                    <a:pt x="335" y="295"/>
                    <a:pt x="334" y="304"/>
                    <a:pt x="333" y="312"/>
                  </a:cubicBezTo>
                  <a:cubicBezTo>
                    <a:pt x="349" y="334"/>
                    <a:pt x="363" y="351"/>
                    <a:pt x="378" y="364"/>
                  </a:cubicBezTo>
                  <a:cubicBezTo>
                    <a:pt x="380" y="351"/>
                    <a:pt x="380" y="337"/>
                    <a:pt x="379" y="322"/>
                  </a:cubicBezTo>
                  <a:cubicBezTo>
                    <a:pt x="392" y="324"/>
                    <a:pt x="404" y="324"/>
                    <a:pt x="414" y="323"/>
                  </a:cubicBezTo>
                  <a:cubicBezTo>
                    <a:pt x="423" y="322"/>
                    <a:pt x="428" y="315"/>
                    <a:pt x="429" y="303"/>
                  </a:cubicBezTo>
                  <a:cubicBezTo>
                    <a:pt x="430" y="296"/>
                    <a:pt x="430" y="289"/>
                    <a:pt x="431" y="282"/>
                  </a:cubicBezTo>
                  <a:cubicBezTo>
                    <a:pt x="406" y="284"/>
                    <a:pt x="374" y="285"/>
                    <a:pt x="336" y="286"/>
                  </a:cubicBezTo>
                  <a:cubicBezTo>
                    <a:pt x="336" y="286"/>
                    <a:pt x="336" y="286"/>
                    <a:pt x="336" y="2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7"/>
            <p:cNvSpPr/>
            <p:nvPr/>
          </p:nvSpPr>
          <p:spPr bwMode="auto">
            <a:xfrm>
              <a:off x="7370418" y="2292457"/>
              <a:ext cx="1055872" cy="439008"/>
            </a:xfrm>
            <a:custGeom>
              <a:gdLst>
                <a:gd fmla="*/ 81 w 274" name="T0"/>
                <a:gd fmla="*/ 0 h 113" name="T1"/>
                <a:gd fmla="*/ 151 w 274" name="T2"/>
                <a:gd fmla="*/ 0 h 113" name="T3"/>
                <a:gd fmla="*/ 142 w 274" name="T4"/>
                <a:gd fmla="*/ 17 h 113" name="T5"/>
                <a:gd fmla="*/ 255 w 274" name="T6"/>
                <a:gd fmla="*/ 21 h 113" name="T7"/>
                <a:gd fmla="*/ 274 w 274" name="T8"/>
                <a:gd fmla="*/ 56 h 113" name="T9"/>
                <a:gd fmla="*/ 273 w 274" name="T10"/>
                <a:gd fmla="*/ 57 h 113" name="T11"/>
                <a:gd fmla="*/ 199 w 274" name="T12"/>
                <a:gd fmla="*/ 53 h 113" name="T13"/>
                <a:gd fmla="*/ 235 w 274" name="T14"/>
                <a:gd fmla="*/ 99 h 113" name="T15"/>
                <a:gd fmla="*/ 162 w 274" name="T16"/>
                <a:gd fmla="*/ 110 h 113" name="T17"/>
                <a:gd fmla="*/ 126 w 274" name="T18"/>
                <a:gd fmla="*/ 51 h 113" name="T19"/>
                <a:gd fmla="*/ 114 w 274" name="T20"/>
                <a:gd fmla="*/ 50 h 113" name="T21"/>
                <a:gd fmla="*/ 37 w 274" name="T22"/>
                <a:gd fmla="*/ 113 h 113" name="T23"/>
                <a:gd fmla="*/ 0 w 274" name="T24"/>
                <a:gd fmla="*/ 53 h 113" name="T25"/>
                <a:gd fmla="*/ 81 w 274" name="T26"/>
                <a:gd fmla="*/ 0 h 11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13" w="274">
                  <a:moveTo>
                    <a:pt x="81" y="0"/>
                  </a:moveTo>
                  <a:cubicBezTo>
                    <a:pt x="104" y="0"/>
                    <a:pt x="128" y="0"/>
                    <a:pt x="151" y="0"/>
                  </a:cubicBezTo>
                  <a:cubicBezTo>
                    <a:pt x="149" y="5"/>
                    <a:pt x="146" y="10"/>
                    <a:pt x="142" y="17"/>
                  </a:cubicBezTo>
                  <a:cubicBezTo>
                    <a:pt x="180" y="18"/>
                    <a:pt x="218" y="19"/>
                    <a:pt x="255" y="21"/>
                  </a:cubicBezTo>
                  <a:cubicBezTo>
                    <a:pt x="262" y="31"/>
                    <a:pt x="268" y="43"/>
                    <a:pt x="274" y="56"/>
                  </a:cubicBezTo>
                  <a:cubicBezTo>
                    <a:pt x="274" y="57"/>
                    <a:pt x="274" y="57"/>
                    <a:pt x="273" y="57"/>
                  </a:cubicBezTo>
                  <a:cubicBezTo>
                    <a:pt x="249" y="56"/>
                    <a:pt x="224" y="54"/>
                    <a:pt x="199" y="53"/>
                  </a:cubicBezTo>
                  <a:cubicBezTo>
                    <a:pt x="211" y="66"/>
                    <a:pt x="223" y="81"/>
                    <a:pt x="235" y="99"/>
                  </a:cubicBezTo>
                  <a:cubicBezTo>
                    <a:pt x="212" y="102"/>
                    <a:pt x="187" y="106"/>
                    <a:pt x="162" y="110"/>
                  </a:cubicBezTo>
                  <a:cubicBezTo>
                    <a:pt x="151" y="87"/>
                    <a:pt x="139" y="67"/>
                    <a:pt x="126" y="51"/>
                  </a:cubicBezTo>
                  <a:cubicBezTo>
                    <a:pt x="122" y="51"/>
                    <a:pt x="118" y="50"/>
                    <a:pt x="114" y="50"/>
                  </a:cubicBezTo>
                  <a:cubicBezTo>
                    <a:pt x="94" y="71"/>
                    <a:pt x="68" y="93"/>
                    <a:pt x="37" y="113"/>
                  </a:cubicBezTo>
                  <a:cubicBezTo>
                    <a:pt x="29" y="94"/>
                    <a:pt x="17" y="73"/>
                    <a:pt x="0" y="53"/>
                  </a:cubicBezTo>
                  <a:cubicBezTo>
                    <a:pt x="40" y="34"/>
                    <a:pt x="68" y="11"/>
                    <a:pt x="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8"/>
            <p:cNvSpPr>
              <a:spLocks noEditPoints="1"/>
            </p:cNvSpPr>
            <p:nvPr/>
          </p:nvSpPr>
          <p:spPr bwMode="auto">
            <a:xfrm>
              <a:off x="5465796" y="2287954"/>
              <a:ext cx="1850590" cy="1859595"/>
            </a:xfrm>
            <a:custGeom>
              <a:gdLst>
                <a:gd fmla="*/ 292 w 479" name="T0"/>
                <a:gd fmla="*/ 0 h 480" name="T1"/>
                <a:gd fmla="*/ 351 w 479" name="T2"/>
                <a:gd fmla="*/ 6 h 480" name="T3"/>
                <a:gd fmla="*/ 310 w 479" name="T4"/>
                <a:gd fmla="*/ 45 h 480" name="T5"/>
                <a:gd fmla="*/ 477 w 479" name="T6"/>
                <a:gd fmla="*/ 41 h 480" name="T7"/>
                <a:gd fmla="*/ 476 w 479" name="T8"/>
                <a:gd fmla="*/ 107 h 480" name="T9"/>
                <a:gd fmla="*/ 434 w 479" name="T10"/>
                <a:gd fmla="*/ 107 h 480" name="T11"/>
                <a:gd fmla="*/ 364 w 479" name="T12"/>
                <a:gd fmla="*/ 378 h 480" name="T13"/>
                <a:gd fmla="*/ 479 w 479" name="T14"/>
                <a:gd fmla="*/ 443 h 480" name="T15"/>
                <a:gd fmla="*/ 438 w 479" name="T16"/>
                <a:gd fmla="*/ 479 h 480" name="T17"/>
                <a:gd fmla="*/ 322 w 479" name="T18"/>
                <a:gd fmla="*/ 432 h 480" name="T19"/>
                <a:gd fmla="*/ 243 w 479" name="T20"/>
                <a:gd fmla="*/ 480 h 480" name="T21"/>
                <a:gd fmla="*/ 175 w 479" name="T22"/>
                <a:gd fmla="*/ 440 h 480" name="T23"/>
                <a:gd fmla="*/ 6 w 479" name="T24"/>
                <a:gd fmla="*/ 452 h 480" name="T25"/>
                <a:gd fmla="*/ 0 w 479" name="T26"/>
                <a:gd fmla="*/ 383 h 480" name="T27"/>
                <a:gd fmla="*/ 14 w 479" name="T28"/>
                <a:gd fmla="*/ 384 h 480" name="T29"/>
                <a:gd fmla="*/ 10 w 479" name="T30"/>
                <a:gd fmla="*/ 160 h 480" name="T31"/>
                <a:gd fmla="*/ 41 w 479" name="T32"/>
                <a:gd fmla="*/ 154 h 480" name="T33"/>
                <a:gd fmla="*/ 51 w 479" name="T34"/>
                <a:gd fmla="*/ 384 h 480" name="T35"/>
                <a:gd fmla="*/ 76 w 479" name="T36"/>
                <a:gd fmla="*/ 383 h 480" name="T37"/>
                <a:gd fmla="*/ 80 w 479" name="T38"/>
                <a:gd fmla="*/ 83 h 480" name="T39"/>
                <a:gd fmla="*/ 5 w 479" name="T40"/>
                <a:gd fmla="*/ 97 h 480" name="T41"/>
                <a:gd fmla="*/ 8 w 479" name="T42"/>
                <a:gd fmla="*/ 36 h 480" name="T43"/>
                <a:gd fmla="*/ 226 w 479" name="T44"/>
                <a:gd fmla="*/ 21 h 480" name="T45"/>
                <a:gd fmla="*/ 201 w 479" name="T46"/>
                <a:gd fmla="*/ 72 h 480" name="T47"/>
                <a:gd fmla="*/ 133 w 479" name="T48"/>
                <a:gd fmla="*/ 77 h 480" name="T49"/>
                <a:gd fmla="*/ 111 w 479" name="T50"/>
                <a:gd fmla="*/ 186 h 480" name="T51"/>
                <a:gd fmla="*/ 141 w 479" name="T52"/>
                <a:gd fmla="*/ 185 h 480" name="T53"/>
                <a:gd fmla="*/ 292 w 479" name="T54"/>
                <a:gd fmla="*/ 0 h 480" name="T55"/>
                <a:gd fmla="*/ 261 w 479" name="T56"/>
                <a:gd fmla="*/ 111 h 480" name="T57"/>
                <a:gd fmla="*/ 261 w 479" name="T58"/>
                <a:gd fmla="*/ 112 h 480" name="T59"/>
                <a:gd fmla="*/ 304 w 479" name="T60"/>
                <a:gd fmla="*/ 302 h 480" name="T61"/>
                <a:gd fmla="*/ 356 w 479" name="T62"/>
                <a:gd fmla="*/ 108 h 480" name="T63"/>
                <a:gd fmla="*/ 261 w 479" name="T64"/>
                <a:gd fmla="*/ 111 h 480" name="T65"/>
                <a:gd fmla="*/ 261 w 479" name="T66"/>
                <a:gd fmla="*/ 111 h 480" name="T67"/>
                <a:gd fmla="*/ 197 w 479" name="T68"/>
                <a:gd fmla="*/ 214 h 480" name="T69"/>
                <a:gd fmla="*/ 178 w 479" name="T70"/>
                <a:gd fmla="*/ 244 h 480" name="T71"/>
                <a:gd fmla="*/ 163 w 479" name="T72"/>
                <a:gd fmla="*/ 220 h 480" name="T73"/>
                <a:gd fmla="*/ 163 w 479" name="T74"/>
                <a:gd fmla="*/ 261 h 480" name="T75"/>
                <a:gd fmla="*/ 109 w 479" name="T76"/>
                <a:gd fmla="*/ 260 h 480" name="T77"/>
                <a:gd fmla="*/ 126 w 479" name="T78"/>
                <a:gd fmla="*/ 381 h 480" name="T79"/>
                <a:gd fmla="*/ 193 w 479" name="T80"/>
                <a:gd fmla="*/ 377 h 480" name="T81"/>
                <a:gd fmla="*/ 201 w 479" name="T82"/>
                <a:gd fmla="*/ 422 h 480" name="T83"/>
                <a:gd fmla="*/ 260 w 479" name="T84"/>
                <a:gd fmla="*/ 372 h 480" name="T85"/>
                <a:gd fmla="*/ 197 w 479" name="T86"/>
                <a:gd fmla="*/ 214 h 48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80" w="479">
                  <a:moveTo>
                    <a:pt x="292" y="0"/>
                  </a:moveTo>
                  <a:cubicBezTo>
                    <a:pt x="311" y="2"/>
                    <a:pt x="331" y="4"/>
                    <a:pt x="351" y="6"/>
                  </a:cubicBezTo>
                  <a:cubicBezTo>
                    <a:pt x="337" y="15"/>
                    <a:pt x="323" y="29"/>
                    <a:pt x="310" y="45"/>
                  </a:cubicBezTo>
                  <a:cubicBezTo>
                    <a:pt x="364" y="43"/>
                    <a:pt x="420" y="42"/>
                    <a:pt x="477" y="41"/>
                  </a:cubicBezTo>
                  <a:cubicBezTo>
                    <a:pt x="476" y="59"/>
                    <a:pt x="476" y="82"/>
                    <a:pt x="476" y="107"/>
                  </a:cubicBezTo>
                  <a:cubicBezTo>
                    <a:pt x="462" y="107"/>
                    <a:pt x="448" y="107"/>
                    <a:pt x="434" y="107"/>
                  </a:cubicBezTo>
                  <a:cubicBezTo>
                    <a:pt x="421" y="213"/>
                    <a:pt x="396" y="322"/>
                    <a:pt x="364" y="378"/>
                  </a:cubicBezTo>
                  <a:cubicBezTo>
                    <a:pt x="398" y="409"/>
                    <a:pt x="438" y="430"/>
                    <a:pt x="479" y="443"/>
                  </a:cubicBezTo>
                  <a:cubicBezTo>
                    <a:pt x="463" y="458"/>
                    <a:pt x="449" y="472"/>
                    <a:pt x="438" y="479"/>
                  </a:cubicBezTo>
                  <a:cubicBezTo>
                    <a:pt x="399" y="473"/>
                    <a:pt x="358" y="458"/>
                    <a:pt x="322" y="432"/>
                  </a:cubicBezTo>
                  <a:cubicBezTo>
                    <a:pt x="294" y="457"/>
                    <a:pt x="269" y="470"/>
                    <a:pt x="243" y="480"/>
                  </a:cubicBezTo>
                  <a:cubicBezTo>
                    <a:pt x="219" y="470"/>
                    <a:pt x="196" y="456"/>
                    <a:pt x="175" y="440"/>
                  </a:cubicBezTo>
                  <a:cubicBezTo>
                    <a:pt x="113" y="444"/>
                    <a:pt x="61" y="447"/>
                    <a:pt x="6" y="452"/>
                  </a:cubicBezTo>
                  <a:cubicBezTo>
                    <a:pt x="3" y="429"/>
                    <a:pt x="1" y="406"/>
                    <a:pt x="0" y="383"/>
                  </a:cubicBezTo>
                  <a:cubicBezTo>
                    <a:pt x="4" y="384"/>
                    <a:pt x="9" y="384"/>
                    <a:pt x="14" y="384"/>
                  </a:cubicBezTo>
                  <a:cubicBezTo>
                    <a:pt x="8" y="311"/>
                    <a:pt x="6" y="234"/>
                    <a:pt x="10" y="160"/>
                  </a:cubicBezTo>
                  <a:cubicBezTo>
                    <a:pt x="18" y="158"/>
                    <a:pt x="29" y="156"/>
                    <a:pt x="41" y="154"/>
                  </a:cubicBezTo>
                  <a:cubicBezTo>
                    <a:pt x="32" y="230"/>
                    <a:pt x="35" y="313"/>
                    <a:pt x="51" y="384"/>
                  </a:cubicBezTo>
                  <a:cubicBezTo>
                    <a:pt x="59" y="384"/>
                    <a:pt x="67" y="384"/>
                    <a:pt x="76" y="383"/>
                  </a:cubicBezTo>
                  <a:cubicBezTo>
                    <a:pt x="52" y="291"/>
                    <a:pt x="54" y="173"/>
                    <a:pt x="80" y="83"/>
                  </a:cubicBezTo>
                  <a:cubicBezTo>
                    <a:pt x="50" y="87"/>
                    <a:pt x="25" y="92"/>
                    <a:pt x="5" y="97"/>
                  </a:cubicBezTo>
                  <a:cubicBezTo>
                    <a:pt x="6" y="76"/>
                    <a:pt x="7" y="56"/>
                    <a:pt x="8" y="36"/>
                  </a:cubicBezTo>
                  <a:cubicBezTo>
                    <a:pt x="71" y="29"/>
                    <a:pt x="145" y="24"/>
                    <a:pt x="226" y="21"/>
                  </a:cubicBezTo>
                  <a:cubicBezTo>
                    <a:pt x="216" y="34"/>
                    <a:pt x="208" y="52"/>
                    <a:pt x="201" y="72"/>
                  </a:cubicBezTo>
                  <a:cubicBezTo>
                    <a:pt x="177" y="73"/>
                    <a:pt x="154" y="75"/>
                    <a:pt x="133" y="77"/>
                  </a:cubicBezTo>
                  <a:cubicBezTo>
                    <a:pt x="122" y="110"/>
                    <a:pt x="115" y="147"/>
                    <a:pt x="111" y="186"/>
                  </a:cubicBezTo>
                  <a:cubicBezTo>
                    <a:pt x="121" y="186"/>
                    <a:pt x="131" y="186"/>
                    <a:pt x="141" y="185"/>
                  </a:cubicBezTo>
                  <a:cubicBezTo>
                    <a:pt x="181" y="126"/>
                    <a:pt x="229" y="33"/>
                    <a:pt x="292" y="0"/>
                  </a:cubicBezTo>
                  <a:close/>
                  <a:moveTo>
                    <a:pt x="261" y="111"/>
                  </a:moveTo>
                  <a:cubicBezTo>
                    <a:pt x="261" y="111"/>
                    <a:pt x="261" y="111"/>
                    <a:pt x="261" y="112"/>
                  </a:cubicBezTo>
                  <a:cubicBezTo>
                    <a:pt x="256" y="178"/>
                    <a:pt x="273" y="248"/>
                    <a:pt x="304" y="302"/>
                  </a:cubicBezTo>
                  <a:cubicBezTo>
                    <a:pt x="327" y="252"/>
                    <a:pt x="343" y="179"/>
                    <a:pt x="356" y="108"/>
                  </a:cubicBezTo>
                  <a:cubicBezTo>
                    <a:pt x="323" y="109"/>
                    <a:pt x="292" y="109"/>
                    <a:pt x="261" y="111"/>
                  </a:cubicBezTo>
                  <a:cubicBezTo>
                    <a:pt x="261" y="111"/>
                    <a:pt x="261" y="111"/>
                    <a:pt x="261" y="111"/>
                  </a:cubicBezTo>
                  <a:close/>
                  <a:moveTo>
                    <a:pt x="197" y="214"/>
                  </a:moveTo>
                  <a:cubicBezTo>
                    <a:pt x="190" y="225"/>
                    <a:pt x="184" y="235"/>
                    <a:pt x="178" y="244"/>
                  </a:cubicBezTo>
                  <a:cubicBezTo>
                    <a:pt x="173" y="236"/>
                    <a:pt x="168" y="228"/>
                    <a:pt x="163" y="220"/>
                  </a:cubicBezTo>
                  <a:cubicBezTo>
                    <a:pt x="162" y="234"/>
                    <a:pt x="162" y="248"/>
                    <a:pt x="163" y="261"/>
                  </a:cubicBezTo>
                  <a:cubicBezTo>
                    <a:pt x="144" y="261"/>
                    <a:pt x="126" y="261"/>
                    <a:pt x="109" y="260"/>
                  </a:cubicBezTo>
                  <a:cubicBezTo>
                    <a:pt x="111" y="303"/>
                    <a:pt x="116" y="345"/>
                    <a:pt x="126" y="381"/>
                  </a:cubicBezTo>
                  <a:cubicBezTo>
                    <a:pt x="147" y="380"/>
                    <a:pt x="169" y="379"/>
                    <a:pt x="193" y="377"/>
                  </a:cubicBezTo>
                  <a:cubicBezTo>
                    <a:pt x="193" y="387"/>
                    <a:pt x="196" y="403"/>
                    <a:pt x="201" y="422"/>
                  </a:cubicBezTo>
                  <a:cubicBezTo>
                    <a:pt x="221" y="409"/>
                    <a:pt x="241" y="393"/>
                    <a:pt x="260" y="372"/>
                  </a:cubicBezTo>
                  <a:cubicBezTo>
                    <a:pt x="228" y="329"/>
                    <a:pt x="205" y="274"/>
                    <a:pt x="197" y="2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9"/>
            <p:cNvSpPr>
              <a:spLocks noEditPoints="1"/>
            </p:cNvSpPr>
            <p:nvPr/>
          </p:nvSpPr>
          <p:spPr bwMode="auto">
            <a:xfrm>
              <a:off x="7388429" y="2296959"/>
              <a:ext cx="1830328" cy="1850590"/>
            </a:xfrm>
            <a:custGeom>
              <a:gdLst>
                <a:gd fmla="*/ 284 w 474" name="T0"/>
                <a:gd fmla="*/ 0 h 478" name="T1"/>
                <a:gd fmla="*/ 346 w 474" name="T2"/>
                <a:gd fmla="*/ 1 h 478" name="T3"/>
                <a:gd fmla="*/ 349 w 474" name="T4"/>
                <a:gd fmla="*/ 26 h 478" name="T5"/>
                <a:gd fmla="*/ 469 w 474" name="T6"/>
                <a:gd fmla="*/ 37 h 478" name="T7"/>
                <a:gd fmla="*/ 470 w 474" name="T8"/>
                <a:gd fmla="*/ 83 h 478" name="T9"/>
                <a:gd fmla="*/ 422 w 474" name="T10"/>
                <a:gd fmla="*/ 73 h 478" name="T11"/>
                <a:gd fmla="*/ 443 w 474" name="T12"/>
                <a:gd fmla="*/ 117 h 478" name="T13"/>
                <a:gd fmla="*/ 401 w 474" name="T14"/>
                <a:gd fmla="*/ 123 h 478" name="T15"/>
                <a:gd fmla="*/ 369 w 474" name="T16"/>
                <a:gd fmla="*/ 67 h 478" name="T17"/>
                <a:gd fmla="*/ 343 w 474" name="T18"/>
                <a:gd fmla="*/ 64 h 478" name="T19"/>
                <a:gd fmla="*/ 325 w 474" name="T20"/>
                <a:gd fmla="*/ 107 h 478" name="T21"/>
                <a:gd fmla="*/ 323 w 474" name="T22"/>
                <a:gd fmla="*/ 106 h 478" name="T23"/>
                <a:gd fmla="*/ 328 w 474" name="T24"/>
                <a:gd fmla="*/ 128 h 478" name="T25"/>
                <a:gd fmla="*/ 471 w 474" name="T26"/>
                <a:gd fmla="*/ 146 h 478" name="T27"/>
                <a:gd fmla="*/ 472 w 474" name="T28"/>
                <a:gd fmla="*/ 197 h 478" name="T29"/>
                <a:gd fmla="*/ 336 w 474" name="T30"/>
                <a:gd fmla="*/ 187 h 478" name="T31"/>
                <a:gd fmla="*/ 337 w 474" name="T32"/>
                <a:gd fmla="*/ 226 h 478" name="T33"/>
                <a:gd fmla="*/ 464 w 474" name="T34"/>
                <a:gd fmla="*/ 228 h 478" name="T35"/>
                <a:gd fmla="*/ 463 w 474" name="T36"/>
                <a:gd fmla="*/ 307 h 478" name="T37"/>
                <a:gd fmla="*/ 453 w 474" name="T38"/>
                <a:gd fmla="*/ 350 h 478" name="T39"/>
                <a:gd fmla="*/ 396 w 474" name="T40"/>
                <a:gd fmla="*/ 377 h 478" name="T41"/>
                <a:gd fmla="*/ 474 w 474" name="T42"/>
                <a:gd fmla="*/ 401 h 478" name="T43"/>
                <a:gd fmla="*/ 443 w 474" name="T44"/>
                <a:gd fmla="*/ 464 h 478" name="T45"/>
                <a:gd fmla="*/ 319 w 474" name="T46"/>
                <a:gd fmla="*/ 385 h 478" name="T47"/>
                <a:gd fmla="*/ 267 w 474" name="T48"/>
                <a:gd fmla="*/ 478 h 478" name="T49"/>
                <a:gd fmla="*/ 204 w 474" name="T50"/>
                <a:gd fmla="*/ 478 h 478" name="T51"/>
                <a:gd fmla="*/ 252 w 474" name="T52"/>
                <a:gd fmla="*/ 387 h 478" name="T53"/>
                <a:gd fmla="*/ 33 w 474" name="T54"/>
                <a:gd fmla="*/ 474 h 478" name="T55"/>
                <a:gd fmla="*/ 0 w 474" name="T56"/>
                <a:gd fmla="*/ 439 h 478" name="T57"/>
                <a:gd fmla="*/ 265 w 474" name="T58"/>
                <a:gd fmla="*/ 313 h 478" name="T59"/>
                <a:gd fmla="*/ 268 w 474" name="T60"/>
                <a:gd fmla="*/ 288 h 478" name="T61"/>
                <a:gd fmla="*/ 141 w 474" name="T62"/>
                <a:gd fmla="*/ 290 h 478" name="T63"/>
                <a:gd fmla="*/ 131 w 474" name="T64"/>
                <a:gd fmla="*/ 395 h 478" name="T65"/>
                <a:gd fmla="*/ 53 w 474" name="T66"/>
                <a:gd fmla="*/ 397 h 478" name="T67"/>
                <a:gd fmla="*/ 58 w 474" name="T68"/>
                <a:gd fmla="*/ 224 h 478" name="T69"/>
                <a:gd fmla="*/ 269 w 474" name="T70"/>
                <a:gd fmla="*/ 225 h 478" name="T71"/>
                <a:gd fmla="*/ 267 w 474" name="T72"/>
                <a:gd fmla="*/ 185 h 478" name="T73"/>
                <a:gd fmla="*/ 15 w 474" name="T74"/>
                <a:gd fmla="*/ 182 h 478" name="T75"/>
                <a:gd fmla="*/ 14 w 474" name="T76"/>
                <a:gd fmla="*/ 118 h 478" name="T77"/>
                <a:gd fmla="*/ 260 w 474" name="T78"/>
                <a:gd fmla="*/ 124 h 478" name="T79"/>
                <a:gd fmla="*/ 255 w 474" name="T80"/>
                <a:gd fmla="*/ 99 h 478" name="T81"/>
                <a:gd fmla="*/ 319 w 474" name="T82"/>
                <a:gd fmla="*/ 103 h 478" name="T83"/>
                <a:gd fmla="*/ 258 w 474" name="T84"/>
                <a:gd fmla="*/ 74 h 478" name="T85"/>
                <a:gd fmla="*/ 268 w 474" name="T86"/>
                <a:gd fmla="*/ 58 h 478" name="T87"/>
                <a:gd fmla="*/ 269 w 474" name="T88"/>
                <a:gd fmla="*/ 58 h 478" name="T89"/>
                <a:gd fmla="*/ 269 w 474" name="T90"/>
                <a:gd fmla="*/ 57 h 478" name="T91"/>
                <a:gd fmla="*/ 281 w 474" name="T92"/>
                <a:gd fmla="*/ 36 h 478" name="T93"/>
                <a:gd fmla="*/ 284 w 474" name="T94"/>
                <a:gd fmla="*/ 0 h 478" name="T95"/>
                <a:gd fmla="*/ 336 w 474" name="T96"/>
                <a:gd fmla="*/ 286 h 478" name="T97"/>
                <a:gd fmla="*/ 333 w 474" name="T98"/>
                <a:gd fmla="*/ 312 h 478" name="T99"/>
                <a:gd fmla="*/ 378 w 474" name="T100"/>
                <a:gd fmla="*/ 364 h 478" name="T101"/>
                <a:gd fmla="*/ 379 w 474" name="T102"/>
                <a:gd fmla="*/ 322 h 478" name="T103"/>
                <a:gd fmla="*/ 414 w 474" name="T104"/>
                <a:gd fmla="*/ 323 h 478" name="T105"/>
                <a:gd fmla="*/ 429 w 474" name="T106"/>
                <a:gd fmla="*/ 303 h 478" name="T107"/>
                <a:gd fmla="*/ 431 w 474" name="T108"/>
                <a:gd fmla="*/ 282 h 478" name="T109"/>
                <a:gd fmla="*/ 336 w 474" name="T110"/>
                <a:gd fmla="*/ 286 h 478" name="T111"/>
                <a:gd fmla="*/ 336 w 474" name="T112"/>
                <a:gd fmla="*/ 286 h 47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478" w="473">
                  <a:moveTo>
                    <a:pt x="284" y="0"/>
                  </a:moveTo>
                  <a:cubicBezTo>
                    <a:pt x="305" y="0"/>
                    <a:pt x="326" y="0"/>
                    <a:pt x="346" y="1"/>
                  </a:cubicBezTo>
                  <a:cubicBezTo>
                    <a:pt x="348" y="9"/>
                    <a:pt x="349" y="17"/>
                    <a:pt x="349" y="26"/>
                  </a:cubicBezTo>
                  <a:cubicBezTo>
                    <a:pt x="392" y="29"/>
                    <a:pt x="433" y="33"/>
                    <a:pt x="469" y="37"/>
                  </a:cubicBezTo>
                  <a:cubicBezTo>
                    <a:pt x="469" y="52"/>
                    <a:pt x="470" y="67"/>
                    <a:pt x="470" y="83"/>
                  </a:cubicBezTo>
                  <a:cubicBezTo>
                    <a:pt x="456" y="79"/>
                    <a:pt x="440" y="76"/>
                    <a:pt x="422" y="73"/>
                  </a:cubicBezTo>
                  <a:cubicBezTo>
                    <a:pt x="431" y="88"/>
                    <a:pt x="437" y="102"/>
                    <a:pt x="443" y="117"/>
                  </a:cubicBezTo>
                  <a:cubicBezTo>
                    <a:pt x="430" y="118"/>
                    <a:pt x="417" y="121"/>
                    <a:pt x="401" y="123"/>
                  </a:cubicBezTo>
                  <a:cubicBezTo>
                    <a:pt x="393" y="102"/>
                    <a:pt x="382" y="83"/>
                    <a:pt x="369" y="67"/>
                  </a:cubicBezTo>
                  <a:cubicBezTo>
                    <a:pt x="361" y="66"/>
                    <a:pt x="352" y="65"/>
                    <a:pt x="343" y="64"/>
                  </a:cubicBezTo>
                  <a:cubicBezTo>
                    <a:pt x="339" y="77"/>
                    <a:pt x="333" y="92"/>
                    <a:pt x="325" y="107"/>
                  </a:cubicBezTo>
                  <a:cubicBezTo>
                    <a:pt x="324" y="107"/>
                    <a:pt x="323" y="106"/>
                    <a:pt x="323" y="106"/>
                  </a:cubicBezTo>
                  <a:cubicBezTo>
                    <a:pt x="325" y="113"/>
                    <a:pt x="326" y="120"/>
                    <a:pt x="328" y="128"/>
                  </a:cubicBezTo>
                  <a:cubicBezTo>
                    <a:pt x="394" y="132"/>
                    <a:pt x="445" y="139"/>
                    <a:pt x="471" y="146"/>
                  </a:cubicBezTo>
                  <a:cubicBezTo>
                    <a:pt x="471" y="163"/>
                    <a:pt x="471" y="180"/>
                    <a:pt x="472" y="197"/>
                  </a:cubicBezTo>
                  <a:cubicBezTo>
                    <a:pt x="451" y="193"/>
                    <a:pt x="402" y="190"/>
                    <a:pt x="336" y="187"/>
                  </a:cubicBezTo>
                  <a:cubicBezTo>
                    <a:pt x="337" y="200"/>
                    <a:pt x="337" y="213"/>
                    <a:pt x="337" y="226"/>
                  </a:cubicBezTo>
                  <a:cubicBezTo>
                    <a:pt x="396" y="226"/>
                    <a:pt x="442" y="227"/>
                    <a:pt x="464" y="228"/>
                  </a:cubicBezTo>
                  <a:cubicBezTo>
                    <a:pt x="464" y="254"/>
                    <a:pt x="464" y="281"/>
                    <a:pt x="463" y="307"/>
                  </a:cubicBezTo>
                  <a:cubicBezTo>
                    <a:pt x="462" y="323"/>
                    <a:pt x="459" y="338"/>
                    <a:pt x="453" y="350"/>
                  </a:cubicBezTo>
                  <a:cubicBezTo>
                    <a:pt x="446" y="363"/>
                    <a:pt x="430" y="372"/>
                    <a:pt x="396" y="377"/>
                  </a:cubicBezTo>
                  <a:cubicBezTo>
                    <a:pt x="420" y="393"/>
                    <a:pt x="447" y="400"/>
                    <a:pt x="474" y="401"/>
                  </a:cubicBezTo>
                  <a:cubicBezTo>
                    <a:pt x="467" y="421"/>
                    <a:pt x="458" y="442"/>
                    <a:pt x="443" y="464"/>
                  </a:cubicBezTo>
                  <a:cubicBezTo>
                    <a:pt x="382" y="447"/>
                    <a:pt x="350" y="429"/>
                    <a:pt x="319" y="385"/>
                  </a:cubicBezTo>
                  <a:cubicBezTo>
                    <a:pt x="307" y="425"/>
                    <a:pt x="290" y="459"/>
                    <a:pt x="267" y="478"/>
                  </a:cubicBezTo>
                  <a:cubicBezTo>
                    <a:pt x="246" y="478"/>
                    <a:pt x="225" y="478"/>
                    <a:pt x="204" y="478"/>
                  </a:cubicBezTo>
                  <a:cubicBezTo>
                    <a:pt x="226" y="462"/>
                    <a:pt x="242" y="429"/>
                    <a:pt x="252" y="387"/>
                  </a:cubicBezTo>
                  <a:cubicBezTo>
                    <a:pt x="187" y="440"/>
                    <a:pt x="106" y="466"/>
                    <a:pt x="33" y="474"/>
                  </a:cubicBezTo>
                  <a:cubicBezTo>
                    <a:pt x="26" y="468"/>
                    <a:pt x="15" y="456"/>
                    <a:pt x="0" y="439"/>
                  </a:cubicBezTo>
                  <a:cubicBezTo>
                    <a:pt x="101" y="420"/>
                    <a:pt x="199" y="379"/>
                    <a:pt x="265" y="313"/>
                  </a:cubicBezTo>
                  <a:cubicBezTo>
                    <a:pt x="266" y="305"/>
                    <a:pt x="267" y="297"/>
                    <a:pt x="268" y="288"/>
                  </a:cubicBezTo>
                  <a:cubicBezTo>
                    <a:pt x="228" y="289"/>
                    <a:pt x="185" y="290"/>
                    <a:pt x="141" y="290"/>
                  </a:cubicBezTo>
                  <a:cubicBezTo>
                    <a:pt x="139" y="328"/>
                    <a:pt x="136" y="365"/>
                    <a:pt x="131" y="395"/>
                  </a:cubicBezTo>
                  <a:cubicBezTo>
                    <a:pt x="105" y="396"/>
                    <a:pt x="79" y="396"/>
                    <a:pt x="53" y="397"/>
                  </a:cubicBezTo>
                  <a:cubicBezTo>
                    <a:pt x="57" y="349"/>
                    <a:pt x="58" y="286"/>
                    <a:pt x="58" y="224"/>
                  </a:cubicBezTo>
                  <a:cubicBezTo>
                    <a:pt x="133" y="224"/>
                    <a:pt x="206" y="225"/>
                    <a:pt x="269" y="225"/>
                  </a:cubicBezTo>
                  <a:cubicBezTo>
                    <a:pt x="269" y="212"/>
                    <a:pt x="268" y="198"/>
                    <a:pt x="267" y="185"/>
                  </a:cubicBezTo>
                  <a:cubicBezTo>
                    <a:pt x="192" y="184"/>
                    <a:pt x="104" y="183"/>
                    <a:pt x="15" y="182"/>
                  </a:cubicBezTo>
                  <a:cubicBezTo>
                    <a:pt x="15" y="160"/>
                    <a:pt x="15" y="138"/>
                    <a:pt x="14" y="118"/>
                  </a:cubicBezTo>
                  <a:cubicBezTo>
                    <a:pt x="101" y="119"/>
                    <a:pt x="186" y="121"/>
                    <a:pt x="260" y="124"/>
                  </a:cubicBezTo>
                  <a:cubicBezTo>
                    <a:pt x="259" y="116"/>
                    <a:pt x="257" y="107"/>
                    <a:pt x="255" y="99"/>
                  </a:cubicBezTo>
                  <a:cubicBezTo>
                    <a:pt x="277" y="101"/>
                    <a:pt x="299" y="102"/>
                    <a:pt x="319" y="103"/>
                  </a:cubicBezTo>
                  <a:cubicBezTo>
                    <a:pt x="301" y="94"/>
                    <a:pt x="281" y="84"/>
                    <a:pt x="258" y="74"/>
                  </a:cubicBezTo>
                  <a:cubicBezTo>
                    <a:pt x="262" y="68"/>
                    <a:pt x="265" y="63"/>
                    <a:pt x="268" y="58"/>
                  </a:cubicBezTo>
                  <a:cubicBezTo>
                    <a:pt x="268" y="58"/>
                    <a:pt x="269" y="58"/>
                    <a:pt x="269" y="58"/>
                  </a:cubicBezTo>
                  <a:cubicBezTo>
                    <a:pt x="269" y="58"/>
                    <a:pt x="269" y="57"/>
                    <a:pt x="269" y="57"/>
                  </a:cubicBezTo>
                  <a:cubicBezTo>
                    <a:pt x="273" y="49"/>
                    <a:pt x="277" y="42"/>
                    <a:pt x="281" y="36"/>
                  </a:cubicBezTo>
                  <a:cubicBezTo>
                    <a:pt x="285" y="23"/>
                    <a:pt x="286" y="11"/>
                    <a:pt x="284" y="0"/>
                  </a:cubicBezTo>
                  <a:close/>
                  <a:moveTo>
                    <a:pt x="336" y="286"/>
                  </a:moveTo>
                  <a:cubicBezTo>
                    <a:pt x="335" y="295"/>
                    <a:pt x="334" y="304"/>
                    <a:pt x="333" y="312"/>
                  </a:cubicBezTo>
                  <a:cubicBezTo>
                    <a:pt x="349" y="334"/>
                    <a:pt x="363" y="351"/>
                    <a:pt x="378" y="364"/>
                  </a:cubicBezTo>
                  <a:cubicBezTo>
                    <a:pt x="380" y="351"/>
                    <a:pt x="380" y="337"/>
                    <a:pt x="379" y="322"/>
                  </a:cubicBezTo>
                  <a:cubicBezTo>
                    <a:pt x="392" y="324"/>
                    <a:pt x="404" y="324"/>
                    <a:pt x="414" y="323"/>
                  </a:cubicBezTo>
                  <a:cubicBezTo>
                    <a:pt x="423" y="322"/>
                    <a:pt x="428" y="315"/>
                    <a:pt x="429" y="303"/>
                  </a:cubicBezTo>
                  <a:cubicBezTo>
                    <a:pt x="430" y="296"/>
                    <a:pt x="430" y="289"/>
                    <a:pt x="431" y="282"/>
                  </a:cubicBezTo>
                  <a:cubicBezTo>
                    <a:pt x="406" y="284"/>
                    <a:pt x="374" y="285"/>
                    <a:pt x="336" y="286"/>
                  </a:cubicBezTo>
                  <a:cubicBezTo>
                    <a:pt x="336" y="286"/>
                    <a:pt x="336" y="286"/>
                    <a:pt x="336" y="2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Freeform 10"/>
            <p:cNvSpPr/>
            <p:nvPr/>
          </p:nvSpPr>
          <p:spPr bwMode="auto">
            <a:xfrm>
              <a:off x="7370418" y="2292457"/>
              <a:ext cx="1055872" cy="439008"/>
            </a:xfrm>
            <a:custGeom>
              <a:gdLst>
                <a:gd fmla="*/ 81 w 274" name="T0"/>
                <a:gd fmla="*/ 0 h 113" name="T1"/>
                <a:gd fmla="*/ 151 w 274" name="T2"/>
                <a:gd fmla="*/ 0 h 113" name="T3"/>
                <a:gd fmla="*/ 142 w 274" name="T4"/>
                <a:gd fmla="*/ 17 h 113" name="T5"/>
                <a:gd fmla="*/ 255 w 274" name="T6"/>
                <a:gd fmla="*/ 21 h 113" name="T7"/>
                <a:gd fmla="*/ 274 w 274" name="T8"/>
                <a:gd fmla="*/ 56 h 113" name="T9"/>
                <a:gd fmla="*/ 273 w 274" name="T10"/>
                <a:gd fmla="*/ 57 h 113" name="T11"/>
                <a:gd fmla="*/ 199 w 274" name="T12"/>
                <a:gd fmla="*/ 53 h 113" name="T13"/>
                <a:gd fmla="*/ 235 w 274" name="T14"/>
                <a:gd fmla="*/ 99 h 113" name="T15"/>
                <a:gd fmla="*/ 162 w 274" name="T16"/>
                <a:gd fmla="*/ 110 h 113" name="T17"/>
                <a:gd fmla="*/ 126 w 274" name="T18"/>
                <a:gd fmla="*/ 51 h 113" name="T19"/>
                <a:gd fmla="*/ 114 w 274" name="T20"/>
                <a:gd fmla="*/ 50 h 113" name="T21"/>
                <a:gd fmla="*/ 37 w 274" name="T22"/>
                <a:gd fmla="*/ 113 h 113" name="T23"/>
                <a:gd fmla="*/ 0 w 274" name="T24"/>
                <a:gd fmla="*/ 53 h 113" name="T25"/>
                <a:gd fmla="*/ 81 w 274" name="T26"/>
                <a:gd fmla="*/ 0 h 11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13" w="274">
                  <a:moveTo>
                    <a:pt x="81" y="0"/>
                  </a:moveTo>
                  <a:cubicBezTo>
                    <a:pt x="104" y="0"/>
                    <a:pt x="128" y="0"/>
                    <a:pt x="151" y="0"/>
                  </a:cubicBezTo>
                  <a:cubicBezTo>
                    <a:pt x="149" y="5"/>
                    <a:pt x="146" y="10"/>
                    <a:pt x="142" y="17"/>
                  </a:cubicBezTo>
                  <a:cubicBezTo>
                    <a:pt x="180" y="18"/>
                    <a:pt x="218" y="19"/>
                    <a:pt x="255" y="21"/>
                  </a:cubicBezTo>
                  <a:cubicBezTo>
                    <a:pt x="262" y="31"/>
                    <a:pt x="268" y="43"/>
                    <a:pt x="274" y="56"/>
                  </a:cubicBezTo>
                  <a:cubicBezTo>
                    <a:pt x="274" y="57"/>
                    <a:pt x="274" y="57"/>
                    <a:pt x="273" y="57"/>
                  </a:cubicBezTo>
                  <a:cubicBezTo>
                    <a:pt x="249" y="56"/>
                    <a:pt x="224" y="54"/>
                    <a:pt x="199" y="53"/>
                  </a:cubicBezTo>
                  <a:cubicBezTo>
                    <a:pt x="211" y="66"/>
                    <a:pt x="223" y="81"/>
                    <a:pt x="235" y="99"/>
                  </a:cubicBezTo>
                  <a:cubicBezTo>
                    <a:pt x="212" y="102"/>
                    <a:pt x="187" y="106"/>
                    <a:pt x="162" y="110"/>
                  </a:cubicBezTo>
                  <a:cubicBezTo>
                    <a:pt x="151" y="87"/>
                    <a:pt x="139" y="67"/>
                    <a:pt x="126" y="51"/>
                  </a:cubicBezTo>
                  <a:cubicBezTo>
                    <a:pt x="122" y="51"/>
                    <a:pt x="118" y="50"/>
                    <a:pt x="114" y="50"/>
                  </a:cubicBezTo>
                  <a:cubicBezTo>
                    <a:pt x="94" y="71"/>
                    <a:pt x="68" y="93"/>
                    <a:pt x="37" y="113"/>
                  </a:cubicBezTo>
                  <a:cubicBezTo>
                    <a:pt x="29" y="94"/>
                    <a:pt x="17" y="73"/>
                    <a:pt x="0" y="53"/>
                  </a:cubicBezTo>
                  <a:cubicBezTo>
                    <a:pt x="40" y="34"/>
                    <a:pt x="68" y="11"/>
                    <a:pt x="8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1782651" y="4037867"/>
            <a:ext cx="969962" cy="647700"/>
            <a:chOff x="2446338" y="3532188"/>
            <a:chExt cx="969962" cy="647700"/>
          </a:xfrm>
        </p:grpSpPr>
        <p:sp>
          <p:nvSpPr>
            <p:cNvPr id="113" name="AutoShape 18"/>
            <p:cNvSpPr>
              <a:spLocks noChangeArrowheads="1" noChangeAspect="1" noTextEdit="1"/>
            </p:cNvSpPr>
            <p:nvPr/>
          </p:nvSpPr>
          <p:spPr bwMode="auto">
            <a:xfrm>
              <a:off x="2447925" y="3532188"/>
              <a:ext cx="968375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4" name="Freeform 20"/>
            <p:cNvSpPr/>
            <p:nvPr/>
          </p:nvSpPr>
          <p:spPr bwMode="auto">
            <a:xfrm>
              <a:off x="2635250" y="3532188"/>
              <a:ext cx="779463" cy="512763"/>
            </a:xfrm>
            <a:custGeom>
              <a:gdLst>
                <a:gd fmla="*/ 0 w 491" name="T0"/>
                <a:gd fmla="*/ 323 h 323" name="T1"/>
                <a:gd fmla="*/ 102 w 491" name="T2"/>
                <a:gd fmla="*/ 277 h 323" name="T3"/>
                <a:gd fmla="*/ 491 w 491" name="T4"/>
                <a:gd fmla="*/ 0 h 323" name="T5"/>
                <a:gd fmla="*/ 0 w 491" name="T6"/>
                <a:gd fmla="*/ 323 h 32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3" w="491">
                  <a:moveTo>
                    <a:pt x="0" y="323"/>
                  </a:moveTo>
                  <a:lnTo>
                    <a:pt x="102" y="277"/>
                  </a:lnTo>
                  <a:lnTo>
                    <a:pt x="491" y="0"/>
                  </a:lnTo>
                  <a:lnTo>
                    <a:pt x="0" y="323"/>
                  </a:lnTo>
                  <a:close/>
                </a:path>
              </a:pathLst>
            </a:custGeom>
            <a:solidFill>
              <a:srgbClr val="0E3A2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5" name="Freeform 21"/>
            <p:cNvSpPr/>
            <p:nvPr/>
          </p:nvSpPr>
          <p:spPr bwMode="auto">
            <a:xfrm>
              <a:off x="2635250" y="3532188"/>
              <a:ext cx="779463" cy="512763"/>
            </a:xfrm>
            <a:custGeom>
              <a:gdLst>
                <a:gd fmla="*/ 17 w 491" name="T0"/>
                <a:gd fmla="*/ 178 h 323" name="T1"/>
                <a:gd fmla="*/ 0 w 491" name="T2"/>
                <a:gd fmla="*/ 323 h 323" name="T3"/>
                <a:gd fmla="*/ 491 w 491" name="T4"/>
                <a:gd fmla="*/ 0 h 323" name="T5"/>
                <a:gd fmla="*/ 17 w 491" name="T6"/>
                <a:gd fmla="*/ 178 h 32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3" w="491">
                  <a:moveTo>
                    <a:pt x="17" y="178"/>
                  </a:moveTo>
                  <a:lnTo>
                    <a:pt x="0" y="323"/>
                  </a:lnTo>
                  <a:lnTo>
                    <a:pt x="491" y="0"/>
                  </a:lnTo>
                  <a:lnTo>
                    <a:pt x="17" y="178"/>
                  </a:lnTo>
                  <a:close/>
                </a:path>
              </a:pathLst>
            </a:custGeom>
            <a:solidFill>
              <a:srgbClr val="228E55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6" name="Freeform 22"/>
            <p:cNvSpPr/>
            <p:nvPr/>
          </p:nvSpPr>
          <p:spPr bwMode="auto">
            <a:xfrm>
              <a:off x="2446338" y="3532188"/>
              <a:ext cx="968375" cy="647700"/>
            </a:xfrm>
            <a:custGeom>
              <a:gdLst>
                <a:gd fmla="*/ 0 w 610" name="T0"/>
                <a:gd fmla="*/ 74 h 408" name="T1"/>
                <a:gd fmla="*/ 134 w 610" name="T2"/>
                <a:gd fmla="*/ 197 h 408" name="T3"/>
                <a:gd fmla="*/ 610 w 610" name="T4"/>
                <a:gd fmla="*/ 0 h 408" name="T5"/>
                <a:gd fmla="*/ 221 w 610" name="T6"/>
                <a:gd fmla="*/ 277 h 408" name="T7"/>
                <a:gd fmla="*/ 365 w 610" name="T8"/>
                <a:gd fmla="*/ 408 h 408" name="T9"/>
                <a:gd fmla="*/ 610 w 610" name="T10"/>
                <a:gd fmla="*/ 0 h 408" name="T11"/>
                <a:gd fmla="*/ 0 w 610" name="T12"/>
                <a:gd fmla="*/ 74 h 40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8" w="610">
                  <a:moveTo>
                    <a:pt x="0" y="74"/>
                  </a:moveTo>
                  <a:lnTo>
                    <a:pt x="134" y="197"/>
                  </a:lnTo>
                  <a:lnTo>
                    <a:pt x="610" y="0"/>
                  </a:lnTo>
                  <a:lnTo>
                    <a:pt x="221" y="277"/>
                  </a:lnTo>
                  <a:lnTo>
                    <a:pt x="365" y="408"/>
                  </a:lnTo>
                  <a:lnTo>
                    <a:pt x="610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026" name="文本框 1025"/>
          <p:cNvSpPr txBox="1"/>
          <p:nvPr/>
        </p:nvSpPr>
        <p:spPr>
          <a:xfrm>
            <a:off x="2673141" y="1962024"/>
            <a:ext cx="1970761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大学生</a:t>
            </a:r>
          </a:p>
        </p:txBody>
      </p:sp>
      <p:sp>
        <p:nvSpPr>
          <p:cNvPr id="147" name="文本框 146"/>
          <p:cNvSpPr txBox="1"/>
          <p:nvPr/>
        </p:nvSpPr>
        <p:spPr>
          <a:xfrm>
            <a:off x="3124150" y="3923855"/>
            <a:ext cx="135854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相关</a:t>
            </a:r>
          </a:p>
        </p:txBody>
      </p:sp>
    </p:spTree>
    <p:extLst>
      <p:ext uri="{BB962C8B-B14F-4D97-AF65-F5344CB8AC3E}">
        <p14:creationId val="216904731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8" name="组合 127"/>
          <p:cNvGrpSpPr/>
          <p:nvPr/>
        </p:nvGrpSpPr>
        <p:grpSpPr>
          <a:xfrm>
            <a:off x="5940598" y="935924"/>
            <a:ext cx="5478958" cy="3752966"/>
            <a:chOff x="-45618" y="639199"/>
            <a:chExt cx="5478958" cy="3752966"/>
          </a:xfrm>
          <a:solidFill>
            <a:srgbClr val="24985B"/>
          </a:solidFill>
        </p:grpSpPr>
        <p:sp>
          <p:nvSpPr>
            <p:cNvPr id="129" name="椭圆 128"/>
            <p:cNvSpPr/>
            <p:nvPr/>
          </p:nvSpPr>
          <p:spPr>
            <a:xfrm>
              <a:off x="-45618" y="639199"/>
              <a:ext cx="5478958" cy="35246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0" name="椭圆 129"/>
            <p:cNvSpPr/>
            <p:nvPr/>
          </p:nvSpPr>
          <p:spPr>
            <a:xfrm>
              <a:off x="116782" y="3688331"/>
              <a:ext cx="589669" cy="5896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1" name="椭圆 130"/>
            <p:cNvSpPr/>
            <p:nvPr/>
          </p:nvSpPr>
          <p:spPr>
            <a:xfrm>
              <a:off x="366980" y="3171209"/>
              <a:ext cx="1220956" cy="12209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683721" y="1263429"/>
            <a:ext cx="4326859" cy="3055374"/>
            <a:chOff x="648905" y="1440880"/>
            <a:chExt cx="4326859" cy="3055374"/>
          </a:xfrm>
          <a:solidFill>
            <a:srgbClr val="24985B"/>
          </a:solidFill>
        </p:grpSpPr>
        <p:sp>
          <p:nvSpPr>
            <p:cNvPr id="126" name="椭圆 125"/>
            <p:cNvSpPr/>
            <p:nvPr/>
          </p:nvSpPr>
          <p:spPr>
            <a:xfrm>
              <a:off x="648905" y="1440880"/>
              <a:ext cx="3640543" cy="23419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4386095" y="3686007"/>
              <a:ext cx="589669" cy="5896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3165139" y="3275298"/>
              <a:ext cx="1220956" cy="12209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-3685440" y="4236049"/>
            <a:ext cx="2312198" cy="1141813"/>
            <a:chOff x="7886448" y="2047556"/>
            <a:chExt cx="1354856" cy="669057"/>
          </a:xfrm>
        </p:grpSpPr>
        <p:sp>
          <p:nvSpPr>
            <p:cNvPr id="80" name="任意多边形 79"/>
            <p:cNvSpPr/>
            <p:nvPr/>
          </p:nvSpPr>
          <p:spPr>
            <a:xfrm>
              <a:off x="7886448" y="2047556"/>
              <a:ext cx="669727" cy="669057"/>
            </a:xfrm>
            <a:custGeom>
              <a:gdLst>
                <a:gd fmla="*/ 407194 w 669727" name="connsiteX0"/>
                <a:gd fmla="*/ 0 h 669057" name="connsiteY0"/>
                <a:gd fmla="*/ 498946 w 669727" name="connsiteX1"/>
                <a:gd fmla="*/ 24110 h 669057" name="connsiteY1"/>
                <a:gd fmla="*/ 469478 w 669727" name="connsiteX2"/>
                <a:gd fmla="*/ 103138 h 669057" name="connsiteY2"/>
                <a:gd fmla="*/ 667047 w 669727" name="connsiteX3"/>
                <a:gd fmla="*/ 103138 h 669057" name="connsiteY3"/>
                <a:gd fmla="*/ 667047 w 669727" name="connsiteX4"/>
                <a:gd fmla="*/ 192212 h 669057" name="connsiteY4"/>
                <a:gd fmla="*/ 622511 w 669727" name="connsiteX5"/>
                <a:gd fmla="*/ 192212 h 669057" name="connsiteY5"/>
                <a:gd fmla="*/ 545827 w 669727" name="connsiteX6"/>
                <a:gd fmla="*/ 483208 h 669057" name="connsiteY6"/>
                <a:gd fmla="*/ 669727 w 669727" name="connsiteX7"/>
                <a:gd fmla="*/ 573956 h 669057" name="connsiteY7"/>
                <a:gd fmla="*/ 611460 w 669727" name="connsiteX8"/>
                <a:gd fmla="*/ 663030 h 669057" name="connsiteY8"/>
                <a:gd fmla="*/ 485217 w 669727" name="connsiteX9"/>
                <a:gd fmla="*/ 558887 h 669057" name="connsiteY9"/>
                <a:gd fmla="*/ 338882 w 669727" name="connsiteX10"/>
                <a:gd fmla="*/ 669057 h 669057" name="connsiteY10"/>
                <a:gd fmla="*/ 286308 w 669727" name="connsiteX11"/>
                <a:gd fmla="*/ 586681 h 669057" name="connsiteY11"/>
                <a:gd fmla="*/ 10716 w 669727" name="connsiteX12"/>
                <a:gd fmla="*/ 628873 h 669057" name="connsiteY12"/>
                <a:gd fmla="*/ 0 w 669727" name="connsiteX13"/>
                <a:gd fmla="*/ 534442 h 669057" name="connsiteY13"/>
                <a:gd fmla="*/ 35496 w 669727" name="connsiteX14"/>
                <a:gd fmla="*/ 530424 h 669057" name="connsiteY14"/>
                <a:gd fmla="*/ 35496 w 669727" name="connsiteX15"/>
                <a:gd fmla="*/ 226368 h 669057" name="connsiteY15"/>
                <a:gd fmla="*/ 117202 w 669727" name="connsiteX16"/>
                <a:gd fmla="*/ 226368 h 669057" name="connsiteY16"/>
                <a:gd fmla="*/ 117202 w 669727" name="connsiteX17"/>
                <a:gd fmla="*/ 520043 h 669057" name="connsiteY17"/>
                <a:gd fmla="*/ 164753 w 669727" name="connsiteX18"/>
                <a:gd fmla="*/ 514015 h 669057" name="connsiteY18"/>
                <a:gd fmla="*/ 164753 w 669727" name="connsiteX19"/>
                <a:gd fmla="*/ 136624 h 669057" name="connsiteY19"/>
                <a:gd fmla="*/ 14064 w 669727" name="connsiteX20"/>
                <a:gd fmla="*/ 136624 h 669057" name="connsiteY20"/>
                <a:gd fmla="*/ 14064 w 669727" name="connsiteX21"/>
                <a:gd fmla="*/ 51569 h 669057" name="connsiteY21"/>
                <a:gd fmla="*/ 342230 w 669727" name="connsiteX22"/>
                <a:gd fmla="*/ 51569 h 669057" name="connsiteY22"/>
                <a:gd fmla="*/ 342230 w 669727" name="connsiteX23"/>
                <a:gd fmla="*/ 136624 h 669057" name="connsiteY23"/>
                <a:gd fmla="*/ 248469 w 669727" name="connsiteX24"/>
                <a:gd fmla="*/ 136624 h 669057" name="connsiteY24"/>
                <a:gd fmla="*/ 248469 w 669727" name="connsiteX25"/>
                <a:gd fmla="*/ 273249 h 669057" name="connsiteY25"/>
                <a:gd fmla="*/ 291666 w 669727" name="connsiteX26"/>
                <a:gd fmla="*/ 273249 h 669057" name="connsiteY26"/>
                <a:gd fmla="*/ 407194 w 669727" name="connsiteX27"/>
                <a:gd fmla="*/ 0 h 669057" name="connsiteY27"/>
                <a:gd fmla="*/ 430634 w 669727" name="connsiteX28"/>
                <a:gd fmla="*/ 192212 h 669057" name="connsiteY28"/>
                <a:gd fmla="*/ 430299 w 669727" name="connsiteX29"/>
                <a:gd fmla="*/ 193216 h 669057" name="connsiteY29"/>
                <a:gd fmla="*/ 487896 w 669727" name="connsiteX30"/>
                <a:gd fmla="*/ 399827 h 669057" name="connsiteY30"/>
                <a:gd fmla="*/ 537455 w 669727" name="connsiteX31"/>
                <a:gd fmla="*/ 192212 h 669057" name="connsiteY31"/>
                <a:gd fmla="*/ 430634 w 669727" name="connsiteX32"/>
                <a:gd fmla="*/ 192212 h 669057" name="connsiteY32"/>
                <a:gd fmla="*/ 366340 w 669727" name="connsiteX33"/>
                <a:gd fmla="*/ 306400 h 669057" name="connsiteY33"/>
                <a:gd fmla="*/ 342900 w 669727" name="connsiteX34"/>
                <a:gd fmla="*/ 338882 h 669057" name="connsiteY34"/>
                <a:gd fmla="*/ 323478 w 669727" name="connsiteX35"/>
                <a:gd fmla="*/ 313097 h 669057" name="connsiteY35"/>
                <a:gd fmla="*/ 323478 w 669727" name="connsiteX36"/>
                <a:gd fmla="*/ 357634 h 669057" name="connsiteY36"/>
                <a:gd fmla="*/ 248469 w 669727" name="connsiteX37"/>
                <a:gd fmla="*/ 357634 h 669057" name="connsiteY37"/>
                <a:gd fmla="*/ 248469 w 669727" name="connsiteX38"/>
                <a:gd fmla="*/ 503300 h 669057" name="connsiteY38"/>
                <a:gd fmla="*/ 342900 w 669727" name="connsiteX39"/>
                <a:gd fmla="*/ 490910 h 669057" name="connsiteY39"/>
                <a:gd fmla="*/ 335868 w 669727" name="connsiteX40"/>
                <a:gd fmla="*/ 552525 h 669057" name="connsiteY40"/>
                <a:gd fmla="*/ 428960 w 669727" name="connsiteX41"/>
                <a:gd fmla="*/ 479859 h 669057" name="connsiteY41"/>
                <a:gd fmla="*/ 366340 w 669727" name="connsiteX42"/>
                <a:gd fmla="*/ 306400 h 669057" name="connsiteY4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b="b" l="l" r="r" t="t"/>
              <a:pathLst>
                <a:path h="669057" w="669727">
                  <a:moveTo>
                    <a:pt x="407194" y="0"/>
                  </a:moveTo>
                  <a:lnTo>
                    <a:pt x="498946" y="24110"/>
                  </a:lnTo>
                  <a:cubicBezTo>
                    <a:pt x="489347" y="51792"/>
                    <a:pt x="479524" y="78135"/>
                    <a:pt x="469478" y="103138"/>
                  </a:cubicBezTo>
                  <a:lnTo>
                    <a:pt x="667047" y="103138"/>
                  </a:lnTo>
                  <a:lnTo>
                    <a:pt x="667047" y="192212"/>
                  </a:lnTo>
                  <a:lnTo>
                    <a:pt x="622511" y="192212"/>
                  </a:lnTo>
                  <a:cubicBezTo>
                    <a:pt x="613581" y="314325"/>
                    <a:pt x="588019" y="411324"/>
                    <a:pt x="545827" y="483208"/>
                  </a:cubicBezTo>
                  <a:cubicBezTo>
                    <a:pt x="579983" y="520489"/>
                    <a:pt x="621283" y="550739"/>
                    <a:pt x="669727" y="573956"/>
                  </a:cubicBezTo>
                  <a:cubicBezTo>
                    <a:pt x="650974" y="599405"/>
                    <a:pt x="631552" y="629097"/>
                    <a:pt x="611460" y="663030"/>
                  </a:cubicBezTo>
                  <a:cubicBezTo>
                    <a:pt x="562570" y="633785"/>
                    <a:pt x="520489" y="599071"/>
                    <a:pt x="485217" y="558887"/>
                  </a:cubicBezTo>
                  <a:cubicBezTo>
                    <a:pt x="442131" y="601526"/>
                    <a:pt x="393353" y="638250"/>
                    <a:pt x="338882" y="669057"/>
                  </a:cubicBezTo>
                  <a:cubicBezTo>
                    <a:pt x="322585" y="638473"/>
                    <a:pt x="305060" y="611014"/>
                    <a:pt x="286308" y="586681"/>
                  </a:cubicBezTo>
                  <a:lnTo>
                    <a:pt x="10716" y="628873"/>
                  </a:lnTo>
                  <a:lnTo>
                    <a:pt x="0" y="534442"/>
                  </a:lnTo>
                  <a:lnTo>
                    <a:pt x="35496" y="530424"/>
                  </a:lnTo>
                  <a:lnTo>
                    <a:pt x="35496" y="226368"/>
                  </a:lnTo>
                  <a:lnTo>
                    <a:pt x="117202" y="226368"/>
                  </a:lnTo>
                  <a:lnTo>
                    <a:pt x="117202" y="520043"/>
                  </a:lnTo>
                  <a:lnTo>
                    <a:pt x="164753" y="514015"/>
                  </a:lnTo>
                  <a:lnTo>
                    <a:pt x="164753" y="136624"/>
                  </a:lnTo>
                  <a:lnTo>
                    <a:pt x="14064" y="136624"/>
                  </a:lnTo>
                  <a:lnTo>
                    <a:pt x="14064" y="51569"/>
                  </a:lnTo>
                  <a:lnTo>
                    <a:pt x="342230" y="51569"/>
                  </a:lnTo>
                  <a:lnTo>
                    <a:pt x="342230" y="136624"/>
                  </a:lnTo>
                  <a:lnTo>
                    <a:pt x="248469" y="136624"/>
                  </a:lnTo>
                  <a:lnTo>
                    <a:pt x="248469" y="273249"/>
                  </a:lnTo>
                  <a:lnTo>
                    <a:pt x="291666" y="273249"/>
                  </a:lnTo>
                  <a:cubicBezTo>
                    <a:pt x="339440" y="204490"/>
                    <a:pt x="377949" y="113407"/>
                    <a:pt x="407194" y="0"/>
                  </a:cubicBezTo>
                  <a:close/>
                  <a:moveTo>
                    <a:pt x="430634" y="192212"/>
                  </a:moveTo>
                  <a:cubicBezTo>
                    <a:pt x="430634" y="192658"/>
                    <a:pt x="430523" y="192993"/>
                    <a:pt x="430299" y="193216"/>
                  </a:cubicBezTo>
                  <a:cubicBezTo>
                    <a:pt x="438336" y="272914"/>
                    <a:pt x="457535" y="341784"/>
                    <a:pt x="487896" y="399827"/>
                  </a:cubicBezTo>
                  <a:cubicBezTo>
                    <a:pt x="515801" y="344686"/>
                    <a:pt x="532321" y="275481"/>
                    <a:pt x="537455" y="192212"/>
                  </a:cubicBezTo>
                  <a:lnTo>
                    <a:pt x="430634" y="192212"/>
                  </a:lnTo>
                  <a:close/>
                  <a:moveTo>
                    <a:pt x="366340" y="306400"/>
                  </a:moveTo>
                  <a:cubicBezTo>
                    <a:pt x="358527" y="317785"/>
                    <a:pt x="350713" y="328613"/>
                    <a:pt x="342900" y="338882"/>
                  </a:cubicBezTo>
                  <a:cubicBezTo>
                    <a:pt x="336872" y="330175"/>
                    <a:pt x="330398" y="321581"/>
                    <a:pt x="323478" y="313097"/>
                  </a:cubicBezTo>
                  <a:lnTo>
                    <a:pt x="323478" y="357634"/>
                  </a:lnTo>
                  <a:lnTo>
                    <a:pt x="248469" y="357634"/>
                  </a:lnTo>
                  <a:lnTo>
                    <a:pt x="248469" y="503300"/>
                  </a:lnTo>
                  <a:lnTo>
                    <a:pt x="342900" y="490910"/>
                  </a:lnTo>
                  <a:cubicBezTo>
                    <a:pt x="340891" y="503635"/>
                    <a:pt x="338547" y="524173"/>
                    <a:pt x="335868" y="552525"/>
                  </a:cubicBezTo>
                  <a:cubicBezTo>
                    <a:pt x="370247" y="530870"/>
                    <a:pt x="401278" y="506648"/>
                    <a:pt x="428960" y="479859"/>
                  </a:cubicBezTo>
                  <a:cubicBezTo>
                    <a:pt x="399938" y="428737"/>
                    <a:pt x="379065" y="370917"/>
                    <a:pt x="366340" y="3064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任意多边形 78"/>
            <p:cNvSpPr/>
            <p:nvPr/>
          </p:nvSpPr>
          <p:spPr>
            <a:xfrm>
              <a:off x="8574926" y="2050235"/>
              <a:ext cx="666378" cy="664369"/>
            </a:xfrm>
            <a:custGeom>
              <a:gdLst>
                <a:gd fmla="*/ 397148 w 666378" name="connsiteX0"/>
                <a:gd fmla="*/ 0 h 664369" name="connsiteY0"/>
                <a:gd fmla="*/ 484882 w 666378" name="connsiteX1"/>
                <a:gd fmla="*/ 0 h 664369" name="connsiteY1"/>
                <a:gd fmla="*/ 463450 w 666378" name="connsiteX2"/>
                <a:gd fmla="*/ 49560 h 664369" name="connsiteY2"/>
                <a:gd fmla="*/ 657002 w 666378" name="connsiteX3"/>
                <a:gd fmla="*/ 49560 h 664369" name="connsiteY3"/>
                <a:gd fmla="*/ 657002 w 666378" name="connsiteX4"/>
                <a:gd fmla="*/ 113854 h 664369" name="connsiteY4"/>
                <a:gd fmla="*/ 555872 w 666378" name="connsiteX5"/>
                <a:gd fmla="*/ 113854 h 664369" name="connsiteY5"/>
                <a:gd fmla="*/ 581992 w 666378" name="connsiteX6"/>
                <a:gd fmla="*/ 170780 h 664369" name="connsiteY6"/>
                <a:gd fmla="*/ 495598 w 666378" name="connsiteX7"/>
                <a:gd fmla="*/ 188193 h 664369" name="connsiteY7"/>
                <a:gd fmla="*/ 466799 w 666378" name="connsiteX8"/>
                <a:gd fmla="*/ 113854 h 664369" name="connsiteY8"/>
                <a:gd fmla="*/ 426616 w 666378" name="connsiteX9"/>
                <a:gd fmla="*/ 113854 h 664369" name="connsiteY9"/>
                <a:gd fmla="*/ 379734 w 666378" name="connsiteX10"/>
                <a:gd fmla="*/ 176808 h 664369" name="connsiteY10"/>
                <a:gd fmla="*/ 377056 w 666378" name="connsiteX11"/>
                <a:gd fmla="*/ 175468 h 664369" name="connsiteY11"/>
                <a:gd fmla="*/ 377056 w 666378" name="connsiteX12"/>
                <a:gd fmla="*/ 202927 h 664369" name="connsiteY12"/>
                <a:gd fmla="*/ 654322 w 666378" name="connsiteX13"/>
                <a:gd fmla="*/ 202927 h 664369" name="connsiteY13"/>
                <a:gd fmla="*/ 654322 w 666378" name="connsiteX14"/>
                <a:gd fmla="*/ 272579 h 664369" name="connsiteY14"/>
                <a:gd fmla="*/ 377056 w 666378" name="connsiteX15"/>
                <a:gd fmla="*/ 272579 h 664369" name="connsiteY15"/>
                <a:gd fmla="*/ 377056 w 666378" name="connsiteX16"/>
                <a:gd fmla="*/ 315441 h 664369" name="connsiteY16"/>
                <a:gd fmla="*/ 623515 w 666378" name="connsiteX17"/>
                <a:gd fmla="*/ 315441 h 664369" name="connsiteY17"/>
                <a:gd fmla="*/ 623515 w 666378" name="connsiteX18"/>
                <a:gd fmla="*/ 421928 h 664369" name="connsiteY18"/>
                <a:gd fmla="*/ 603590 w 666378" name="connsiteX19"/>
                <a:gd fmla="*/ 478352 h 664369" name="connsiteY19"/>
                <a:gd fmla="*/ 495598 w 666378" name="connsiteX20"/>
                <a:gd fmla="*/ 502295 h 664369" name="connsiteY20"/>
                <a:gd fmla="*/ 666378 w 666378" name="connsiteX21"/>
                <a:gd fmla="*/ 557213 h 664369" name="connsiteY21"/>
                <a:gd fmla="*/ 619496 w 666378" name="connsiteX22"/>
                <a:gd fmla="*/ 642938 h 664369" name="connsiteY22"/>
                <a:gd fmla="*/ 377056 w 666378" name="connsiteX23"/>
                <a:gd fmla="*/ 502295 h 664369" name="connsiteY23"/>
                <a:gd fmla="*/ 377056 w 666378" name="connsiteX24"/>
                <a:gd fmla="*/ 664369 h 664369" name="connsiteY24"/>
                <a:gd fmla="*/ 288652 w 666378" name="connsiteX25"/>
                <a:gd fmla="*/ 664369 h 664369" name="connsiteY25"/>
                <a:gd fmla="*/ 288652 w 666378" name="connsiteX26"/>
                <a:gd fmla="*/ 499951 h 664369" name="connsiteY26"/>
                <a:gd fmla="*/ 46211 w 666378" name="connsiteX27"/>
                <a:gd fmla="*/ 647626 h 664369" name="connsiteY27"/>
                <a:gd fmla="*/ 0 w 666378" name="connsiteX28"/>
                <a:gd fmla="*/ 565249 h 664369" name="connsiteY28"/>
                <a:gd fmla="*/ 288652 w 666378" name="connsiteX29"/>
                <a:gd fmla="*/ 411212 h 664369" name="connsiteY29"/>
                <a:gd fmla="*/ 288652 w 666378" name="connsiteX30"/>
                <a:gd fmla="*/ 383753 h 664369" name="connsiteY30"/>
                <a:gd fmla="*/ 144660 w 666378" name="connsiteX31"/>
                <a:gd fmla="*/ 383753 h 664369" name="connsiteY31"/>
                <a:gd fmla="*/ 144660 w 666378" name="connsiteX32"/>
                <a:gd fmla="*/ 503634 h 664369" name="connsiteY32"/>
                <a:gd fmla="*/ 57596 w 666378" name="connsiteX33"/>
                <a:gd fmla="*/ 503634 h 664369" name="connsiteY33"/>
                <a:gd fmla="*/ 57596 w 666378" name="connsiteX34"/>
                <a:gd fmla="*/ 315441 h 664369" name="connsiteY34"/>
                <a:gd fmla="*/ 288652 w 666378" name="connsiteX35"/>
                <a:gd fmla="*/ 315441 h 664369" name="connsiteY35"/>
                <a:gd fmla="*/ 288652 w 666378" name="connsiteX36"/>
                <a:gd fmla="*/ 272579 h 664369" name="connsiteY36"/>
                <a:gd fmla="*/ 14064 w 666378" name="connsiteX37"/>
                <a:gd fmla="*/ 272579 h 664369" name="connsiteY37"/>
                <a:gd fmla="*/ 14064 w 666378" name="connsiteX38"/>
                <a:gd fmla="*/ 202927 h 664369" name="connsiteY38"/>
                <a:gd fmla="*/ 288652 w 666378" name="connsiteX39"/>
                <a:gd fmla="*/ 202927 h 664369" name="connsiteY39"/>
                <a:gd fmla="*/ 288652 w 666378" name="connsiteX40"/>
                <a:gd fmla="*/ 172790 h 664369" name="connsiteY40"/>
                <a:gd fmla="*/ 372033 w 666378" name="connsiteX41"/>
                <a:gd fmla="*/ 172790 h 664369" name="connsiteY41"/>
                <a:gd fmla="*/ 301376 w 666378" name="connsiteX42"/>
                <a:gd fmla="*/ 138633 h 664369" name="connsiteY42"/>
                <a:gd fmla="*/ 322323 w 666378" name="connsiteX43"/>
                <a:gd fmla="*/ 113854 h 664369" name="connsiteY43"/>
                <a:gd fmla="*/ 323478 w 666378" name="connsiteX44"/>
                <a:gd fmla="*/ 113854 h 664369" name="connsiteY44"/>
                <a:gd fmla="*/ 323478 w 666378" name="connsiteX45"/>
                <a:gd fmla="*/ 112488 h 664369" name="connsiteY45"/>
                <a:gd fmla="*/ 354452 w 666378" name="connsiteX46"/>
                <a:gd fmla="*/ 75847 h 664369" name="connsiteY46"/>
                <a:gd fmla="*/ 397148 w 666378" name="connsiteX47"/>
                <a:gd fmla="*/ 0 h 664369" name="connsiteY47"/>
                <a:gd fmla="*/ 377056 w 666378" name="connsiteX48"/>
                <a:gd fmla="*/ 383753 h 664369" name="connsiteY48"/>
                <a:gd fmla="*/ 377056 w 666378" name="connsiteX49"/>
                <a:gd fmla="*/ 413221 h 664369" name="connsiteY49"/>
                <a:gd fmla="*/ 459432 w 666378" name="connsiteX50"/>
                <a:gd fmla="*/ 481199 h 664369" name="connsiteY50"/>
                <a:gd fmla="*/ 448046 w 666378" name="connsiteX51"/>
                <a:gd fmla="*/ 427955 h 664369" name="connsiteY51"/>
                <a:gd fmla="*/ 510332 w 666378" name="connsiteX52"/>
                <a:gd fmla="*/ 433313 h 664369" name="connsiteY52"/>
                <a:gd fmla="*/ 536450 w 666378" name="connsiteX53"/>
                <a:gd fmla="*/ 409873 h 664369" name="connsiteY53"/>
                <a:gd fmla="*/ 536450 w 666378" name="connsiteX54"/>
                <a:gd fmla="*/ 383753 h 664369" name="connsiteY54"/>
                <a:gd fmla="*/ 377056 w 666378" name="connsiteX55"/>
                <a:gd fmla="*/ 383753 h 664369" name="connsiteY5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b="b" l="l" r="r" t="t"/>
              <a:pathLst>
                <a:path h="664369" w="666378">
                  <a:moveTo>
                    <a:pt x="397148" y="0"/>
                  </a:moveTo>
                  <a:lnTo>
                    <a:pt x="484882" y="0"/>
                  </a:lnTo>
                  <a:cubicBezTo>
                    <a:pt x="478631" y="16743"/>
                    <a:pt x="471487" y="33263"/>
                    <a:pt x="463450" y="49560"/>
                  </a:cubicBezTo>
                  <a:lnTo>
                    <a:pt x="657002" y="49560"/>
                  </a:lnTo>
                  <a:lnTo>
                    <a:pt x="657002" y="113854"/>
                  </a:lnTo>
                  <a:lnTo>
                    <a:pt x="555872" y="113854"/>
                  </a:lnTo>
                  <a:cubicBezTo>
                    <a:pt x="565696" y="133276"/>
                    <a:pt x="574402" y="152251"/>
                    <a:pt x="581992" y="170780"/>
                  </a:cubicBezTo>
                  <a:lnTo>
                    <a:pt x="495598" y="188193"/>
                  </a:lnTo>
                  <a:cubicBezTo>
                    <a:pt x="487338" y="161627"/>
                    <a:pt x="477738" y="136848"/>
                    <a:pt x="466799" y="113854"/>
                  </a:cubicBezTo>
                  <a:lnTo>
                    <a:pt x="426616" y="113854"/>
                  </a:lnTo>
                  <a:cubicBezTo>
                    <a:pt x="412774" y="135062"/>
                    <a:pt x="397148" y="156046"/>
                    <a:pt x="379734" y="176808"/>
                  </a:cubicBezTo>
                  <a:lnTo>
                    <a:pt x="377056" y="175468"/>
                  </a:lnTo>
                  <a:lnTo>
                    <a:pt x="377056" y="202927"/>
                  </a:lnTo>
                  <a:lnTo>
                    <a:pt x="654322" y="202927"/>
                  </a:lnTo>
                  <a:lnTo>
                    <a:pt x="654322" y="272579"/>
                  </a:lnTo>
                  <a:lnTo>
                    <a:pt x="377056" y="272579"/>
                  </a:lnTo>
                  <a:lnTo>
                    <a:pt x="377056" y="315441"/>
                  </a:lnTo>
                  <a:lnTo>
                    <a:pt x="623515" y="315441"/>
                  </a:lnTo>
                  <a:lnTo>
                    <a:pt x="623515" y="421928"/>
                  </a:lnTo>
                  <a:cubicBezTo>
                    <a:pt x="623515" y="443582"/>
                    <a:pt x="616874" y="462390"/>
                    <a:pt x="603590" y="478352"/>
                  </a:cubicBezTo>
                  <a:cubicBezTo>
                    <a:pt x="590308" y="494314"/>
                    <a:pt x="554310" y="502295"/>
                    <a:pt x="495598" y="502295"/>
                  </a:cubicBezTo>
                  <a:cubicBezTo>
                    <a:pt x="546274" y="529084"/>
                    <a:pt x="603200" y="547390"/>
                    <a:pt x="666378" y="557213"/>
                  </a:cubicBezTo>
                  <a:cubicBezTo>
                    <a:pt x="650750" y="582216"/>
                    <a:pt x="635124" y="610791"/>
                    <a:pt x="619496" y="642938"/>
                  </a:cubicBezTo>
                  <a:cubicBezTo>
                    <a:pt x="519484" y="612353"/>
                    <a:pt x="438670" y="565473"/>
                    <a:pt x="377056" y="502295"/>
                  </a:cubicBezTo>
                  <a:lnTo>
                    <a:pt x="377056" y="664369"/>
                  </a:lnTo>
                  <a:lnTo>
                    <a:pt x="288652" y="664369"/>
                  </a:lnTo>
                  <a:lnTo>
                    <a:pt x="288652" y="499951"/>
                  </a:lnTo>
                  <a:cubicBezTo>
                    <a:pt x="223242" y="564021"/>
                    <a:pt x="142428" y="613246"/>
                    <a:pt x="46211" y="647626"/>
                  </a:cubicBezTo>
                  <a:cubicBezTo>
                    <a:pt x="33709" y="622176"/>
                    <a:pt x="18306" y="594717"/>
                    <a:pt x="0" y="565249"/>
                  </a:cubicBezTo>
                  <a:cubicBezTo>
                    <a:pt x="118988" y="532656"/>
                    <a:pt x="215205" y="481310"/>
                    <a:pt x="288652" y="411212"/>
                  </a:cubicBezTo>
                  <a:lnTo>
                    <a:pt x="288652" y="383753"/>
                  </a:lnTo>
                  <a:lnTo>
                    <a:pt x="144660" y="383753"/>
                  </a:lnTo>
                  <a:lnTo>
                    <a:pt x="144660" y="503634"/>
                  </a:lnTo>
                  <a:lnTo>
                    <a:pt x="57596" y="503634"/>
                  </a:lnTo>
                  <a:lnTo>
                    <a:pt x="57596" y="315441"/>
                  </a:lnTo>
                  <a:lnTo>
                    <a:pt x="288652" y="315441"/>
                  </a:lnTo>
                  <a:lnTo>
                    <a:pt x="288652" y="272579"/>
                  </a:lnTo>
                  <a:lnTo>
                    <a:pt x="14064" y="272579"/>
                  </a:lnTo>
                  <a:lnTo>
                    <a:pt x="14064" y="202927"/>
                  </a:lnTo>
                  <a:lnTo>
                    <a:pt x="288652" y="202927"/>
                  </a:lnTo>
                  <a:lnTo>
                    <a:pt x="288652" y="172790"/>
                  </a:lnTo>
                  <a:lnTo>
                    <a:pt x="372033" y="172790"/>
                  </a:lnTo>
                  <a:cubicBezTo>
                    <a:pt x="350378" y="161627"/>
                    <a:pt x="326826" y="150242"/>
                    <a:pt x="301376" y="138633"/>
                  </a:cubicBezTo>
                  <a:lnTo>
                    <a:pt x="322323" y="113854"/>
                  </a:lnTo>
                  <a:lnTo>
                    <a:pt x="323478" y="113854"/>
                  </a:lnTo>
                  <a:lnTo>
                    <a:pt x="323478" y="112488"/>
                  </a:lnTo>
                  <a:lnTo>
                    <a:pt x="354452" y="75847"/>
                  </a:lnTo>
                  <a:cubicBezTo>
                    <a:pt x="370414" y="52741"/>
                    <a:pt x="384646" y="27459"/>
                    <a:pt x="397148" y="0"/>
                  </a:cubicBezTo>
                  <a:close/>
                  <a:moveTo>
                    <a:pt x="377056" y="383753"/>
                  </a:moveTo>
                  <a:lnTo>
                    <a:pt x="377056" y="413221"/>
                  </a:lnTo>
                  <a:cubicBezTo>
                    <a:pt x="402282" y="439117"/>
                    <a:pt x="429741" y="461777"/>
                    <a:pt x="459432" y="481199"/>
                  </a:cubicBezTo>
                  <a:cubicBezTo>
                    <a:pt x="456976" y="464232"/>
                    <a:pt x="453182" y="446484"/>
                    <a:pt x="448046" y="427955"/>
                  </a:cubicBezTo>
                  <a:cubicBezTo>
                    <a:pt x="469924" y="431527"/>
                    <a:pt x="490686" y="433313"/>
                    <a:pt x="510332" y="433313"/>
                  </a:cubicBezTo>
                  <a:cubicBezTo>
                    <a:pt x="527744" y="433313"/>
                    <a:pt x="536450" y="425500"/>
                    <a:pt x="536450" y="409873"/>
                  </a:cubicBezTo>
                  <a:lnTo>
                    <a:pt x="536450" y="383753"/>
                  </a:lnTo>
                  <a:lnTo>
                    <a:pt x="377056" y="3837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任意多边形 77"/>
            <p:cNvSpPr/>
            <p:nvPr/>
          </p:nvSpPr>
          <p:spPr>
            <a:xfrm>
              <a:off x="8572916" y="2050905"/>
              <a:ext cx="325488" cy="198909"/>
            </a:xfrm>
            <a:custGeom>
              <a:gdLst>
                <a:gd fmla="*/ 111845 w 325488" name="connsiteX0"/>
                <a:gd fmla="*/ 0 h 198909" name="connsiteY0"/>
                <a:gd fmla="*/ 206946 w 325488" name="connsiteX1"/>
                <a:gd fmla="*/ 0 h 198909" name="connsiteY1"/>
                <a:gd fmla="*/ 177813 w 325488" name="connsiteX2"/>
                <a:gd fmla="*/ 48890 h 198909" name="connsiteY2"/>
                <a:gd fmla="*/ 325488 w 325488" name="connsiteX3"/>
                <a:gd fmla="*/ 48890 h 198909" name="connsiteY3"/>
                <a:gd fmla="*/ 325488 w 325488" name="connsiteX4"/>
                <a:gd fmla="*/ 111818 h 198909" name="connsiteY4"/>
                <a:gd fmla="*/ 324333 w 325488" name="connsiteX5"/>
                <a:gd fmla="*/ 113184 h 198909" name="connsiteY5"/>
                <a:gd fmla="*/ 230386 w 325488" name="connsiteX6"/>
                <a:gd fmla="*/ 113184 h 198909" name="connsiteY6"/>
                <a:gd fmla="*/ 259184 w 325488" name="connsiteX7"/>
                <a:gd fmla="*/ 175468 h 198909" name="connsiteY7"/>
                <a:gd fmla="*/ 172790 w 325488" name="connsiteX8"/>
                <a:gd fmla="*/ 192881 h 198909" name="connsiteY8"/>
                <a:gd fmla="*/ 143657 w 325488" name="connsiteX9"/>
                <a:gd fmla="*/ 113184 h 198909" name="connsiteY9"/>
                <a:gd fmla="*/ 129928 w 325488" name="connsiteX10"/>
                <a:gd fmla="*/ 113184 h 198909" name="connsiteY10"/>
                <a:gd fmla="*/ 38175 w 325488" name="connsiteX11"/>
                <a:gd fmla="*/ 198909 h 198909" name="connsiteY11"/>
                <a:gd fmla="*/ 0 w 325488" name="connsiteX12"/>
                <a:gd fmla="*/ 119211 h 198909" name="connsiteY12"/>
                <a:gd fmla="*/ 111845 w 325488" name="connsiteX13"/>
                <a:gd fmla="*/ 0 h 1989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198909" w="325488">
                  <a:moveTo>
                    <a:pt x="111845" y="0"/>
                  </a:moveTo>
                  <a:lnTo>
                    <a:pt x="206946" y="0"/>
                  </a:lnTo>
                  <a:cubicBezTo>
                    <a:pt x="197570" y="17189"/>
                    <a:pt x="187859" y="33486"/>
                    <a:pt x="177813" y="48890"/>
                  </a:cubicBezTo>
                  <a:lnTo>
                    <a:pt x="325488" y="48890"/>
                  </a:lnTo>
                  <a:lnTo>
                    <a:pt x="325488" y="111818"/>
                  </a:lnTo>
                  <a:lnTo>
                    <a:pt x="324333" y="113184"/>
                  </a:lnTo>
                  <a:lnTo>
                    <a:pt x="230386" y="113184"/>
                  </a:lnTo>
                  <a:cubicBezTo>
                    <a:pt x="239986" y="132382"/>
                    <a:pt x="249586" y="153144"/>
                    <a:pt x="259184" y="175468"/>
                  </a:cubicBezTo>
                  <a:lnTo>
                    <a:pt x="172790" y="192881"/>
                  </a:lnTo>
                  <a:cubicBezTo>
                    <a:pt x="164084" y="165645"/>
                    <a:pt x="154372" y="139080"/>
                    <a:pt x="143657" y="113184"/>
                  </a:cubicBezTo>
                  <a:lnTo>
                    <a:pt x="129928" y="113184"/>
                  </a:lnTo>
                  <a:cubicBezTo>
                    <a:pt x="101799" y="146223"/>
                    <a:pt x="71214" y="174798"/>
                    <a:pt x="38175" y="198909"/>
                  </a:cubicBezTo>
                  <a:cubicBezTo>
                    <a:pt x="30584" y="176138"/>
                    <a:pt x="17860" y="149572"/>
                    <a:pt x="0" y="119211"/>
                  </a:cubicBezTo>
                  <a:cubicBezTo>
                    <a:pt x="44649" y="90190"/>
                    <a:pt x="81930" y="50453"/>
                    <a:pt x="1118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8897250" y="2162722"/>
              <a:ext cx="1155" cy="1366"/>
            </a:xfrm>
            <a:custGeom>
              <a:gdLst>
                <a:gd fmla="*/ 1155 w 1155" name="connsiteX0"/>
                <a:gd fmla="*/ 0 h 1366" name="connsiteY0"/>
                <a:gd fmla="*/ 1155 w 1155" name="connsiteX1"/>
                <a:gd fmla="*/ 1366 h 1366" name="connsiteY1"/>
                <a:gd fmla="*/ 0 w 1155" name="connsiteX2"/>
                <a:gd fmla="*/ 1366 h 1366" name="connsiteY2"/>
                <a:gd fmla="*/ 1155 w 1155" name="connsiteX3"/>
                <a:gd fmla="*/ 0 h 136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66" w="1155">
                  <a:moveTo>
                    <a:pt x="1155" y="0"/>
                  </a:moveTo>
                  <a:lnTo>
                    <a:pt x="1155" y="1366"/>
                  </a:lnTo>
                  <a:lnTo>
                    <a:pt x="0" y="1366"/>
                  </a:lnTo>
                  <a:lnTo>
                    <a:pt x="115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2" name="任意多边形 91"/>
          <p:cNvSpPr/>
          <p:nvPr/>
        </p:nvSpPr>
        <p:spPr>
          <a:xfrm>
            <a:off x="-5973085" y="3429000"/>
            <a:ext cx="5495322" cy="670396"/>
          </a:xfrm>
          <a:custGeom>
            <a:gdLst>
              <a:gd fmla="*/ 5495322 w 5495322" name="connsiteX0"/>
              <a:gd fmla="*/ 531637 h 670396" name="connsiteY0"/>
              <a:gd fmla="*/ 5495322 w 5495322" name="connsiteX1"/>
              <a:gd fmla="*/ 627192 h 670396" name="connsiteY1"/>
              <a:gd fmla="*/ 5493097 w 5495322" name="connsiteX2"/>
              <a:gd fmla="*/ 627533 h 670396" name="connsiteY2"/>
              <a:gd fmla="*/ 5482381 w 5495322" name="connsiteX3"/>
              <a:gd fmla="*/ 533102 h 670396" name="connsiteY3"/>
              <a:gd fmla="*/ 3632596 w 5495322" name="connsiteX4"/>
              <a:gd fmla="*/ 490909 h 670396" name="connsiteY4"/>
              <a:gd fmla="*/ 3632596 w 5495322" name="connsiteX5"/>
              <a:gd fmla="*/ 582997 h 670396" name="connsiteY5"/>
              <a:gd fmla="*/ 3663739 w 5495322" name="connsiteX6"/>
              <a:gd fmla="*/ 576634 h 670396" name="connsiteY6"/>
              <a:gd fmla="*/ 3670771 w 5495322" name="connsiteX7"/>
              <a:gd fmla="*/ 547836 h 670396" name="connsiteY7"/>
              <a:gd fmla="*/ 3670771 w 5495322" name="connsiteX8"/>
              <a:gd fmla="*/ 490909 h 670396" name="connsiteY8"/>
              <a:gd fmla="*/ 2302854 w 5495322" name="connsiteX9"/>
              <a:gd fmla="*/ 458762 h 670396" name="connsiteY9"/>
              <a:gd fmla="*/ 2278409 w 5495322" name="connsiteX10"/>
              <a:gd fmla="*/ 490239 h 670396" name="connsiteY10"/>
              <a:gd fmla="*/ 2415368 w 5495322" name="connsiteX11"/>
              <a:gd fmla="*/ 518703 h 670396" name="connsiteY11"/>
              <a:gd fmla="*/ 2490378 w 5495322" name="connsiteX12"/>
              <a:gd fmla="*/ 458762 h 670396" name="connsiteY12"/>
              <a:gd fmla="*/ 3632596 w 5495322" name="connsiteX13"/>
              <a:gd fmla="*/ 365001 h 670396" name="connsiteY13"/>
              <a:gd fmla="*/ 3632596 w 5495322" name="connsiteX14"/>
              <a:gd fmla="*/ 427955 h 670396" name="connsiteY14"/>
              <a:gd fmla="*/ 3670771 w 5495322" name="connsiteX15"/>
              <a:gd fmla="*/ 427955 h 670396" name="connsiteY15"/>
              <a:gd fmla="*/ 3670771 w 5495322" name="connsiteX16"/>
              <a:gd fmla="*/ 365001 h 670396" name="connsiteY16"/>
              <a:gd fmla="*/ 3533477 w 5495322" name="connsiteX17"/>
              <a:gd fmla="*/ 365001 h 670396" name="connsiteY17"/>
              <a:gd fmla="*/ 3532472 w 5495322" name="connsiteX18"/>
              <a:gd fmla="*/ 427955 h 670396" name="connsiteY18"/>
              <a:gd fmla="*/ 3568303 w 5495322" name="connsiteX19"/>
              <a:gd fmla="*/ 427955 h 670396" name="connsiteY19"/>
              <a:gd fmla="*/ 3568303 w 5495322" name="connsiteX20"/>
              <a:gd fmla="*/ 365001 h 670396" name="connsiteY20"/>
              <a:gd fmla="*/ 3632596 w 5495322" name="connsiteX21"/>
              <a:gd fmla="*/ 238422 h 670396" name="connsiteY21"/>
              <a:gd fmla="*/ 3632596 w 5495322" name="connsiteX22"/>
              <a:gd fmla="*/ 302046 h 670396" name="connsiteY22"/>
              <a:gd fmla="*/ 3670771 w 5495322" name="connsiteX23"/>
              <a:gd fmla="*/ 302046 h 670396" name="connsiteY23"/>
              <a:gd fmla="*/ 3670771 w 5495322" name="connsiteX24"/>
              <a:gd fmla="*/ 238422 h 670396" name="connsiteY24"/>
              <a:gd fmla="*/ 3533477 w 5495322" name="connsiteX25"/>
              <a:gd fmla="*/ 238422 h 670396" name="connsiteY25"/>
              <a:gd fmla="*/ 3533477 w 5495322" name="connsiteX26"/>
              <a:gd fmla="*/ 302046 h 670396" name="connsiteY26"/>
              <a:gd fmla="*/ 3568303 w 5495322" name="connsiteX27"/>
              <a:gd fmla="*/ 302046 h 670396" name="connsiteY27"/>
              <a:gd fmla="*/ 3568303 w 5495322" name="connsiteX28"/>
              <a:gd fmla="*/ 238422 h 670396" name="connsiteY28"/>
              <a:gd fmla="*/ 2513483 w 5495322" name="connsiteX29"/>
              <a:gd fmla="*/ 214982 h 670396" name="connsiteY29"/>
              <a:gd fmla="*/ 2513483 w 5495322" name="connsiteX30"/>
              <a:gd fmla="*/ 275257 h 670396" name="connsiteY30"/>
              <a:gd fmla="*/ 2602557 w 5495322" name="connsiteX31"/>
              <a:gd fmla="*/ 275257 h 670396" name="connsiteY31"/>
              <a:gd fmla="*/ 2602557 w 5495322" name="connsiteX32"/>
              <a:gd fmla="*/ 214982 h 670396" name="connsiteY32"/>
              <a:gd fmla="*/ 2344043 w 5495322" name="connsiteX33"/>
              <a:gd fmla="*/ 214982 h 670396" name="connsiteY33"/>
              <a:gd fmla="*/ 2344043 w 5495322" name="connsiteX34"/>
              <a:gd fmla="*/ 275257 h 670396" name="connsiteY34"/>
              <a:gd fmla="*/ 2433116 w 5495322" name="connsiteX35"/>
              <a:gd fmla="*/ 275257 h 670396" name="connsiteY35"/>
              <a:gd fmla="*/ 2433116 w 5495322" name="connsiteX36"/>
              <a:gd fmla="*/ 214982 h 670396" name="connsiteY36"/>
              <a:gd fmla="*/ 2174602 w 5495322" name="connsiteX37"/>
              <a:gd fmla="*/ 214982 h 670396" name="connsiteY37"/>
              <a:gd fmla="*/ 2174602 w 5495322" name="connsiteX38"/>
              <a:gd fmla="*/ 275257 h 670396" name="connsiteY38"/>
              <a:gd fmla="*/ 2263675 w 5495322" name="connsiteX39"/>
              <a:gd fmla="*/ 275257 h 670396" name="connsiteY39"/>
              <a:gd fmla="*/ 2263675 w 5495322" name="connsiteX40"/>
              <a:gd fmla="*/ 214982 h 670396" name="connsiteY40"/>
              <a:gd fmla="*/ 1838399 w 5495322" name="connsiteX41"/>
              <a:gd fmla="*/ 121890 h 670396" name="connsiteY41"/>
              <a:gd fmla="*/ 1937519 w 5495322" name="connsiteX42"/>
              <a:gd fmla="*/ 187523 h 670396" name="connsiteY42"/>
              <a:gd fmla="*/ 1585243 w 5495322" name="connsiteX43"/>
              <a:gd fmla="*/ 541808 h 670396" name="connsiteY43"/>
              <a:gd fmla="*/ 1860835 w 5495322" name="connsiteX44"/>
              <a:gd fmla="*/ 526070 h 670396" name="connsiteY44"/>
              <a:gd fmla="*/ 1780803 w 5495322" name="connsiteX45"/>
              <a:gd fmla="*/ 410542 h 670396" name="connsiteY45"/>
              <a:gd fmla="*/ 1858491 w 5495322" name="connsiteX46"/>
              <a:gd fmla="*/ 359643 h 670396" name="connsiteY46"/>
              <a:gd fmla="*/ 2041326 w 5495322" name="connsiteX47"/>
              <a:gd fmla="*/ 608781 h 670396" name="connsiteY47"/>
              <a:gd fmla="*/ 1947564 w 5495322" name="connsiteX48"/>
              <a:gd fmla="*/ 665708 h 670396" name="connsiteY48"/>
              <a:gd fmla="*/ 1916087 w 5495322" name="connsiteX49"/>
              <a:gd fmla="*/ 613134 h 670396" name="connsiteY49"/>
              <a:gd fmla="*/ 1583233 w 5495322" name="connsiteX50"/>
              <a:gd fmla="*/ 633226 h 670396" name="connsiteY50"/>
              <a:gd fmla="*/ 1455985 w 5495322" name="connsiteX51"/>
              <a:gd fmla="*/ 651644 h 670396" name="connsiteY51"/>
              <a:gd fmla="*/ 1409774 w 5495322" name="connsiteX52"/>
              <a:gd fmla="*/ 553864 h 670396" name="connsiteY52"/>
              <a:gd fmla="*/ 1838399 w 5495322" name="connsiteX53"/>
              <a:gd fmla="*/ 121890 h 670396" name="connsiteY53"/>
              <a:gd fmla="*/ 3560936 w 5495322" name="connsiteX54"/>
              <a:gd fmla="*/ 115862 h 670396" name="connsiteY54"/>
              <a:gd fmla="*/ 3520752 w 5495322" name="connsiteX55"/>
              <a:gd fmla="*/ 174129 h 670396" name="connsiteY55"/>
              <a:gd fmla="*/ 3599445 w 5495322" name="connsiteX56"/>
              <a:gd fmla="*/ 174129 h 670396" name="connsiteY56"/>
              <a:gd fmla="*/ 3631927 w 5495322" name="connsiteX57"/>
              <a:gd fmla="*/ 115862 h 670396" name="connsiteY57"/>
              <a:gd fmla="*/ 3908524 w 5495322" name="connsiteX58"/>
              <a:gd fmla="*/ 101128 h 670396" name="connsiteY58"/>
              <a:gd fmla="*/ 3892115 w 5495322" name="connsiteX59"/>
              <a:gd fmla="*/ 175133 h 670396" name="connsiteY59"/>
              <a:gd fmla="*/ 3942010 w 5495322" name="connsiteX60"/>
              <a:gd fmla="*/ 176807 h 670396" name="connsiteY60"/>
              <a:gd fmla="*/ 3974659 w 5495322" name="connsiteX61"/>
              <a:gd fmla="*/ 164752 h 670396" name="connsiteY61"/>
              <a:gd fmla="*/ 3982863 w 5495322" name="connsiteX62"/>
              <a:gd fmla="*/ 101128 h 670396" name="connsiteY62"/>
              <a:gd fmla="*/ 2344043 w 5495322" name="connsiteX63"/>
              <a:gd fmla="*/ 100459 h 670396" name="connsiteY63"/>
              <a:gd fmla="*/ 2344043 w 5495322" name="connsiteX64"/>
              <a:gd fmla="*/ 146670 h 670396" name="connsiteY64"/>
              <a:gd fmla="*/ 2433116 w 5495322" name="connsiteX65"/>
              <a:gd fmla="*/ 146670 h 670396" name="connsiteY65"/>
              <a:gd fmla="*/ 2433116 w 5495322" name="connsiteX66"/>
              <a:gd fmla="*/ 100459 h 670396" name="connsiteY66"/>
              <a:gd fmla="*/ 4515966 w 5495322" name="connsiteX67"/>
              <a:gd fmla="*/ 75679 h 670396" name="connsiteY67"/>
              <a:gd fmla="*/ 4604370 w 5495322" name="connsiteX68"/>
              <a:gd fmla="*/ 75679 h 670396" name="connsiteY68"/>
              <a:gd fmla="*/ 4604370 w 5495322" name="connsiteX69"/>
              <a:gd fmla="*/ 480194 h 670396" name="connsiteY69"/>
              <a:gd fmla="*/ 4515966 w 5495322" name="connsiteX70"/>
              <a:gd fmla="*/ 480194 h 670396" name="connsiteY70"/>
              <a:gd fmla="*/ 2766640 w 5495322" name="connsiteX71"/>
              <a:gd fmla="*/ 38844 h 670396" name="connsiteY71"/>
              <a:gd fmla="*/ 3380109 w 5495322" name="connsiteX72"/>
              <a:gd fmla="*/ 38844 h 670396" name="connsiteY72"/>
              <a:gd fmla="*/ 3380109 w 5495322" name="connsiteX73"/>
              <a:gd fmla="*/ 131266 h 670396" name="connsiteY73"/>
              <a:gd fmla="*/ 3143696 w 5495322" name="connsiteX74"/>
              <a:gd fmla="*/ 307404 h 670396" name="connsiteY74"/>
              <a:gd fmla="*/ 3143696 w 5495322" name="connsiteX75"/>
              <a:gd fmla="*/ 523726 h 670396" name="connsiteY75"/>
              <a:gd fmla="*/ 3111047 w 5495322" name="connsiteX76"/>
              <a:gd fmla="*/ 618660 h 670396" name="connsiteY76"/>
              <a:gd fmla="*/ 3014104 w 5495322" name="connsiteX77"/>
              <a:gd fmla="*/ 650304 h 670396" name="connsiteY77"/>
              <a:gd fmla="*/ 2891879 w 5495322" name="connsiteX78"/>
              <a:gd fmla="*/ 650974 h 670396" name="connsiteY78"/>
              <a:gd fmla="*/ 2867769 w 5495322" name="connsiteX79"/>
              <a:gd fmla="*/ 548506 h 670396" name="connsiteY79"/>
              <a:gd fmla="*/ 2974590 w 5495322" name="connsiteX80"/>
              <a:gd fmla="*/ 554533 h 670396" name="connsiteY80"/>
              <a:gd fmla="*/ 3025992 w 5495322" name="connsiteX81"/>
              <a:gd fmla="*/ 538292 h 670396" name="connsiteY81"/>
              <a:gd fmla="*/ 3037879 w 5495322" name="connsiteX82"/>
              <a:gd fmla="*/ 496267 h 670396" name="connsiteY82"/>
              <a:gd fmla="*/ 3037879 w 5495322" name="connsiteX83"/>
              <a:gd fmla="*/ 265881 h 670396" name="connsiteY83"/>
              <a:gd fmla="*/ 3224733 w 5495322" name="connsiteX84"/>
              <a:gd fmla="*/ 131936 h 670396" name="connsiteY84"/>
              <a:gd fmla="*/ 2766640 w 5495322" name="connsiteX85"/>
              <a:gd fmla="*/ 131936 h 670396" name="connsiteY85"/>
              <a:gd fmla="*/ 2069455 w 5495322" name="connsiteX86"/>
              <a:gd fmla="*/ 29468 h 670396" name="connsiteY86"/>
              <a:gd fmla="*/ 2708374 w 5495322" name="connsiteX87"/>
              <a:gd fmla="*/ 29468 h 670396" name="connsiteY87"/>
              <a:gd fmla="*/ 2708374 w 5495322" name="connsiteX88"/>
              <a:gd fmla="*/ 100459 h 670396" name="connsiteY88"/>
              <a:gd fmla="*/ 2513483 w 5495322" name="connsiteX89"/>
              <a:gd fmla="*/ 100459 h 670396" name="connsiteY89"/>
              <a:gd fmla="*/ 2513483 w 5495322" name="connsiteX90"/>
              <a:gd fmla="*/ 146670 h 670396" name="connsiteY90"/>
              <a:gd fmla="*/ 2686943 w 5495322" name="connsiteX91"/>
              <a:gd fmla="*/ 146670 h 670396" name="connsiteY91"/>
              <a:gd fmla="*/ 2686943 w 5495322" name="connsiteX92"/>
              <a:gd fmla="*/ 343569 h 670396" name="connsiteY92"/>
              <a:gd fmla="*/ 2379538 w 5495322" name="connsiteX93"/>
              <a:gd fmla="*/ 343569 h 670396" name="connsiteY93"/>
              <a:gd fmla="*/ 2351744 w 5495322" name="connsiteX94"/>
              <a:gd fmla="*/ 387771 h 670396" name="connsiteY94"/>
              <a:gd fmla="*/ 2719759 w 5495322" name="connsiteX95"/>
              <a:gd fmla="*/ 387771 h 670396" name="connsiteY95"/>
              <a:gd fmla="*/ 2719759 w 5495322" name="connsiteX96"/>
              <a:gd fmla="*/ 458762 h 670396" name="connsiteY96"/>
              <a:gd fmla="*/ 2591841 w 5495322" name="connsiteX97"/>
              <a:gd fmla="*/ 458762 h 670396" name="connsiteY97"/>
              <a:gd fmla="*/ 2509130 w 5495322" name="connsiteX98"/>
              <a:gd fmla="*/ 541139 h 670396" name="connsiteY98"/>
              <a:gd fmla="*/ 2688952 w 5495322" name="connsiteX99"/>
              <a:gd fmla="*/ 586680 h 670396" name="connsiteY99"/>
              <a:gd fmla="*/ 2648098 w 5495322" name="connsiteX100"/>
              <a:gd fmla="*/ 668387 h 670396" name="connsiteY100"/>
              <a:gd fmla="*/ 2421396 w 5495322" name="connsiteX101"/>
              <a:gd fmla="*/ 593712 h 670396" name="connsiteY101"/>
              <a:gd fmla="*/ 2106959 w 5495322" name="connsiteX102"/>
              <a:gd fmla="*/ 668387 h 670396" name="connsiteY102"/>
              <a:gd fmla="*/ 2076152 w 5495322" name="connsiteX103"/>
              <a:gd fmla="*/ 589359 h 670396" name="connsiteY103"/>
              <a:gd fmla="*/ 2303859 w 5495322" name="connsiteX104"/>
              <a:gd fmla="*/ 560226 h 670396" name="connsiteY104"/>
              <a:gd fmla="*/ 2146473 w 5495322" name="connsiteX105"/>
              <a:gd fmla="*/ 523726 h 670396" name="connsiteY105"/>
              <a:gd fmla="*/ 2202395 w 5495322" name="connsiteX106"/>
              <a:gd fmla="*/ 458762 h 670396" name="connsiteY106"/>
              <a:gd fmla="*/ 2057400 w 5495322" name="connsiteX107"/>
              <a:gd fmla="*/ 458762 h 670396" name="connsiteY107"/>
              <a:gd fmla="*/ 2057400 w 5495322" name="connsiteX108"/>
              <a:gd fmla="*/ 387771 h 670396" name="connsiteY108"/>
              <a:gd fmla="*/ 2254634 w 5495322" name="connsiteX109"/>
              <a:gd fmla="*/ 387771 h 670396" name="connsiteY109"/>
              <a:gd fmla="*/ 2282093 w 5495322" name="connsiteX110"/>
              <a:gd fmla="*/ 343569 h 670396" name="connsiteY110"/>
              <a:gd fmla="*/ 2090216 w 5495322" name="connsiteX111"/>
              <a:gd fmla="*/ 343569 h 670396" name="connsiteY111"/>
              <a:gd fmla="*/ 2090216 w 5495322" name="connsiteX112"/>
              <a:gd fmla="*/ 146670 h 670396" name="connsiteY112"/>
              <a:gd fmla="*/ 2263675 w 5495322" name="connsiteX113"/>
              <a:gd fmla="*/ 146670 h 670396" name="connsiteY113"/>
              <a:gd fmla="*/ 2263675 w 5495322" name="connsiteX114"/>
              <a:gd fmla="*/ 100459 h 670396" name="connsiteY114"/>
              <a:gd fmla="*/ 2069455 w 5495322" name="connsiteX115"/>
              <a:gd fmla="*/ 100459 h 670396" name="connsiteY115"/>
              <a:gd fmla="*/ 3759844 w 5495322" name="connsiteX116"/>
              <a:gd fmla="*/ 28128 h 670396" name="connsiteY116"/>
              <a:gd fmla="*/ 4073276 w 5495322" name="connsiteX117"/>
              <a:gd fmla="*/ 28128 h 670396" name="connsiteY117"/>
              <a:gd fmla="*/ 4057705 w 5495322" name="connsiteX118"/>
              <a:gd fmla="*/ 200080 h 670396" name="connsiteY118"/>
              <a:gd fmla="*/ 4019196 w 5495322" name="connsiteX119"/>
              <a:gd fmla="*/ 242608 h 670396" name="connsiteY119"/>
              <a:gd fmla="*/ 3908524 w 5495322" name="connsiteX120"/>
              <a:gd fmla="*/ 255165 h 670396" name="connsiteY120"/>
              <a:gd fmla="*/ 3890776 w 5495322" name="connsiteX121"/>
              <a:gd fmla="*/ 178147 h 670396" name="connsiteY121"/>
              <a:gd fmla="*/ 3801368 w 5495322" name="connsiteX122"/>
              <a:gd fmla="*/ 272578 h 670396" name="connsiteY122"/>
              <a:gd fmla="*/ 3741092 w 5495322" name="connsiteX123"/>
              <a:gd fmla="*/ 200918 h 670396" name="connsiteY123"/>
              <a:gd fmla="*/ 3822129 w 5495322" name="connsiteX124"/>
              <a:gd fmla="*/ 101128 h 670396" name="connsiteY124"/>
              <a:gd fmla="*/ 3759844 w 5495322" name="connsiteX125"/>
              <a:gd fmla="*/ 101128 h 670396" name="connsiteY125"/>
              <a:gd fmla="*/ 4991471 w 5495322" name="connsiteX126"/>
              <a:gd fmla="*/ 15403 h 670396" name="connsiteY126"/>
              <a:gd fmla="*/ 5089252 w 5495322" name="connsiteX127"/>
              <a:gd fmla="*/ 15403 h 670396" name="connsiteY127"/>
              <a:gd fmla="*/ 5089252 w 5495322" name="connsiteX128"/>
              <a:gd fmla="*/ 541808 h 670396" name="connsiteY128"/>
              <a:gd fmla="*/ 5174977 w 5495322" name="connsiteX129"/>
              <a:gd fmla="*/ 541808 h 670396" name="connsiteY129"/>
              <a:gd fmla="*/ 5174977 w 5495322" name="connsiteX130"/>
              <a:gd fmla="*/ 15403 h 670396" name="connsiteY130"/>
              <a:gd fmla="*/ 5271417 w 5495322" name="connsiteX131"/>
              <a:gd fmla="*/ 15403 h 670396" name="connsiteY131"/>
              <a:gd fmla="*/ 5271417 w 5495322" name="connsiteX132"/>
              <a:gd fmla="*/ 377391 h 670396" name="connsiteY132"/>
              <a:gd fmla="*/ 5377904 w 5495322" name="connsiteX133"/>
              <a:gd fmla="*/ 127248 h 670396" name="connsiteY133"/>
              <a:gd fmla="*/ 5464298 w 5495322" name="connsiteX134"/>
              <a:gd fmla="*/ 164083 h 670396" name="connsiteY134"/>
              <a:gd fmla="*/ 5342408 w 5495322" name="connsiteX135"/>
              <a:gd fmla="*/ 440010 h 670396" name="connsiteY135"/>
              <a:gd fmla="*/ 5271417 w 5495322" name="connsiteX136"/>
              <a:gd fmla="*/ 406859 h 670396" name="connsiteY136"/>
              <a:gd fmla="*/ 5271417 w 5495322" name="connsiteX137"/>
              <a:gd fmla="*/ 541808 h 670396" name="connsiteY137"/>
              <a:gd fmla="*/ 5464298 w 5495322" name="connsiteX138"/>
              <a:gd fmla="*/ 541808 h 670396" name="connsiteY138"/>
              <a:gd fmla="*/ 5464298 w 5495322" name="connsiteX139"/>
              <a:gd fmla="*/ 633561 h 670396" name="connsiteY139"/>
              <a:gd fmla="*/ 4802609 w 5495322" name="connsiteX140"/>
              <a:gd fmla="*/ 633561 h 670396" name="connsiteY140"/>
              <a:gd fmla="*/ 4802609 w 5495322" name="connsiteX141"/>
              <a:gd fmla="*/ 541808 h 670396" name="connsiteY141"/>
              <a:gd fmla="*/ 4991471 w 5495322" name="connsiteX142"/>
              <a:gd fmla="*/ 541808 h 670396" name="connsiteY142"/>
              <a:gd fmla="*/ 4991471 w 5495322" name="connsiteX143"/>
              <a:gd fmla="*/ 409203 h 670396" name="connsiteY143"/>
              <a:gd fmla="*/ 4916462 w 5495322" name="connsiteX144"/>
              <a:gd fmla="*/ 441349 h 670396" name="connsiteY144"/>
              <a:gd fmla="*/ 4806627 w 5495322" name="connsiteX145"/>
              <a:gd fmla="*/ 154706 h 670396" name="connsiteY145"/>
              <a:gd fmla="*/ 4886994 w 5495322" name="connsiteX146"/>
              <a:gd fmla="*/ 117871 h 670396" name="connsiteY146"/>
              <a:gd fmla="*/ 4991471 w 5495322" name="connsiteX147"/>
              <a:gd fmla="*/ 368349 h 670396" name="connsiteY147"/>
              <a:gd fmla="*/ 4656608 w 5495322" name="connsiteX148"/>
              <a:gd fmla="*/ 14064 h 670396" name="connsiteY148"/>
              <a:gd fmla="*/ 4745682 w 5495322" name="connsiteX149"/>
              <a:gd fmla="*/ 14064 h 670396" name="connsiteY149"/>
              <a:gd fmla="*/ 4745682 w 5495322" name="connsiteX150"/>
              <a:gd fmla="*/ 529753 h 670396" name="connsiteY150"/>
              <a:gd fmla="*/ 4662636 w 5495322" name="connsiteX151"/>
              <a:gd fmla="*/ 655662 h 670396" name="connsiteY151"/>
              <a:gd fmla="*/ 4562847 w 5495322" name="connsiteX152"/>
              <a:gd fmla="*/ 657001 h 670396" name="connsiteY152"/>
              <a:gd fmla="*/ 4543425 w 5495322" name="connsiteX153"/>
              <a:gd fmla="*/ 561900 h 670396" name="connsiteY153"/>
              <a:gd fmla="*/ 4620443 w 5495322" name="connsiteX154"/>
              <a:gd fmla="*/ 563240 h 670396" name="connsiteY154"/>
              <a:gd fmla="*/ 4656608 w 5495322" name="connsiteX155"/>
              <a:gd fmla="*/ 514350 h 670396" name="connsiteY155"/>
              <a:gd fmla="*/ 4268167 w 5495322" name="connsiteX156"/>
              <a:gd fmla="*/ 10045 h 670396" name="connsiteY156"/>
              <a:gd fmla="*/ 4380011 w 5495322" name="connsiteX157"/>
              <a:gd fmla="*/ 10045 h 670396" name="connsiteY157"/>
              <a:gd fmla="*/ 4367287 w 5495322" name="connsiteX158"/>
              <a:gd fmla="*/ 26119 h 670396" name="connsiteY158"/>
              <a:gd fmla="*/ 4499223 w 5495322" name="connsiteX159"/>
              <a:gd fmla="*/ 171450 h 670396" name="connsiteY159"/>
              <a:gd fmla="*/ 4427562 w 5495322" name="connsiteX160"/>
              <a:gd fmla="*/ 236413 h 670396" name="connsiteY160"/>
              <a:gd fmla="*/ 4321745 w 5495322" name="connsiteX161"/>
              <a:gd fmla="*/ 99119 h 670396" name="connsiteY161"/>
              <a:gd fmla="*/ 4201194 w 5495322" name="connsiteX162"/>
              <a:gd fmla="*/ 237753 h 670396" name="connsiteY162"/>
              <a:gd fmla="*/ 4456360 w 5495322" name="connsiteX163"/>
              <a:gd fmla="*/ 237753 h 670396" name="connsiteY163"/>
              <a:gd fmla="*/ 4450333 w 5495322" name="connsiteX164"/>
              <a:gd fmla="*/ 381744 h 670396" name="connsiteY164"/>
              <a:gd fmla="*/ 4348534 w 5495322" name="connsiteX165"/>
              <a:gd fmla="*/ 480194 h 670396" name="connsiteY165"/>
              <a:gd fmla="*/ 4286919 w 5495322" name="connsiteX166"/>
              <a:gd fmla="*/ 480194 h 670396" name="connsiteY166"/>
              <a:gd fmla="*/ 4276873 w 5495322" name="connsiteX167"/>
              <a:gd fmla="*/ 398487 h 670396" name="connsiteY167"/>
              <a:gd fmla="*/ 4343846 w 5495322" name="connsiteX168"/>
              <a:gd fmla="*/ 401166 h 670396" name="connsiteY168"/>
              <a:gd fmla="*/ 4364608 w 5495322" name="connsiteX169"/>
              <a:gd fmla="*/ 375046 h 670396" name="connsiteY169"/>
              <a:gd fmla="*/ 4367956 w 5495322" name="connsiteX170"/>
              <a:gd fmla="*/ 318120 h 670396" name="connsiteY170"/>
              <a:gd fmla="*/ 4253433 w 5495322" name="connsiteX171"/>
              <a:gd fmla="*/ 318120 h 670396" name="connsiteY171"/>
              <a:gd fmla="*/ 4253433 w 5495322" name="connsiteX172"/>
              <a:gd fmla="*/ 523056 h 670396" name="connsiteY172"/>
              <a:gd fmla="*/ 4290938 w 5495322" name="connsiteX173"/>
              <a:gd fmla="*/ 564579 h 670396" name="connsiteY173"/>
              <a:gd fmla="*/ 4362598 w 5495322" name="connsiteX174"/>
              <a:gd fmla="*/ 564579 h 670396" name="connsiteY174"/>
              <a:gd fmla="*/ 4398764 w 5495322" name="connsiteX175"/>
              <a:gd fmla="*/ 533102 h 670396" name="connsiteY175"/>
              <a:gd fmla="*/ 4404791 w 5495322" name="connsiteX176"/>
              <a:gd fmla="*/ 479524 h 670396" name="connsiteY176"/>
              <a:gd fmla="*/ 4498553 w 5495322" name="connsiteX177"/>
              <a:gd fmla="*/ 498946 h 670396" name="connsiteY177"/>
              <a:gd fmla="*/ 4481810 w 5495322" name="connsiteX178"/>
              <a:gd fmla="*/ 581992 h 670396" name="connsiteY178"/>
              <a:gd fmla="*/ 4379342 w 5495322" name="connsiteX179"/>
              <a:gd fmla="*/ 644277 h 670396" name="connsiteY179"/>
              <a:gd fmla="*/ 4277543 w 5495322" name="connsiteX180"/>
              <a:gd fmla="*/ 644277 h 670396" name="connsiteY180"/>
              <a:gd fmla="*/ 4165699 w 5495322" name="connsiteX181"/>
              <a:gd fmla="*/ 552524 h 670396" name="connsiteY181"/>
              <a:gd fmla="*/ 4165699 w 5495322" name="connsiteX182"/>
              <a:gd fmla="*/ 269899 h 670396" name="connsiteY182"/>
              <a:gd fmla="*/ 4146277 w 5495322" name="connsiteX183"/>
              <a:gd fmla="*/ 285973 h 670396" name="connsiteY183"/>
              <a:gd fmla="*/ 4106763 w 5495322" name="connsiteX184"/>
              <a:gd fmla="*/ 200918 h 670396" name="connsiteY184"/>
              <a:gd fmla="*/ 4268167 w 5495322" name="connsiteX185"/>
              <a:gd fmla="*/ 10045 h 670396" name="connsiteY185"/>
              <a:gd fmla="*/ 256505 w 5495322" name="connsiteX186"/>
              <a:gd fmla="*/ 4018 h 670396" name="connsiteY186"/>
              <a:gd fmla="*/ 359643 w 5495322" name="connsiteX187"/>
              <a:gd fmla="*/ 4018 h 670396" name="connsiteY187"/>
              <a:gd fmla="*/ 347588 w 5495322" name="connsiteX188"/>
              <a:gd fmla="*/ 153367 h 670396" name="connsiteY188"/>
              <a:gd fmla="*/ 632891 w 5495322" name="connsiteX189"/>
              <a:gd fmla="*/ 153367 h 670396" name="connsiteY189"/>
              <a:gd fmla="*/ 617153 w 5495322" name="connsiteX190"/>
              <a:gd fmla="*/ 413556 h 670396" name="connsiteY190"/>
              <a:gd fmla="*/ 604261 w 5495322" name="connsiteX191"/>
              <a:gd fmla="*/ 564244 h 670396" name="connsiteY191"/>
              <a:gd fmla="*/ 581322 w 5495322" name="connsiteX192"/>
              <a:gd fmla="*/ 611125 h 670396" name="connsiteY192"/>
              <a:gd fmla="*/ 536785 w 5495322" name="connsiteX193"/>
              <a:gd fmla="*/ 643272 h 670396" name="connsiteY193"/>
              <a:gd fmla="*/ 438838 w 5495322" name="connsiteX194"/>
              <a:gd fmla="*/ 655160 h 670396" name="connsiteY194"/>
              <a:gd fmla="*/ 334193 w 5495322" name="connsiteX195"/>
              <a:gd fmla="*/ 655662 h 670396" name="connsiteY195"/>
              <a:gd fmla="*/ 309413 w 5495322" name="connsiteX196"/>
              <a:gd fmla="*/ 555203 h 670396" name="connsiteY196"/>
              <a:gd fmla="*/ 439005 w 5495322" name="connsiteX197"/>
              <a:gd fmla="*/ 560896 h 670396" name="connsiteY197"/>
              <a:gd fmla="*/ 491077 w 5495322" name="connsiteX198"/>
              <a:gd fmla="*/ 553696 h 670396" name="connsiteY198"/>
              <a:gd fmla="*/ 511169 w 5495322" name="connsiteX199"/>
              <a:gd fmla="*/ 532935 h 670396" name="connsiteY199"/>
              <a:gd fmla="*/ 522386 w 5495322" name="connsiteX200"/>
              <a:gd fmla="*/ 442187 h 670396" name="connsiteY200"/>
              <a:gd fmla="*/ 534442 w 5495322" name="connsiteX201"/>
              <a:gd fmla="*/ 241771 h 670396" name="connsiteY201"/>
              <a:gd fmla="*/ 340891 w 5495322" name="connsiteX202"/>
              <a:gd fmla="*/ 241771 h 670396" name="connsiteY202"/>
              <a:gd fmla="*/ 318789 w 5495322" name="connsiteX203"/>
              <a:gd fmla="*/ 354285 h 670396" name="connsiteY203"/>
              <a:gd fmla="*/ 379065 w 5495322" name="connsiteX204"/>
              <a:gd fmla="*/ 298028 h 670396" name="connsiteY204"/>
              <a:gd fmla="*/ 491579 w 5495322" name="connsiteX205"/>
              <a:gd fmla="*/ 399157 h 670396" name="connsiteY205"/>
              <a:gd fmla="*/ 420588 w 5495322" name="connsiteX206"/>
              <a:gd fmla="*/ 467469 h 670396" name="connsiteY206"/>
              <a:gd fmla="*/ 317450 w 5495322" name="connsiteX207"/>
              <a:gd fmla="*/ 358638 h 670396" name="connsiteY207"/>
              <a:gd fmla="*/ 79697 w 5495322" name="connsiteX208"/>
              <a:gd fmla="*/ 668387 h 670396" name="connsiteY208"/>
              <a:gd fmla="*/ 0 w 5495322" name="connsiteX209"/>
              <a:gd fmla="*/ 596726 h 670396" name="connsiteY209"/>
              <a:gd fmla="*/ 240431 w 5495322" name="connsiteX210"/>
              <a:gd fmla="*/ 241771 h 670396" name="connsiteY210"/>
              <a:gd fmla="*/ 14064 w 5495322" name="connsiteX211"/>
              <a:gd fmla="*/ 241771 h 670396" name="connsiteY211"/>
              <a:gd fmla="*/ 14064 w 5495322" name="connsiteX212"/>
              <a:gd fmla="*/ 153367 h 670396" name="connsiteY212"/>
              <a:gd fmla="*/ 133945 w 5495322" name="connsiteX213"/>
              <a:gd fmla="*/ 153367 h 670396" name="connsiteY213"/>
              <a:gd fmla="*/ 53578 w 5495322" name="connsiteX214"/>
              <a:gd fmla="*/ 60945 h 670396" name="connsiteY214"/>
              <a:gd fmla="*/ 119211 w 5495322" name="connsiteX215"/>
              <a:gd fmla="*/ 4688 h 670396" name="connsiteY215"/>
              <a:gd fmla="*/ 213642 w 5495322" name="connsiteX216"/>
              <a:gd fmla="*/ 96440 h 670396" name="connsiteY216"/>
              <a:gd fmla="*/ 150353 w 5495322" name="connsiteX217"/>
              <a:gd fmla="*/ 153367 h 670396" name="connsiteY217"/>
              <a:gd fmla="*/ 247129 w 5495322" name="connsiteX218"/>
              <a:gd fmla="*/ 153367 h 670396" name="connsiteY218"/>
              <a:gd fmla="*/ 1070892 w 5495322" name="connsiteX219"/>
              <a:gd fmla="*/ 3348 h 670396" name="connsiteY219"/>
              <a:gd fmla="*/ 1171352 w 5495322" name="connsiteX220"/>
              <a:gd fmla="*/ 3348 h 670396" name="connsiteY220"/>
              <a:gd fmla="*/ 1171352 w 5495322" name="connsiteX221"/>
              <a:gd fmla="*/ 213642 h 670396" name="connsiteY221"/>
              <a:gd fmla="*/ 1349499 w 5495322" name="connsiteX222"/>
              <a:gd fmla="*/ 213642 h 670396" name="connsiteY222"/>
              <a:gd fmla="*/ 1349499 w 5495322" name="connsiteX223"/>
              <a:gd fmla="*/ 303386 h 670396" name="connsiteY223"/>
              <a:gd fmla="*/ 1171352 w 5495322" name="connsiteX224"/>
              <a:gd fmla="*/ 303386 h 670396" name="connsiteY224"/>
              <a:gd fmla="*/ 1171352 w 5495322" name="connsiteX225"/>
              <a:gd fmla="*/ 665038 h 670396" name="connsiteY225"/>
              <a:gd fmla="*/ 1070892 w 5495322" name="connsiteX226"/>
              <a:gd fmla="*/ 665038 h 670396" name="connsiteY226"/>
              <a:gd fmla="*/ 1070892 w 5495322" name="connsiteX227"/>
              <a:gd fmla="*/ 303386 h 670396" name="connsiteY227"/>
              <a:gd fmla="*/ 896763 w 5495322" name="connsiteX228"/>
              <a:gd fmla="*/ 303386 h 670396" name="connsiteY228"/>
              <a:gd fmla="*/ 896763 w 5495322" name="connsiteX229"/>
              <a:gd fmla="*/ 213642 h 670396" name="connsiteY229"/>
              <a:gd fmla="*/ 1070892 w 5495322" name="connsiteX230"/>
              <a:gd fmla="*/ 213642 h 670396" name="connsiteY230"/>
              <a:gd fmla="*/ 1665610 w 5495322" name="connsiteX231"/>
              <a:gd fmla="*/ 2009 h 670396" name="connsiteY231"/>
              <a:gd fmla="*/ 1763390 w 5495322" name="connsiteX232"/>
              <a:gd fmla="*/ 60945 h 670396" name="connsiteY232"/>
              <a:gd fmla="*/ 1462013 w 5495322" name="connsiteX233"/>
              <a:gd fmla="*/ 358973 h 670396" name="connsiteY233"/>
              <a:gd fmla="*/ 1384325 w 5495322" name="connsiteX234"/>
              <a:gd fmla="*/ 278606 h 670396" name="connsiteY234"/>
              <a:gd fmla="*/ 1665610 w 5495322" name="connsiteX235"/>
              <a:gd fmla="*/ 2009 h 670396" name="connsiteY235"/>
              <a:gd fmla="*/ 3532808 w 5495322" name="connsiteX236"/>
              <a:gd fmla="*/ 0 h 670396" name="connsiteY236"/>
              <a:gd fmla="*/ 3614514 w 5495322" name="connsiteX237"/>
              <a:gd fmla="*/ 10715 h 670396" name="connsiteY237"/>
              <a:gd fmla="*/ 3596766 w 5495322" name="connsiteX238"/>
              <a:gd fmla="*/ 50229 h 670396" name="connsiteY238"/>
              <a:gd fmla="*/ 3718321 w 5495322" name="connsiteX239"/>
              <a:gd fmla="*/ 50229 h 670396" name="connsiteY239"/>
              <a:gd fmla="*/ 3718321 w 5495322" name="connsiteX240"/>
              <a:gd fmla="*/ 113183 h 670396" name="connsiteY240"/>
              <a:gd fmla="*/ 3684165 w 5495322" name="connsiteX241"/>
              <a:gd fmla="*/ 174129 h 670396" name="connsiteY241"/>
              <a:gd fmla="*/ 3740422 w 5495322" name="connsiteX242"/>
              <a:gd fmla="*/ 174129 h 670396" name="connsiteY242"/>
              <a:gd fmla="*/ 3740422 w 5495322" name="connsiteX243"/>
              <a:gd fmla="*/ 409203 h 670396" name="connsiteY243"/>
              <a:gd fmla="*/ 3791322 w 5495322" name="connsiteX244"/>
              <a:gd fmla="*/ 273918 h 670396" name="connsiteY244"/>
              <a:gd fmla="*/ 3864322 w 5495322" name="connsiteX245"/>
              <a:gd fmla="*/ 283964 h 670396" name="connsiteY245"/>
              <a:gd fmla="*/ 3855950 w 5495322" name="connsiteX246"/>
              <a:gd fmla="*/ 324817 h 670396" name="connsiteY246"/>
              <a:gd fmla="*/ 3897138 w 5495322" name="connsiteX247"/>
              <a:gd fmla="*/ 324817 h 670396" name="connsiteY247"/>
              <a:gd fmla="*/ 3897138 w 5495322" name="connsiteX248"/>
              <a:gd fmla="*/ 268560 h 670396" name="connsiteY248"/>
              <a:gd fmla="*/ 3981524 w 5495322" name="connsiteX249"/>
              <a:gd fmla="*/ 268560 h 670396" name="connsiteY249"/>
              <a:gd fmla="*/ 3981524 w 5495322" name="connsiteX250"/>
              <a:gd fmla="*/ 324817 h 670396" name="connsiteY250"/>
              <a:gd fmla="*/ 4074616 w 5495322" name="connsiteX251"/>
              <a:gd fmla="*/ 324817 h 670396" name="connsiteY251"/>
              <a:gd fmla="*/ 4074616 w 5495322" name="connsiteX252"/>
              <a:gd fmla="*/ 398487 h 670396" name="connsiteY252"/>
              <a:gd fmla="*/ 3981524 w 5495322" name="connsiteX253"/>
              <a:gd fmla="*/ 398487 h 670396" name="connsiteY253"/>
              <a:gd fmla="*/ 3981524 w 5495322" name="connsiteX254"/>
              <a:gd fmla="*/ 472157 h 670396" name="connsiteY254"/>
              <a:gd fmla="*/ 4090689 w 5495322" name="connsiteX255"/>
              <a:gd fmla="*/ 472157 h 670396" name="connsiteY255"/>
              <a:gd fmla="*/ 4090689 w 5495322" name="connsiteX256"/>
              <a:gd fmla="*/ 545827 h 670396" name="connsiteY256"/>
              <a:gd fmla="*/ 3981524 w 5495322" name="connsiteX257"/>
              <a:gd fmla="*/ 545827 h 670396" name="connsiteY257"/>
              <a:gd fmla="*/ 3981524 w 5495322" name="connsiteX258"/>
              <a:gd fmla="*/ 662359 h 670396" name="connsiteY258"/>
              <a:gd fmla="*/ 3897138 w 5495322" name="connsiteX259"/>
              <a:gd fmla="*/ 662359 h 670396" name="connsiteY259"/>
              <a:gd fmla="*/ 3897138 w 5495322" name="connsiteX260"/>
              <a:gd fmla="*/ 545827 h 670396" name="connsiteY260"/>
              <a:gd fmla="*/ 3759175 w 5495322" name="connsiteX261"/>
              <a:gd fmla="*/ 545827 h 670396" name="connsiteY261"/>
              <a:gd fmla="*/ 3759175 w 5495322" name="connsiteX262"/>
              <a:gd fmla="*/ 472157 h 670396" name="connsiteY262"/>
              <a:gd fmla="*/ 3897138 w 5495322" name="connsiteX263"/>
              <a:gd fmla="*/ 472157 h 670396" name="connsiteY263"/>
              <a:gd fmla="*/ 3897138 w 5495322" name="connsiteX264"/>
              <a:gd fmla="*/ 398487 h 670396" name="connsiteY264"/>
              <a:gd fmla="*/ 3834184 w 5495322" name="connsiteX265"/>
              <a:gd fmla="*/ 398487 h 670396" name="connsiteY265"/>
              <a:gd fmla="*/ 3805386 w 5495322" name="connsiteX266"/>
              <a:gd fmla="*/ 458762 h 670396" name="connsiteY266"/>
              <a:gd fmla="*/ 3740422 w 5495322" name="connsiteX267"/>
              <a:gd fmla="*/ 426281 h 670396" name="connsiteY267"/>
              <a:gd fmla="*/ 3740422 w 5495322" name="connsiteX268"/>
              <a:gd fmla="*/ 569267 h 670396" name="connsiteY268"/>
              <a:gd fmla="*/ 3727028 w 5495322" name="connsiteX269"/>
              <a:gd fmla="*/ 629710 h 670396" name="connsiteY269"/>
              <a:gd fmla="*/ 3687347 w 5495322" name="connsiteX270"/>
              <a:gd fmla="*/ 655495 h 670396" name="connsiteY270"/>
              <a:gd fmla="*/ 3627908 w 5495322" name="connsiteX271"/>
              <a:gd fmla="*/ 659680 h 670396" name="connsiteY271"/>
              <a:gd fmla="*/ 3619537 w 5495322" name="connsiteX272"/>
              <a:gd fmla="*/ 617488 h 670396" name="connsiteY272"/>
              <a:gd fmla="*/ 3568303 w 5495322" name="connsiteX273"/>
              <a:gd fmla="*/ 617488 h 670396" name="connsiteY273"/>
              <a:gd fmla="*/ 3568303 w 5495322" name="connsiteX274"/>
              <a:gd fmla="*/ 490909 h 670396" name="connsiteY274"/>
              <a:gd fmla="*/ 3528454 w 5495322" name="connsiteX275"/>
              <a:gd fmla="*/ 490909 h 670396" name="connsiteY275"/>
              <a:gd fmla="*/ 3487935 w 5495322" name="connsiteX276"/>
              <a:gd fmla="*/ 670396 h 670396" name="connsiteY276"/>
              <a:gd fmla="*/ 3424981 w 5495322" name="connsiteX277"/>
              <a:gd fmla="*/ 602084 h 670396" name="connsiteY277"/>
              <a:gd fmla="*/ 3462486 w 5495322" name="connsiteX278"/>
              <a:gd fmla="*/ 351606 h 670396" name="connsiteY278"/>
              <a:gd fmla="*/ 3462486 w 5495322" name="connsiteX279"/>
              <a:gd fmla="*/ 240766 h 670396" name="connsiteY279"/>
              <a:gd fmla="*/ 3449761 w 5495322" name="connsiteX280"/>
              <a:gd fmla="*/ 253156 h 670396" name="connsiteY280"/>
              <a:gd fmla="*/ 3426321 w 5495322" name="connsiteX281"/>
              <a:gd fmla="*/ 160064 h 670396" name="connsiteY281"/>
              <a:gd fmla="*/ 3532808 w 5495322" name="connsiteX282"/>
              <a:gd fmla="*/ 0 h 670396" name="connsiteY282"/>
              <a:gd fmla="*/ 825103 w 5495322" name="connsiteX283"/>
              <a:gd fmla="*/ 0 h 670396" name="connsiteY283"/>
              <a:gd fmla="*/ 920204 w 5495322" name="connsiteX284"/>
              <a:gd fmla="*/ 28128 h 670396" name="connsiteY284"/>
              <a:gd fmla="*/ 868635 w 5495322" name="connsiteX285"/>
              <a:gd fmla="*/ 157385 h 670396" name="connsiteY285"/>
              <a:gd fmla="*/ 868635 w 5495322" name="connsiteX286"/>
              <a:gd fmla="*/ 665708 h 670396" name="connsiteY286"/>
              <a:gd fmla="*/ 777552 w 5495322" name="connsiteX287"/>
              <a:gd fmla="*/ 665708 h 670396" name="connsiteY287"/>
              <a:gd fmla="*/ 777552 w 5495322" name="connsiteX288"/>
              <a:gd fmla="*/ 330845 h 670396" name="connsiteY288"/>
              <a:gd fmla="*/ 715937 w 5495322" name="connsiteX289"/>
              <a:gd fmla="*/ 425276 h 670396" name="connsiteY289"/>
              <a:gd fmla="*/ 683791 w 5495322" name="connsiteX290"/>
              <a:gd fmla="*/ 298698 h 670396" name="connsiteY290"/>
              <a:gd fmla="*/ 825103 w 5495322" name="connsiteX291"/>
              <a:gd fmla="*/ 0 h 670396" name="connsiteY29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</a:cxnLst>
            <a:rect b="b" l="l" r="r" t="t"/>
            <a:pathLst>
              <a:path h="670396" w="5495322">
                <a:moveTo>
                  <a:pt x="5495322" y="531637"/>
                </a:moveTo>
                <a:lnTo>
                  <a:pt x="5495322" y="627192"/>
                </a:lnTo>
                <a:lnTo>
                  <a:pt x="5493097" y="627533"/>
                </a:lnTo>
                <a:lnTo>
                  <a:pt x="5482381" y="533102"/>
                </a:lnTo>
                <a:close/>
                <a:moveTo>
                  <a:pt x="3632596" y="490909"/>
                </a:moveTo>
                <a:lnTo>
                  <a:pt x="3632596" y="582997"/>
                </a:lnTo>
                <a:cubicBezTo>
                  <a:pt x="3648670" y="583666"/>
                  <a:pt x="3659051" y="581546"/>
                  <a:pt x="3663739" y="576634"/>
                </a:cubicBezTo>
                <a:cubicBezTo>
                  <a:pt x="3668427" y="571723"/>
                  <a:pt x="3670771" y="562123"/>
                  <a:pt x="3670771" y="547836"/>
                </a:cubicBezTo>
                <a:lnTo>
                  <a:pt x="3670771" y="490909"/>
                </a:lnTo>
                <a:close/>
                <a:moveTo>
                  <a:pt x="2302854" y="458762"/>
                </a:moveTo>
                <a:cubicBezTo>
                  <a:pt x="2294595" y="469924"/>
                  <a:pt x="2286446" y="480417"/>
                  <a:pt x="2278409" y="490239"/>
                </a:cubicBezTo>
                <a:cubicBezTo>
                  <a:pt x="2314798" y="496714"/>
                  <a:pt x="2360451" y="506201"/>
                  <a:pt x="2415368" y="518703"/>
                </a:cubicBezTo>
                <a:cubicBezTo>
                  <a:pt x="2445729" y="501736"/>
                  <a:pt x="2470732" y="481756"/>
                  <a:pt x="2490378" y="458762"/>
                </a:cubicBezTo>
                <a:close/>
                <a:moveTo>
                  <a:pt x="3632596" y="365001"/>
                </a:moveTo>
                <a:lnTo>
                  <a:pt x="3632596" y="427955"/>
                </a:lnTo>
                <a:lnTo>
                  <a:pt x="3670771" y="427955"/>
                </a:lnTo>
                <a:lnTo>
                  <a:pt x="3670771" y="365001"/>
                </a:lnTo>
                <a:close/>
                <a:moveTo>
                  <a:pt x="3533477" y="365001"/>
                </a:moveTo>
                <a:cubicBezTo>
                  <a:pt x="3533477" y="368126"/>
                  <a:pt x="3533142" y="389111"/>
                  <a:pt x="3532472" y="427955"/>
                </a:cubicBezTo>
                <a:lnTo>
                  <a:pt x="3568303" y="427955"/>
                </a:lnTo>
                <a:lnTo>
                  <a:pt x="3568303" y="365001"/>
                </a:lnTo>
                <a:close/>
                <a:moveTo>
                  <a:pt x="3632596" y="238422"/>
                </a:moveTo>
                <a:lnTo>
                  <a:pt x="3632596" y="302046"/>
                </a:lnTo>
                <a:lnTo>
                  <a:pt x="3670771" y="302046"/>
                </a:lnTo>
                <a:lnTo>
                  <a:pt x="3670771" y="238422"/>
                </a:lnTo>
                <a:close/>
                <a:moveTo>
                  <a:pt x="3533477" y="238422"/>
                </a:moveTo>
                <a:lnTo>
                  <a:pt x="3533477" y="302046"/>
                </a:lnTo>
                <a:lnTo>
                  <a:pt x="3568303" y="302046"/>
                </a:lnTo>
                <a:lnTo>
                  <a:pt x="3568303" y="238422"/>
                </a:lnTo>
                <a:close/>
                <a:moveTo>
                  <a:pt x="2513483" y="214982"/>
                </a:moveTo>
                <a:lnTo>
                  <a:pt x="2513483" y="275257"/>
                </a:lnTo>
                <a:lnTo>
                  <a:pt x="2602557" y="275257"/>
                </a:lnTo>
                <a:lnTo>
                  <a:pt x="2602557" y="214982"/>
                </a:lnTo>
                <a:close/>
                <a:moveTo>
                  <a:pt x="2344043" y="214982"/>
                </a:moveTo>
                <a:lnTo>
                  <a:pt x="2344043" y="275257"/>
                </a:lnTo>
                <a:lnTo>
                  <a:pt x="2433116" y="275257"/>
                </a:lnTo>
                <a:lnTo>
                  <a:pt x="2433116" y="214982"/>
                </a:lnTo>
                <a:close/>
                <a:moveTo>
                  <a:pt x="2174602" y="214982"/>
                </a:moveTo>
                <a:lnTo>
                  <a:pt x="2174602" y="275257"/>
                </a:lnTo>
                <a:lnTo>
                  <a:pt x="2263675" y="275257"/>
                </a:lnTo>
                <a:lnTo>
                  <a:pt x="2263675" y="214982"/>
                </a:lnTo>
                <a:close/>
                <a:moveTo>
                  <a:pt x="1838399" y="121890"/>
                </a:moveTo>
                <a:lnTo>
                  <a:pt x="1937519" y="187523"/>
                </a:lnTo>
                <a:cubicBezTo>
                  <a:pt x="1825005" y="313878"/>
                  <a:pt x="1707579" y="431973"/>
                  <a:pt x="1585243" y="541808"/>
                </a:cubicBezTo>
                <a:lnTo>
                  <a:pt x="1860835" y="526070"/>
                </a:lnTo>
                <a:cubicBezTo>
                  <a:pt x="1834492" y="486110"/>
                  <a:pt x="1807815" y="447600"/>
                  <a:pt x="1780803" y="410542"/>
                </a:cubicBezTo>
                <a:lnTo>
                  <a:pt x="1858491" y="359643"/>
                </a:lnTo>
                <a:cubicBezTo>
                  <a:pt x="1924124" y="440010"/>
                  <a:pt x="1985069" y="523056"/>
                  <a:pt x="2041326" y="608781"/>
                </a:cubicBezTo>
                <a:lnTo>
                  <a:pt x="1947564" y="665708"/>
                </a:lnTo>
                <a:lnTo>
                  <a:pt x="1916087" y="613134"/>
                </a:lnTo>
                <a:lnTo>
                  <a:pt x="1583233" y="633226"/>
                </a:lnTo>
                <a:cubicBezTo>
                  <a:pt x="1536352" y="635682"/>
                  <a:pt x="1493936" y="641821"/>
                  <a:pt x="1455985" y="651644"/>
                </a:cubicBezTo>
                <a:lnTo>
                  <a:pt x="1409774" y="553864"/>
                </a:lnTo>
                <a:cubicBezTo>
                  <a:pt x="1514028" y="499392"/>
                  <a:pt x="1656903" y="355401"/>
                  <a:pt x="1838399" y="121890"/>
                </a:cubicBezTo>
                <a:close/>
                <a:moveTo>
                  <a:pt x="3560936" y="115862"/>
                </a:moveTo>
                <a:cubicBezTo>
                  <a:pt x="3548657" y="135954"/>
                  <a:pt x="3535263" y="155376"/>
                  <a:pt x="3520752" y="174129"/>
                </a:cubicBezTo>
                <a:lnTo>
                  <a:pt x="3599445" y="174129"/>
                </a:lnTo>
                <a:lnTo>
                  <a:pt x="3631927" y="115862"/>
                </a:lnTo>
                <a:close/>
                <a:moveTo>
                  <a:pt x="3908524" y="101128"/>
                </a:moveTo>
                <a:cubicBezTo>
                  <a:pt x="3905845" y="129480"/>
                  <a:pt x="3900375" y="154148"/>
                  <a:pt x="3892115" y="175133"/>
                </a:cubicBezTo>
                <a:cubicBezTo>
                  <a:pt x="3914440" y="176249"/>
                  <a:pt x="3931071" y="176807"/>
                  <a:pt x="3942010" y="176807"/>
                </a:cubicBezTo>
                <a:cubicBezTo>
                  <a:pt x="3958307" y="176807"/>
                  <a:pt x="3969190" y="172789"/>
                  <a:pt x="3974659" y="164752"/>
                </a:cubicBezTo>
                <a:cubicBezTo>
                  <a:pt x="3980129" y="156716"/>
                  <a:pt x="3982863" y="135508"/>
                  <a:pt x="3982863" y="101128"/>
                </a:cubicBezTo>
                <a:close/>
                <a:moveTo>
                  <a:pt x="2344043" y="100459"/>
                </a:moveTo>
                <a:lnTo>
                  <a:pt x="2344043" y="146670"/>
                </a:lnTo>
                <a:lnTo>
                  <a:pt x="2433116" y="146670"/>
                </a:lnTo>
                <a:lnTo>
                  <a:pt x="2433116" y="100459"/>
                </a:lnTo>
                <a:close/>
                <a:moveTo>
                  <a:pt x="4515966" y="75679"/>
                </a:moveTo>
                <a:lnTo>
                  <a:pt x="4604370" y="75679"/>
                </a:lnTo>
                <a:lnTo>
                  <a:pt x="4604370" y="480194"/>
                </a:lnTo>
                <a:lnTo>
                  <a:pt x="4515966" y="480194"/>
                </a:lnTo>
                <a:close/>
                <a:moveTo>
                  <a:pt x="2766640" y="38844"/>
                </a:moveTo>
                <a:lnTo>
                  <a:pt x="3380109" y="38844"/>
                </a:lnTo>
                <a:lnTo>
                  <a:pt x="3380109" y="131266"/>
                </a:lnTo>
                <a:lnTo>
                  <a:pt x="3143696" y="307404"/>
                </a:lnTo>
                <a:lnTo>
                  <a:pt x="3143696" y="523726"/>
                </a:lnTo>
                <a:cubicBezTo>
                  <a:pt x="3143696" y="566142"/>
                  <a:pt x="3132813" y="597786"/>
                  <a:pt x="3111047" y="618660"/>
                </a:cubicBezTo>
                <a:cubicBezTo>
                  <a:pt x="3089281" y="639533"/>
                  <a:pt x="3056966" y="650081"/>
                  <a:pt x="3014104" y="650304"/>
                </a:cubicBezTo>
                <a:lnTo>
                  <a:pt x="2891879" y="650974"/>
                </a:lnTo>
                <a:cubicBezTo>
                  <a:pt x="2885628" y="617934"/>
                  <a:pt x="2877591" y="583778"/>
                  <a:pt x="2867769" y="548506"/>
                </a:cubicBezTo>
                <a:cubicBezTo>
                  <a:pt x="2910408" y="552524"/>
                  <a:pt x="2946015" y="554533"/>
                  <a:pt x="2974590" y="554533"/>
                </a:cubicBezTo>
                <a:cubicBezTo>
                  <a:pt x="3000933" y="554533"/>
                  <a:pt x="3018066" y="549120"/>
                  <a:pt x="3025992" y="538292"/>
                </a:cubicBezTo>
                <a:cubicBezTo>
                  <a:pt x="3033917" y="527465"/>
                  <a:pt x="3037879" y="513457"/>
                  <a:pt x="3037879" y="496267"/>
                </a:cubicBezTo>
                <a:lnTo>
                  <a:pt x="3037879" y="265881"/>
                </a:lnTo>
                <a:cubicBezTo>
                  <a:pt x="3091904" y="228823"/>
                  <a:pt x="3154189" y="184174"/>
                  <a:pt x="3224733" y="131936"/>
                </a:cubicBezTo>
                <a:lnTo>
                  <a:pt x="2766640" y="131936"/>
                </a:lnTo>
                <a:close/>
                <a:moveTo>
                  <a:pt x="2069455" y="29468"/>
                </a:moveTo>
                <a:lnTo>
                  <a:pt x="2708374" y="29468"/>
                </a:lnTo>
                <a:lnTo>
                  <a:pt x="2708374" y="100459"/>
                </a:lnTo>
                <a:lnTo>
                  <a:pt x="2513483" y="100459"/>
                </a:lnTo>
                <a:lnTo>
                  <a:pt x="2513483" y="146670"/>
                </a:lnTo>
                <a:lnTo>
                  <a:pt x="2686943" y="146670"/>
                </a:lnTo>
                <a:lnTo>
                  <a:pt x="2686943" y="343569"/>
                </a:lnTo>
                <a:lnTo>
                  <a:pt x="2379538" y="343569"/>
                </a:lnTo>
                <a:cubicBezTo>
                  <a:pt x="2370162" y="358973"/>
                  <a:pt x="2360897" y="373707"/>
                  <a:pt x="2351744" y="387771"/>
                </a:cubicBezTo>
                <a:lnTo>
                  <a:pt x="2719759" y="387771"/>
                </a:lnTo>
                <a:lnTo>
                  <a:pt x="2719759" y="458762"/>
                </a:lnTo>
                <a:lnTo>
                  <a:pt x="2591841" y="458762"/>
                </a:lnTo>
                <a:cubicBezTo>
                  <a:pt x="2568624" y="489347"/>
                  <a:pt x="2541054" y="516805"/>
                  <a:pt x="2509130" y="541139"/>
                </a:cubicBezTo>
                <a:lnTo>
                  <a:pt x="2688952" y="586680"/>
                </a:lnTo>
                <a:lnTo>
                  <a:pt x="2648098" y="668387"/>
                </a:lnTo>
                <a:cubicBezTo>
                  <a:pt x="2565945" y="639589"/>
                  <a:pt x="2490378" y="614697"/>
                  <a:pt x="2421396" y="593712"/>
                </a:cubicBezTo>
                <a:cubicBezTo>
                  <a:pt x="2337010" y="633003"/>
                  <a:pt x="2232198" y="657894"/>
                  <a:pt x="2106959" y="668387"/>
                </a:cubicBezTo>
                <a:cubicBezTo>
                  <a:pt x="2100262" y="642937"/>
                  <a:pt x="2089993" y="616595"/>
                  <a:pt x="2076152" y="589359"/>
                </a:cubicBezTo>
                <a:cubicBezTo>
                  <a:pt x="2165002" y="585341"/>
                  <a:pt x="2240905" y="575630"/>
                  <a:pt x="2303859" y="560226"/>
                </a:cubicBezTo>
                <a:cubicBezTo>
                  <a:pt x="2245593" y="544599"/>
                  <a:pt x="2193131" y="532432"/>
                  <a:pt x="2146473" y="523726"/>
                </a:cubicBezTo>
                <a:cubicBezTo>
                  <a:pt x="2166565" y="501848"/>
                  <a:pt x="2185206" y="480194"/>
                  <a:pt x="2202395" y="458762"/>
                </a:cubicBezTo>
                <a:lnTo>
                  <a:pt x="2057400" y="458762"/>
                </a:lnTo>
                <a:lnTo>
                  <a:pt x="2057400" y="387771"/>
                </a:lnTo>
                <a:lnTo>
                  <a:pt x="2254634" y="387771"/>
                </a:lnTo>
                <a:cubicBezTo>
                  <a:pt x="2264680" y="372814"/>
                  <a:pt x="2273833" y="358080"/>
                  <a:pt x="2282093" y="343569"/>
                </a:cubicBezTo>
                <a:lnTo>
                  <a:pt x="2090216" y="343569"/>
                </a:lnTo>
                <a:lnTo>
                  <a:pt x="2090216" y="146670"/>
                </a:lnTo>
                <a:lnTo>
                  <a:pt x="2263675" y="146670"/>
                </a:lnTo>
                <a:lnTo>
                  <a:pt x="2263675" y="100459"/>
                </a:lnTo>
                <a:lnTo>
                  <a:pt x="2069455" y="100459"/>
                </a:lnTo>
                <a:close/>
                <a:moveTo>
                  <a:pt x="3759844" y="28128"/>
                </a:moveTo>
                <a:lnTo>
                  <a:pt x="4073276" y="28128"/>
                </a:lnTo>
                <a:cubicBezTo>
                  <a:pt x="4072160" y="122783"/>
                  <a:pt x="4066970" y="180100"/>
                  <a:pt x="4057705" y="200080"/>
                </a:cubicBezTo>
                <a:cubicBezTo>
                  <a:pt x="4048441" y="220061"/>
                  <a:pt x="4035604" y="234236"/>
                  <a:pt x="4019196" y="242608"/>
                </a:cubicBezTo>
                <a:cubicBezTo>
                  <a:pt x="4002788" y="250980"/>
                  <a:pt x="3965897" y="255165"/>
                  <a:pt x="3908524" y="255165"/>
                </a:cubicBezTo>
                <a:cubicBezTo>
                  <a:pt x="3904282" y="227483"/>
                  <a:pt x="3898366" y="201811"/>
                  <a:pt x="3890776" y="178147"/>
                </a:cubicBezTo>
                <a:cubicBezTo>
                  <a:pt x="3875819" y="213419"/>
                  <a:pt x="3846016" y="244896"/>
                  <a:pt x="3801368" y="272578"/>
                </a:cubicBezTo>
                <a:cubicBezTo>
                  <a:pt x="3783955" y="248468"/>
                  <a:pt x="3763863" y="224581"/>
                  <a:pt x="3741092" y="200918"/>
                </a:cubicBezTo>
                <a:cubicBezTo>
                  <a:pt x="3791545" y="175468"/>
                  <a:pt x="3818557" y="142205"/>
                  <a:pt x="3822129" y="101128"/>
                </a:cubicBezTo>
                <a:lnTo>
                  <a:pt x="3759844" y="101128"/>
                </a:lnTo>
                <a:close/>
                <a:moveTo>
                  <a:pt x="4991471" y="15403"/>
                </a:moveTo>
                <a:lnTo>
                  <a:pt x="5089252" y="15403"/>
                </a:lnTo>
                <a:lnTo>
                  <a:pt x="5089252" y="541808"/>
                </a:lnTo>
                <a:lnTo>
                  <a:pt x="5174977" y="541808"/>
                </a:lnTo>
                <a:lnTo>
                  <a:pt x="5174977" y="15403"/>
                </a:lnTo>
                <a:lnTo>
                  <a:pt x="5271417" y="15403"/>
                </a:lnTo>
                <a:lnTo>
                  <a:pt x="5271417" y="377391"/>
                </a:lnTo>
                <a:cubicBezTo>
                  <a:pt x="5307806" y="305060"/>
                  <a:pt x="5343301" y="221679"/>
                  <a:pt x="5377904" y="127248"/>
                </a:cubicBezTo>
                <a:lnTo>
                  <a:pt x="5464298" y="164083"/>
                </a:lnTo>
                <a:cubicBezTo>
                  <a:pt x="5430366" y="248915"/>
                  <a:pt x="5389736" y="340890"/>
                  <a:pt x="5342408" y="440010"/>
                </a:cubicBezTo>
                <a:lnTo>
                  <a:pt x="5271417" y="406859"/>
                </a:lnTo>
                <a:lnTo>
                  <a:pt x="5271417" y="541808"/>
                </a:lnTo>
                <a:lnTo>
                  <a:pt x="5464298" y="541808"/>
                </a:lnTo>
                <a:lnTo>
                  <a:pt x="5464298" y="633561"/>
                </a:lnTo>
                <a:lnTo>
                  <a:pt x="4802609" y="633561"/>
                </a:lnTo>
                <a:lnTo>
                  <a:pt x="4802609" y="541808"/>
                </a:lnTo>
                <a:lnTo>
                  <a:pt x="4991471" y="541808"/>
                </a:lnTo>
                <a:lnTo>
                  <a:pt x="4991471" y="409203"/>
                </a:lnTo>
                <a:lnTo>
                  <a:pt x="4916462" y="441349"/>
                </a:lnTo>
                <a:cubicBezTo>
                  <a:pt x="4879850" y="337319"/>
                  <a:pt x="4843239" y="241771"/>
                  <a:pt x="4806627" y="154706"/>
                </a:cubicBezTo>
                <a:lnTo>
                  <a:pt x="4886994" y="117871"/>
                </a:lnTo>
                <a:cubicBezTo>
                  <a:pt x="4925615" y="204489"/>
                  <a:pt x="4960441" y="287982"/>
                  <a:pt x="4991471" y="368349"/>
                </a:cubicBezTo>
                <a:close/>
                <a:moveTo>
                  <a:pt x="4656608" y="14064"/>
                </a:moveTo>
                <a:lnTo>
                  <a:pt x="4745682" y="14064"/>
                </a:lnTo>
                <a:lnTo>
                  <a:pt x="4745682" y="529753"/>
                </a:lnTo>
                <a:cubicBezTo>
                  <a:pt x="4745682" y="611460"/>
                  <a:pt x="4718000" y="653430"/>
                  <a:pt x="4662636" y="655662"/>
                </a:cubicBezTo>
                <a:cubicBezTo>
                  <a:pt x="4627810" y="656555"/>
                  <a:pt x="4594547" y="657001"/>
                  <a:pt x="4562847" y="657001"/>
                </a:cubicBezTo>
                <a:cubicBezTo>
                  <a:pt x="4559275" y="626640"/>
                  <a:pt x="4552801" y="594940"/>
                  <a:pt x="4543425" y="561900"/>
                </a:cubicBezTo>
                <a:cubicBezTo>
                  <a:pt x="4562177" y="562793"/>
                  <a:pt x="4587850" y="563240"/>
                  <a:pt x="4620443" y="563240"/>
                </a:cubicBezTo>
                <a:cubicBezTo>
                  <a:pt x="4644553" y="563240"/>
                  <a:pt x="4656608" y="546943"/>
                  <a:pt x="4656608" y="514350"/>
                </a:cubicBezTo>
                <a:close/>
                <a:moveTo>
                  <a:pt x="4268167" y="10045"/>
                </a:moveTo>
                <a:lnTo>
                  <a:pt x="4380011" y="10045"/>
                </a:lnTo>
                <a:lnTo>
                  <a:pt x="4367287" y="26119"/>
                </a:lnTo>
                <a:cubicBezTo>
                  <a:pt x="4410149" y="70767"/>
                  <a:pt x="4454128" y="119211"/>
                  <a:pt x="4499223" y="171450"/>
                </a:cubicBezTo>
                <a:lnTo>
                  <a:pt x="4427562" y="236413"/>
                </a:lnTo>
                <a:cubicBezTo>
                  <a:pt x="4394076" y="187746"/>
                  <a:pt x="4358803" y="141982"/>
                  <a:pt x="4321745" y="99119"/>
                </a:cubicBezTo>
                <a:cubicBezTo>
                  <a:pt x="4292724" y="144214"/>
                  <a:pt x="4252540" y="190425"/>
                  <a:pt x="4201194" y="237753"/>
                </a:cubicBezTo>
                <a:lnTo>
                  <a:pt x="4456360" y="237753"/>
                </a:lnTo>
                <a:cubicBezTo>
                  <a:pt x="4455467" y="260523"/>
                  <a:pt x="4453458" y="308520"/>
                  <a:pt x="4450333" y="381744"/>
                </a:cubicBezTo>
                <a:cubicBezTo>
                  <a:pt x="4448547" y="447377"/>
                  <a:pt x="4414614" y="480194"/>
                  <a:pt x="4348534" y="480194"/>
                </a:cubicBezTo>
                <a:cubicBezTo>
                  <a:pt x="4326210" y="481087"/>
                  <a:pt x="4305672" y="481087"/>
                  <a:pt x="4286919" y="480194"/>
                </a:cubicBezTo>
                <a:cubicBezTo>
                  <a:pt x="4282455" y="437778"/>
                  <a:pt x="4279106" y="410542"/>
                  <a:pt x="4276873" y="398487"/>
                </a:cubicBezTo>
                <a:cubicBezTo>
                  <a:pt x="4289375" y="399826"/>
                  <a:pt x="4311699" y="400719"/>
                  <a:pt x="4343846" y="401166"/>
                </a:cubicBezTo>
                <a:cubicBezTo>
                  <a:pt x="4357241" y="400273"/>
                  <a:pt x="4364161" y="391566"/>
                  <a:pt x="4364608" y="375046"/>
                </a:cubicBezTo>
                <a:cubicBezTo>
                  <a:pt x="4365947" y="361652"/>
                  <a:pt x="4367063" y="342676"/>
                  <a:pt x="4367956" y="318120"/>
                </a:cubicBezTo>
                <a:lnTo>
                  <a:pt x="4253433" y="318120"/>
                </a:lnTo>
                <a:lnTo>
                  <a:pt x="4253433" y="523056"/>
                </a:lnTo>
                <a:cubicBezTo>
                  <a:pt x="4253433" y="551185"/>
                  <a:pt x="4265935" y="565026"/>
                  <a:pt x="4290938" y="564579"/>
                </a:cubicBezTo>
                <a:lnTo>
                  <a:pt x="4362598" y="564579"/>
                </a:lnTo>
                <a:cubicBezTo>
                  <a:pt x="4384030" y="564579"/>
                  <a:pt x="4396085" y="554087"/>
                  <a:pt x="4398764" y="533102"/>
                </a:cubicBezTo>
                <a:cubicBezTo>
                  <a:pt x="4400103" y="524172"/>
                  <a:pt x="4402112" y="506313"/>
                  <a:pt x="4404791" y="479524"/>
                </a:cubicBezTo>
                <a:cubicBezTo>
                  <a:pt x="4435152" y="486668"/>
                  <a:pt x="4466406" y="493142"/>
                  <a:pt x="4498553" y="498946"/>
                </a:cubicBezTo>
                <a:cubicBezTo>
                  <a:pt x="4492749" y="533772"/>
                  <a:pt x="4487168" y="561454"/>
                  <a:pt x="4481810" y="581992"/>
                </a:cubicBezTo>
                <a:cubicBezTo>
                  <a:pt x="4472434" y="623515"/>
                  <a:pt x="4438278" y="644277"/>
                  <a:pt x="4379342" y="644277"/>
                </a:cubicBezTo>
                <a:lnTo>
                  <a:pt x="4277543" y="644277"/>
                </a:lnTo>
                <a:cubicBezTo>
                  <a:pt x="4202980" y="644277"/>
                  <a:pt x="4165699" y="613692"/>
                  <a:pt x="4165699" y="552524"/>
                </a:cubicBezTo>
                <a:lnTo>
                  <a:pt x="4165699" y="269899"/>
                </a:lnTo>
                <a:cubicBezTo>
                  <a:pt x="4159448" y="275257"/>
                  <a:pt x="4152974" y="280615"/>
                  <a:pt x="4146277" y="285973"/>
                </a:cubicBezTo>
                <a:cubicBezTo>
                  <a:pt x="4138687" y="266328"/>
                  <a:pt x="4125515" y="237976"/>
                  <a:pt x="4106763" y="200918"/>
                </a:cubicBezTo>
                <a:cubicBezTo>
                  <a:pt x="4185344" y="133498"/>
                  <a:pt x="4239146" y="69874"/>
                  <a:pt x="4268167" y="10045"/>
                </a:cubicBezTo>
                <a:close/>
                <a:moveTo>
                  <a:pt x="256505" y="4018"/>
                </a:moveTo>
                <a:lnTo>
                  <a:pt x="359643" y="4018"/>
                </a:lnTo>
                <a:lnTo>
                  <a:pt x="347588" y="153367"/>
                </a:lnTo>
                <a:lnTo>
                  <a:pt x="632891" y="153367"/>
                </a:lnTo>
                <a:lnTo>
                  <a:pt x="617153" y="413556"/>
                </a:lnTo>
                <a:cubicBezTo>
                  <a:pt x="612018" y="497495"/>
                  <a:pt x="607721" y="547724"/>
                  <a:pt x="604261" y="564244"/>
                </a:cubicBezTo>
                <a:cubicBezTo>
                  <a:pt x="600800" y="580764"/>
                  <a:pt x="593154" y="596391"/>
                  <a:pt x="581322" y="611125"/>
                </a:cubicBezTo>
                <a:cubicBezTo>
                  <a:pt x="569490" y="625859"/>
                  <a:pt x="554645" y="636575"/>
                  <a:pt x="536785" y="643272"/>
                </a:cubicBezTo>
                <a:cubicBezTo>
                  <a:pt x="518926" y="649969"/>
                  <a:pt x="486277" y="653932"/>
                  <a:pt x="438838" y="655160"/>
                </a:cubicBezTo>
                <a:cubicBezTo>
                  <a:pt x="391399" y="656387"/>
                  <a:pt x="356518" y="656555"/>
                  <a:pt x="334193" y="655662"/>
                </a:cubicBezTo>
                <a:cubicBezTo>
                  <a:pt x="330175" y="630212"/>
                  <a:pt x="321915" y="596726"/>
                  <a:pt x="309413" y="555203"/>
                </a:cubicBezTo>
                <a:cubicBezTo>
                  <a:pt x="364108" y="558998"/>
                  <a:pt x="407305" y="560896"/>
                  <a:pt x="439005" y="560896"/>
                </a:cubicBezTo>
                <a:cubicBezTo>
                  <a:pt x="464009" y="560896"/>
                  <a:pt x="481366" y="558496"/>
                  <a:pt x="491077" y="553696"/>
                </a:cubicBezTo>
                <a:cubicBezTo>
                  <a:pt x="500788" y="548896"/>
                  <a:pt x="507485" y="541976"/>
                  <a:pt x="511169" y="532935"/>
                </a:cubicBezTo>
                <a:cubicBezTo>
                  <a:pt x="514852" y="523893"/>
                  <a:pt x="518591" y="493644"/>
                  <a:pt x="522386" y="442187"/>
                </a:cubicBezTo>
                <a:cubicBezTo>
                  <a:pt x="526182" y="390729"/>
                  <a:pt x="530200" y="323924"/>
                  <a:pt x="534442" y="241771"/>
                </a:cubicBezTo>
                <a:lnTo>
                  <a:pt x="340891" y="241771"/>
                </a:lnTo>
                <a:cubicBezTo>
                  <a:pt x="336649" y="281285"/>
                  <a:pt x="329282" y="318789"/>
                  <a:pt x="318789" y="354285"/>
                </a:cubicBezTo>
                <a:lnTo>
                  <a:pt x="379065" y="298028"/>
                </a:lnTo>
                <a:cubicBezTo>
                  <a:pt x="410319" y="325263"/>
                  <a:pt x="447824" y="358973"/>
                  <a:pt x="491579" y="399157"/>
                </a:cubicBezTo>
                <a:lnTo>
                  <a:pt x="420588" y="467469"/>
                </a:lnTo>
                <a:cubicBezTo>
                  <a:pt x="380628" y="421927"/>
                  <a:pt x="346248" y="385650"/>
                  <a:pt x="317450" y="358638"/>
                </a:cubicBezTo>
                <a:cubicBezTo>
                  <a:pt x="278829" y="487672"/>
                  <a:pt x="199578" y="590922"/>
                  <a:pt x="79697" y="668387"/>
                </a:cubicBezTo>
                <a:cubicBezTo>
                  <a:pt x="47997" y="638472"/>
                  <a:pt x="21431" y="614585"/>
                  <a:pt x="0" y="596726"/>
                </a:cubicBezTo>
                <a:cubicBezTo>
                  <a:pt x="141758" y="511224"/>
                  <a:pt x="221902" y="392906"/>
                  <a:pt x="240431" y="241771"/>
                </a:cubicBezTo>
                <a:lnTo>
                  <a:pt x="14064" y="241771"/>
                </a:lnTo>
                <a:lnTo>
                  <a:pt x="14064" y="153367"/>
                </a:lnTo>
                <a:lnTo>
                  <a:pt x="133945" y="153367"/>
                </a:lnTo>
                <a:cubicBezTo>
                  <a:pt x="110504" y="123229"/>
                  <a:pt x="83716" y="92422"/>
                  <a:pt x="53578" y="60945"/>
                </a:cubicBezTo>
                <a:lnTo>
                  <a:pt x="119211" y="4688"/>
                </a:lnTo>
                <a:cubicBezTo>
                  <a:pt x="154037" y="36834"/>
                  <a:pt x="185514" y="67419"/>
                  <a:pt x="213642" y="96440"/>
                </a:cubicBezTo>
                <a:lnTo>
                  <a:pt x="150353" y="153367"/>
                </a:lnTo>
                <a:lnTo>
                  <a:pt x="247129" y="153367"/>
                </a:lnTo>
                <a:close/>
                <a:moveTo>
                  <a:pt x="1070892" y="3348"/>
                </a:moveTo>
                <a:lnTo>
                  <a:pt x="1171352" y="3348"/>
                </a:lnTo>
                <a:lnTo>
                  <a:pt x="1171352" y="213642"/>
                </a:lnTo>
                <a:lnTo>
                  <a:pt x="1349499" y="213642"/>
                </a:lnTo>
                <a:lnTo>
                  <a:pt x="1349499" y="303386"/>
                </a:lnTo>
                <a:lnTo>
                  <a:pt x="1171352" y="303386"/>
                </a:lnTo>
                <a:lnTo>
                  <a:pt x="1171352" y="665038"/>
                </a:lnTo>
                <a:lnTo>
                  <a:pt x="1070892" y="665038"/>
                </a:lnTo>
                <a:lnTo>
                  <a:pt x="1070892" y="303386"/>
                </a:lnTo>
                <a:lnTo>
                  <a:pt x="896763" y="303386"/>
                </a:lnTo>
                <a:lnTo>
                  <a:pt x="896763" y="213642"/>
                </a:lnTo>
                <a:lnTo>
                  <a:pt x="1070892" y="213642"/>
                </a:lnTo>
                <a:close/>
                <a:moveTo>
                  <a:pt x="1665610" y="2009"/>
                </a:moveTo>
                <a:lnTo>
                  <a:pt x="1763390" y="60945"/>
                </a:lnTo>
                <a:cubicBezTo>
                  <a:pt x="1672753" y="173459"/>
                  <a:pt x="1572295" y="272802"/>
                  <a:pt x="1462013" y="358973"/>
                </a:cubicBezTo>
                <a:cubicBezTo>
                  <a:pt x="1441921" y="333523"/>
                  <a:pt x="1416025" y="306734"/>
                  <a:pt x="1384325" y="278606"/>
                </a:cubicBezTo>
                <a:cubicBezTo>
                  <a:pt x="1492374" y="200918"/>
                  <a:pt x="1586135" y="108719"/>
                  <a:pt x="1665610" y="2009"/>
                </a:cubicBezTo>
                <a:close/>
                <a:moveTo>
                  <a:pt x="3532808" y="0"/>
                </a:moveTo>
                <a:lnTo>
                  <a:pt x="3614514" y="10715"/>
                </a:lnTo>
                <a:cubicBezTo>
                  <a:pt x="3608933" y="24110"/>
                  <a:pt x="3603017" y="37281"/>
                  <a:pt x="3596766" y="50229"/>
                </a:cubicBezTo>
                <a:lnTo>
                  <a:pt x="3718321" y="50229"/>
                </a:lnTo>
                <a:lnTo>
                  <a:pt x="3718321" y="113183"/>
                </a:lnTo>
                <a:lnTo>
                  <a:pt x="3684165" y="174129"/>
                </a:lnTo>
                <a:lnTo>
                  <a:pt x="3740422" y="174129"/>
                </a:lnTo>
                <a:lnTo>
                  <a:pt x="3740422" y="409203"/>
                </a:lnTo>
                <a:cubicBezTo>
                  <a:pt x="3766988" y="365894"/>
                  <a:pt x="3783955" y="320799"/>
                  <a:pt x="3791322" y="273918"/>
                </a:cubicBezTo>
                <a:lnTo>
                  <a:pt x="3864322" y="283964"/>
                </a:lnTo>
                <a:cubicBezTo>
                  <a:pt x="3861866" y="298028"/>
                  <a:pt x="3859076" y="311646"/>
                  <a:pt x="3855950" y="324817"/>
                </a:cubicBezTo>
                <a:lnTo>
                  <a:pt x="3897138" y="324817"/>
                </a:lnTo>
                <a:lnTo>
                  <a:pt x="3897138" y="268560"/>
                </a:lnTo>
                <a:lnTo>
                  <a:pt x="3981524" y="268560"/>
                </a:lnTo>
                <a:lnTo>
                  <a:pt x="3981524" y="324817"/>
                </a:lnTo>
                <a:lnTo>
                  <a:pt x="4074616" y="324817"/>
                </a:lnTo>
                <a:lnTo>
                  <a:pt x="4074616" y="398487"/>
                </a:lnTo>
                <a:lnTo>
                  <a:pt x="3981524" y="398487"/>
                </a:lnTo>
                <a:lnTo>
                  <a:pt x="3981524" y="472157"/>
                </a:lnTo>
                <a:lnTo>
                  <a:pt x="4090689" y="472157"/>
                </a:lnTo>
                <a:lnTo>
                  <a:pt x="4090689" y="545827"/>
                </a:lnTo>
                <a:lnTo>
                  <a:pt x="3981524" y="545827"/>
                </a:lnTo>
                <a:lnTo>
                  <a:pt x="3981524" y="662359"/>
                </a:lnTo>
                <a:lnTo>
                  <a:pt x="3897138" y="662359"/>
                </a:lnTo>
                <a:lnTo>
                  <a:pt x="3897138" y="545827"/>
                </a:lnTo>
                <a:lnTo>
                  <a:pt x="3759175" y="545827"/>
                </a:lnTo>
                <a:lnTo>
                  <a:pt x="3759175" y="472157"/>
                </a:lnTo>
                <a:lnTo>
                  <a:pt x="3897138" y="472157"/>
                </a:lnTo>
                <a:lnTo>
                  <a:pt x="3897138" y="398487"/>
                </a:lnTo>
                <a:lnTo>
                  <a:pt x="3834184" y="398487"/>
                </a:lnTo>
                <a:cubicBezTo>
                  <a:pt x="3825701" y="420588"/>
                  <a:pt x="3816101" y="440680"/>
                  <a:pt x="3805386" y="458762"/>
                </a:cubicBezTo>
                <a:cubicBezTo>
                  <a:pt x="3781722" y="445591"/>
                  <a:pt x="3760068" y="434764"/>
                  <a:pt x="3740422" y="426281"/>
                </a:cubicBezTo>
                <a:lnTo>
                  <a:pt x="3740422" y="569267"/>
                </a:lnTo>
                <a:cubicBezTo>
                  <a:pt x="3740422" y="595163"/>
                  <a:pt x="3735958" y="615311"/>
                  <a:pt x="3727028" y="629710"/>
                </a:cubicBezTo>
                <a:cubicBezTo>
                  <a:pt x="3718098" y="644109"/>
                  <a:pt x="3704871" y="652704"/>
                  <a:pt x="3687347" y="655495"/>
                </a:cubicBezTo>
                <a:cubicBezTo>
                  <a:pt x="3669822" y="658285"/>
                  <a:pt x="3650009" y="659680"/>
                  <a:pt x="3627908" y="659680"/>
                </a:cubicBezTo>
                <a:lnTo>
                  <a:pt x="3619537" y="617488"/>
                </a:lnTo>
                <a:lnTo>
                  <a:pt x="3568303" y="617488"/>
                </a:lnTo>
                <a:lnTo>
                  <a:pt x="3568303" y="490909"/>
                </a:lnTo>
                <a:lnTo>
                  <a:pt x="3528454" y="490909"/>
                </a:lnTo>
                <a:cubicBezTo>
                  <a:pt x="3521757" y="566588"/>
                  <a:pt x="3508251" y="626417"/>
                  <a:pt x="3487935" y="670396"/>
                </a:cubicBezTo>
                <a:cubicBezTo>
                  <a:pt x="3466058" y="643160"/>
                  <a:pt x="3445073" y="620390"/>
                  <a:pt x="3424981" y="602084"/>
                </a:cubicBezTo>
                <a:cubicBezTo>
                  <a:pt x="3449984" y="544934"/>
                  <a:pt x="3462486" y="461441"/>
                  <a:pt x="3462486" y="351606"/>
                </a:cubicBezTo>
                <a:lnTo>
                  <a:pt x="3462486" y="240766"/>
                </a:lnTo>
                <a:cubicBezTo>
                  <a:pt x="3458244" y="245008"/>
                  <a:pt x="3454003" y="249138"/>
                  <a:pt x="3449761" y="253156"/>
                </a:cubicBezTo>
                <a:cubicBezTo>
                  <a:pt x="3444403" y="224135"/>
                  <a:pt x="3436590" y="193104"/>
                  <a:pt x="3426321" y="160064"/>
                </a:cubicBezTo>
                <a:cubicBezTo>
                  <a:pt x="3472309" y="113183"/>
                  <a:pt x="3507804" y="59829"/>
                  <a:pt x="3532808" y="0"/>
                </a:cubicBezTo>
                <a:close/>
                <a:moveTo>
                  <a:pt x="825103" y="0"/>
                </a:moveTo>
                <a:lnTo>
                  <a:pt x="920204" y="28128"/>
                </a:lnTo>
                <a:cubicBezTo>
                  <a:pt x="904800" y="72107"/>
                  <a:pt x="887611" y="115193"/>
                  <a:pt x="868635" y="157385"/>
                </a:cubicBezTo>
                <a:lnTo>
                  <a:pt x="868635" y="665708"/>
                </a:lnTo>
                <a:lnTo>
                  <a:pt x="777552" y="665708"/>
                </a:lnTo>
                <a:lnTo>
                  <a:pt x="777552" y="330845"/>
                </a:lnTo>
                <a:cubicBezTo>
                  <a:pt x="758130" y="362768"/>
                  <a:pt x="737592" y="394245"/>
                  <a:pt x="715937" y="425276"/>
                </a:cubicBezTo>
                <a:cubicBezTo>
                  <a:pt x="707454" y="388664"/>
                  <a:pt x="696739" y="346471"/>
                  <a:pt x="683791" y="298698"/>
                </a:cubicBezTo>
                <a:cubicBezTo>
                  <a:pt x="740047" y="208061"/>
                  <a:pt x="787152" y="108495"/>
                  <a:pt x="82510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AutoShape 3"/>
          <p:cNvSpPr>
            <a:spLocks noChangeArrowheads="1" noChangeAspect="1" noTextEdit="1"/>
          </p:cNvSpPr>
          <p:nvPr/>
        </p:nvSpPr>
        <p:spPr bwMode="auto">
          <a:xfrm>
            <a:off x="-1250607" y="4487530"/>
            <a:ext cx="1731965" cy="1755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pic>
        <p:nvPicPr>
          <p:cNvPr id="103" name="图片 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205" y="1790610"/>
            <a:ext cx="3163204" cy="5154256"/>
          </a:xfrm>
          <a:prstGeom prst="rect">
            <a:avLst/>
          </a:prstGeom>
        </p:spPr>
      </p:pic>
      <p:pic>
        <p:nvPicPr>
          <p:cNvPr id="123" name="图片 1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409" y="1867047"/>
            <a:ext cx="2839222" cy="2244567"/>
          </a:xfrm>
          <a:prstGeom prst="rect">
            <a:avLst/>
          </a:prstGeom>
        </p:spPr>
      </p:pic>
      <p:sp>
        <p:nvSpPr>
          <p:cNvPr id="132" name="文本框 131"/>
          <p:cNvSpPr txBox="1"/>
          <p:nvPr/>
        </p:nvSpPr>
        <p:spPr>
          <a:xfrm>
            <a:off x="9990658" y="821760"/>
            <a:ext cx="1514489" cy="2621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60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148" name="组合 147"/>
          <p:cNvGrpSpPr/>
          <p:nvPr/>
        </p:nvGrpSpPr>
        <p:grpSpPr>
          <a:xfrm>
            <a:off x="1572542" y="1496717"/>
            <a:ext cx="1735140" cy="1722812"/>
            <a:chOff x="926652" y="4183737"/>
            <a:chExt cx="1735140" cy="1722812"/>
          </a:xfrm>
        </p:grpSpPr>
        <p:sp>
          <p:nvSpPr>
            <p:cNvPr id="90" name="Freeform 23"/>
            <p:cNvSpPr/>
            <p:nvPr/>
          </p:nvSpPr>
          <p:spPr bwMode="auto">
            <a:xfrm>
              <a:off x="1783903" y="4183737"/>
              <a:ext cx="22225" cy="265113"/>
            </a:xfrm>
            <a:custGeom>
              <a:gdLst>
                <a:gd fmla="*/ 3 w 6" name="T0"/>
                <a:gd fmla="*/ 70 h 70" name="T1"/>
                <a:gd fmla="*/ 0 w 6" name="T2"/>
                <a:gd fmla="*/ 67 h 70" name="T3"/>
                <a:gd fmla="*/ 0 w 6" name="T4"/>
                <a:gd fmla="*/ 3 h 70" name="T5"/>
                <a:gd fmla="*/ 3 w 6" name="T6"/>
                <a:gd fmla="*/ 0 h 70" name="T7"/>
                <a:gd fmla="*/ 6 w 6" name="T8"/>
                <a:gd fmla="*/ 3 h 70" name="T9"/>
                <a:gd fmla="*/ 6 w 6" name="T10"/>
                <a:gd fmla="*/ 67 h 70" name="T11"/>
                <a:gd fmla="*/ 3 w 6" name="T12"/>
                <a:gd fmla="*/ 7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6">
                  <a:moveTo>
                    <a:pt x="3" y="70"/>
                  </a:moveTo>
                  <a:cubicBezTo>
                    <a:pt x="1" y="70"/>
                    <a:pt x="0" y="68"/>
                    <a:pt x="0" y="6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8"/>
                    <a:pt x="5" y="70"/>
                    <a:pt x="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24"/>
            <p:cNvSpPr/>
            <p:nvPr/>
          </p:nvSpPr>
          <p:spPr bwMode="auto">
            <a:xfrm>
              <a:off x="1353690" y="4296450"/>
              <a:ext cx="146050" cy="234950"/>
            </a:xfrm>
            <a:custGeom>
              <a:gdLst>
                <a:gd fmla="*/ 36 w 39" name="T0"/>
                <a:gd fmla="*/ 62 h 62" name="T1"/>
                <a:gd fmla="*/ 33 w 39" name="T2"/>
                <a:gd fmla="*/ 60 h 62" name="T3"/>
                <a:gd fmla="*/ 1 w 39" name="T4"/>
                <a:gd fmla="*/ 5 h 62" name="T5"/>
                <a:gd fmla="*/ 2 w 39" name="T6"/>
                <a:gd fmla="*/ 1 h 62" name="T7"/>
                <a:gd fmla="*/ 6 w 39" name="T8"/>
                <a:gd fmla="*/ 2 h 62" name="T9"/>
                <a:gd fmla="*/ 38 w 39" name="T10"/>
                <a:gd fmla="*/ 57 h 62" name="T11"/>
                <a:gd fmla="*/ 37 w 39" name="T12"/>
                <a:gd fmla="*/ 61 h 62" name="T13"/>
                <a:gd fmla="*/ 36 w 39" name="T14"/>
                <a:gd fmla="*/ 62 h 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2" w="39">
                  <a:moveTo>
                    <a:pt x="36" y="62"/>
                  </a:moveTo>
                  <a:cubicBezTo>
                    <a:pt x="35" y="62"/>
                    <a:pt x="33" y="61"/>
                    <a:pt x="33" y="60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4" y="0"/>
                    <a:pt x="5" y="0"/>
                    <a:pt x="6" y="2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9" y="59"/>
                    <a:pt x="39" y="60"/>
                    <a:pt x="37" y="61"/>
                  </a:cubicBezTo>
                  <a:cubicBezTo>
                    <a:pt x="37" y="61"/>
                    <a:pt x="36" y="62"/>
                    <a:pt x="36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25"/>
            <p:cNvSpPr/>
            <p:nvPr/>
          </p:nvSpPr>
          <p:spPr bwMode="auto">
            <a:xfrm>
              <a:off x="1039365" y="4610775"/>
              <a:ext cx="234950" cy="142875"/>
            </a:xfrm>
            <a:custGeom>
              <a:gdLst>
                <a:gd fmla="*/ 59 w 62" name="T0"/>
                <a:gd fmla="*/ 38 h 38" name="T1"/>
                <a:gd fmla="*/ 57 w 62" name="T2"/>
                <a:gd fmla="*/ 38 h 38" name="T3"/>
                <a:gd fmla="*/ 2 w 62" name="T4"/>
                <a:gd fmla="*/ 6 h 38" name="T5"/>
                <a:gd fmla="*/ 1 w 62" name="T6"/>
                <a:gd fmla="*/ 2 h 38" name="T7"/>
                <a:gd fmla="*/ 5 w 62" name="T8"/>
                <a:gd fmla="*/ 1 h 38" name="T9"/>
                <a:gd fmla="*/ 60 w 62" name="T10"/>
                <a:gd fmla="*/ 33 h 38" name="T11"/>
                <a:gd fmla="*/ 62 w 62" name="T12"/>
                <a:gd fmla="*/ 37 h 38" name="T13"/>
                <a:gd fmla="*/ 59 w 62" name="T14"/>
                <a:gd fmla="*/ 38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62">
                  <a:moveTo>
                    <a:pt x="59" y="38"/>
                  </a:moveTo>
                  <a:cubicBezTo>
                    <a:pt x="58" y="38"/>
                    <a:pt x="58" y="38"/>
                    <a:pt x="57" y="38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5"/>
                    <a:pt x="0" y="3"/>
                    <a:pt x="1" y="2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0" y="33"/>
                    <a:pt x="60" y="33"/>
                    <a:pt x="60" y="33"/>
                  </a:cubicBezTo>
                  <a:cubicBezTo>
                    <a:pt x="62" y="33"/>
                    <a:pt x="62" y="35"/>
                    <a:pt x="62" y="37"/>
                  </a:cubicBezTo>
                  <a:cubicBezTo>
                    <a:pt x="61" y="38"/>
                    <a:pt x="60" y="38"/>
                    <a:pt x="59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4" name="Freeform 26"/>
            <p:cNvSpPr/>
            <p:nvPr/>
          </p:nvSpPr>
          <p:spPr bwMode="auto">
            <a:xfrm>
              <a:off x="926652" y="5040988"/>
              <a:ext cx="263525" cy="22225"/>
            </a:xfrm>
            <a:custGeom>
              <a:gdLst>
                <a:gd fmla="*/ 67 w 70" name="T0"/>
                <a:gd fmla="*/ 6 h 6" name="T1"/>
                <a:gd fmla="*/ 3 w 70" name="T2"/>
                <a:gd fmla="*/ 6 h 6" name="T3"/>
                <a:gd fmla="*/ 0 w 70" name="T4"/>
                <a:gd fmla="*/ 3 h 6" name="T5"/>
                <a:gd fmla="*/ 3 w 70" name="T6"/>
                <a:gd fmla="*/ 0 h 6" name="T7"/>
                <a:gd fmla="*/ 67 w 70" name="T8"/>
                <a:gd fmla="*/ 0 h 6" name="T9"/>
                <a:gd fmla="*/ 70 w 70" name="T10"/>
                <a:gd fmla="*/ 3 h 6" name="T11"/>
                <a:gd fmla="*/ 67 w 70" name="T12"/>
                <a:gd fmla="*/ 6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70">
                  <a:moveTo>
                    <a:pt x="67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0" y="4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9" y="0"/>
                    <a:pt x="70" y="1"/>
                    <a:pt x="70" y="3"/>
                  </a:cubicBezTo>
                  <a:cubicBezTo>
                    <a:pt x="70" y="4"/>
                    <a:pt x="69" y="6"/>
                    <a:pt x="6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27"/>
            <p:cNvSpPr/>
            <p:nvPr/>
          </p:nvSpPr>
          <p:spPr bwMode="auto">
            <a:xfrm>
              <a:off x="1039365" y="5347376"/>
              <a:ext cx="234950" cy="142875"/>
            </a:xfrm>
            <a:custGeom>
              <a:gdLst>
                <a:gd fmla="*/ 4 w 62" name="T0"/>
                <a:gd fmla="*/ 38 h 38" name="T1"/>
                <a:gd fmla="*/ 1 w 62" name="T2"/>
                <a:gd fmla="*/ 37 h 38" name="T3"/>
                <a:gd fmla="*/ 2 w 62" name="T4"/>
                <a:gd fmla="*/ 32 h 38" name="T5"/>
                <a:gd fmla="*/ 57 w 62" name="T6"/>
                <a:gd fmla="*/ 1 h 38" name="T7"/>
                <a:gd fmla="*/ 62 w 62" name="T8"/>
                <a:gd fmla="*/ 2 h 38" name="T9"/>
                <a:gd fmla="*/ 61 w 62" name="T10"/>
                <a:gd fmla="*/ 6 h 38" name="T11"/>
                <a:gd fmla="*/ 5 w 62" name="T12"/>
                <a:gd fmla="*/ 38 h 38" name="T13"/>
                <a:gd fmla="*/ 4 w 62" name="T14"/>
                <a:gd fmla="*/ 38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62">
                  <a:moveTo>
                    <a:pt x="4" y="38"/>
                  </a:moveTo>
                  <a:cubicBezTo>
                    <a:pt x="3" y="38"/>
                    <a:pt x="2" y="38"/>
                    <a:pt x="1" y="37"/>
                  </a:cubicBezTo>
                  <a:cubicBezTo>
                    <a:pt x="0" y="35"/>
                    <a:pt x="1" y="33"/>
                    <a:pt x="2" y="32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59" y="0"/>
                    <a:pt x="61" y="0"/>
                    <a:pt x="62" y="2"/>
                  </a:cubicBezTo>
                  <a:cubicBezTo>
                    <a:pt x="62" y="3"/>
                    <a:pt x="62" y="5"/>
                    <a:pt x="61" y="6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4" y="38"/>
                    <a:pt x="4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28"/>
            <p:cNvSpPr/>
            <p:nvPr/>
          </p:nvSpPr>
          <p:spPr bwMode="auto">
            <a:xfrm>
              <a:off x="1353690" y="5569627"/>
              <a:ext cx="146050" cy="233363"/>
            </a:xfrm>
            <a:custGeom>
              <a:gdLst>
                <a:gd fmla="*/ 4 w 39" name="T0"/>
                <a:gd fmla="*/ 62 h 62" name="T1"/>
                <a:gd fmla="*/ 2 w 39" name="T2"/>
                <a:gd fmla="*/ 62 h 62" name="T3"/>
                <a:gd fmla="*/ 1 w 39" name="T4"/>
                <a:gd fmla="*/ 58 h 62" name="T5"/>
                <a:gd fmla="*/ 33 w 39" name="T6"/>
                <a:gd fmla="*/ 2 h 62" name="T7"/>
                <a:gd fmla="*/ 37 w 39" name="T8"/>
                <a:gd fmla="*/ 1 h 62" name="T9"/>
                <a:gd fmla="*/ 38 w 39" name="T10"/>
                <a:gd fmla="*/ 5 h 62" name="T11"/>
                <a:gd fmla="*/ 6 w 39" name="T12"/>
                <a:gd fmla="*/ 61 h 62" name="T13"/>
                <a:gd fmla="*/ 4 w 39" name="T14"/>
                <a:gd fmla="*/ 62 h 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2" w="39">
                  <a:moveTo>
                    <a:pt x="4" y="62"/>
                  </a:moveTo>
                  <a:cubicBezTo>
                    <a:pt x="3" y="62"/>
                    <a:pt x="3" y="62"/>
                    <a:pt x="2" y="62"/>
                  </a:cubicBezTo>
                  <a:cubicBezTo>
                    <a:pt x="1" y="61"/>
                    <a:pt x="0" y="59"/>
                    <a:pt x="1" y="58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4" y="1"/>
                    <a:pt x="36" y="0"/>
                    <a:pt x="37" y="1"/>
                  </a:cubicBezTo>
                  <a:cubicBezTo>
                    <a:pt x="39" y="2"/>
                    <a:pt x="39" y="4"/>
                    <a:pt x="38" y="5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6" y="62"/>
                    <a:pt x="5" y="62"/>
                    <a:pt x="4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29"/>
            <p:cNvSpPr/>
            <p:nvPr/>
          </p:nvSpPr>
          <p:spPr bwMode="auto">
            <a:xfrm>
              <a:off x="2088704" y="5569627"/>
              <a:ext cx="147638" cy="233363"/>
            </a:xfrm>
            <a:custGeom>
              <a:gdLst>
                <a:gd fmla="*/ 36 w 39" name="T0"/>
                <a:gd fmla="*/ 62 h 62" name="T1"/>
                <a:gd fmla="*/ 33 w 39" name="T2"/>
                <a:gd fmla="*/ 61 h 62" name="T3"/>
                <a:gd fmla="*/ 1 w 39" name="T4"/>
                <a:gd fmla="*/ 5 h 62" name="T5"/>
                <a:gd fmla="*/ 2 w 39" name="T6"/>
                <a:gd fmla="*/ 1 h 62" name="T7"/>
                <a:gd fmla="*/ 6 w 39" name="T8"/>
                <a:gd fmla="*/ 2 h 62" name="T9"/>
                <a:gd fmla="*/ 38 w 39" name="T10"/>
                <a:gd fmla="*/ 58 h 62" name="T11"/>
                <a:gd fmla="*/ 37 w 39" name="T12"/>
                <a:gd fmla="*/ 62 h 62" name="T13"/>
                <a:gd fmla="*/ 36 w 39" name="T14"/>
                <a:gd fmla="*/ 62 h 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2" w="39">
                  <a:moveTo>
                    <a:pt x="36" y="62"/>
                  </a:moveTo>
                  <a:cubicBezTo>
                    <a:pt x="34" y="62"/>
                    <a:pt x="33" y="62"/>
                    <a:pt x="33" y="6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3" y="0"/>
                    <a:pt x="5" y="1"/>
                    <a:pt x="6" y="2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9" y="59"/>
                    <a:pt x="38" y="61"/>
                    <a:pt x="37" y="62"/>
                  </a:cubicBezTo>
                  <a:cubicBezTo>
                    <a:pt x="37" y="62"/>
                    <a:pt x="36" y="62"/>
                    <a:pt x="36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30"/>
            <p:cNvSpPr/>
            <p:nvPr/>
          </p:nvSpPr>
          <p:spPr bwMode="auto">
            <a:xfrm>
              <a:off x="2315717" y="5347376"/>
              <a:ext cx="233363" cy="142875"/>
            </a:xfrm>
            <a:custGeom>
              <a:gdLst>
                <a:gd fmla="*/ 58 w 62" name="T0"/>
                <a:gd fmla="*/ 38 h 38" name="T1"/>
                <a:gd fmla="*/ 57 w 62" name="T2"/>
                <a:gd fmla="*/ 38 h 38" name="T3"/>
                <a:gd fmla="*/ 2 w 62" name="T4"/>
                <a:gd fmla="*/ 6 h 38" name="T5"/>
                <a:gd fmla="*/ 1 w 62" name="T6"/>
                <a:gd fmla="*/ 2 h 38" name="T7"/>
                <a:gd fmla="*/ 5 w 62" name="T8"/>
                <a:gd fmla="*/ 0 h 38" name="T9"/>
                <a:gd fmla="*/ 60 w 62" name="T10"/>
                <a:gd fmla="*/ 32 h 38" name="T11"/>
                <a:gd fmla="*/ 61 w 62" name="T12"/>
                <a:gd fmla="*/ 37 h 38" name="T13"/>
                <a:gd fmla="*/ 58 w 62" name="T14"/>
                <a:gd fmla="*/ 38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62">
                  <a:moveTo>
                    <a:pt x="58" y="38"/>
                  </a:moveTo>
                  <a:cubicBezTo>
                    <a:pt x="58" y="38"/>
                    <a:pt x="57" y="38"/>
                    <a:pt x="57" y="38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1" y="0"/>
                    <a:pt x="3" y="0"/>
                    <a:pt x="5" y="0"/>
                  </a:cubicBezTo>
                  <a:cubicBezTo>
                    <a:pt x="60" y="32"/>
                    <a:pt x="60" y="32"/>
                    <a:pt x="60" y="32"/>
                  </a:cubicBezTo>
                  <a:cubicBezTo>
                    <a:pt x="61" y="33"/>
                    <a:pt x="62" y="35"/>
                    <a:pt x="61" y="37"/>
                  </a:cubicBezTo>
                  <a:cubicBezTo>
                    <a:pt x="61" y="38"/>
                    <a:pt x="60" y="38"/>
                    <a:pt x="58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31"/>
            <p:cNvSpPr/>
            <p:nvPr/>
          </p:nvSpPr>
          <p:spPr bwMode="auto">
            <a:xfrm>
              <a:off x="2398267" y="5040988"/>
              <a:ext cx="263525" cy="22225"/>
            </a:xfrm>
            <a:custGeom>
              <a:gdLst>
                <a:gd fmla="*/ 67 w 70" name="T0"/>
                <a:gd fmla="*/ 6 h 6" name="T1"/>
                <a:gd fmla="*/ 3 w 70" name="T2"/>
                <a:gd fmla="*/ 6 h 6" name="T3"/>
                <a:gd fmla="*/ 0 w 70" name="T4"/>
                <a:gd fmla="*/ 3 h 6" name="T5"/>
                <a:gd fmla="*/ 3 w 70" name="T6"/>
                <a:gd fmla="*/ 0 h 6" name="T7"/>
                <a:gd fmla="*/ 67 w 70" name="T8"/>
                <a:gd fmla="*/ 0 h 6" name="T9"/>
                <a:gd fmla="*/ 70 w 70" name="T10"/>
                <a:gd fmla="*/ 3 h 6" name="T11"/>
                <a:gd fmla="*/ 67 w 70" name="T12"/>
                <a:gd fmla="*/ 6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70">
                  <a:moveTo>
                    <a:pt x="67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9" y="0"/>
                    <a:pt x="70" y="1"/>
                    <a:pt x="70" y="3"/>
                  </a:cubicBezTo>
                  <a:cubicBezTo>
                    <a:pt x="70" y="4"/>
                    <a:pt x="69" y="6"/>
                    <a:pt x="6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32"/>
            <p:cNvSpPr/>
            <p:nvPr/>
          </p:nvSpPr>
          <p:spPr bwMode="auto">
            <a:xfrm>
              <a:off x="2315717" y="4610775"/>
              <a:ext cx="233363" cy="142875"/>
            </a:xfrm>
            <a:custGeom>
              <a:gdLst>
                <a:gd fmla="*/ 3 w 62" name="T0"/>
                <a:gd fmla="*/ 38 h 38" name="T1"/>
                <a:gd fmla="*/ 0 w 62" name="T2"/>
                <a:gd fmla="*/ 37 h 38" name="T3"/>
                <a:gd fmla="*/ 2 w 62" name="T4"/>
                <a:gd fmla="*/ 33 h 38" name="T5"/>
                <a:gd fmla="*/ 57 w 62" name="T6"/>
                <a:gd fmla="*/ 1 h 38" name="T7"/>
                <a:gd fmla="*/ 61 w 62" name="T8"/>
                <a:gd fmla="*/ 2 h 38" name="T9"/>
                <a:gd fmla="*/ 60 w 62" name="T10"/>
                <a:gd fmla="*/ 6 h 38" name="T11"/>
                <a:gd fmla="*/ 5 w 62" name="T12"/>
                <a:gd fmla="*/ 38 h 38" name="T13"/>
                <a:gd fmla="*/ 3 w 62" name="T14"/>
                <a:gd fmla="*/ 38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62">
                  <a:moveTo>
                    <a:pt x="3" y="38"/>
                  </a:moveTo>
                  <a:cubicBezTo>
                    <a:pt x="2" y="38"/>
                    <a:pt x="1" y="38"/>
                    <a:pt x="0" y="37"/>
                  </a:cubicBezTo>
                  <a:cubicBezTo>
                    <a:pt x="0" y="35"/>
                    <a:pt x="0" y="33"/>
                    <a:pt x="2" y="33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58" y="0"/>
                    <a:pt x="60" y="0"/>
                    <a:pt x="61" y="2"/>
                  </a:cubicBezTo>
                  <a:cubicBezTo>
                    <a:pt x="62" y="3"/>
                    <a:pt x="61" y="5"/>
                    <a:pt x="60" y="6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4" y="38"/>
                    <a:pt x="4" y="38"/>
                    <a:pt x="3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33"/>
            <p:cNvSpPr/>
            <p:nvPr/>
          </p:nvSpPr>
          <p:spPr bwMode="auto">
            <a:xfrm>
              <a:off x="2088704" y="4296450"/>
              <a:ext cx="147638" cy="234950"/>
            </a:xfrm>
            <a:custGeom>
              <a:gdLst>
                <a:gd fmla="*/ 3 w 39" name="T0"/>
                <a:gd fmla="*/ 62 h 62" name="T1"/>
                <a:gd fmla="*/ 2 w 39" name="T2"/>
                <a:gd fmla="*/ 61 h 62" name="T3"/>
                <a:gd fmla="*/ 1 w 39" name="T4"/>
                <a:gd fmla="*/ 57 h 62" name="T5"/>
                <a:gd fmla="*/ 33 w 39" name="T6"/>
                <a:gd fmla="*/ 2 h 62" name="T7"/>
                <a:gd fmla="*/ 37 w 39" name="T8"/>
                <a:gd fmla="*/ 1 h 62" name="T9"/>
                <a:gd fmla="*/ 38 w 39" name="T10"/>
                <a:gd fmla="*/ 5 h 62" name="T11"/>
                <a:gd fmla="*/ 6 w 39" name="T12"/>
                <a:gd fmla="*/ 60 h 62" name="T13"/>
                <a:gd fmla="*/ 3 w 39" name="T14"/>
                <a:gd fmla="*/ 62 h 6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2" w="39">
                  <a:moveTo>
                    <a:pt x="3" y="62"/>
                  </a:moveTo>
                  <a:cubicBezTo>
                    <a:pt x="3" y="62"/>
                    <a:pt x="2" y="61"/>
                    <a:pt x="2" y="61"/>
                  </a:cubicBezTo>
                  <a:cubicBezTo>
                    <a:pt x="0" y="60"/>
                    <a:pt x="0" y="58"/>
                    <a:pt x="1" y="57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4" y="0"/>
                    <a:pt x="35" y="0"/>
                    <a:pt x="37" y="1"/>
                  </a:cubicBezTo>
                  <a:cubicBezTo>
                    <a:pt x="38" y="1"/>
                    <a:pt x="39" y="3"/>
                    <a:pt x="38" y="5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1"/>
                    <a:pt x="5" y="62"/>
                    <a:pt x="3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34"/>
            <p:cNvSpPr/>
            <p:nvPr/>
          </p:nvSpPr>
          <p:spPr bwMode="auto">
            <a:xfrm>
              <a:off x="1783903" y="4183737"/>
              <a:ext cx="22225" cy="265113"/>
            </a:xfrm>
            <a:custGeom>
              <a:gdLst>
                <a:gd fmla="*/ 3 w 6" name="T0"/>
                <a:gd fmla="*/ 70 h 70" name="T1"/>
                <a:gd fmla="*/ 0 w 6" name="T2"/>
                <a:gd fmla="*/ 67 h 70" name="T3"/>
                <a:gd fmla="*/ 0 w 6" name="T4"/>
                <a:gd fmla="*/ 3 h 70" name="T5"/>
                <a:gd fmla="*/ 3 w 6" name="T6"/>
                <a:gd fmla="*/ 0 h 70" name="T7"/>
                <a:gd fmla="*/ 6 w 6" name="T8"/>
                <a:gd fmla="*/ 3 h 70" name="T9"/>
                <a:gd fmla="*/ 6 w 6" name="T10"/>
                <a:gd fmla="*/ 67 h 70" name="T11"/>
                <a:gd fmla="*/ 3 w 6" name="T12"/>
                <a:gd fmla="*/ 7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6">
                  <a:moveTo>
                    <a:pt x="3" y="70"/>
                  </a:moveTo>
                  <a:cubicBezTo>
                    <a:pt x="1" y="70"/>
                    <a:pt x="0" y="68"/>
                    <a:pt x="0" y="6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8"/>
                    <a:pt x="5" y="70"/>
                    <a:pt x="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7" name="Freeform 23"/>
            <p:cNvSpPr/>
            <p:nvPr/>
          </p:nvSpPr>
          <p:spPr bwMode="auto">
            <a:xfrm>
              <a:off x="1771996" y="5641436"/>
              <a:ext cx="22225" cy="265113"/>
            </a:xfrm>
            <a:custGeom>
              <a:gdLst>
                <a:gd fmla="*/ 3 w 6" name="T0"/>
                <a:gd fmla="*/ 70 h 70" name="T1"/>
                <a:gd fmla="*/ 0 w 6" name="T2"/>
                <a:gd fmla="*/ 67 h 70" name="T3"/>
                <a:gd fmla="*/ 0 w 6" name="T4"/>
                <a:gd fmla="*/ 3 h 70" name="T5"/>
                <a:gd fmla="*/ 3 w 6" name="T6"/>
                <a:gd fmla="*/ 0 h 70" name="T7"/>
                <a:gd fmla="*/ 6 w 6" name="T8"/>
                <a:gd fmla="*/ 3 h 70" name="T9"/>
                <a:gd fmla="*/ 6 w 6" name="T10"/>
                <a:gd fmla="*/ 67 h 70" name="T11"/>
                <a:gd fmla="*/ 3 w 6" name="T12"/>
                <a:gd fmla="*/ 7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6">
                  <a:moveTo>
                    <a:pt x="3" y="70"/>
                  </a:moveTo>
                  <a:cubicBezTo>
                    <a:pt x="1" y="70"/>
                    <a:pt x="0" y="68"/>
                    <a:pt x="0" y="6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8"/>
                    <a:pt x="5" y="70"/>
                    <a:pt x="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2002755" y="1988048"/>
            <a:ext cx="874714" cy="1344615"/>
            <a:chOff x="3410526" y="4909598"/>
            <a:chExt cx="874714" cy="1344615"/>
          </a:xfrm>
        </p:grpSpPr>
        <p:sp>
          <p:nvSpPr>
            <p:cNvPr id="6" name="Freeform 5"/>
            <p:cNvSpPr/>
            <p:nvPr/>
          </p:nvSpPr>
          <p:spPr bwMode="auto">
            <a:xfrm>
              <a:off x="3410526" y="4909598"/>
              <a:ext cx="874714" cy="1060452"/>
            </a:xfrm>
            <a:custGeom>
              <a:gdLst>
                <a:gd fmla="*/ 0 w 232" name="T0"/>
                <a:gd fmla="*/ 116 h 281" name="T1"/>
                <a:gd fmla="*/ 116 w 232" name="T2"/>
                <a:gd fmla="*/ 0 h 281" name="T3"/>
                <a:gd fmla="*/ 232 w 232" name="T4"/>
                <a:gd fmla="*/ 116 h 281" name="T5"/>
                <a:gd fmla="*/ 186 w 232" name="T6"/>
                <a:gd fmla="*/ 230 h 281" name="T7"/>
                <a:gd fmla="*/ 175 w 232" name="T8"/>
                <a:gd fmla="*/ 281 h 281" name="T9"/>
                <a:gd fmla="*/ 124 w 232" name="T10"/>
                <a:gd fmla="*/ 281 h 281" name="T11"/>
                <a:gd fmla="*/ 108 w 232" name="T12"/>
                <a:gd fmla="*/ 281 h 281" name="T13"/>
                <a:gd fmla="*/ 57 w 232" name="T14"/>
                <a:gd fmla="*/ 281 h 281" name="T15"/>
                <a:gd fmla="*/ 46 w 232" name="T16"/>
                <a:gd fmla="*/ 230 h 281" name="T17"/>
                <a:gd fmla="*/ 0 w 232" name="T18"/>
                <a:gd fmla="*/ 116 h 28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81" w="231">
                  <a:moveTo>
                    <a:pt x="0" y="116"/>
                  </a:move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2" y="52"/>
                    <a:pt x="232" y="116"/>
                  </a:cubicBezTo>
                  <a:cubicBezTo>
                    <a:pt x="232" y="120"/>
                    <a:pt x="230" y="174"/>
                    <a:pt x="186" y="230"/>
                  </a:cubicBezTo>
                  <a:cubicBezTo>
                    <a:pt x="173" y="247"/>
                    <a:pt x="175" y="281"/>
                    <a:pt x="175" y="281"/>
                  </a:cubicBezTo>
                  <a:cubicBezTo>
                    <a:pt x="157" y="281"/>
                    <a:pt x="142" y="281"/>
                    <a:pt x="124" y="281"/>
                  </a:cubicBezTo>
                  <a:cubicBezTo>
                    <a:pt x="119" y="281"/>
                    <a:pt x="113" y="281"/>
                    <a:pt x="108" y="281"/>
                  </a:cubicBezTo>
                  <a:cubicBezTo>
                    <a:pt x="90" y="281"/>
                    <a:pt x="75" y="281"/>
                    <a:pt x="57" y="281"/>
                  </a:cubicBezTo>
                  <a:cubicBezTo>
                    <a:pt x="57" y="281"/>
                    <a:pt x="59" y="247"/>
                    <a:pt x="46" y="230"/>
                  </a:cubicBezTo>
                  <a:cubicBezTo>
                    <a:pt x="2" y="174"/>
                    <a:pt x="0" y="120"/>
                    <a:pt x="0" y="116"/>
                  </a:cubicBezTo>
                  <a:close/>
                </a:path>
              </a:pathLst>
            </a:custGeom>
            <a:solidFill>
              <a:srgbClr val="F8D98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7"/>
            <p:cNvSpPr/>
            <p:nvPr/>
          </p:nvSpPr>
          <p:spPr bwMode="auto">
            <a:xfrm>
              <a:off x="3848677" y="5000086"/>
              <a:ext cx="346075" cy="347663"/>
            </a:xfrm>
            <a:custGeom>
              <a:gdLst>
                <a:gd fmla="*/ 92 w 92" name="T0"/>
                <a:gd fmla="*/ 92 h 92" name="T1"/>
                <a:gd fmla="*/ 81 w 92" name="T2"/>
                <a:gd fmla="*/ 92 h 92" name="T3"/>
                <a:gd fmla="*/ 0 w 92" name="T4"/>
                <a:gd fmla="*/ 11 h 92" name="T5"/>
                <a:gd fmla="*/ 0 w 92" name="T6"/>
                <a:gd fmla="*/ 0 h 92" name="T7"/>
                <a:gd fmla="*/ 92 w 92" name="T8"/>
                <a:gd fmla="*/ 92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2">
                  <a:moveTo>
                    <a:pt x="92" y="92"/>
                  </a:moveTo>
                  <a:cubicBezTo>
                    <a:pt x="81" y="92"/>
                    <a:pt x="81" y="92"/>
                    <a:pt x="81" y="92"/>
                  </a:cubicBezTo>
                  <a:cubicBezTo>
                    <a:pt x="81" y="47"/>
                    <a:pt x="45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1" y="0"/>
                    <a:pt x="92" y="42"/>
                    <a:pt x="92" y="92"/>
                  </a:cubicBezTo>
                  <a:close/>
                </a:path>
              </a:pathLst>
            </a:custGeom>
            <a:solidFill>
              <a:srgbClr val="F2BC1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8"/>
            <p:cNvSpPr/>
            <p:nvPr/>
          </p:nvSpPr>
          <p:spPr bwMode="auto">
            <a:xfrm>
              <a:off x="3904239" y="5543012"/>
              <a:ext cx="114300" cy="461963"/>
            </a:xfrm>
            <a:custGeom>
              <a:gdLst>
                <a:gd fmla="*/ 24 w 72" name="T0"/>
                <a:gd fmla="*/ 291 h 291" name="T1"/>
                <a:gd fmla="*/ 0 w 72" name="T2"/>
                <a:gd fmla="*/ 288 h 291" name="T3"/>
                <a:gd fmla="*/ 48 w 72" name="T4"/>
                <a:gd fmla="*/ 0 h 291" name="T5"/>
                <a:gd fmla="*/ 72 w 72" name="T6"/>
                <a:gd fmla="*/ 5 h 291" name="T7"/>
                <a:gd fmla="*/ 24 w 72" name="T8"/>
                <a:gd fmla="*/ 291 h 291" name="T9"/>
                <a:gd fmla="*/ 24 w 72" name="T10"/>
                <a:gd fmla="*/ 291 h 29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91" w="72">
                  <a:moveTo>
                    <a:pt x="24" y="291"/>
                  </a:moveTo>
                  <a:lnTo>
                    <a:pt x="0" y="288"/>
                  </a:lnTo>
                  <a:lnTo>
                    <a:pt x="48" y="0"/>
                  </a:lnTo>
                  <a:lnTo>
                    <a:pt x="72" y="5"/>
                  </a:lnTo>
                  <a:lnTo>
                    <a:pt x="24" y="291"/>
                  </a:lnTo>
                  <a:lnTo>
                    <a:pt x="24" y="291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9"/>
            <p:cNvSpPr/>
            <p:nvPr/>
          </p:nvSpPr>
          <p:spPr bwMode="auto">
            <a:xfrm>
              <a:off x="3678814" y="5543012"/>
              <a:ext cx="112713" cy="461963"/>
            </a:xfrm>
            <a:custGeom>
              <a:gdLst>
                <a:gd fmla="*/ 47 w 71" name="T0"/>
                <a:gd fmla="*/ 291 h 291" name="T1"/>
                <a:gd fmla="*/ 0 w 71" name="T2"/>
                <a:gd fmla="*/ 5 h 291" name="T3"/>
                <a:gd fmla="*/ 23 w 71" name="T4"/>
                <a:gd fmla="*/ 0 h 291" name="T5"/>
                <a:gd fmla="*/ 71 w 71" name="T6"/>
                <a:gd fmla="*/ 288 h 291" name="T7"/>
                <a:gd fmla="*/ 47 w 71" name="T8"/>
                <a:gd fmla="*/ 291 h 291" name="T9"/>
                <a:gd fmla="*/ 47 w 71" name="T10"/>
                <a:gd fmla="*/ 291 h 29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91" w="71">
                  <a:moveTo>
                    <a:pt x="47" y="291"/>
                  </a:moveTo>
                  <a:lnTo>
                    <a:pt x="0" y="5"/>
                  </a:lnTo>
                  <a:lnTo>
                    <a:pt x="23" y="0"/>
                  </a:lnTo>
                  <a:lnTo>
                    <a:pt x="71" y="288"/>
                  </a:lnTo>
                  <a:lnTo>
                    <a:pt x="47" y="291"/>
                  </a:lnTo>
                  <a:lnTo>
                    <a:pt x="47" y="291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10"/>
            <p:cNvSpPr/>
            <p:nvPr/>
          </p:nvSpPr>
          <p:spPr bwMode="auto">
            <a:xfrm>
              <a:off x="3704214" y="5547774"/>
              <a:ext cx="295275" cy="60325"/>
            </a:xfrm>
            <a:custGeom>
              <a:gdLst>
                <a:gd fmla="*/ 78 w 78" name="T0"/>
                <a:gd fmla="*/ 16 h 16" name="T1"/>
                <a:gd fmla="*/ 70 w 78" name="T2"/>
                <a:gd fmla="*/ 9 h 16" name="T3"/>
                <a:gd fmla="*/ 68 w 78" name="T4"/>
                <a:gd fmla="*/ 6 h 16" name="T5"/>
                <a:gd fmla="*/ 66 w 78" name="T6"/>
                <a:gd fmla="*/ 9 h 16" name="T7"/>
                <a:gd fmla="*/ 58 w 78" name="T8"/>
                <a:gd fmla="*/ 16 h 16" name="T9"/>
                <a:gd fmla="*/ 51 w 78" name="T10"/>
                <a:gd fmla="*/ 10 h 16" name="T11"/>
                <a:gd fmla="*/ 49 w 78" name="T12"/>
                <a:gd fmla="*/ 6 h 16" name="T13"/>
                <a:gd fmla="*/ 47 w 78" name="T14"/>
                <a:gd fmla="*/ 9 h 16" name="T15"/>
                <a:gd fmla="*/ 39 w 78" name="T16"/>
                <a:gd fmla="*/ 16 h 16" name="T17"/>
                <a:gd fmla="*/ 32 w 78" name="T18"/>
                <a:gd fmla="*/ 10 h 16" name="T19"/>
                <a:gd fmla="*/ 29 w 78" name="T20"/>
                <a:gd fmla="*/ 6 h 16" name="T21"/>
                <a:gd fmla="*/ 27 w 78" name="T22"/>
                <a:gd fmla="*/ 10 h 16" name="T23"/>
                <a:gd fmla="*/ 20 w 78" name="T24"/>
                <a:gd fmla="*/ 16 h 16" name="T25"/>
                <a:gd fmla="*/ 12 w 78" name="T26"/>
                <a:gd fmla="*/ 9 h 16" name="T27"/>
                <a:gd fmla="*/ 10 w 78" name="T28"/>
                <a:gd fmla="*/ 6 h 16" name="T29"/>
                <a:gd fmla="*/ 7 w 78" name="T30"/>
                <a:gd fmla="*/ 10 h 16" name="T31"/>
                <a:gd fmla="*/ 0 w 78" name="T32"/>
                <a:gd fmla="*/ 16 h 16" name="T33"/>
                <a:gd fmla="*/ 0 w 78" name="T34"/>
                <a:gd fmla="*/ 11 h 16" name="T35"/>
                <a:gd fmla="*/ 2 w 78" name="T36"/>
                <a:gd fmla="*/ 8 h 16" name="T37"/>
                <a:gd fmla="*/ 10 w 78" name="T38"/>
                <a:gd fmla="*/ 0 h 16" name="T39"/>
                <a:gd fmla="*/ 17 w 78" name="T40"/>
                <a:gd fmla="*/ 6 h 16" name="T41"/>
                <a:gd fmla="*/ 20 w 78" name="T42"/>
                <a:gd fmla="*/ 11 h 16" name="T43"/>
                <a:gd fmla="*/ 22 w 78" name="T44"/>
                <a:gd fmla="*/ 7 h 16" name="T45"/>
                <a:gd fmla="*/ 29 w 78" name="T46"/>
                <a:gd fmla="*/ 0 h 16" name="T47"/>
                <a:gd fmla="*/ 37 w 78" name="T48"/>
                <a:gd fmla="*/ 7 h 16" name="T49"/>
                <a:gd fmla="*/ 39 w 78" name="T50"/>
                <a:gd fmla="*/ 11 h 16" name="T51"/>
                <a:gd fmla="*/ 42 w 78" name="T52"/>
                <a:gd fmla="*/ 6 h 16" name="T53"/>
                <a:gd fmla="*/ 49 w 78" name="T54"/>
                <a:gd fmla="*/ 0 h 16" name="T55"/>
                <a:gd fmla="*/ 57 w 78" name="T56"/>
                <a:gd fmla="*/ 8 h 16" name="T57"/>
                <a:gd fmla="*/ 58 w 78" name="T58"/>
                <a:gd fmla="*/ 11 h 16" name="T59"/>
                <a:gd fmla="*/ 58 w 78" name="T60"/>
                <a:gd fmla="*/ 11 h 16" name="T61"/>
                <a:gd fmla="*/ 61 w 78" name="T62"/>
                <a:gd fmla="*/ 7 h 16" name="T63"/>
                <a:gd fmla="*/ 68 w 78" name="T64"/>
                <a:gd fmla="*/ 0 h 16" name="T65"/>
                <a:gd fmla="*/ 75 w 78" name="T66"/>
                <a:gd fmla="*/ 7 h 16" name="T67"/>
                <a:gd fmla="*/ 78 w 78" name="T68"/>
                <a:gd fmla="*/ 11 h 16" name="T69"/>
                <a:gd fmla="*/ 78 w 78" name="T70"/>
                <a:gd fmla="*/ 16 h 1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6" w="78">
                  <a:moveTo>
                    <a:pt x="78" y="16"/>
                  </a:moveTo>
                  <a:cubicBezTo>
                    <a:pt x="73" y="16"/>
                    <a:pt x="72" y="12"/>
                    <a:pt x="70" y="9"/>
                  </a:cubicBezTo>
                  <a:cubicBezTo>
                    <a:pt x="70" y="8"/>
                    <a:pt x="69" y="6"/>
                    <a:pt x="68" y="6"/>
                  </a:cubicBezTo>
                  <a:cubicBezTo>
                    <a:pt x="67" y="6"/>
                    <a:pt x="66" y="8"/>
                    <a:pt x="66" y="9"/>
                  </a:cubicBezTo>
                  <a:cubicBezTo>
                    <a:pt x="64" y="12"/>
                    <a:pt x="63" y="16"/>
                    <a:pt x="58" y="16"/>
                  </a:cubicBezTo>
                  <a:cubicBezTo>
                    <a:pt x="54" y="16"/>
                    <a:pt x="53" y="12"/>
                    <a:pt x="51" y="10"/>
                  </a:cubicBezTo>
                  <a:cubicBezTo>
                    <a:pt x="51" y="7"/>
                    <a:pt x="50" y="6"/>
                    <a:pt x="49" y="6"/>
                  </a:cubicBezTo>
                  <a:cubicBezTo>
                    <a:pt x="48" y="6"/>
                    <a:pt x="47" y="8"/>
                    <a:pt x="47" y="9"/>
                  </a:cubicBezTo>
                  <a:cubicBezTo>
                    <a:pt x="45" y="13"/>
                    <a:pt x="42" y="16"/>
                    <a:pt x="39" y="16"/>
                  </a:cubicBezTo>
                  <a:cubicBezTo>
                    <a:pt x="36" y="16"/>
                    <a:pt x="34" y="13"/>
                    <a:pt x="32" y="10"/>
                  </a:cubicBezTo>
                  <a:cubicBezTo>
                    <a:pt x="31" y="9"/>
                    <a:pt x="30" y="7"/>
                    <a:pt x="29" y="6"/>
                  </a:cubicBezTo>
                  <a:cubicBezTo>
                    <a:pt x="29" y="7"/>
                    <a:pt x="27" y="9"/>
                    <a:pt x="27" y="10"/>
                  </a:cubicBezTo>
                  <a:cubicBezTo>
                    <a:pt x="25" y="13"/>
                    <a:pt x="23" y="16"/>
                    <a:pt x="20" y="16"/>
                  </a:cubicBezTo>
                  <a:cubicBezTo>
                    <a:pt x="16" y="16"/>
                    <a:pt x="14" y="13"/>
                    <a:pt x="12" y="9"/>
                  </a:cubicBezTo>
                  <a:cubicBezTo>
                    <a:pt x="11" y="8"/>
                    <a:pt x="10" y="6"/>
                    <a:pt x="10" y="6"/>
                  </a:cubicBezTo>
                  <a:cubicBezTo>
                    <a:pt x="9" y="6"/>
                    <a:pt x="8" y="7"/>
                    <a:pt x="7" y="10"/>
                  </a:cubicBezTo>
                  <a:cubicBezTo>
                    <a:pt x="6" y="12"/>
                    <a:pt x="5" y="16"/>
                    <a:pt x="0" y="1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2" y="9"/>
                    <a:pt x="2" y="8"/>
                  </a:cubicBezTo>
                  <a:cubicBezTo>
                    <a:pt x="3" y="5"/>
                    <a:pt x="5" y="0"/>
                    <a:pt x="10" y="0"/>
                  </a:cubicBezTo>
                  <a:cubicBezTo>
                    <a:pt x="13" y="0"/>
                    <a:pt x="15" y="3"/>
                    <a:pt x="17" y="6"/>
                  </a:cubicBezTo>
                  <a:cubicBezTo>
                    <a:pt x="17" y="8"/>
                    <a:pt x="19" y="10"/>
                    <a:pt x="20" y="11"/>
                  </a:cubicBezTo>
                  <a:cubicBezTo>
                    <a:pt x="20" y="10"/>
                    <a:pt x="21" y="8"/>
                    <a:pt x="22" y="7"/>
                  </a:cubicBezTo>
                  <a:cubicBezTo>
                    <a:pt x="24" y="3"/>
                    <a:pt x="26" y="0"/>
                    <a:pt x="29" y="0"/>
                  </a:cubicBezTo>
                  <a:cubicBezTo>
                    <a:pt x="33" y="0"/>
                    <a:pt x="35" y="3"/>
                    <a:pt x="37" y="7"/>
                  </a:cubicBezTo>
                  <a:cubicBezTo>
                    <a:pt x="37" y="8"/>
                    <a:pt x="39" y="10"/>
                    <a:pt x="39" y="11"/>
                  </a:cubicBezTo>
                  <a:cubicBezTo>
                    <a:pt x="40" y="10"/>
                    <a:pt x="41" y="8"/>
                    <a:pt x="42" y="6"/>
                  </a:cubicBezTo>
                  <a:cubicBezTo>
                    <a:pt x="44" y="3"/>
                    <a:pt x="46" y="0"/>
                    <a:pt x="49" y="0"/>
                  </a:cubicBezTo>
                  <a:cubicBezTo>
                    <a:pt x="54" y="0"/>
                    <a:pt x="55" y="5"/>
                    <a:pt x="57" y="8"/>
                  </a:cubicBezTo>
                  <a:cubicBezTo>
                    <a:pt x="57" y="9"/>
                    <a:pt x="58" y="11"/>
                    <a:pt x="58" y="11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9" y="11"/>
                    <a:pt x="60" y="8"/>
                    <a:pt x="61" y="7"/>
                  </a:cubicBezTo>
                  <a:cubicBezTo>
                    <a:pt x="62" y="4"/>
                    <a:pt x="64" y="0"/>
                    <a:pt x="68" y="0"/>
                  </a:cubicBezTo>
                  <a:cubicBezTo>
                    <a:pt x="72" y="0"/>
                    <a:pt x="74" y="4"/>
                    <a:pt x="75" y="7"/>
                  </a:cubicBezTo>
                  <a:cubicBezTo>
                    <a:pt x="76" y="8"/>
                    <a:pt x="77" y="11"/>
                    <a:pt x="78" y="11"/>
                  </a:cubicBezTo>
                  <a:cubicBezTo>
                    <a:pt x="78" y="16"/>
                    <a:pt x="78" y="16"/>
                    <a:pt x="78" y="16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1"/>
            <p:cNvSpPr/>
            <p:nvPr/>
          </p:nvSpPr>
          <p:spPr bwMode="auto">
            <a:xfrm>
              <a:off x="3624839" y="5970050"/>
              <a:ext cx="446088" cy="260350"/>
            </a:xfrm>
            <a:custGeom>
              <a:gdLst>
                <a:gd fmla="*/ 118 w 118" name="T0"/>
                <a:gd fmla="*/ 0 h 69" name="T1"/>
                <a:gd fmla="*/ 118 w 118" name="T2"/>
                <a:gd fmla="*/ 61 h 69" name="T3"/>
                <a:gd fmla="*/ 111 w 118" name="T4"/>
                <a:gd fmla="*/ 69 h 69" name="T5"/>
                <a:gd fmla="*/ 7 w 118" name="T6"/>
                <a:gd fmla="*/ 69 h 69" name="T7"/>
                <a:gd fmla="*/ 0 w 118" name="T8"/>
                <a:gd fmla="*/ 61 h 69" name="T9"/>
                <a:gd fmla="*/ 0 w 118" name="T10"/>
                <a:gd fmla="*/ 0 h 69" name="T11"/>
                <a:gd fmla="*/ 118 w 118" name="T12"/>
                <a:gd fmla="*/ 0 h 6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9" w="118">
                  <a:moveTo>
                    <a:pt x="118" y="0"/>
                  </a:moveTo>
                  <a:cubicBezTo>
                    <a:pt x="118" y="61"/>
                    <a:pt x="118" y="61"/>
                    <a:pt x="118" y="61"/>
                  </a:cubicBezTo>
                  <a:cubicBezTo>
                    <a:pt x="118" y="65"/>
                    <a:pt x="115" y="69"/>
                    <a:pt x="111" y="69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3" y="69"/>
                    <a:pt x="0" y="65"/>
                    <a:pt x="0" y="61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2"/>
            <p:cNvSpPr/>
            <p:nvPr/>
          </p:nvSpPr>
          <p:spPr bwMode="auto">
            <a:xfrm>
              <a:off x="3648651" y="6205000"/>
              <a:ext cx="400051" cy="44450"/>
            </a:xfrm>
            <a:custGeom>
              <a:gdLst>
                <a:gd fmla="*/ 6 w 106" name="T0"/>
                <a:gd fmla="*/ 12 h 12" name="T1"/>
                <a:gd fmla="*/ 100 w 106" name="T2"/>
                <a:gd fmla="*/ 12 h 12" name="T3"/>
                <a:gd fmla="*/ 106 w 106" name="T4"/>
                <a:gd fmla="*/ 6 h 12" name="T5"/>
                <a:gd fmla="*/ 100 w 106" name="T6"/>
                <a:gd fmla="*/ 0 h 12" name="T7"/>
                <a:gd fmla="*/ 6 w 106" name="T8"/>
                <a:gd fmla="*/ 0 h 12" name="T9"/>
                <a:gd fmla="*/ 0 w 106" name="T10"/>
                <a:gd fmla="*/ 6 h 12" name="T11"/>
                <a:gd fmla="*/ 6 w 106" name="T12"/>
                <a:gd fmla="*/ 1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05">
                  <a:moveTo>
                    <a:pt x="6" y="12"/>
                  </a:moveTo>
                  <a:cubicBezTo>
                    <a:pt x="100" y="12"/>
                    <a:pt x="100" y="12"/>
                    <a:pt x="100" y="12"/>
                  </a:cubicBezTo>
                  <a:cubicBezTo>
                    <a:pt x="103" y="12"/>
                    <a:pt x="106" y="9"/>
                    <a:pt x="106" y="6"/>
                  </a:cubicBezTo>
                  <a:cubicBezTo>
                    <a:pt x="106" y="3"/>
                    <a:pt x="103" y="0"/>
                    <a:pt x="10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3"/>
            <p:cNvSpPr>
              <a:spLocks noEditPoints="1"/>
            </p:cNvSpPr>
            <p:nvPr/>
          </p:nvSpPr>
          <p:spPr bwMode="auto">
            <a:xfrm>
              <a:off x="3643889" y="6197063"/>
              <a:ext cx="407988" cy="57150"/>
            </a:xfrm>
            <a:custGeom>
              <a:gdLst>
                <a:gd fmla="*/ 101 w 108" name="T0"/>
                <a:gd fmla="*/ 15 h 15" name="T1"/>
                <a:gd fmla="*/ 7 w 108" name="T2"/>
                <a:gd fmla="*/ 15 h 15" name="T3"/>
                <a:gd fmla="*/ 0 w 108" name="T4"/>
                <a:gd fmla="*/ 8 h 15" name="T5"/>
                <a:gd fmla="*/ 7 w 108" name="T6"/>
                <a:gd fmla="*/ 0 h 15" name="T7"/>
                <a:gd fmla="*/ 101 w 108" name="T8"/>
                <a:gd fmla="*/ 0 h 15" name="T9"/>
                <a:gd fmla="*/ 108 w 108" name="T10"/>
                <a:gd fmla="*/ 8 h 15" name="T11"/>
                <a:gd fmla="*/ 101 w 108" name="T12"/>
                <a:gd fmla="*/ 15 h 15" name="T13"/>
                <a:gd fmla="*/ 7 w 108" name="T14"/>
                <a:gd fmla="*/ 3 h 15" name="T15"/>
                <a:gd fmla="*/ 3 w 108" name="T16"/>
                <a:gd fmla="*/ 8 h 15" name="T17"/>
                <a:gd fmla="*/ 7 w 108" name="T18"/>
                <a:gd fmla="*/ 12 h 15" name="T19"/>
                <a:gd fmla="*/ 101 w 108" name="T20"/>
                <a:gd fmla="*/ 12 h 15" name="T21"/>
                <a:gd fmla="*/ 105 w 108" name="T22"/>
                <a:gd fmla="*/ 8 h 15" name="T23"/>
                <a:gd fmla="*/ 101 w 108" name="T24"/>
                <a:gd fmla="*/ 3 h 15" name="T25"/>
                <a:gd fmla="*/ 7 w 108" name="T26"/>
                <a:gd fmla="*/ 3 h 1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5" w="108">
                  <a:moveTo>
                    <a:pt x="101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5" y="0"/>
                    <a:pt x="108" y="4"/>
                    <a:pt x="108" y="8"/>
                  </a:cubicBezTo>
                  <a:cubicBezTo>
                    <a:pt x="108" y="12"/>
                    <a:pt x="105" y="15"/>
                    <a:pt x="101" y="15"/>
                  </a:cubicBezTo>
                  <a:close/>
                  <a:moveTo>
                    <a:pt x="7" y="3"/>
                  </a:move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5" y="12"/>
                    <a:pt x="7" y="12"/>
                  </a:cubicBezTo>
                  <a:cubicBezTo>
                    <a:pt x="101" y="12"/>
                    <a:pt x="101" y="12"/>
                    <a:pt x="101" y="12"/>
                  </a:cubicBezTo>
                  <a:cubicBezTo>
                    <a:pt x="103" y="12"/>
                    <a:pt x="105" y="10"/>
                    <a:pt x="105" y="8"/>
                  </a:cubicBezTo>
                  <a:cubicBezTo>
                    <a:pt x="105" y="5"/>
                    <a:pt x="103" y="3"/>
                    <a:pt x="101" y="3"/>
                  </a:cubicBezTo>
                  <a:cubicBezTo>
                    <a:pt x="7" y="3"/>
                    <a:pt x="7" y="3"/>
                    <a:pt x="7" y="3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4"/>
            <p:cNvSpPr/>
            <p:nvPr/>
          </p:nvSpPr>
          <p:spPr bwMode="auto">
            <a:xfrm>
              <a:off x="3613726" y="5993863"/>
              <a:ext cx="468313" cy="0"/>
            </a:xfrm>
            <a:custGeom>
              <a:gdLst>
                <a:gd fmla="*/ 295 w 295" name="T0"/>
                <a:gd fmla="*/ 0 w 295" name="T1"/>
                <a:gd fmla="*/ 295 w 295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295">
                  <a:moveTo>
                    <a:pt x="295" y="0"/>
                  </a:moveTo>
                  <a:lnTo>
                    <a:pt x="0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 flipH="1">
              <a:off x="3613726" y="5993863"/>
              <a:ext cx="46831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16"/>
            <p:cNvSpPr/>
            <p:nvPr/>
          </p:nvSpPr>
          <p:spPr bwMode="auto">
            <a:xfrm>
              <a:off x="3591501" y="5970050"/>
              <a:ext cx="512763" cy="46038"/>
            </a:xfrm>
            <a:custGeom>
              <a:gdLst>
                <a:gd fmla="*/ 130 w 136" name="T0"/>
                <a:gd fmla="*/ 12 h 12" name="T1"/>
                <a:gd fmla="*/ 6 w 136" name="T2"/>
                <a:gd fmla="*/ 12 h 12" name="T3"/>
                <a:gd fmla="*/ 0 w 136" name="T4"/>
                <a:gd fmla="*/ 6 h 12" name="T5"/>
                <a:gd fmla="*/ 6 w 136" name="T6"/>
                <a:gd fmla="*/ 0 h 12" name="T7"/>
                <a:gd fmla="*/ 130 w 136" name="T8"/>
                <a:gd fmla="*/ 0 h 12" name="T9"/>
                <a:gd fmla="*/ 136 w 136" name="T10"/>
                <a:gd fmla="*/ 6 h 12" name="T11"/>
                <a:gd fmla="*/ 130 w 136" name="T12"/>
                <a:gd fmla="*/ 1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36">
                  <a:moveTo>
                    <a:pt x="1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3" y="0"/>
                    <a:pt x="136" y="3"/>
                    <a:pt x="136" y="6"/>
                  </a:cubicBezTo>
                  <a:cubicBezTo>
                    <a:pt x="136" y="9"/>
                    <a:pt x="133" y="12"/>
                    <a:pt x="130" y="12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17"/>
            <p:cNvSpPr/>
            <p:nvPr/>
          </p:nvSpPr>
          <p:spPr bwMode="auto">
            <a:xfrm>
              <a:off x="3613726" y="6068475"/>
              <a:ext cx="468313" cy="0"/>
            </a:xfrm>
            <a:custGeom>
              <a:gdLst>
                <a:gd fmla="*/ 295 w 295" name="T0"/>
                <a:gd fmla="*/ 0 w 295" name="T1"/>
                <a:gd fmla="*/ 295 w 295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295">
                  <a:moveTo>
                    <a:pt x="295" y="0"/>
                  </a:moveTo>
                  <a:lnTo>
                    <a:pt x="0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Line 18"/>
            <p:cNvSpPr>
              <a:spLocks noChangeShapeType="1"/>
            </p:cNvSpPr>
            <p:nvPr/>
          </p:nvSpPr>
          <p:spPr bwMode="auto">
            <a:xfrm flipH="1">
              <a:off x="3613726" y="6068475"/>
              <a:ext cx="46831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19"/>
            <p:cNvSpPr/>
            <p:nvPr/>
          </p:nvSpPr>
          <p:spPr bwMode="auto">
            <a:xfrm>
              <a:off x="3591501" y="6046250"/>
              <a:ext cx="512763" cy="44450"/>
            </a:xfrm>
            <a:custGeom>
              <a:gdLst>
                <a:gd fmla="*/ 130 w 136" name="T0"/>
                <a:gd fmla="*/ 12 h 12" name="T1"/>
                <a:gd fmla="*/ 6 w 136" name="T2"/>
                <a:gd fmla="*/ 12 h 12" name="T3"/>
                <a:gd fmla="*/ 0 w 136" name="T4"/>
                <a:gd fmla="*/ 6 h 12" name="T5"/>
                <a:gd fmla="*/ 6 w 136" name="T6"/>
                <a:gd fmla="*/ 0 h 12" name="T7"/>
                <a:gd fmla="*/ 130 w 136" name="T8"/>
                <a:gd fmla="*/ 0 h 12" name="T9"/>
                <a:gd fmla="*/ 136 w 136" name="T10"/>
                <a:gd fmla="*/ 6 h 12" name="T11"/>
                <a:gd fmla="*/ 130 w 136" name="T12"/>
                <a:gd fmla="*/ 1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36">
                  <a:moveTo>
                    <a:pt x="1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3" y="0"/>
                    <a:pt x="136" y="3"/>
                    <a:pt x="136" y="6"/>
                  </a:cubicBezTo>
                  <a:cubicBezTo>
                    <a:pt x="136" y="9"/>
                    <a:pt x="133" y="12"/>
                    <a:pt x="130" y="12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20"/>
            <p:cNvSpPr/>
            <p:nvPr/>
          </p:nvSpPr>
          <p:spPr bwMode="auto">
            <a:xfrm>
              <a:off x="3613726" y="6144675"/>
              <a:ext cx="468313" cy="0"/>
            </a:xfrm>
            <a:custGeom>
              <a:gdLst>
                <a:gd fmla="*/ 295 w 295" name="T0"/>
                <a:gd fmla="*/ 0 w 295" name="T1"/>
                <a:gd fmla="*/ 295 w 295" name="T2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b="b" l="0" r="r" t="0"/>
              <a:pathLst>
                <a:path w="295">
                  <a:moveTo>
                    <a:pt x="295" y="0"/>
                  </a:moveTo>
                  <a:lnTo>
                    <a:pt x="0" y="0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Line 21"/>
            <p:cNvSpPr>
              <a:spLocks noChangeShapeType="1"/>
            </p:cNvSpPr>
            <p:nvPr/>
          </p:nvSpPr>
          <p:spPr bwMode="auto">
            <a:xfrm flipH="1">
              <a:off x="3613726" y="6144675"/>
              <a:ext cx="46831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noFill/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Freeform 22"/>
            <p:cNvSpPr/>
            <p:nvPr/>
          </p:nvSpPr>
          <p:spPr bwMode="auto">
            <a:xfrm>
              <a:off x="3591501" y="6120863"/>
              <a:ext cx="512763" cy="46038"/>
            </a:xfrm>
            <a:custGeom>
              <a:gdLst>
                <a:gd fmla="*/ 130 w 136" name="T0"/>
                <a:gd fmla="*/ 12 h 12" name="T1"/>
                <a:gd fmla="*/ 6 w 136" name="T2"/>
                <a:gd fmla="*/ 12 h 12" name="T3"/>
                <a:gd fmla="*/ 0 w 136" name="T4"/>
                <a:gd fmla="*/ 6 h 12" name="T5"/>
                <a:gd fmla="*/ 6 w 136" name="T6"/>
                <a:gd fmla="*/ 0 h 12" name="T7"/>
                <a:gd fmla="*/ 130 w 136" name="T8"/>
                <a:gd fmla="*/ 0 h 12" name="T9"/>
                <a:gd fmla="*/ 136 w 136" name="T10"/>
                <a:gd fmla="*/ 6 h 12" name="T11"/>
                <a:gd fmla="*/ 130 w 136" name="T12"/>
                <a:gd fmla="*/ 1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36">
                  <a:moveTo>
                    <a:pt x="130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3" y="0"/>
                    <a:pt x="136" y="3"/>
                    <a:pt x="136" y="6"/>
                  </a:cubicBezTo>
                  <a:cubicBezTo>
                    <a:pt x="136" y="9"/>
                    <a:pt x="133" y="12"/>
                    <a:pt x="130" y="12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736297091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5000" fill="hold" id="11"/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3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3175" y="2292351"/>
            <a:ext cx="6102350" cy="4564063"/>
            <a:chOff x="2" y="1444"/>
            <a:chExt cx="3844" cy="2875"/>
          </a:xfrm>
        </p:grpSpPr>
        <p:sp>
          <p:nvSpPr>
            <p:cNvPr id="7" name="Freeform 5"/>
            <p:cNvSpPr/>
            <p:nvPr/>
          </p:nvSpPr>
          <p:spPr bwMode="auto">
            <a:xfrm>
              <a:off x="2" y="1861"/>
              <a:ext cx="3706" cy="2458"/>
            </a:xfrm>
            <a:custGeom>
              <a:gdLst>
                <a:gd fmla="*/ 2436 w 3706" name="T0"/>
                <a:gd fmla="*/ 2458 h 2458" name="T1"/>
                <a:gd fmla="*/ 2698 w 3706" name="T2"/>
                <a:gd fmla="*/ 2046 h 2458" name="T3"/>
                <a:gd fmla="*/ 3706 w 3706" name="T4"/>
                <a:gd fmla="*/ 1638 h 2458" name="T5"/>
                <a:gd fmla="*/ 1122 w 3706" name="T6"/>
                <a:gd fmla="*/ 0 h 2458" name="T7"/>
                <a:gd fmla="*/ 0 w 3706" name="T8"/>
                <a:gd fmla="*/ 2458 h 2458" name="T9"/>
                <a:gd fmla="*/ 2436 w 3706" name="T10"/>
                <a:gd fmla="*/ 2458 h 245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458" w="3706">
                  <a:moveTo>
                    <a:pt x="2436" y="2458"/>
                  </a:moveTo>
                  <a:lnTo>
                    <a:pt x="2698" y="2046"/>
                  </a:lnTo>
                  <a:lnTo>
                    <a:pt x="3706" y="1638"/>
                  </a:lnTo>
                  <a:lnTo>
                    <a:pt x="1122" y="0"/>
                  </a:lnTo>
                  <a:lnTo>
                    <a:pt x="0" y="2458"/>
                  </a:lnTo>
                  <a:lnTo>
                    <a:pt x="2436" y="2458"/>
                  </a:lnTo>
                  <a:close/>
                </a:path>
              </a:pathLst>
            </a:custGeom>
            <a:solidFill>
              <a:srgbClr val="269E5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6"/>
            <p:cNvSpPr/>
            <p:nvPr/>
          </p:nvSpPr>
          <p:spPr bwMode="auto">
            <a:xfrm>
              <a:off x="1145" y="3452"/>
              <a:ext cx="673" cy="189"/>
            </a:xfrm>
            <a:custGeom>
              <a:gdLst>
                <a:gd fmla="*/ 0 w 284" name="T0"/>
                <a:gd fmla="*/ 23 h 80" name="T1"/>
                <a:gd fmla="*/ 280 w 284" name="T2"/>
                <a:gd fmla="*/ 0 h 80" name="T3"/>
                <a:gd fmla="*/ 187 w 284" name="T4"/>
                <a:gd fmla="*/ 55 h 80" name="T5"/>
                <a:gd fmla="*/ 19 w 284" name="T6"/>
                <a:gd fmla="*/ 80 h 80" name="T7"/>
                <a:gd fmla="*/ 0 w 284" name="T8"/>
                <a:gd fmla="*/ 23 h 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0" w="284">
                  <a:moveTo>
                    <a:pt x="0" y="23"/>
                  </a:moveTo>
                  <a:cubicBezTo>
                    <a:pt x="280" y="0"/>
                    <a:pt x="280" y="0"/>
                    <a:pt x="280" y="0"/>
                  </a:cubicBezTo>
                  <a:cubicBezTo>
                    <a:pt x="280" y="0"/>
                    <a:pt x="284" y="40"/>
                    <a:pt x="187" y="55"/>
                  </a:cubicBezTo>
                  <a:cubicBezTo>
                    <a:pt x="145" y="61"/>
                    <a:pt x="19" y="80"/>
                    <a:pt x="19" y="80"/>
                  </a:cubicBezTo>
                  <a:lnTo>
                    <a:pt x="0" y="23"/>
                  </a:ln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1425" y="3232"/>
              <a:ext cx="811" cy="189"/>
            </a:xfrm>
            <a:custGeom>
              <a:gdLst>
                <a:gd fmla="*/ 0 w 343" name="T0"/>
                <a:gd fmla="*/ 32 h 80" name="T1"/>
                <a:gd fmla="*/ 339 w 343" name="T2"/>
                <a:gd fmla="*/ 0 h 80" name="T3"/>
                <a:gd fmla="*/ 219 w 343" name="T4"/>
                <a:gd fmla="*/ 55 h 80" name="T5"/>
                <a:gd fmla="*/ 1 w 343" name="T6"/>
                <a:gd fmla="*/ 80 h 80" name="T7"/>
                <a:gd fmla="*/ 0 w 343" name="T8"/>
                <a:gd fmla="*/ 32 h 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0" w="343">
                  <a:moveTo>
                    <a:pt x="0" y="32"/>
                  </a:moveTo>
                  <a:cubicBezTo>
                    <a:pt x="339" y="0"/>
                    <a:pt x="339" y="0"/>
                    <a:pt x="339" y="0"/>
                  </a:cubicBezTo>
                  <a:cubicBezTo>
                    <a:pt x="339" y="0"/>
                    <a:pt x="343" y="40"/>
                    <a:pt x="219" y="55"/>
                  </a:cubicBezTo>
                  <a:cubicBezTo>
                    <a:pt x="164" y="61"/>
                    <a:pt x="1" y="80"/>
                    <a:pt x="1" y="80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1406" y="3085"/>
              <a:ext cx="814" cy="189"/>
            </a:xfrm>
            <a:custGeom>
              <a:gdLst>
                <a:gd fmla="*/ 0 w 344" name="T0"/>
                <a:gd fmla="*/ 32 h 80" name="T1"/>
                <a:gd fmla="*/ 339 w 344" name="T2"/>
                <a:gd fmla="*/ 0 h 80" name="T3"/>
                <a:gd fmla="*/ 219 w 344" name="T4"/>
                <a:gd fmla="*/ 55 h 80" name="T5"/>
                <a:gd fmla="*/ 2 w 344" name="T6"/>
                <a:gd fmla="*/ 80 h 80" name="T7"/>
                <a:gd fmla="*/ 0 w 344" name="T8"/>
                <a:gd fmla="*/ 32 h 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0" w="344">
                  <a:moveTo>
                    <a:pt x="0" y="32"/>
                  </a:moveTo>
                  <a:cubicBezTo>
                    <a:pt x="339" y="0"/>
                    <a:pt x="339" y="0"/>
                    <a:pt x="339" y="0"/>
                  </a:cubicBezTo>
                  <a:cubicBezTo>
                    <a:pt x="339" y="0"/>
                    <a:pt x="344" y="40"/>
                    <a:pt x="219" y="55"/>
                  </a:cubicBezTo>
                  <a:cubicBezTo>
                    <a:pt x="165" y="61"/>
                    <a:pt x="2" y="80"/>
                    <a:pt x="2" y="80"/>
                  </a:cubicBezTo>
                  <a:lnTo>
                    <a:pt x="0" y="32"/>
                  </a:ln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9"/>
            <p:cNvSpPr/>
            <p:nvPr/>
          </p:nvSpPr>
          <p:spPr bwMode="auto">
            <a:xfrm>
              <a:off x="544" y="3208"/>
              <a:ext cx="691" cy="755"/>
            </a:xfrm>
            <a:custGeom>
              <a:gdLst>
                <a:gd fmla="*/ 16 w 292" name="T0"/>
                <a:gd fmla="*/ 181 h 319" name="T1"/>
                <a:gd fmla="*/ 56 w 292" name="T2"/>
                <a:gd fmla="*/ 269 h 319" name="T3"/>
                <a:gd fmla="*/ 192 w 292" name="T4"/>
                <a:gd fmla="*/ 285 h 319" name="T5"/>
                <a:gd fmla="*/ 292 w 292" name="T6"/>
                <a:gd fmla="*/ 157 h 319" name="T7"/>
                <a:gd fmla="*/ 250 w 292" name="T8"/>
                <a:gd fmla="*/ 52 h 319" name="T9"/>
                <a:gd fmla="*/ 184 w 292" name="T10"/>
                <a:gd fmla="*/ 0 h 319" name="T11"/>
                <a:gd fmla="*/ 16 w 292" name="T12"/>
                <a:gd fmla="*/ 181 h 3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19" w="292">
                  <a:moveTo>
                    <a:pt x="16" y="181"/>
                  </a:moveTo>
                  <a:cubicBezTo>
                    <a:pt x="16" y="181"/>
                    <a:pt x="0" y="233"/>
                    <a:pt x="56" y="269"/>
                  </a:cubicBezTo>
                  <a:cubicBezTo>
                    <a:pt x="133" y="319"/>
                    <a:pt x="167" y="304"/>
                    <a:pt x="192" y="285"/>
                  </a:cubicBezTo>
                  <a:cubicBezTo>
                    <a:pt x="223" y="261"/>
                    <a:pt x="292" y="157"/>
                    <a:pt x="292" y="157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184" y="0"/>
                    <a:pt x="184" y="0"/>
                    <a:pt x="184" y="0"/>
                  </a:cubicBezTo>
                  <a:lnTo>
                    <a:pt x="16" y="181"/>
                  </a:ln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0"/>
            <p:cNvSpPr/>
            <p:nvPr/>
          </p:nvSpPr>
          <p:spPr bwMode="auto">
            <a:xfrm>
              <a:off x="582" y="2824"/>
              <a:ext cx="878" cy="938"/>
            </a:xfrm>
            <a:custGeom>
              <a:gdLst>
                <a:gd fmla="*/ 58 w 371" name="T0"/>
                <a:gd fmla="*/ 396 h 396" name="T1"/>
                <a:gd fmla="*/ 0 w 371" name="T2"/>
                <a:gd fmla="*/ 343 h 396" name="T3"/>
                <a:gd fmla="*/ 149 w 371" name="T4"/>
                <a:gd fmla="*/ 12 h 396" name="T5"/>
                <a:gd fmla="*/ 356 w 371" name="T6"/>
                <a:gd fmla="*/ 0 h 396" name="T7"/>
                <a:gd fmla="*/ 330 w 371" name="T8"/>
                <a:gd fmla="*/ 50 h 396" name="T9"/>
                <a:gd fmla="*/ 185 w 371" name="T10"/>
                <a:gd fmla="*/ 114 h 396" name="T11"/>
                <a:gd fmla="*/ 82 w 371" name="T12"/>
                <a:gd fmla="*/ 384 h 396" name="T13"/>
                <a:gd fmla="*/ 58 w 371" name="T14"/>
                <a:gd fmla="*/ 396 h 39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96" w="371">
                  <a:moveTo>
                    <a:pt x="58" y="396"/>
                  </a:moveTo>
                  <a:cubicBezTo>
                    <a:pt x="32" y="391"/>
                    <a:pt x="0" y="343"/>
                    <a:pt x="0" y="343"/>
                  </a:cubicBezTo>
                  <a:cubicBezTo>
                    <a:pt x="149" y="12"/>
                    <a:pt x="149" y="12"/>
                    <a:pt x="149" y="12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6" y="0"/>
                    <a:pt x="371" y="31"/>
                    <a:pt x="330" y="50"/>
                  </a:cubicBezTo>
                  <a:cubicBezTo>
                    <a:pt x="290" y="69"/>
                    <a:pt x="188" y="107"/>
                    <a:pt x="185" y="114"/>
                  </a:cubicBezTo>
                  <a:cubicBezTo>
                    <a:pt x="183" y="121"/>
                    <a:pt x="82" y="384"/>
                    <a:pt x="82" y="384"/>
                  </a:cubicBezTo>
                  <a:lnTo>
                    <a:pt x="58" y="396"/>
                  </a:ln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1"/>
            <p:cNvSpPr/>
            <p:nvPr/>
          </p:nvSpPr>
          <p:spPr bwMode="auto">
            <a:xfrm>
              <a:off x="975" y="1567"/>
              <a:ext cx="1439" cy="1951"/>
            </a:xfrm>
            <a:custGeom>
              <a:gdLst>
                <a:gd fmla="*/ 29 w 608" name="T0"/>
                <a:gd fmla="*/ 0 h 824" name="T1"/>
                <a:gd fmla="*/ 608 w 608" name="T2"/>
                <a:gd fmla="*/ 0 h 824" name="T3"/>
                <a:gd fmla="*/ 608 w 608" name="T4"/>
                <a:gd fmla="*/ 824 h 824" name="T5"/>
                <a:gd fmla="*/ 29 w 608" name="T6"/>
                <a:gd fmla="*/ 824 h 824" name="T7"/>
                <a:gd fmla="*/ 0 w 608" name="T8"/>
                <a:gd fmla="*/ 801 h 824" name="T9"/>
                <a:gd fmla="*/ 0 w 608" name="T10"/>
                <a:gd fmla="*/ 22 h 824" name="T11"/>
                <a:gd fmla="*/ 29 w 608" name="T12"/>
                <a:gd fmla="*/ 0 h 8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24" w="608">
                  <a:moveTo>
                    <a:pt x="29" y="0"/>
                  </a:moveTo>
                  <a:cubicBezTo>
                    <a:pt x="608" y="0"/>
                    <a:pt x="608" y="0"/>
                    <a:pt x="608" y="0"/>
                  </a:cubicBezTo>
                  <a:cubicBezTo>
                    <a:pt x="608" y="824"/>
                    <a:pt x="608" y="824"/>
                    <a:pt x="608" y="824"/>
                  </a:cubicBezTo>
                  <a:cubicBezTo>
                    <a:pt x="29" y="824"/>
                    <a:pt x="29" y="824"/>
                    <a:pt x="29" y="824"/>
                  </a:cubicBezTo>
                  <a:cubicBezTo>
                    <a:pt x="13" y="824"/>
                    <a:pt x="0" y="814"/>
                    <a:pt x="0" y="80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3" y="0"/>
                    <a:pt x="29" y="0"/>
                  </a:cubicBezTo>
                  <a:close/>
                </a:path>
              </a:pathLst>
            </a:custGeom>
            <a:solidFill>
              <a:srgbClr val="1F959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2"/>
            <p:cNvSpPr/>
            <p:nvPr/>
          </p:nvSpPr>
          <p:spPr bwMode="auto">
            <a:xfrm>
              <a:off x="1041" y="1944"/>
              <a:ext cx="1373" cy="1534"/>
            </a:xfrm>
            <a:custGeom>
              <a:gdLst>
                <a:gd fmla="*/ 0 w 580" name="T0"/>
                <a:gd fmla="*/ 648 h 648" name="T1"/>
                <a:gd fmla="*/ 0 w 580" name="T2"/>
                <a:gd fmla="*/ 44 h 648" name="T3"/>
                <a:gd fmla="*/ 440 w 580" name="T4"/>
                <a:gd fmla="*/ 2 h 648" name="T5"/>
                <a:gd fmla="*/ 580 w 580" name="T6"/>
                <a:gd fmla="*/ 44 h 648" name="T7"/>
                <a:gd fmla="*/ 580 w 580" name="T8"/>
                <a:gd fmla="*/ 648 h 648" name="T9"/>
                <a:gd fmla="*/ 0 w 580" name="T10"/>
                <a:gd fmla="*/ 648 h 6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48" w="580">
                  <a:moveTo>
                    <a:pt x="0" y="648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326" y="0"/>
                    <a:pt x="440" y="2"/>
                  </a:cubicBezTo>
                  <a:cubicBezTo>
                    <a:pt x="553" y="5"/>
                    <a:pt x="580" y="44"/>
                    <a:pt x="580" y="44"/>
                  </a:cubicBezTo>
                  <a:cubicBezTo>
                    <a:pt x="580" y="648"/>
                    <a:pt x="580" y="648"/>
                    <a:pt x="580" y="648"/>
                  </a:cubicBezTo>
                  <a:lnTo>
                    <a:pt x="0" y="648"/>
                  </a:ln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3"/>
            <p:cNvSpPr/>
            <p:nvPr/>
          </p:nvSpPr>
          <p:spPr bwMode="auto">
            <a:xfrm>
              <a:off x="1041" y="1484"/>
              <a:ext cx="1373" cy="1994"/>
            </a:xfrm>
            <a:custGeom>
              <a:gdLst>
                <a:gd fmla="*/ 440 w 580" name="T0"/>
                <a:gd fmla="*/ 2 h 842" name="T1"/>
                <a:gd fmla="*/ 580 w 580" name="T2"/>
                <a:gd fmla="*/ 44 h 842" name="T3"/>
                <a:gd fmla="*/ 580 w 580" name="T4"/>
                <a:gd fmla="*/ 842 h 842" name="T5"/>
                <a:gd fmla="*/ 440 w 580" name="T6"/>
                <a:gd fmla="*/ 800 h 842" name="T7"/>
                <a:gd fmla="*/ 0 w 580" name="T8"/>
                <a:gd fmla="*/ 842 h 842" name="T9"/>
                <a:gd fmla="*/ 0 w 580" name="T10"/>
                <a:gd fmla="*/ 44 h 842" name="T11"/>
                <a:gd fmla="*/ 440 w 580" name="T12"/>
                <a:gd fmla="*/ 2 h 84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42" w="580">
                  <a:moveTo>
                    <a:pt x="440" y="2"/>
                  </a:moveTo>
                  <a:cubicBezTo>
                    <a:pt x="553" y="5"/>
                    <a:pt x="580" y="44"/>
                    <a:pt x="580" y="44"/>
                  </a:cubicBezTo>
                  <a:cubicBezTo>
                    <a:pt x="580" y="842"/>
                    <a:pt x="580" y="842"/>
                    <a:pt x="580" y="842"/>
                  </a:cubicBezTo>
                  <a:cubicBezTo>
                    <a:pt x="580" y="842"/>
                    <a:pt x="553" y="802"/>
                    <a:pt x="440" y="800"/>
                  </a:cubicBezTo>
                  <a:cubicBezTo>
                    <a:pt x="326" y="798"/>
                    <a:pt x="0" y="842"/>
                    <a:pt x="0" y="84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326" y="0"/>
                    <a:pt x="44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4"/>
            <p:cNvSpPr/>
            <p:nvPr/>
          </p:nvSpPr>
          <p:spPr bwMode="auto">
            <a:xfrm>
              <a:off x="1181" y="1572"/>
              <a:ext cx="1093" cy="158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6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5"/>
            <p:cNvSpPr/>
            <p:nvPr/>
          </p:nvSpPr>
          <p:spPr bwMode="auto">
            <a:xfrm>
              <a:off x="1181" y="1728"/>
              <a:ext cx="1093" cy="159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6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6"/>
            <p:cNvSpPr/>
            <p:nvPr/>
          </p:nvSpPr>
          <p:spPr bwMode="auto">
            <a:xfrm>
              <a:off x="1181" y="1887"/>
              <a:ext cx="1093" cy="156"/>
            </a:xfrm>
            <a:custGeom>
              <a:gdLst>
                <a:gd fmla="*/ 350 w 462" name="T0"/>
                <a:gd fmla="*/ 2 h 66" name="T1"/>
                <a:gd fmla="*/ 462 w 462" name="T2"/>
                <a:gd fmla="*/ 35 h 66" name="T3"/>
                <a:gd fmla="*/ 462 w 462" name="T4"/>
                <a:gd fmla="*/ 66 h 66" name="T5"/>
                <a:gd fmla="*/ 350 w 462" name="T6"/>
                <a:gd fmla="*/ 33 h 66" name="T7"/>
                <a:gd fmla="*/ 0 w 462" name="T8"/>
                <a:gd fmla="*/ 66 h 66" name="T9"/>
                <a:gd fmla="*/ 0 w 462" name="T10"/>
                <a:gd fmla="*/ 35 h 66" name="T11"/>
                <a:gd fmla="*/ 350 w 462" name="T12"/>
                <a:gd fmla="*/ 2 h 6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6" w="462">
                  <a:moveTo>
                    <a:pt x="350" y="2"/>
                  </a:moveTo>
                  <a:cubicBezTo>
                    <a:pt x="440" y="3"/>
                    <a:pt x="462" y="35"/>
                    <a:pt x="462" y="35"/>
                  </a:cubicBezTo>
                  <a:cubicBezTo>
                    <a:pt x="462" y="66"/>
                    <a:pt x="462" y="66"/>
                    <a:pt x="462" y="66"/>
                  </a:cubicBezTo>
                  <a:cubicBezTo>
                    <a:pt x="462" y="66"/>
                    <a:pt x="440" y="35"/>
                    <a:pt x="350" y="33"/>
                  </a:cubicBezTo>
                  <a:cubicBezTo>
                    <a:pt x="260" y="32"/>
                    <a:pt x="0" y="66"/>
                    <a:pt x="0" y="66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7"/>
            <p:cNvSpPr/>
            <p:nvPr/>
          </p:nvSpPr>
          <p:spPr bwMode="auto">
            <a:xfrm>
              <a:off x="1181" y="2043"/>
              <a:ext cx="1093" cy="159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5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8"/>
            <p:cNvSpPr/>
            <p:nvPr/>
          </p:nvSpPr>
          <p:spPr bwMode="auto">
            <a:xfrm>
              <a:off x="1181" y="2199"/>
              <a:ext cx="1093" cy="159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6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9"/>
            <p:cNvSpPr/>
            <p:nvPr/>
          </p:nvSpPr>
          <p:spPr bwMode="auto">
            <a:xfrm>
              <a:off x="1181" y="2356"/>
              <a:ext cx="1093" cy="158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6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0"/>
            <p:cNvSpPr/>
            <p:nvPr/>
          </p:nvSpPr>
          <p:spPr bwMode="auto">
            <a:xfrm>
              <a:off x="1181" y="2514"/>
              <a:ext cx="1093" cy="156"/>
            </a:xfrm>
            <a:custGeom>
              <a:gdLst>
                <a:gd fmla="*/ 350 w 462" name="T0"/>
                <a:gd fmla="*/ 1 h 66" name="T1"/>
                <a:gd fmla="*/ 462 w 462" name="T2"/>
                <a:gd fmla="*/ 34 h 66" name="T3"/>
                <a:gd fmla="*/ 462 w 462" name="T4"/>
                <a:gd fmla="*/ 66 h 66" name="T5"/>
                <a:gd fmla="*/ 350 w 462" name="T6"/>
                <a:gd fmla="*/ 33 h 66" name="T7"/>
                <a:gd fmla="*/ 0 w 462" name="T8"/>
                <a:gd fmla="*/ 66 h 66" name="T9"/>
                <a:gd fmla="*/ 0 w 462" name="T10"/>
                <a:gd fmla="*/ 34 h 66" name="T11"/>
                <a:gd fmla="*/ 350 w 462" name="T12"/>
                <a:gd fmla="*/ 1 h 6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6" w="462">
                  <a:moveTo>
                    <a:pt x="350" y="1"/>
                  </a:moveTo>
                  <a:cubicBezTo>
                    <a:pt x="440" y="3"/>
                    <a:pt x="462" y="34"/>
                    <a:pt x="462" y="34"/>
                  </a:cubicBezTo>
                  <a:cubicBezTo>
                    <a:pt x="462" y="66"/>
                    <a:pt x="462" y="66"/>
                    <a:pt x="462" y="66"/>
                  </a:cubicBezTo>
                  <a:cubicBezTo>
                    <a:pt x="462" y="66"/>
                    <a:pt x="440" y="35"/>
                    <a:pt x="350" y="33"/>
                  </a:cubicBezTo>
                  <a:cubicBezTo>
                    <a:pt x="260" y="31"/>
                    <a:pt x="0" y="66"/>
                    <a:pt x="0" y="6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260" y="0"/>
                    <a:pt x="350" y="1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1"/>
            <p:cNvSpPr/>
            <p:nvPr/>
          </p:nvSpPr>
          <p:spPr bwMode="auto">
            <a:xfrm>
              <a:off x="1181" y="2670"/>
              <a:ext cx="1093" cy="157"/>
            </a:xfrm>
            <a:custGeom>
              <a:gdLst>
                <a:gd fmla="*/ 350 w 462" name="T0"/>
                <a:gd fmla="*/ 2 h 66" name="T1"/>
                <a:gd fmla="*/ 462 w 462" name="T2"/>
                <a:gd fmla="*/ 35 h 66" name="T3"/>
                <a:gd fmla="*/ 462 w 462" name="T4"/>
                <a:gd fmla="*/ 66 h 66" name="T5"/>
                <a:gd fmla="*/ 350 w 462" name="T6"/>
                <a:gd fmla="*/ 33 h 66" name="T7"/>
                <a:gd fmla="*/ 0 w 462" name="T8"/>
                <a:gd fmla="*/ 66 h 66" name="T9"/>
                <a:gd fmla="*/ 0 w 462" name="T10"/>
                <a:gd fmla="*/ 35 h 66" name="T11"/>
                <a:gd fmla="*/ 350 w 462" name="T12"/>
                <a:gd fmla="*/ 2 h 6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6" w="462">
                  <a:moveTo>
                    <a:pt x="350" y="2"/>
                  </a:moveTo>
                  <a:cubicBezTo>
                    <a:pt x="440" y="3"/>
                    <a:pt x="462" y="35"/>
                    <a:pt x="462" y="35"/>
                  </a:cubicBezTo>
                  <a:cubicBezTo>
                    <a:pt x="462" y="66"/>
                    <a:pt x="462" y="66"/>
                    <a:pt x="462" y="66"/>
                  </a:cubicBezTo>
                  <a:cubicBezTo>
                    <a:pt x="462" y="66"/>
                    <a:pt x="440" y="35"/>
                    <a:pt x="350" y="33"/>
                  </a:cubicBezTo>
                  <a:cubicBezTo>
                    <a:pt x="260" y="32"/>
                    <a:pt x="0" y="66"/>
                    <a:pt x="0" y="66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2"/>
            <p:cNvSpPr/>
            <p:nvPr/>
          </p:nvSpPr>
          <p:spPr bwMode="auto">
            <a:xfrm>
              <a:off x="1181" y="2827"/>
              <a:ext cx="1093" cy="158"/>
            </a:xfrm>
            <a:custGeom>
              <a:gdLst>
                <a:gd fmla="*/ 350 w 462" name="T0"/>
                <a:gd fmla="*/ 2 h 67" name="T1"/>
                <a:gd fmla="*/ 462 w 462" name="T2"/>
                <a:gd fmla="*/ 35 h 67" name="T3"/>
                <a:gd fmla="*/ 462 w 462" name="T4"/>
                <a:gd fmla="*/ 67 h 67" name="T5"/>
                <a:gd fmla="*/ 350 w 462" name="T6"/>
                <a:gd fmla="*/ 34 h 67" name="T7"/>
                <a:gd fmla="*/ 0 w 462" name="T8"/>
                <a:gd fmla="*/ 67 h 67" name="T9"/>
                <a:gd fmla="*/ 0 w 462" name="T10"/>
                <a:gd fmla="*/ 35 h 67" name="T11"/>
                <a:gd fmla="*/ 350 w 462" name="T12"/>
                <a:gd fmla="*/ 2 h 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7" w="462">
                  <a:moveTo>
                    <a:pt x="350" y="2"/>
                  </a:moveTo>
                  <a:cubicBezTo>
                    <a:pt x="440" y="4"/>
                    <a:pt x="462" y="35"/>
                    <a:pt x="462" y="35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67"/>
                    <a:pt x="440" y="35"/>
                    <a:pt x="350" y="34"/>
                  </a:cubicBezTo>
                  <a:cubicBezTo>
                    <a:pt x="260" y="32"/>
                    <a:pt x="0" y="67"/>
                    <a:pt x="0" y="6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260" y="0"/>
                    <a:pt x="350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3"/>
            <p:cNvSpPr/>
            <p:nvPr/>
          </p:nvSpPr>
          <p:spPr bwMode="auto">
            <a:xfrm>
              <a:off x="2407" y="1567"/>
              <a:ext cx="1439" cy="1951"/>
            </a:xfrm>
            <a:custGeom>
              <a:gdLst>
                <a:gd fmla="*/ 580 w 608" name="T0"/>
                <a:gd fmla="*/ 0 h 824" name="T1"/>
                <a:gd fmla="*/ 0 w 608" name="T2"/>
                <a:gd fmla="*/ 0 h 824" name="T3"/>
                <a:gd fmla="*/ 0 w 608" name="T4"/>
                <a:gd fmla="*/ 824 h 824" name="T5"/>
                <a:gd fmla="*/ 580 w 608" name="T6"/>
                <a:gd fmla="*/ 824 h 824" name="T7"/>
                <a:gd fmla="*/ 608 w 608" name="T8"/>
                <a:gd fmla="*/ 801 h 824" name="T9"/>
                <a:gd fmla="*/ 608 w 608" name="T10"/>
                <a:gd fmla="*/ 22 h 824" name="T11"/>
                <a:gd fmla="*/ 580 w 608" name="T12"/>
                <a:gd fmla="*/ 0 h 8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24" w="608">
                  <a:moveTo>
                    <a:pt x="58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824"/>
                    <a:pt x="0" y="824"/>
                    <a:pt x="0" y="824"/>
                  </a:cubicBezTo>
                  <a:cubicBezTo>
                    <a:pt x="580" y="824"/>
                    <a:pt x="580" y="824"/>
                    <a:pt x="580" y="824"/>
                  </a:cubicBezTo>
                  <a:cubicBezTo>
                    <a:pt x="596" y="824"/>
                    <a:pt x="608" y="814"/>
                    <a:pt x="608" y="801"/>
                  </a:cubicBezTo>
                  <a:cubicBezTo>
                    <a:pt x="608" y="22"/>
                    <a:pt x="608" y="22"/>
                    <a:pt x="608" y="22"/>
                  </a:cubicBezTo>
                  <a:cubicBezTo>
                    <a:pt x="608" y="10"/>
                    <a:pt x="596" y="0"/>
                    <a:pt x="580" y="0"/>
                  </a:cubicBezTo>
                  <a:close/>
                </a:path>
              </a:pathLst>
            </a:custGeom>
            <a:solidFill>
              <a:srgbClr val="1F959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4"/>
            <p:cNvSpPr/>
            <p:nvPr/>
          </p:nvSpPr>
          <p:spPr bwMode="auto">
            <a:xfrm>
              <a:off x="2407" y="1944"/>
              <a:ext cx="1375" cy="1534"/>
            </a:xfrm>
            <a:custGeom>
              <a:gdLst>
                <a:gd fmla="*/ 581 w 581" name="T0"/>
                <a:gd fmla="*/ 648 h 648" name="T1"/>
                <a:gd fmla="*/ 581 w 581" name="T2"/>
                <a:gd fmla="*/ 44 h 648" name="T3"/>
                <a:gd fmla="*/ 141 w 581" name="T4"/>
                <a:gd fmla="*/ 2 h 648" name="T5"/>
                <a:gd fmla="*/ 0 w 581" name="T6"/>
                <a:gd fmla="*/ 44 h 648" name="T7"/>
                <a:gd fmla="*/ 0 w 581" name="T8"/>
                <a:gd fmla="*/ 648 h 648" name="T9"/>
                <a:gd fmla="*/ 581 w 581" name="T10"/>
                <a:gd fmla="*/ 648 h 648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48" w="581">
                  <a:moveTo>
                    <a:pt x="581" y="648"/>
                  </a:moveTo>
                  <a:cubicBezTo>
                    <a:pt x="581" y="44"/>
                    <a:pt x="581" y="44"/>
                    <a:pt x="581" y="44"/>
                  </a:cubicBezTo>
                  <a:cubicBezTo>
                    <a:pt x="581" y="44"/>
                    <a:pt x="255" y="0"/>
                    <a:pt x="141" y="2"/>
                  </a:cubicBezTo>
                  <a:cubicBezTo>
                    <a:pt x="27" y="5"/>
                    <a:pt x="0" y="44"/>
                    <a:pt x="0" y="44"/>
                  </a:cubicBezTo>
                  <a:cubicBezTo>
                    <a:pt x="0" y="648"/>
                    <a:pt x="0" y="648"/>
                    <a:pt x="0" y="648"/>
                  </a:cubicBezTo>
                  <a:lnTo>
                    <a:pt x="581" y="648"/>
                  </a:lnTo>
                  <a:close/>
                </a:path>
              </a:pathLst>
            </a:custGeom>
            <a:solidFill>
              <a:srgbClr val="A5D1D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5"/>
            <p:cNvSpPr/>
            <p:nvPr/>
          </p:nvSpPr>
          <p:spPr bwMode="auto">
            <a:xfrm>
              <a:off x="2407" y="1484"/>
              <a:ext cx="1375" cy="1994"/>
            </a:xfrm>
            <a:custGeom>
              <a:gdLst>
                <a:gd fmla="*/ 141 w 581" name="T0"/>
                <a:gd fmla="*/ 2 h 842" name="T1"/>
                <a:gd fmla="*/ 0 w 581" name="T2"/>
                <a:gd fmla="*/ 44 h 842" name="T3"/>
                <a:gd fmla="*/ 0 w 581" name="T4"/>
                <a:gd fmla="*/ 842 h 842" name="T5"/>
                <a:gd fmla="*/ 141 w 581" name="T6"/>
                <a:gd fmla="*/ 800 h 842" name="T7"/>
                <a:gd fmla="*/ 581 w 581" name="T8"/>
                <a:gd fmla="*/ 842 h 842" name="T9"/>
                <a:gd fmla="*/ 581 w 581" name="T10"/>
                <a:gd fmla="*/ 44 h 842" name="T11"/>
                <a:gd fmla="*/ 141 w 581" name="T12"/>
                <a:gd fmla="*/ 2 h 84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42" w="581">
                  <a:moveTo>
                    <a:pt x="141" y="2"/>
                  </a:moveTo>
                  <a:cubicBezTo>
                    <a:pt x="27" y="5"/>
                    <a:pt x="0" y="44"/>
                    <a:pt x="0" y="44"/>
                  </a:cubicBezTo>
                  <a:cubicBezTo>
                    <a:pt x="0" y="842"/>
                    <a:pt x="0" y="842"/>
                    <a:pt x="0" y="842"/>
                  </a:cubicBezTo>
                  <a:cubicBezTo>
                    <a:pt x="0" y="842"/>
                    <a:pt x="27" y="802"/>
                    <a:pt x="141" y="800"/>
                  </a:cubicBezTo>
                  <a:cubicBezTo>
                    <a:pt x="255" y="798"/>
                    <a:pt x="581" y="842"/>
                    <a:pt x="581" y="842"/>
                  </a:cubicBezTo>
                  <a:cubicBezTo>
                    <a:pt x="581" y="44"/>
                    <a:pt x="581" y="44"/>
                    <a:pt x="581" y="44"/>
                  </a:cubicBezTo>
                  <a:cubicBezTo>
                    <a:pt x="581" y="44"/>
                    <a:pt x="255" y="0"/>
                    <a:pt x="14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6"/>
            <p:cNvSpPr/>
            <p:nvPr/>
          </p:nvSpPr>
          <p:spPr bwMode="auto">
            <a:xfrm>
              <a:off x="698" y="3071"/>
              <a:ext cx="724" cy="729"/>
            </a:xfrm>
            <a:custGeom>
              <a:gdLst>
                <a:gd fmla="*/ 4 w 306" name="T0"/>
                <a:gd fmla="*/ 256 h 308" name="T1"/>
                <a:gd fmla="*/ 10 w 306" name="T2"/>
                <a:gd fmla="*/ 201 h 308" name="T3"/>
                <a:gd fmla="*/ 75 w 306" name="T4"/>
                <a:gd fmla="*/ 42 h 308" name="T5"/>
                <a:gd fmla="*/ 289 w 306" name="T6"/>
                <a:gd fmla="*/ 0 h 308" name="T7"/>
                <a:gd fmla="*/ 259 w 306" name="T8"/>
                <a:gd fmla="*/ 75 h 308" name="T9"/>
                <a:gd fmla="*/ 141 w 306" name="T10"/>
                <a:gd fmla="*/ 117 h 308" name="T11"/>
                <a:gd fmla="*/ 111 w 306" name="T12"/>
                <a:gd fmla="*/ 242 h 308" name="T13"/>
                <a:gd fmla="*/ 106 w 306" name="T14"/>
                <a:gd fmla="*/ 260 h 308" name="T15"/>
                <a:gd fmla="*/ 54 w 306" name="T16"/>
                <a:gd fmla="*/ 307 h 308" name="T17"/>
                <a:gd fmla="*/ 4 w 306" name="T18"/>
                <a:gd fmla="*/ 256 h 30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8" w="306">
                  <a:moveTo>
                    <a:pt x="4" y="256"/>
                  </a:moveTo>
                  <a:cubicBezTo>
                    <a:pt x="0" y="231"/>
                    <a:pt x="10" y="201"/>
                    <a:pt x="10" y="201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0"/>
                    <a:pt x="306" y="50"/>
                    <a:pt x="259" y="75"/>
                  </a:cubicBezTo>
                  <a:cubicBezTo>
                    <a:pt x="197" y="108"/>
                    <a:pt x="141" y="117"/>
                    <a:pt x="141" y="117"/>
                  </a:cubicBezTo>
                  <a:cubicBezTo>
                    <a:pt x="111" y="242"/>
                    <a:pt x="111" y="242"/>
                    <a:pt x="111" y="242"/>
                  </a:cubicBezTo>
                  <a:cubicBezTo>
                    <a:pt x="111" y="242"/>
                    <a:pt x="111" y="250"/>
                    <a:pt x="106" y="260"/>
                  </a:cubicBezTo>
                  <a:cubicBezTo>
                    <a:pt x="98" y="280"/>
                    <a:pt x="81" y="308"/>
                    <a:pt x="54" y="307"/>
                  </a:cubicBezTo>
                  <a:cubicBezTo>
                    <a:pt x="9" y="305"/>
                    <a:pt x="6" y="271"/>
                    <a:pt x="4" y="256"/>
                  </a:cubicBez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7"/>
            <p:cNvSpPr/>
            <p:nvPr/>
          </p:nvSpPr>
          <p:spPr bwMode="auto">
            <a:xfrm>
              <a:off x="575" y="3705"/>
              <a:ext cx="561" cy="614"/>
            </a:xfrm>
            <a:custGeom>
              <a:gdLst>
                <a:gd fmla="*/ 0 w 561" name="T0"/>
                <a:gd fmla="*/ 0 h 614" name="T1"/>
                <a:gd fmla="*/ 24 w 561" name="T2"/>
                <a:gd fmla="*/ 614 h 614" name="T3"/>
                <a:gd fmla="*/ 561 w 561" name="T4"/>
                <a:gd fmla="*/ 614 h 614" name="T5"/>
                <a:gd fmla="*/ 464 w 561" name="T6"/>
                <a:gd fmla="*/ 149 h 614" name="T7"/>
                <a:gd fmla="*/ 0 w 561" name="T8"/>
                <a:gd fmla="*/ 0 h 6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14" w="561">
                  <a:moveTo>
                    <a:pt x="0" y="0"/>
                  </a:moveTo>
                  <a:lnTo>
                    <a:pt x="24" y="614"/>
                  </a:lnTo>
                  <a:lnTo>
                    <a:pt x="561" y="614"/>
                  </a:lnTo>
                  <a:lnTo>
                    <a:pt x="464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40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28"/>
            <p:cNvSpPr/>
            <p:nvPr/>
          </p:nvSpPr>
          <p:spPr bwMode="auto">
            <a:xfrm>
              <a:off x="2137" y="1491"/>
              <a:ext cx="277" cy="1982"/>
            </a:xfrm>
            <a:custGeom>
              <a:gdLst>
                <a:gd fmla="*/ 0 w 117" name="T0"/>
                <a:gd fmla="*/ 0 h 837" name="T1"/>
                <a:gd fmla="*/ 117 w 117" name="T2"/>
                <a:gd fmla="*/ 41 h 837" name="T3"/>
                <a:gd fmla="*/ 114 w 117" name="T4"/>
                <a:gd fmla="*/ 837 h 837" name="T5"/>
                <a:gd fmla="*/ 0 w 117" name="T6"/>
                <a:gd fmla="*/ 0 h 83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37" w="117">
                  <a:moveTo>
                    <a:pt x="0" y="0"/>
                  </a:moveTo>
                  <a:cubicBezTo>
                    <a:pt x="94" y="7"/>
                    <a:pt x="117" y="41"/>
                    <a:pt x="117" y="41"/>
                  </a:cubicBezTo>
                  <a:cubicBezTo>
                    <a:pt x="114" y="837"/>
                    <a:pt x="114" y="837"/>
                    <a:pt x="114" y="8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29"/>
            <p:cNvSpPr/>
            <p:nvPr/>
          </p:nvSpPr>
          <p:spPr bwMode="auto">
            <a:xfrm>
              <a:off x="2296" y="1520"/>
              <a:ext cx="120" cy="1814"/>
            </a:xfrm>
            <a:custGeom>
              <a:gdLst>
                <a:gd fmla="*/ 0 w 51" name="T0"/>
                <a:gd fmla="*/ 0 h 766" name="T1"/>
                <a:gd fmla="*/ 50 w 51" name="T2"/>
                <a:gd fmla="*/ 29 h 766" name="T3"/>
                <a:gd fmla="*/ 51 w 51" name="T4"/>
                <a:gd fmla="*/ 766 h 766" name="T5"/>
                <a:gd fmla="*/ 0 w 51" name="T6"/>
                <a:gd fmla="*/ 0 h 7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66" w="51">
                  <a:moveTo>
                    <a:pt x="0" y="0"/>
                  </a:moveTo>
                  <a:cubicBezTo>
                    <a:pt x="39" y="12"/>
                    <a:pt x="50" y="29"/>
                    <a:pt x="50" y="29"/>
                  </a:cubicBezTo>
                  <a:cubicBezTo>
                    <a:pt x="51" y="766"/>
                    <a:pt x="51" y="766"/>
                    <a:pt x="51" y="76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D1D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30"/>
            <p:cNvSpPr/>
            <p:nvPr/>
          </p:nvSpPr>
          <p:spPr bwMode="auto">
            <a:xfrm>
              <a:off x="2407" y="1444"/>
              <a:ext cx="1356" cy="2034"/>
            </a:xfrm>
            <a:custGeom>
              <a:gdLst>
                <a:gd fmla="*/ 132 w 573" name="T0"/>
                <a:gd fmla="*/ 2 h 859" name="T1"/>
                <a:gd fmla="*/ 0 w 573" name="T2"/>
                <a:gd fmla="*/ 61 h 859" name="T3"/>
                <a:gd fmla="*/ 0 w 573" name="T4"/>
                <a:gd fmla="*/ 859 h 859" name="T5"/>
                <a:gd fmla="*/ 150 w 573" name="T6"/>
                <a:gd fmla="*/ 800 h 859" name="T7"/>
                <a:gd fmla="*/ 561 w 573" name="T8"/>
                <a:gd fmla="*/ 824 h 859" name="T9"/>
                <a:gd fmla="*/ 573 w 573" name="T10"/>
                <a:gd fmla="*/ 44 h 859" name="T11"/>
                <a:gd fmla="*/ 132 w 573" name="T12"/>
                <a:gd fmla="*/ 2 h 8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59" w="573">
                  <a:moveTo>
                    <a:pt x="132" y="2"/>
                  </a:moveTo>
                  <a:cubicBezTo>
                    <a:pt x="18" y="5"/>
                    <a:pt x="0" y="61"/>
                    <a:pt x="0" y="61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59"/>
                    <a:pt x="22" y="824"/>
                    <a:pt x="150" y="800"/>
                  </a:cubicBezTo>
                  <a:cubicBezTo>
                    <a:pt x="228" y="786"/>
                    <a:pt x="561" y="824"/>
                    <a:pt x="561" y="824"/>
                  </a:cubicBezTo>
                  <a:cubicBezTo>
                    <a:pt x="573" y="44"/>
                    <a:pt x="573" y="44"/>
                    <a:pt x="573" y="44"/>
                  </a:cubicBezTo>
                  <a:cubicBezTo>
                    <a:pt x="573" y="44"/>
                    <a:pt x="246" y="0"/>
                    <a:pt x="13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31"/>
            <p:cNvSpPr/>
            <p:nvPr/>
          </p:nvSpPr>
          <p:spPr bwMode="auto">
            <a:xfrm>
              <a:off x="2513" y="1553"/>
              <a:ext cx="1143" cy="464"/>
            </a:xfrm>
            <a:custGeom>
              <a:gdLst>
                <a:gd fmla="*/ 96 w 483" name="T0"/>
                <a:gd fmla="*/ 161 h 196" name="T1"/>
                <a:gd fmla="*/ 0 w 483" name="T2"/>
                <a:gd fmla="*/ 185 h 196" name="T3"/>
                <a:gd fmla="*/ 0 w 483" name="T4"/>
                <a:gd fmla="*/ 51 h 196" name="T5"/>
                <a:gd fmla="*/ 111 w 483" name="T6"/>
                <a:gd fmla="*/ 2 h 196" name="T7"/>
                <a:gd fmla="*/ 483 w 483" name="T8"/>
                <a:gd fmla="*/ 37 h 196" name="T9"/>
                <a:gd fmla="*/ 481 w 483" name="T10"/>
                <a:gd fmla="*/ 196 h 196" name="T11"/>
                <a:gd fmla="*/ 96 w 483" name="T12"/>
                <a:gd fmla="*/ 161 h 19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96" w="482">
                  <a:moveTo>
                    <a:pt x="96" y="161"/>
                  </a:moveTo>
                  <a:cubicBezTo>
                    <a:pt x="48" y="162"/>
                    <a:pt x="18" y="173"/>
                    <a:pt x="0" y="185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15" y="4"/>
                    <a:pt x="111" y="2"/>
                  </a:cubicBezTo>
                  <a:cubicBezTo>
                    <a:pt x="207" y="0"/>
                    <a:pt x="483" y="37"/>
                    <a:pt x="483" y="37"/>
                  </a:cubicBezTo>
                  <a:cubicBezTo>
                    <a:pt x="481" y="196"/>
                    <a:pt x="481" y="196"/>
                    <a:pt x="481" y="196"/>
                  </a:cubicBezTo>
                  <a:cubicBezTo>
                    <a:pt x="401" y="186"/>
                    <a:pt x="182" y="159"/>
                    <a:pt x="96" y="161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32"/>
            <p:cNvSpPr/>
            <p:nvPr/>
          </p:nvSpPr>
          <p:spPr bwMode="auto">
            <a:xfrm>
              <a:off x="2513" y="2026"/>
              <a:ext cx="1143" cy="190"/>
            </a:xfrm>
            <a:custGeom>
              <a:gdLst>
                <a:gd fmla="*/ 111 w 483" name="T0"/>
                <a:gd fmla="*/ 2 h 80" name="T1"/>
                <a:gd fmla="*/ 483 w 483" name="T2"/>
                <a:gd fmla="*/ 37 h 80" name="T3"/>
                <a:gd fmla="*/ 483 w 483" name="T4"/>
                <a:gd fmla="*/ 65 h 80" name="T5"/>
                <a:gd fmla="*/ 111 w 483" name="T6"/>
                <a:gd fmla="*/ 30 h 80" name="T7"/>
                <a:gd fmla="*/ 0 w 483" name="T8"/>
                <a:gd fmla="*/ 80 h 80" name="T9"/>
                <a:gd fmla="*/ 0 w 483" name="T10"/>
                <a:gd fmla="*/ 52 h 80" name="T11"/>
                <a:gd fmla="*/ 111 w 483" name="T12"/>
                <a:gd fmla="*/ 2 h 8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0" w="482">
                  <a:moveTo>
                    <a:pt x="111" y="2"/>
                  </a:moveTo>
                  <a:cubicBezTo>
                    <a:pt x="207" y="0"/>
                    <a:pt x="483" y="37"/>
                    <a:pt x="483" y="37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4"/>
                    <a:pt x="205" y="28"/>
                    <a:pt x="111" y="30"/>
                  </a:cubicBezTo>
                  <a:cubicBezTo>
                    <a:pt x="15" y="32"/>
                    <a:pt x="0" y="80"/>
                    <a:pt x="0" y="8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33"/>
            <p:cNvSpPr/>
            <p:nvPr/>
          </p:nvSpPr>
          <p:spPr bwMode="auto">
            <a:xfrm>
              <a:off x="2513" y="2168"/>
              <a:ext cx="1143" cy="188"/>
            </a:xfrm>
            <a:custGeom>
              <a:gdLst>
                <a:gd fmla="*/ 111 w 483" name="T0"/>
                <a:gd fmla="*/ 2 h 79" name="T1"/>
                <a:gd fmla="*/ 483 w 483" name="T2"/>
                <a:gd fmla="*/ 37 h 79" name="T3"/>
                <a:gd fmla="*/ 483 w 483" name="T4"/>
                <a:gd fmla="*/ 65 h 79" name="T5"/>
                <a:gd fmla="*/ 111 w 483" name="T6"/>
                <a:gd fmla="*/ 29 h 79" name="T7"/>
                <a:gd fmla="*/ 0 w 483" name="T8"/>
                <a:gd fmla="*/ 79 h 79" name="T9"/>
                <a:gd fmla="*/ 0 w 483" name="T10"/>
                <a:gd fmla="*/ 51 h 79" name="T11"/>
                <a:gd fmla="*/ 111 w 483" name="T12"/>
                <a:gd fmla="*/ 2 h 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9" w="482">
                  <a:moveTo>
                    <a:pt x="111" y="2"/>
                  </a:moveTo>
                  <a:cubicBezTo>
                    <a:pt x="207" y="0"/>
                    <a:pt x="483" y="37"/>
                    <a:pt x="483" y="37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3"/>
                    <a:pt x="205" y="27"/>
                    <a:pt x="111" y="29"/>
                  </a:cubicBezTo>
                  <a:cubicBezTo>
                    <a:pt x="15" y="31"/>
                    <a:pt x="0" y="79"/>
                    <a:pt x="0" y="7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34"/>
            <p:cNvSpPr/>
            <p:nvPr/>
          </p:nvSpPr>
          <p:spPr bwMode="auto">
            <a:xfrm>
              <a:off x="2513" y="2308"/>
              <a:ext cx="1143" cy="187"/>
            </a:xfrm>
            <a:custGeom>
              <a:gdLst>
                <a:gd fmla="*/ 111 w 483" name="T0"/>
                <a:gd fmla="*/ 2 h 79" name="T1"/>
                <a:gd fmla="*/ 483 w 483" name="T2"/>
                <a:gd fmla="*/ 37 h 79" name="T3"/>
                <a:gd fmla="*/ 483 w 483" name="T4"/>
                <a:gd fmla="*/ 65 h 79" name="T5"/>
                <a:gd fmla="*/ 111 w 483" name="T6"/>
                <a:gd fmla="*/ 30 h 79" name="T7"/>
                <a:gd fmla="*/ 0 w 483" name="T8"/>
                <a:gd fmla="*/ 79 h 79" name="T9"/>
                <a:gd fmla="*/ 0 w 483" name="T10"/>
                <a:gd fmla="*/ 52 h 79" name="T11"/>
                <a:gd fmla="*/ 111 w 483" name="T12"/>
                <a:gd fmla="*/ 2 h 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9" w="482">
                  <a:moveTo>
                    <a:pt x="111" y="2"/>
                  </a:moveTo>
                  <a:cubicBezTo>
                    <a:pt x="207" y="0"/>
                    <a:pt x="483" y="37"/>
                    <a:pt x="483" y="37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3"/>
                    <a:pt x="205" y="28"/>
                    <a:pt x="111" y="30"/>
                  </a:cubicBezTo>
                  <a:cubicBezTo>
                    <a:pt x="15" y="32"/>
                    <a:pt x="0" y="79"/>
                    <a:pt x="0" y="79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35"/>
            <p:cNvSpPr/>
            <p:nvPr/>
          </p:nvSpPr>
          <p:spPr bwMode="auto">
            <a:xfrm>
              <a:off x="2513" y="2448"/>
              <a:ext cx="1143" cy="189"/>
            </a:xfrm>
            <a:custGeom>
              <a:gdLst>
                <a:gd fmla="*/ 111 w 483" name="T0"/>
                <a:gd fmla="*/ 2 h 80" name="T1"/>
                <a:gd fmla="*/ 483 w 483" name="T2"/>
                <a:gd fmla="*/ 38 h 80" name="T3"/>
                <a:gd fmla="*/ 483 w 483" name="T4"/>
                <a:gd fmla="*/ 65 h 80" name="T5"/>
                <a:gd fmla="*/ 111 w 483" name="T6"/>
                <a:gd fmla="*/ 30 h 80" name="T7"/>
                <a:gd fmla="*/ 0 w 483" name="T8"/>
                <a:gd fmla="*/ 80 h 80" name="T9"/>
                <a:gd fmla="*/ 0 w 483" name="T10"/>
                <a:gd fmla="*/ 52 h 80" name="T11"/>
                <a:gd fmla="*/ 111 w 483" name="T12"/>
                <a:gd fmla="*/ 2 h 8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0" w="482">
                  <a:moveTo>
                    <a:pt x="111" y="2"/>
                  </a:moveTo>
                  <a:cubicBezTo>
                    <a:pt x="207" y="0"/>
                    <a:pt x="483" y="38"/>
                    <a:pt x="483" y="38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4"/>
                    <a:pt x="205" y="28"/>
                    <a:pt x="111" y="30"/>
                  </a:cubicBezTo>
                  <a:cubicBezTo>
                    <a:pt x="15" y="32"/>
                    <a:pt x="0" y="80"/>
                    <a:pt x="0" y="8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36"/>
            <p:cNvSpPr/>
            <p:nvPr/>
          </p:nvSpPr>
          <p:spPr bwMode="auto">
            <a:xfrm>
              <a:off x="2513" y="2699"/>
              <a:ext cx="1143" cy="187"/>
            </a:xfrm>
            <a:custGeom>
              <a:gdLst>
                <a:gd fmla="*/ 111 w 483" name="T0"/>
                <a:gd fmla="*/ 2 h 79" name="T1"/>
                <a:gd fmla="*/ 483 w 483" name="T2"/>
                <a:gd fmla="*/ 37 h 79" name="T3"/>
                <a:gd fmla="*/ 483 w 483" name="T4"/>
                <a:gd fmla="*/ 65 h 79" name="T5"/>
                <a:gd fmla="*/ 111 w 483" name="T6"/>
                <a:gd fmla="*/ 30 h 79" name="T7"/>
                <a:gd fmla="*/ 0 w 483" name="T8"/>
                <a:gd fmla="*/ 79 h 79" name="T9"/>
                <a:gd fmla="*/ 0 w 483" name="T10"/>
                <a:gd fmla="*/ 51 h 79" name="T11"/>
                <a:gd fmla="*/ 111 w 483" name="T12"/>
                <a:gd fmla="*/ 2 h 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9" w="482">
                  <a:moveTo>
                    <a:pt x="111" y="2"/>
                  </a:moveTo>
                  <a:cubicBezTo>
                    <a:pt x="207" y="0"/>
                    <a:pt x="483" y="37"/>
                    <a:pt x="483" y="37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3"/>
                    <a:pt x="205" y="28"/>
                    <a:pt x="111" y="30"/>
                  </a:cubicBezTo>
                  <a:cubicBezTo>
                    <a:pt x="15" y="32"/>
                    <a:pt x="0" y="79"/>
                    <a:pt x="0" y="7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37"/>
            <p:cNvSpPr/>
            <p:nvPr/>
          </p:nvSpPr>
          <p:spPr bwMode="auto">
            <a:xfrm>
              <a:off x="2513" y="2839"/>
              <a:ext cx="1143" cy="189"/>
            </a:xfrm>
            <a:custGeom>
              <a:gdLst>
                <a:gd fmla="*/ 111 w 483" name="T0"/>
                <a:gd fmla="*/ 2 h 80" name="T1"/>
                <a:gd fmla="*/ 483 w 483" name="T2"/>
                <a:gd fmla="*/ 38 h 80" name="T3"/>
                <a:gd fmla="*/ 483 w 483" name="T4"/>
                <a:gd fmla="*/ 65 h 80" name="T5"/>
                <a:gd fmla="*/ 111 w 483" name="T6"/>
                <a:gd fmla="*/ 30 h 80" name="T7"/>
                <a:gd fmla="*/ 0 w 483" name="T8"/>
                <a:gd fmla="*/ 80 h 80" name="T9"/>
                <a:gd fmla="*/ 0 w 483" name="T10"/>
                <a:gd fmla="*/ 52 h 80" name="T11"/>
                <a:gd fmla="*/ 111 w 483" name="T12"/>
                <a:gd fmla="*/ 2 h 8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0" w="482">
                  <a:moveTo>
                    <a:pt x="111" y="2"/>
                  </a:moveTo>
                  <a:cubicBezTo>
                    <a:pt x="207" y="0"/>
                    <a:pt x="483" y="38"/>
                    <a:pt x="483" y="38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4"/>
                    <a:pt x="205" y="28"/>
                    <a:pt x="111" y="30"/>
                  </a:cubicBezTo>
                  <a:cubicBezTo>
                    <a:pt x="15" y="32"/>
                    <a:pt x="0" y="80"/>
                    <a:pt x="0" y="8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38"/>
            <p:cNvSpPr/>
            <p:nvPr/>
          </p:nvSpPr>
          <p:spPr bwMode="auto">
            <a:xfrm>
              <a:off x="2513" y="2981"/>
              <a:ext cx="1143" cy="187"/>
            </a:xfrm>
            <a:custGeom>
              <a:gdLst>
                <a:gd fmla="*/ 111 w 483" name="T0"/>
                <a:gd fmla="*/ 2 h 79" name="T1"/>
                <a:gd fmla="*/ 483 w 483" name="T2"/>
                <a:gd fmla="*/ 37 h 79" name="T3"/>
                <a:gd fmla="*/ 483 w 483" name="T4"/>
                <a:gd fmla="*/ 65 h 79" name="T5"/>
                <a:gd fmla="*/ 111 w 483" name="T6"/>
                <a:gd fmla="*/ 29 h 79" name="T7"/>
                <a:gd fmla="*/ 0 w 483" name="T8"/>
                <a:gd fmla="*/ 79 h 79" name="T9"/>
                <a:gd fmla="*/ 0 w 483" name="T10"/>
                <a:gd fmla="*/ 51 h 79" name="T11"/>
                <a:gd fmla="*/ 111 w 483" name="T12"/>
                <a:gd fmla="*/ 2 h 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9" w="482">
                  <a:moveTo>
                    <a:pt x="111" y="2"/>
                  </a:moveTo>
                  <a:cubicBezTo>
                    <a:pt x="207" y="0"/>
                    <a:pt x="483" y="37"/>
                    <a:pt x="483" y="37"/>
                  </a:cubicBezTo>
                  <a:cubicBezTo>
                    <a:pt x="483" y="65"/>
                    <a:pt x="483" y="65"/>
                    <a:pt x="483" y="65"/>
                  </a:cubicBezTo>
                  <a:cubicBezTo>
                    <a:pt x="472" y="63"/>
                    <a:pt x="205" y="28"/>
                    <a:pt x="111" y="29"/>
                  </a:cubicBezTo>
                  <a:cubicBezTo>
                    <a:pt x="15" y="31"/>
                    <a:pt x="0" y="79"/>
                    <a:pt x="0" y="7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15" y="4"/>
                    <a:pt x="111" y="2"/>
                  </a:cubicBezTo>
                  <a:close/>
                </a:path>
              </a:pathLst>
            </a:custGeom>
            <a:solidFill>
              <a:srgbClr val="CBF1F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39"/>
            <p:cNvSpPr/>
            <p:nvPr/>
          </p:nvSpPr>
          <p:spPr bwMode="auto">
            <a:xfrm>
              <a:off x="2736" y="2701"/>
              <a:ext cx="492" cy="723"/>
            </a:xfrm>
            <a:custGeom>
              <a:gdLst>
                <a:gd fmla="*/ 144 w 208" name="T0"/>
                <a:gd fmla="*/ 294 h 305" name="T1"/>
                <a:gd fmla="*/ 104 w 208" name="T2"/>
                <a:gd fmla="*/ 272 h 305" name="T3"/>
                <a:gd fmla="*/ 0 w 208" name="T4"/>
                <a:gd fmla="*/ 175 h 305" name="T5"/>
                <a:gd fmla="*/ 7 w 208" name="T6"/>
                <a:gd fmla="*/ 0 h 305" name="T7"/>
                <a:gd fmla="*/ 65 w 208" name="T8"/>
                <a:gd fmla="*/ 65 h 305" name="T9"/>
                <a:gd fmla="*/ 76 w 208" name="T10"/>
                <a:gd fmla="*/ 157 h 305" name="T11"/>
                <a:gd fmla="*/ 166 w 208" name="T12"/>
                <a:gd fmla="*/ 207 h 305" name="T13"/>
                <a:gd fmla="*/ 178 w 208" name="T14"/>
                <a:gd fmla="*/ 216 h 305" name="T15"/>
                <a:gd fmla="*/ 199 w 208" name="T16"/>
                <a:gd fmla="*/ 270 h 305" name="T17"/>
                <a:gd fmla="*/ 144 w 208" name="T18"/>
                <a:gd fmla="*/ 294 h 3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05" w="208">
                  <a:moveTo>
                    <a:pt x="144" y="294"/>
                  </a:moveTo>
                  <a:cubicBezTo>
                    <a:pt x="124" y="289"/>
                    <a:pt x="104" y="272"/>
                    <a:pt x="104" y="272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55" y="8"/>
                    <a:pt x="65" y="65"/>
                  </a:cubicBezTo>
                  <a:cubicBezTo>
                    <a:pt x="75" y="122"/>
                    <a:pt x="76" y="157"/>
                    <a:pt x="76" y="157"/>
                  </a:cubicBezTo>
                  <a:cubicBezTo>
                    <a:pt x="166" y="207"/>
                    <a:pt x="166" y="207"/>
                    <a:pt x="166" y="207"/>
                  </a:cubicBezTo>
                  <a:cubicBezTo>
                    <a:pt x="166" y="207"/>
                    <a:pt x="172" y="210"/>
                    <a:pt x="178" y="216"/>
                  </a:cubicBezTo>
                  <a:cubicBezTo>
                    <a:pt x="191" y="228"/>
                    <a:pt x="208" y="250"/>
                    <a:pt x="199" y="270"/>
                  </a:cubicBezTo>
                  <a:cubicBezTo>
                    <a:pt x="184" y="305"/>
                    <a:pt x="156" y="296"/>
                    <a:pt x="144" y="294"/>
                  </a:cubicBez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40"/>
            <p:cNvSpPr/>
            <p:nvPr/>
          </p:nvSpPr>
          <p:spPr bwMode="auto">
            <a:xfrm>
              <a:off x="3294" y="2493"/>
              <a:ext cx="313" cy="720"/>
            </a:xfrm>
            <a:custGeom>
              <a:gdLst>
                <a:gd fmla="*/ 128 w 132" name="T0"/>
                <a:gd fmla="*/ 254 h 304" name="T1"/>
                <a:gd fmla="*/ 99 w 132" name="T2"/>
                <a:gd fmla="*/ 299 h 304" name="T3"/>
                <a:gd fmla="*/ 99 w 132" name="T4"/>
                <a:gd fmla="*/ 299 h 304" name="T5"/>
                <a:gd fmla="*/ 55 w 132" name="T6"/>
                <a:gd fmla="*/ 271 h 304" name="T7"/>
                <a:gd fmla="*/ 4 w 132" name="T8"/>
                <a:gd fmla="*/ 50 h 304" name="T9"/>
                <a:gd fmla="*/ 33 w 132" name="T10"/>
                <a:gd fmla="*/ 5 h 304" name="T11"/>
                <a:gd fmla="*/ 33 w 132" name="T12"/>
                <a:gd fmla="*/ 5 h 304" name="T13"/>
                <a:gd fmla="*/ 78 w 132" name="T14"/>
                <a:gd fmla="*/ 33 h 304" name="T15"/>
                <a:gd fmla="*/ 128 w 132" name="T16"/>
                <a:gd fmla="*/ 254 h 30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4" w="132">
                  <a:moveTo>
                    <a:pt x="128" y="254"/>
                  </a:moveTo>
                  <a:cubicBezTo>
                    <a:pt x="132" y="275"/>
                    <a:pt x="120" y="295"/>
                    <a:pt x="99" y="299"/>
                  </a:cubicBezTo>
                  <a:cubicBezTo>
                    <a:pt x="99" y="299"/>
                    <a:pt x="99" y="299"/>
                    <a:pt x="99" y="299"/>
                  </a:cubicBezTo>
                  <a:cubicBezTo>
                    <a:pt x="79" y="304"/>
                    <a:pt x="59" y="291"/>
                    <a:pt x="55" y="271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0" y="30"/>
                    <a:pt x="12" y="9"/>
                    <a:pt x="33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53" y="0"/>
                    <a:pt x="73" y="13"/>
                    <a:pt x="78" y="33"/>
                  </a:cubicBezTo>
                  <a:lnTo>
                    <a:pt x="128" y="254"/>
                  </a:ln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41"/>
            <p:cNvSpPr/>
            <p:nvPr/>
          </p:nvSpPr>
          <p:spPr bwMode="auto">
            <a:xfrm>
              <a:off x="3299" y="2536"/>
              <a:ext cx="80" cy="376"/>
            </a:xfrm>
            <a:custGeom>
              <a:gdLst>
                <a:gd fmla="*/ 33 w 34" name="T0"/>
                <a:gd fmla="*/ 136 h 159" name="T1"/>
                <a:gd fmla="*/ 10 w 34" name="T2"/>
                <a:gd fmla="*/ 0 h 159" name="T3"/>
                <a:gd fmla="*/ 2 w 34" name="T4"/>
                <a:gd fmla="*/ 32 h 159" name="T5"/>
                <a:gd fmla="*/ 28 w 34" name="T6"/>
                <a:gd fmla="*/ 159 h 159" name="T7"/>
                <a:gd fmla="*/ 33 w 34" name="T8"/>
                <a:gd fmla="*/ 136 h 1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9" w="34">
                  <a:moveTo>
                    <a:pt x="33" y="136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3" y="9"/>
                    <a:pt x="0" y="20"/>
                    <a:pt x="2" y="32"/>
                  </a:cubicBezTo>
                  <a:cubicBezTo>
                    <a:pt x="28" y="159"/>
                    <a:pt x="28" y="159"/>
                    <a:pt x="28" y="159"/>
                  </a:cubicBezTo>
                  <a:cubicBezTo>
                    <a:pt x="29" y="154"/>
                    <a:pt x="34" y="141"/>
                    <a:pt x="33" y="136"/>
                  </a:cubicBez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42"/>
            <p:cNvSpPr/>
            <p:nvPr/>
          </p:nvSpPr>
          <p:spPr bwMode="auto">
            <a:xfrm>
              <a:off x="2882" y="2822"/>
              <a:ext cx="751" cy="694"/>
            </a:xfrm>
            <a:custGeom>
              <a:gdLst>
                <a:gd fmla="*/ 0 w 317" name="T0"/>
                <a:gd fmla="*/ 62 h 293" name="T1"/>
                <a:gd fmla="*/ 24 w 317" name="T2"/>
                <a:gd fmla="*/ 170 h 293" name="T3"/>
                <a:gd fmla="*/ 193 w 317" name="T4"/>
                <a:gd fmla="*/ 276 h 293" name="T5"/>
                <a:gd fmla="*/ 300 w 317" name="T6"/>
                <a:gd fmla="*/ 107 h 293" name="T7"/>
                <a:gd fmla="*/ 275 w 317" name="T8"/>
                <a:gd fmla="*/ 0 h 293" name="T9"/>
                <a:gd fmla="*/ 0 w 317" name="T10"/>
                <a:gd fmla="*/ 62 h 29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93" w="317">
                  <a:moveTo>
                    <a:pt x="0" y="62"/>
                  </a:moveTo>
                  <a:cubicBezTo>
                    <a:pt x="24" y="170"/>
                    <a:pt x="24" y="170"/>
                    <a:pt x="24" y="170"/>
                  </a:cubicBezTo>
                  <a:cubicBezTo>
                    <a:pt x="41" y="246"/>
                    <a:pt x="117" y="293"/>
                    <a:pt x="193" y="276"/>
                  </a:cubicBezTo>
                  <a:cubicBezTo>
                    <a:pt x="269" y="259"/>
                    <a:pt x="317" y="183"/>
                    <a:pt x="300" y="107"/>
                  </a:cubicBezTo>
                  <a:cubicBezTo>
                    <a:pt x="275" y="0"/>
                    <a:pt x="275" y="0"/>
                    <a:pt x="275" y="0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43"/>
            <p:cNvSpPr/>
            <p:nvPr/>
          </p:nvSpPr>
          <p:spPr bwMode="auto">
            <a:xfrm>
              <a:off x="3124" y="2462"/>
              <a:ext cx="312" cy="720"/>
            </a:xfrm>
            <a:custGeom>
              <a:gdLst>
                <a:gd fmla="*/ 128 w 132" name="T0"/>
                <a:gd fmla="*/ 254 h 304" name="T1"/>
                <a:gd fmla="*/ 100 w 132" name="T2"/>
                <a:gd fmla="*/ 299 h 304" name="T3"/>
                <a:gd fmla="*/ 100 w 132" name="T4"/>
                <a:gd fmla="*/ 299 h 304" name="T5"/>
                <a:gd fmla="*/ 55 w 132" name="T6"/>
                <a:gd fmla="*/ 271 h 304" name="T7"/>
                <a:gd fmla="*/ 4 w 132" name="T8"/>
                <a:gd fmla="*/ 50 h 304" name="T9"/>
                <a:gd fmla="*/ 33 w 132" name="T10"/>
                <a:gd fmla="*/ 5 h 304" name="T11"/>
                <a:gd fmla="*/ 33 w 132" name="T12"/>
                <a:gd fmla="*/ 5 h 304" name="T13"/>
                <a:gd fmla="*/ 78 w 132" name="T14"/>
                <a:gd fmla="*/ 33 h 304" name="T15"/>
                <a:gd fmla="*/ 128 w 132" name="T16"/>
                <a:gd fmla="*/ 254 h 30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4" w="132">
                  <a:moveTo>
                    <a:pt x="128" y="254"/>
                  </a:moveTo>
                  <a:cubicBezTo>
                    <a:pt x="132" y="275"/>
                    <a:pt x="120" y="295"/>
                    <a:pt x="100" y="299"/>
                  </a:cubicBezTo>
                  <a:cubicBezTo>
                    <a:pt x="100" y="299"/>
                    <a:pt x="100" y="299"/>
                    <a:pt x="100" y="299"/>
                  </a:cubicBezTo>
                  <a:cubicBezTo>
                    <a:pt x="79" y="304"/>
                    <a:pt x="59" y="291"/>
                    <a:pt x="55" y="271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0" y="29"/>
                    <a:pt x="12" y="9"/>
                    <a:pt x="33" y="5"/>
                  </a:cubicBezTo>
                  <a:cubicBezTo>
                    <a:pt x="33" y="5"/>
                    <a:pt x="33" y="5"/>
                    <a:pt x="33" y="5"/>
                  </a:cubicBezTo>
                  <a:cubicBezTo>
                    <a:pt x="53" y="0"/>
                    <a:pt x="73" y="13"/>
                    <a:pt x="78" y="33"/>
                  </a:cubicBezTo>
                  <a:lnTo>
                    <a:pt x="128" y="254"/>
                  </a:ln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44"/>
            <p:cNvSpPr/>
            <p:nvPr/>
          </p:nvSpPr>
          <p:spPr bwMode="auto">
            <a:xfrm>
              <a:off x="3129" y="2505"/>
              <a:ext cx="68" cy="376"/>
            </a:xfrm>
            <a:custGeom>
              <a:gdLst>
                <a:gd fmla="*/ 28 w 29" name="T0"/>
                <a:gd fmla="*/ 145 h 159" name="T1"/>
                <a:gd fmla="*/ 10 w 29" name="T2"/>
                <a:gd fmla="*/ 0 h 159" name="T3"/>
                <a:gd fmla="*/ 2 w 29" name="T4"/>
                <a:gd fmla="*/ 32 h 159" name="T5"/>
                <a:gd fmla="*/ 28 w 29" name="T6"/>
                <a:gd fmla="*/ 159 h 159" name="T7"/>
                <a:gd fmla="*/ 28 w 29" name="T8"/>
                <a:gd fmla="*/ 145 h 1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9" w="28">
                  <a:moveTo>
                    <a:pt x="28" y="145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3" y="9"/>
                    <a:pt x="0" y="20"/>
                    <a:pt x="2" y="32"/>
                  </a:cubicBezTo>
                  <a:cubicBezTo>
                    <a:pt x="28" y="159"/>
                    <a:pt x="28" y="159"/>
                    <a:pt x="28" y="159"/>
                  </a:cubicBezTo>
                  <a:cubicBezTo>
                    <a:pt x="29" y="154"/>
                    <a:pt x="29" y="150"/>
                    <a:pt x="28" y="145"/>
                  </a:cubicBez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45"/>
            <p:cNvSpPr/>
            <p:nvPr/>
          </p:nvSpPr>
          <p:spPr bwMode="auto">
            <a:xfrm>
              <a:off x="2951" y="2429"/>
              <a:ext cx="312" cy="717"/>
            </a:xfrm>
            <a:custGeom>
              <a:gdLst>
                <a:gd fmla="*/ 128 w 132" name="T0"/>
                <a:gd fmla="*/ 254 h 303" name="T1"/>
                <a:gd fmla="*/ 100 w 132" name="T2"/>
                <a:gd fmla="*/ 299 h 303" name="T3"/>
                <a:gd fmla="*/ 100 w 132" name="T4"/>
                <a:gd fmla="*/ 299 h 303" name="T5"/>
                <a:gd fmla="*/ 55 w 132" name="T6"/>
                <a:gd fmla="*/ 270 h 303" name="T7"/>
                <a:gd fmla="*/ 4 w 132" name="T8"/>
                <a:gd fmla="*/ 49 h 303" name="T9"/>
                <a:gd fmla="*/ 33 w 132" name="T10"/>
                <a:gd fmla="*/ 4 h 303" name="T11"/>
                <a:gd fmla="*/ 33 w 132" name="T12"/>
                <a:gd fmla="*/ 4 h 303" name="T13"/>
                <a:gd fmla="*/ 78 w 132" name="T14"/>
                <a:gd fmla="*/ 32 h 303" name="T15"/>
                <a:gd fmla="*/ 128 w 132" name="T16"/>
                <a:gd fmla="*/ 254 h 30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3" w="132">
                  <a:moveTo>
                    <a:pt x="128" y="254"/>
                  </a:moveTo>
                  <a:cubicBezTo>
                    <a:pt x="132" y="274"/>
                    <a:pt x="120" y="294"/>
                    <a:pt x="100" y="299"/>
                  </a:cubicBezTo>
                  <a:cubicBezTo>
                    <a:pt x="100" y="299"/>
                    <a:pt x="100" y="299"/>
                    <a:pt x="100" y="299"/>
                  </a:cubicBezTo>
                  <a:cubicBezTo>
                    <a:pt x="79" y="303"/>
                    <a:pt x="59" y="291"/>
                    <a:pt x="55" y="270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0" y="29"/>
                    <a:pt x="12" y="9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53" y="0"/>
                    <a:pt x="73" y="12"/>
                    <a:pt x="78" y="32"/>
                  </a:cubicBezTo>
                  <a:lnTo>
                    <a:pt x="128" y="254"/>
                  </a:ln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46"/>
            <p:cNvSpPr/>
            <p:nvPr/>
          </p:nvSpPr>
          <p:spPr bwMode="auto">
            <a:xfrm>
              <a:off x="2956" y="2469"/>
              <a:ext cx="68" cy="377"/>
            </a:xfrm>
            <a:custGeom>
              <a:gdLst>
                <a:gd fmla="*/ 28 w 29" name="T0"/>
                <a:gd fmla="*/ 145 h 159" name="T1"/>
                <a:gd fmla="*/ 10 w 29" name="T2"/>
                <a:gd fmla="*/ 0 h 159" name="T3"/>
                <a:gd fmla="*/ 2 w 29" name="T4"/>
                <a:gd fmla="*/ 32 h 159" name="T5"/>
                <a:gd fmla="*/ 28 w 29" name="T6"/>
                <a:gd fmla="*/ 159 h 159" name="T7"/>
                <a:gd fmla="*/ 28 w 29" name="T8"/>
                <a:gd fmla="*/ 145 h 1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9" w="28">
                  <a:moveTo>
                    <a:pt x="28" y="145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3" y="9"/>
                    <a:pt x="0" y="21"/>
                    <a:pt x="2" y="32"/>
                  </a:cubicBezTo>
                  <a:cubicBezTo>
                    <a:pt x="28" y="159"/>
                    <a:pt x="28" y="159"/>
                    <a:pt x="28" y="159"/>
                  </a:cubicBezTo>
                  <a:cubicBezTo>
                    <a:pt x="29" y="155"/>
                    <a:pt x="29" y="150"/>
                    <a:pt x="28" y="145"/>
                  </a:cubicBezTo>
                  <a:close/>
                </a:path>
              </a:pathLst>
            </a:custGeom>
            <a:solidFill>
              <a:srgbClr val="EFAD8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47"/>
            <p:cNvSpPr/>
            <p:nvPr/>
          </p:nvSpPr>
          <p:spPr bwMode="auto">
            <a:xfrm>
              <a:off x="2712" y="2159"/>
              <a:ext cx="402" cy="1101"/>
            </a:xfrm>
            <a:custGeom>
              <a:gdLst>
                <a:gd fmla="*/ 165 w 170" name="T0"/>
                <a:gd fmla="*/ 416 h 465" name="T1"/>
                <a:gd fmla="*/ 137 w 170" name="T2"/>
                <a:gd fmla="*/ 461 h 465" name="T3"/>
                <a:gd fmla="*/ 137 w 170" name="T4"/>
                <a:gd fmla="*/ 461 h 465" name="T5"/>
                <a:gd fmla="*/ 92 w 170" name="T6"/>
                <a:gd fmla="*/ 432 h 465" name="T7"/>
                <a:gd fmla="*/ 5 w 170" name="T8"/>
                <a:gd fmla="*/ 49 h 465" name="T9"/>
                <a:gd fmla="*/ 33 w 170" name="T10"/>
                <a:gd fmla="*/ 4 h 465" name="T11"/>
                <a:gd fmla="*/ 33 w 170" name="T12"/>
                <a:gd fmla="*/ 4 h 465" name="T13"/>
                <a:gd fmla="*/ 78 w 170" name="T14"/>
                <a:gd fmla="*/ 33 h 465" name="T15"/>
                <a:gd fmla="*/ 165 w 170" name="T16"/>
                <a:gd fmla="*/ 416 h 46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5" w="170">
                  <a:moveTo>
                    <a:pt x="165" y="416"/>
                  </a:moveTo>
                  <a:cubicBezTo>
                    <a:pt x="170" y="436"/>
                    <a:pt x="157" y="456"/>
                    <a:pt x="137" y="461"/>
                  </a:cubicBezTo>
                  <a:cubicBezTo>
                    <a:pt x="137" y="461"/>
                    <a:pt x="137" y="461"/>
                    <a:pt x="137" y="461"/>
                  </a:cubicBezTo>
                  <a:cubicBezTo>
                    <a:pt x="117" y="465"/>
                    <a:pt x="97" y="453"/>
                    <a:pt x="92" y="432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0" y="29"/>
                    <a:pt x="13" y="9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54" y="0"/>
                    <a:pt x="74" y="12"/>
                    <a:pt x="78" y="33"/>
                  </a:cubicBezTo>
                  <a:lnTo>
                    <a:pt x="165" y="416"/>
                  </a:lnTo>
                  <a:close/>
                </a:path>
              </a:pathLst>
            </a:custGeom>
            <a:solidFill>
              <a:srgbClr val="FFC19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48"/>
            <p:cNvSpPr/>
            <p:nvPr/>
          </p:nvSpPr>
          <p:spPr bwMode="auto">
            <a:xfrm>
              <a:off x="2750" y="2187"/>
              <a:ext cx="128" cy="126"/>
            </a:xfrm>
            <a:custGeom>
              <a:gdLst>
                <a:gd fmla="*/ 54 w 54" name="T0"/>
                <a:gd fmla="*/ 39 h 53" name="T1"/>
                <a:gd fmla="*/ 49 w 54" name="T2"/>
                <a:gd fmla="*/ 21 h 53" name="T3"/>
                <a:gd fmla="*/ 21 w 54" name="T4"/>
                <a:gd fmla="*/ 3 h 53" name="T5"/>
                <a:gd fmla="*/ 3 w 54" name="T6"/>
                <a:gd fmla="*/ 32 h 53" name="T7"/>
                <a:gd fmla="*/ 7 w 54" name="T8"/>
                <a:gd fmla="*/ 50 h 53" name="T9"/>
                <a:gd fmla="*/ 30 w 54" name="T10"/>
                <a:gd fmla="*/ 49 h 53" name="T11"/>
                <a:gd fmla="*/ 54 w 54" name="T12"/>
                <a:gd fmla="*/ 39 h 5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" w="54">
                  <a:moveTo>
                    <a:pt x="54" y="39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7" y="8"/>
                    <a:pt x="34" y="0"/>
                    <a:pt x="21" y="3"/>
                  </a:cubicBezTo>
                  <a:cubicBezTo>
                    <a:pt x="8" y="6"/>
                    <a:pt x="0" y="19"/>
                    <a:pt x="3" y="3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15" y="53"/>
                    <a:pt x="30" y="49"/>
                  </a:cubicBezTo>
                  <a:cubicBezTo>
                    <a:pt x="49" y="44"/>
                    <a:pt x="49" y="43"/>
                    <a:pt x="54" y="39"/>
                  </a:cubicBezTo>
                  <a:close/>
                </a:path>
              </a:pathLst>
            </a:custGeom>
            <a:solidFill>
              <a:srgbClr val="FFD9B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49"/>
            <p:cNvSpPr/>
            <p:nvPr/>
          </p:nvSpPr>
          <p:spPr bwMode="auto">
            <a:xfrm>
              <a:off x="2842" y="2628"/>
              <a:ext cx="123" cy="40"/>
            </a:xfrm>
            <a:custGeom>
              <a:gdLst>
                <a:gd fmla="*/ 52 w 52" name="T0"/>
                <a:gd fmla="*/ 3 h 17" name="T1"/>
                <a:gd fmla="*/ 50 w 52" name="T2"/>
                <a:gd fmla="*/ 6 h 17" name="T3"/>
                <a:gd fmla="*/ 4 w 52" name="T4"/>
                <a:gd fmla="*/ 16 h 17" name="T5"/>
                <a:gd fmla="*/ 0 w 52" name="T6"/>
                <a:gd fmla="*/ 14 h 17" name="T7"/>
                <a:gd fmla="*/ 0 w 52" name="T8"/>
                <a:gd fmla="*/ 14 h 17" name="T9"/>
                <a:gd fmla="*/ 2 w 52" name="T10"/>
                <a:gd fmla="*/ 11 h 17" name="T11"/>
                <a:gd fmla="*/ 48 w 52" name="T12"/>
                <a:gd fmla="*/ 1 h 17" name="T13"/>
                <a:gd fmla="*/ 52 w 52" name="T14"/>
                <a:gd fmla="*/ 3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52">
                  <a:moveTo>
                    <a:pt x="52" y="3"/>
                  </a:moveTo>
                  <a:cubicBezTo>
                    <a:pt x="52" y="4"/>
                    <a:pt x="51" y="6"/>
                    <a:pt x="50" y="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7"/>
                    <a:pt x="1" y="16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1" y="12"/>
                    <a:pt x="2" y="11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50" y="0"/>
                    <a:pt x="51" y="1"/>
                    <a:pt x="52" y="3"/>
                  </a:cubicBezTo>
                  <a:close/>
                </a:path>
              </a:pathLst>
            </a:custGeom>
            <a:solidFill>
              <a:srgbClr val="FFD9B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50"/>
            <p:cNvSpPr/>
            <p:nvPr/>
          </p:nvSpPr>
          <p:spPr bwMode="auto">
            <a:xfrm>
              <a:off x="2878" y="2666"/>
              <a:ext cx="66" cy="26"/>
            </a:xfrm>
            <a:custGeom>
              <a:gdLst>
                <a:gd fmla="*/ 28 w 28" name="T0"/>
                <a:gd fmla="*/ 3 h 11" name="T1"/>
                <a:gd fmla="*/ 26 w 28" name="T2"/>
                <a:gd fmla="*/ 5 h 11" name="T3"/>
                <a:gd fmla="*/ 3 w 28" name="T4"/>
                <a:gd fmla="*/ 11 h 11" name="T5"/>
                <a:gd fmla="*/ 0 w 28" name="T6"/>
                <a:gd fmla="*/ 9 h 11" name="T7"/>
                <a:gd fmla="*/ 0 w 28" name="T8"/>
                <a:gd fmla="*/ 9 h 11" name="T9"/>
                <a:gd fmla="*/ 2 w 28" name="T10"/>
                <a:gd fmla="*/ 6 h 11" name="T11"/>
                <a:gd fmla="*/ 25 w 28" name="T12"/>
                <a:gd fmla="*/ 1 h 11" name="T13"/>
                <a:gd fmla="*/ 28 w 28" name="T14"/>
                <a:gd fmla="*/ 3 h 1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" w="28">
                  <a:moveTo>
                    <a:pt x="28" y="3"/>
                  </a:moveTo>
                  <a:cubicBezTo>
                    <a:pt x="28" y="4"/>
                    <a:pt x="27" y="5"/>
                    <a:pt x="26" y="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7"/>
                    <a:pt x="1" y="6"/>
                    <a:pt x="2" y="6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6" y="0"/>
                    <a:pt x="27" y="1"/>
                    <a:pt x="28" y="3"/>
                  </a:cubicBezTo>
                  <a:close/>
                </a:path>
              </a:pathLst>
            </a:custGeom>
            <a:solidFill>
              <a:srgbClr val="FFD9B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51"/>
            <p:cNvSpPr/>
            <p:nvPr/>
          </p:nvSpPr>
          <p:spPr bwMode="auto">
            <a:xfrm>
              <a:off x="3022" y="3274"/>
              <a:ext cx="814" cy="1045"/>
            </a:xfrm>
            <a:custGeom>
              <a:gdLst>
                <a:gd fmla="*/ 65 w 344" name="T0"/>
                <a:gd fmla="*/ 441 h 441" name="T1"/>
                <a:gd fmla="*/ 0 w 344" name="T2"/>
                <a:gd fmla="*/ 49 h 441" name="T3"/>
                <a:gd fmla="*/ 245 w 344" name="T4"/>
                <a:gd fmla="*/ 0 h 441" name="T5"/>
                <a:gd fmla="*/ 344 w 344" name="T6"/>
                <a:gd fmla="*/ 441 h 441" name="T7"/>
                <a:gd fmla="*/ 65 w 344" name="T8"/>
                <a:gd fmla="*/ 441 h 44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41" w="344">
                  <a:moveTo>
                    <a:pt x="65" y="441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40" y="52"/>
                    <a:pt x="205" y="21"/>
                    <a:pt x="245" y="0"/>
                  </a:cubicBezTo>
                  <a:cubicBezTo>
                    <a:pt x="344" y="441"/>
                    <a:pt x="344" y="441"/>
                    <a:pt x="344" y="441"/>
                  </a:cubicBezTo>
                  <a:lnTo>
                    <a:pt x="65" y="441"/>
                  </a:lnTo>
                  <a:close/>
                </a:path>
              </a:pathLst>
            </a:custGeom>
            <a:solidFill>
              <a:srgbClr val="AA405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70" name="文本框 69"/>
          <p:cNvSpPr txBox="1"/>
          <p:nvPr/>
        </p:nvSpPr>
        <p:spPr>
          <a:xfrm>
            <a:off x="7431089" y="779623"/>
            <a:ext cx="3900487" cy="2194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3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贷款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8054974" y="2940676"/>
            <a:ext cx="255206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loan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8142289" y="4276945"/>
            <a:ext cx="329298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30万元-3年</a:t>
            </a:r>
          </a:p>
        </p:txBody>
      </p:sp>
    </p:spTree>
    <p:extLst>
      <p:ext uri="{BB962C8B-B14F-4D97-AF65-F5344CB8AC3E}">
        <p14:creationId val="981132118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accel="50000" autoRev="1" decel="50000" dur="25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dur="125" fill="hold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8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9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10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1275868" y="3429000"/>
            <a:ext cx="8635048" cy="1020630"/>
            <a:chOff x="1225604" y="3875800"/>
            <a:chExt cx="8635048" cy="1020630"/>
          </a:xfrm>
        </p:grpSpPr>
        <p:sp>
          <p:nvSpPr>
            <p:cNvPr id="60" name="矩形 59"/>
            <p:cNvSpPr/>
            <p:nvPr/>
          </p:nvSpPr>
          <p:spPr>
            <a:xfrm>
              <a:off x="5335688" y="3926556"/>
              <a:ext cx="4524964" cy="969874"/>
            </a:xfrm>
            <a:prstGeom prst="rect">
              <a:avLst/>
            </a:prstGeom>
            <a:solidFill>
              <a:srgbClr val="33B336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0D351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矩形 58"/>
            <p:cNvSpPr/>
            <p:nvPr/>
          </p:nvSpPr>
          <p:spPr>
            <a:xfrm>
              <a:off x="1225604" y="3875800"/>
              <a:ext cx="3343711" cy="969874"/>
            </a:xfrm>
            <a:prstGeom prst="rect">
              <a:avLst/>
            </a:prstGeom>
            <a:solidFill>
              <a:srgbClr val="33B336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0D351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72841" y="4998896"/>
            <a:ext cx="8638075" cy="1005425"/>
            <a:chOff x="1222577" y="5498897"/>
            <a:chExt cx="8638075" cy="1005425"/>
          </a:xfrm>
        </p:grpSpPr>
        <p:sp>
          <p:nvSpPr>
            <p:cNvPr id="62" name="矩形 61"/>
            <p:cNvSpPr/>
            <p:nvPr/>
          </p:nvSpPr>
          <p:spPr>
            <a:xfrm>
              <a:off x="5335688" y="5534448"/>
              <a:ext cx="4524964" cy="969874"/>
            </a:xfrm>
            <a:prstGeom prst="rect">
              <a:avLst/>
            </a:prstGeom>
            <a:solidFill>
              <a:srgbClr val="3488A6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095F7D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矩形 60"/>
            <p:cNvSpPr/>
            <p:nvPr/>
          </p:nvSpPr>
          <p:spPr>
            <a:xfrm>
              <a:off x="1222577" y="5498897"/>
              <a:ext cx="3343711" cy="969874"/>
            </a:xfrm>
            <a:prstGeom prst="rect">
              <a:avLst/>
            </a:prstGeom>
            <a:solidFill>
              <a:srgbClr val="3488A6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095F7D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378136" y="1909860"/>
            <a:ext cx="8532780" cy="969874"/>
            <a:chOff x="1260276" y="2409861"/>
            <a:chExt cx="8532780" cy="969874"/>
          </a:xfrm>
        </p:grpSpPr>
        <p:sp>
          <p:nvSpPr>
            <p:cNvPr id="57" name="矩形 56"/>
            <p:cNvSpPr/>
            <p:nvPr/>
          </p:nvSpPr>
          <p:spPr>
            <a:xfrm>
              <a:off x="5268092" y="2409861"/>
              <a:ext cx="4524964" cy="969874"/>
            </a:xfrm>
            <a:prstGeom prst="rect">
              <a:avLst/>
            </a:prstGeom>
            <a:solidFill>
              <a:srgbClr val="B73333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71111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/>
          </p:nvSpPr>
          <p:spPr>
            <a:xfrm>
              <a:off x="1260276" y="2409861"/>
              <a:ext cx="3343711" cy="969874"/>
            </a:xfrm>
            <a:prstGeom prst="rect">
              <a:avLst/>
            </a:prstGeom>
            <a:solidFill>
              <a:srgbClr val="B73333"/>
            </a:solidFill>
            <a:ln>
              <a:noFill/>
            </a:ln>
            <a:scene3d>
              <a:camera prst="perspectiveAbove"/>
              <a:lightRig dir="t" rig="threePt"/>
            </a:scene3d>
            <a:sp3d extrusionH="762000">
              <a:extrusionClr>
                <a:srgbClr val="71111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6473367" y="1991531"/>
            <a:ext cx="249739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全额贴息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5731663" y="3546222"/>
            <a:ext cx="494562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100%贷款贴息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5908124" y="5145663"/>
            <a:ext cx="3480619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50%贷款贴息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880959" y="2008102"/>
            <a:ext cx="249739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微利项目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1709211" y="3586245"/>
            <a:ext cx="301263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困难毕业生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1818419" y="5035611"/>
            <a:ext cx="279813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其他人员</a:t>
            </a:r>
          </a:p>
        </p:txBody>
      </p:sp>
      <p:grpSp>
        <p:nvGrpSpPr>
          <p:cNvPr id="158" name="组合 157"/>
          <p:cNvGrpSpPr/>
          <p:nvPr/>
        </p:nvGrpSpPr>
        <p:grpSpPr>
          <a:xfrm rot="17867622">
            <a:off x="11690841" y="-3831056"/>
            <a:ext cx="1792560" cy="7231103"/>
            <a:chOff x="5877060" y="-774701"/>
            <a:chExt cx="1792560" cy="7231103"/>
          </a:xfrm>
        </p:grpSpPr>
        <p:grpSp>
          <p:nvGrpSpPr>
            <p:cNvPr id="113" name="Group 50"/>
            <p:cNvGrpSpPr>
              <a:grpSpLocks noChangeAspect="1"/>
            </p:cNvGrpSpPr>
            <p:nvPr/>
          </p:nvGrpSpPr>
          <p:grpSpPr>
            <a:xfrm>
              <a:off x="5877060" y="-774701"/>
              <a:ext cx="1448604" cy="3654435"/>
              <a:chOff x="3707" y="-488"/>
              <a:chExt cx="264" cy="666"/>
            </a:xfrm>
          </p:grpSpPr>
          <p:sp>
            <p:nvSpPr>
              <p:cNvPr id="114" name="AutoShape 49"/>
              <p:cNvSpPr>
                <a:spLocks noChangeArrowheads="1" noChangeAspect="1" noTextEdit="1"/>
              </p:cNvSpPr>
              <p:nvPr/>
            </p:nvSpPr>
            <p:spPr bwMode="auto">
              <a:xfrm>
                <a:off x="3709" y="-488"/>
                <a:ext cx="262" cy="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5" name="Freeform 51"/>
              <p:cNvSpPr/>
              <p:nvPr/>
            </p:nvSpPr>
            <p:spPr bwMode="auto">
              <a:xfrm>
                <a:off x="3811" y="-354"/>
                <a:ext cx="95" cy="157"/>
              </a:xfrm>
              <a:custGeom>
                <a:gdLst>
                  <a:gd fmla="*/ 7 w 39" name="T0"/>
                  <a:gd fmla="*/ 1 h 66" name="T1"/>
                  <a:gd fmla="*/ 33 w 39" name="T2"/>
                  <a:gd fmla="*/ 34 h 66" name="T3"/>
                  <a:gd fmla="*/ 36 w 39" name="T4"/>
                  <a:gd fmla="*/ 46 h 66" name="T5"/>
                  <a:gd fmla="*/ 32 w 39" name="T6"/>
                  <a:gd fmla="*/ 66 h 66" name="T7"/>
                  <a:gd fmla="*/ 19 w 39" name="T8"/>
                  <a:gd fmla="*/ 38 h 66" name="T9"/>
                  <a:gd fmla="*/ 12 w 39" name="T10"/>
                  <a:gd fmla="*/ 24 h 66" name="T11"/>
                  <a:gd fmla="*/ 3 w 39" name="T12"/>
                  <a:gd fmla="*/ 8 h 66" name="T13"/>
                  <a:gd fmla="*/ 7 w 39" name="T14"/>
                  <a:gd fmla="*/ 1 h 6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6" w="39">
                    <a:moveTo>
                      <a:pt x="7" y="1"/>
                    </a:moveTo>
                    <a:cubicBezTo>
                      <a:pt x="7" y="1"/>
                      <a:pt x="28" y="22"/>
                      <a:pt x="33" y="34"/>
                    </a:cubicBezTo>
                    <a:cubicBezTo>
                      <a:pt x="33" y="34"/>
                      <a:pt x="39" y="39"/>
                      <a:pt x="36" y="46"/>
                    </a:cubicBezTo>
                    <a:cubicBezTo>
                      <a:pt x="32" y="66"/>
                      <a:pt x="32" y="66"/>
                      <a:pt x="32" y="66"/>
                    </a:cubicBezTo>
                    <a:cubicBezTo>
                      <a:pt x="32" y="66"/>
                      <a:pt x="16" y="38"/>
                      <a:pt x="19" y="38"/>
                    </a:cubicBezTo>
                    <a:cubicBezTo>
                      <a:pt x="23" y="37"/>
                      <a:pt x="13" y="31"/>
                      <a:pt x="12" y="24"/>
                    </a:cubicBezTo>
                    <a:cubicBezTo>
                      <a:pt x="12" y="24"/>
                      <a:pt x="3" y="14"/>
                      <a:pt x="3" y="8"/>
                    </a:cubicBezTo>
                    <a:cubicBezTo>
                      <a:pt x="3" y="8"/>
                      <a:pt x="0" y="0"/>
                      <a:pt x="7" y="1"/>
                    </a:cubicBezTo>
                  </a:path>
                </a:pathLst>
              </a:custGeom>
              <a:solidFill>
                <a:srgbClr val="D1B39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6" name="Freeform 52"/>
              <p:cNvSpPr/>
              <p:nvPr/>
            </p:nvSpPr>
            <p:spPr bwMode="auto">
              <a:xfrm>
                <a:off x="3707" y="-486"/>
                <a:ext cx="262" cy="215"/>
              </a:xfrm>
              <a:custGeom>
                <a:gdLst>
                  <a:gd fmla="*/ 58 w 262" name="T0"/>
                  <a:gd fmla="*/ 215 h 215" name="T1"/>
                  <a:gd fmla="*/ 0 w 262" name="T2"/>
                  <a:gd fmla="*/ 115 h 215" name="T3"/>
                  <a:gd fmla="*/ 201 w 262" name="T4"/>
                  <a:gd fmla="*/ 0 h 215" name="T5"/>
                  <a:gd fmla="*/ 262 w 262" name="T6"/>
                  <a:gd fmla="*/ 101 h 215" name="T7"/>
                  <a:gd fmla="*/ 58 w 262" name="T8"/>
                  <a:gd fmla="*/ 215 h 2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5" w="262">
                    <a:moveTo>
                      <a:pt x="58" y="215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62" y="101"/>
                    </a:lnTo>
                    <a:lnTo>
                      <a:pt x="58" y="215"/>
                    </a:lnTo>
                    <a:close/>
                  </a:path>
                </a:pathLst>
              </a:cu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7" name="Freeform 53"/>
              <p:cNvSpPr/>
              <p:nvPr/>
            </p:nvSpPr>
            <p:spPr bwMode="auto">
              <a:xfrm>
                <a:off x="3707" y="-486"/>
                <a:ext cx="262" cy="215"/>
              </a:xfrm>
              <a:custGeom>
                <a:gdLst>
                  <a:gd fmla="*/ 58 w 262" name="T0"/>
                  <a:gd fmla="*/ 215 h 215" name="T1"/>
                  <a:gd fmla="*/ 0 w 262" name="T2"/>
                  <a:gd fmla="*/ 115 h 215" name="T3"/>
                  <a:gd fmla="*/ 201 w 262" name="T4"/>
                  <a:gd fmla="*/ 0 h 215" name="T5"/>
                  <a:gd fmla="*/ 262 w 262" name="T6"/>
                  <a:gd fmla="*/ 101 h 215" name="T7"/>
                  <a:gd fmla="*/ 58 w 262" name="T8"/>
                  <a:gd fmla="*/ 215 h 2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5" w="262">
                    <a:moveTo>
                      <a:pt x="58" y="215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62" y="101"/>
                    </a:lnTo>
                    <a:lnTo>
                      <a:pt x="58" y="21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8" name="Freeform 54"/>
              <p:cNvSpPr/>
              <p:nvPr/>
            </p:nvSpPr>
            <p:spPr bwMode="auto">
              <a:xfrm>
                <a:off x="3707" y="-486"/>
                <a:ext cx="208" cy="127"/>
              </a:xfrm>
              <a:custGeom>
                <a:gdLst>
                  <a:gd fmla="*/ 4 w 208" name="T0"/>
                  <a:gd fmla="*/ 127 h 127" name="T1"/>
                  <a:gd fmla="*/ 0 w 208" name="T2"/>
                  <a:gd fmla="*/ 115 h 127" name="T3"/>
                  <a:gd fmla="*/ 201 w 208" name="T4"/>
                  <a:gd fmla="*/ 0 h 127" name="T5"/>
                  <a:gd fmla="*/ 208 w 208" name="T6"/>
                  <a:gd fmla="*/ 12 h 127" name="T7"/>
                  <a:gd fmla="*/ 4 w 208" name="T8"/>
                  <a:gd fmla="*/ 127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208">
                    <a:moveTo>
                      <a:pt x="4" y="127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08" y="12"/>
                    </a:lnTo>
                    <a:lnTo>
                      <a:pt x="4" y="127"/>
                    </a:ln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19" name="Freeform 55"/>
              <p:cNvSpPr/>
              <p:nvPr/>
            </p:nvSpPr>
            <p:spPr bwMode="auto">
              <a:xfrm>
                <a:off x="3906" y="-486"/>
                <a:ext cx="63" cy="101"/>
              </a:xfrm>
              <a:custGeom>
                <a:gdLst>
                  <a:gd fmla="*/ 0 w 63" name="T0"/>
                  <a:gd fmla="*/ 3 h 101" name="T1"/>
                  <a:gd fmla="*/ 4 w 63" name="T2"/>
                  <a:gd fmla="*/ 0 h 101" name="T3"/>
                  <a:gd fmla="*/ 63 w 63" name="T4"/>
                  <a:gd fmla="*/ 101 h 101" name="T5"/>
                  <a:gd fmla="*/ 58 w 63" name="T6"/>
                  <a:gd fmla="*/ 101 h 101" name="T7"/>
                  <a:gd fmla="*/ 0 w 63" name="T8"/>
                  <a:gd fmla="*/ 3 h 10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0" w="62">
                    <a:moveTo>
                      <a:pt x="0" y="3"/>
                    </a:moveTo>
                    <a:lnTo>
                      <a:pt x="4" y="0"/>
                    </a:lnTo>
                    <a:lnTo>
                      <a:pt x="63" y="101"/>
                    </a:lnTo>
                    <a:lnTo>
                      <a:pt x="58" y="10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0" name="Freeform 56"/>
              <p:cNvSpPr/>
              <p:nvPr/>
            </p:nvSpPr>
            <p:spPr bwMode="auto">
              <a:xfrm>
                <a:off x="3707" y="-374"/>
                <a:ext cx="60" cy="103"/>
              </a:xfrm>
              <a:custGeom>
                <a:gdLst>
                  <a:gd fmla="*/ 0 w 60" name="T0"/>
                  <a:gd fmla="*/ 3 h 103" name="T1"/>
                  <a:gd fmla="*/ 2 w 60" name="T2"/>
                  <a:gd fmla="*/ 0 h 103" name="T3"/>
                  <a:gd fmla="*/ 60 w 60" name="T4"/>
                  <a:gd fmla="*/ 101 h 103" name="T5"/>
                  <a:gd fmla="*/ 58 w 60" name="T6"/>
                  <a:gd fmla="*/ 103 h 103" name="T7"/>
                  <a:gd fmla="*/ 0 w 60" name="T8"/>
                  <a:gd fmla="*/ 3 h 10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3" w="60">
                    <a:moveTo>
                      <a:pt x="0" y="3"/>
                    </a:moveTo>
                    <a:lnTo>
                      <a:pt x="2" y="0"/>
                    </a:lnTo>
                    <a:lnTo>
                      <a:pt x="60" y="101"/>
                    </a:lnTo>
                    <a:lnTo>
                      <a:pt x="58" y="10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1" name="Freeform 57"/>
              <p:cNvSpPr/>
              <p:nvPr/>
            </p:nvSpPr>
            <p:spPr bwMode="auto">
              <a:xfrm>
                <a:off x="3758" y="-397"/>
                <a:ext cx="211" cy="126"/>
              </a:xfrm>
              <a:custGeom>
                <a:gdLst>
                  <a:gd fmla="*/ 7 w 211" name="T0"/>
                  <a:gd fmla="*/ 126 h 126" name="T1"/>
                  <a:gd fmla="*/ 0 w 211" name="T2"/>
                  <a:gd fmla="*/ 114 h 126" name="T3"/>
                  <a:gd fmla="*/ 203 w 211" name="T4"/>
                  <a:gd fmla="*/ 0 h 126" name="T5"/>
                  <a:gd fmla="*/ 211 w 211" name="T6"/>
                  <a:gd fmla="*/ 12 h 126" name="T7"/>
                  <a:gd fmla="*/ 7 w 211" name="T8"/>
                  <a:gd fmla="*/ 126 h 1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5" w="211">
                    <a:moveTo>
                      <a:pt x="7" y="126"/>
                    </a:moveTo>
                    <a:lnTo>
                      <a:pt x="0" y="114"/>
                    </a:lnTo>
                    <a:lnTo>
                      <a:pt x="203" y="0"/>
                    </a:lnTo>
                    <a:lnTo>
                      <a:pt x="211" y="12"/>
                    </a:lnTo>
                    <a:lnTo>
                      <a:pt x="7" y="126"/>
                    </a:ln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2" name="Freeform 58"/>
              <p:cNvSpPr/>
              <p:nvPr/>
            </p:nvSpPr>
            <p:spPr bwMode="auto">
              <a:xfrm>
                <a:off x="3758" y="-397"/>
                <a:ext cx="211" cy="126"/>
              </a:xfrm>
              <a:custGeom>
                <a:gdLst>
                  <a:gd fmla="*/ 7 w 211" name="T0"/>
                  <a:gd fmla="*/ 126 h 126" name="T1"/>
                  <a:gd fmla="*/ 0 w 211" name="T2"/>
                  <a:gd fmla="*/ 114 h 126" name="T3"/>
                  <a:gd fmla="*/ 203 w 211" name="T4"/>
                  <a:gd fmla="*/ 0 h 126" name="T5"/>
                  <a:gd fmla="*/ 211 w 211" name="T6"/>
                  <a:gd fmla="*/ 12 h 126" name="T7"/>
                  <a:gd fmla="*/ 7 w 211" name="T8"/>
                  <a:gd fmla="*/ 126 h 1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5" w="211">
                    <a:moveTo>
                      <a:pt x="7" y="126"/>
                    </a:moveTo>
                    <a:lnTo>
                      <a:pt x="0" y="114"/>
                    </a:lnTo>
                    <a:lnTo>
                      <a:pt x="203" y="0"/>
                    </a:lnTo>
                    <a:lnTo>
                      <a:pt x="211" y="12"/>
                    </a:lnTo>
                    <a:lnTo>
                      <a:pt x="7" y="12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3" name="Freeform 59"/>
              <p:cNvSpPr/>
              <p:nvPr/>
            </p:nvSpPr>
            <p:spPr bwMode="auto">
              <a:xfrm>
                <a:off x="3867" y="-431"/>
                <a:ext cx="46" cy="43"/>
              </a:xfrm>
              <a:custGeom>
                <a:gdLst>
                  <a:gd fmla="*/ 6 w 19" name="T0"/>
                  <a:gd fmla="*/ 2 h 18" name="T1"/>
                  <a:gd fmla="*/ 3 w 19" name="T2"/>
                  <a:gd fmla="*/ 13 h 18" name="T3"/>
                  <a:gd fmla="*/ 14 w 19" name="T4"/>
                  <a:gd fmla="*/ 16 h 18" name="T5"/>
                  <a:gd fmla="*/ 17 w 19" name="T6"/>
                  <a:gd fmla="*/ 5 h 18" name="T7"/>
                  <a:gd fmla="*/ 6 w 19" name="T8"/>
                  <a:gd fmla="*/ 2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9">
                    <a:moveTo>
                      <a:pt x="6" y="2"/>
                    </a:moveTo>
                    <a:cubicBezTo>
                      <a:pt x="2" y="4"/>
                      <a:pt x="0" y="9"/>
                      <a:pt x="3" y="13"/>
                    </a:cubicBezTo>
                    <a:cubicBezTo>
                      <a:pt x="5" y="17"/>
                      <a:pt x="10" y="18"/>
                      <a:pt x="14" y="16"/>
                    </a:cubicBezTo>
                    <a:cubicBezTo>
                      <a:pt x="18" y="14"/>
                      <a:pt x="19" y="9"/>
                      <a:pt x="17" y="5"/>
                    </a:cubicBezTo>
                    <a:cubicBezTo>
                      <a:pt x="15" y="1"/>
                      <a:pt x="10" y="0"/>
                      <a:pt x="6" y="2"/>
                    </a:cubicBezTo>
                    <a:close/>
                  </a:path>
                </a:pathLst>
              </a:custGeom>
              <a:solidFill>
                <a:srgbClr val="499E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4" name="Freeform 60"/>
              <p:cNvSpPr/>
              <p:nvPr/>
            </p:nvSpPr>
            <p:spPr bwMode="auto">
              <a:xfrm>
                <a:off x="3758" y="-369"/>
                <a:ext cx="43" cy="46"/>
              </a:xfrm>
              <a:custGeom>
                <a:gdLst>
                  <a:gd fmla="*/ 5 w 18" name="T0"/>
                  <a:gd fmla="*/ 2 h 19" name="T1"/>
                  <a:gd fmla="*/ 2 w 18" name="T2"/>
                  <a:gd fmla="*/ 13 h 19" name="T3"/>
                  <a:gd fmla="*/ 13 w 18" name="T4"/>
                  <a:gd fmla="*/ 16 h 19" name="T5"/>
                  <a:gd fmla="*/ 16 w 18" name="T6"/>
                  <a:gd fmla="*/ 5 h 19" name="T7"/>
                  <a:gd fmla="*/ 5 w 18" name="T8"/>
                  <a:gd fmla="*/ 2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8">
                    <a:moveTo>
                      <a:pt x="5" y="2"/>
                    </a:moveTo>
                    <a:cubicBezTo>
                      <a:pt x="1" y="4"/>
                      <a:pt x="0" y="9"/>
                      <a:pt x="2" y="13"/>
                    </a:cubicBezTo>
                    <a:cubicBezTo>
                      <a:pt x="4" y="17"/>
                      <a:pt x="9" y="19"/>
                      <a:pt x="13" y="16"/>
                    </a:cubicBezTo>
                    <a:cubicBezTo>
                      <a:pt x="17" y="14"/>
                      <a:pt x="18" y="9"/>
                      <a:pt x="16" y="5"/>
                    </a:cubicBezTo>
                    <a:cubicBezTo>
                      <a:pt x="14" y="1"/>
                      <a:pt x="9" y="0"/>
                      <a:pt x="5" y="2"/>
                    </a:cubicBezTo>
                    <a:close/>
                  </a:path>
                </a:pathLst>
              </a:custGeom>
              <a:solidFill>
                <a:srgbClr val="7A7A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5" name="Freeform 61"/>
              <p:cNvSpPr>
                <a:spLocks noEditPoints="1"/>
              </p:cNvSpPr>
              <p:nvPr/>
            </p:nvSpPr>
            <p:spPr bwMode="auto">
              <a:xfrm>
                <a:off x="3801" y="-412"/>
                <a:ext cx="66" cy="67"/>
              </a:xfrm>
              <a:custGeom>
                <a:gdLst>
                  <a:gd fmla="*/ 15 w 27" name="T0"/>
                  <a:gd fmla="*/ 14 h 28" name="T1"/>
                  <a:gd fmla="*/ 17 w 27" name="T2"/>
                  <a:gd fmla="*/ 18 h 28" name="T3"/>
                  <a:gd fmla="*/ 17 w 27" name="T4"/>
                  <a:gd fmla="*/ 16 h 28" name="T5"/>
                  <a:gd fmla="*/ 17 w 27" name="T6"/>
                  <a:gd fmla="*/ 15 h 28" name="T7"/>
                  <a:gd fmla="*/ 16 w 27" name="T8"/>
                  <a:gd fmla="*/ 14 h 28" name="T9"/>
                  <a:gd fmla="*/ 15 w 27" name="T10"/>
                  <a:gd fmla="*/ 14 h 28" name="T11"/>
                  <a:gd fmla="*/ 10 w 27" name="T12"/>
                  <a:gd fmla="*/ 10 h 28" name="T13"/>
                  <a:gd fmla="*/ 10 w 27" name="T14"/>
                  <a:gd fmla="*/ 12 h 28" name="T15"/>
                  <a:gd fmla="*/ 11 w 27" name="T16"/>
                  <a:gd fmla="*/ 12 h 28" name="T17"/>
                  <a:gd fmla="*/ 12 w 27" name="T18"/>
                  <a:gd fmla="*/ 12 h 28" name="T19"/>
                  <a:gd fmla="*/ 10 w 27" name="T20"/>
                  <a:gd fmla="*/ 9 h 28" name="T21"/>
                  <a:gd fmla="*/ 10 w 27" name="T22"/>
                  <a:gd fmla="*/ 10 h 28" name="T23"/>
                  <a:gd fmla="*/ 16 w 27" name="T24"/>
                  <a:gd fmla="*/ 2 h 28" name="T25"/>
                  <a:gd fmla="*/ 1 w 27" name="T26"/>
                  <a:gd fmla="*/ 11 h 28" name="T27"/>
                  <a:gd fmla="*/ 10 w 27" name="T28"/>
                  <a:gd fmla="*/ 26 h 28" name="T29"/>
                  <a:gd fmla="*/ 25 w 27" name="T30"/>
                  <a:gd fmla="*/ 17 h 28" name="T31"/>
                  <a:gd fmla="*/ 16 w 27" name="T32"/>
                  <a:gd fmla="*/ 2 h 28" name="T33"/>
                  <a:gd fmla="*/ 20 w 27" name="T34"/>
                  <a:gd fmla="*/ 17 h 28" name="T35"/>
                  <a:gd fmla="*/ 18 w 27" name="T36"/>
                  <a:gd fmla="*/ 19 h 28" name="T37"/>
                  <a:gd fmla="*/ 19 w 27" name="T38"/>
                  <a:gd fmla="*/ 21 h 28" name="T39"/>
                  <a:gd fmla="*/ 18 w 27" name="T40"/>
                  <a:gd fmla="*/ 22 h 28" name="T41"/>
                  <a:gd fmla="*/ 16 w 27" name="T42"/>
                  <a:gd fmla="*/ 20 h 28" name="T43"/>
                  <a:gd fmla="*/ 13 w 27" name="T44"/>
                  <a:gd fmla="*/ 21 h 28" name="T45"/>
                  <a:gd fmla="*/ 11 w 27" name="T46"/>
                  <a:gd fmla="*/ 19 h 28" name="T47"/>
                  <a:gd fmla="*/ 13 w 27" name="T48"/>
                  <a:gd fmla="*/ 17 h 28" name="T49"/>
                  <a:gd fmla="*/ 14 w 27" name="T50"/>
                  <a:gd fmla="*/ 18 h 28" name="T51"/>
                  <a:gd fmla="*/ 15 w 27" name="T52"/>
                  <a:gd fmla="*/ 18 h 28" name="T53"/>
                  <a:gd fmla="*/ 13 w 27" name="T54"/>
                  <a:gd fmla="*/ 15 h 28" name="T55"/>
                  <a:gd fmla="*/ 10 w 27" name="T56"/>
                  <a:gd fmla="*/ 15 h 28" name="T57"/>
                  <a:gd fmla="*/ 8 w 27" name="T58"/>
                  <a:gd fmla="*/ 13 h 28" name="T59"/>
                  <a:gd fmla="*/ 7 w 27" name="T60"/>
                  <a:gd fmla="*/ 10 h 28" name="T61"/>
                  <a:gd fmla="*/ 9 w 27" name="T62"/>
                  <a:gd fmla="*/ 8 h 28" name="T63"/>
                  <a:gd fmla="*/ 8 w 27" name="T64"/>
                  <a:gd fmla="*/ 6 h 28" name="T65"/>
                  <a:gd fmla="*/ 10 w 27" name="T66"/>
                  <a:gd fmla="*/ 6 h 28" name="T67"/>
                  <a:gd fmla="*/ 10 w 27" name="T68"/>
                  <a:gd fmla="*/ 7 h 28" name="T69"/>
                  <a:gd fmla="*/ 13 w 27" name="T70"/>
                  <a:gd fmla="*/ 6 h 28" name="T71"/>
                  <a:gd fmla="*/ 15 w 27" name="T72"/>
                  <a:gd fmla="*/ 8 h 28" name="T73"/>
                  <a:gd fmla="*/ 13 w 27" name="T74"/>
                  <a:gd fmla="*/ 9 h 28" name="T75"/>
                  <a:gd fmla="*/ 11 w 27" name="T76"/>
                  <a:gd fmla="*/ 9 h 28" name="T77"/>
                  <a:gd fmla="*/ 13 w 27" name="T78"/>
                  <a:gd fmla="*/ 12 h 28" name="T79"/>
                  <a:gd fmla="*/ 17 w 27" name="T80"/>
                  <a:gd fmla="*/ 12 h 28" name="T81"/>
                  <a:gd fmla="*/ 19 w 27" name="T82"/>
                  <a:gd fmla="*/ 14 h 28" name="T83"/>
                  <a:gd fmla="*/ 20 w 27" name="T84"/>
                  <a:gd fmla="*/ 17 h 28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8" w="27">
                    <a:moveTo>
                      <a:pt x="15" y="14"/>
                    </a:move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17"/>
                      <a:pt x="17" y="17"/>
                      <a:pt x="17" y="16"/>
                    </a:cubicBezTo>
                    <a:cubicBezTo>
                      <a:pt x="17" y="16"/>
                      <a:pt x="17" y="16"/>
                      <a:pt x="17" y="15"/>
                    </a:cubicBezTo>
                    <a:cubicBezTo>
                      <a:pt x="17" y="15"/>
                      <a:pt x="16" y="14"/>
                      <a:pt x="16" y="14"/>
                    </a:cubicBezTo>
                    <a:cubicBezTo>
                      <a:pt x="16" y="14"/>
                      <a:pt x="15" y="14"/>
                      <a:pt x="15" y="14"/>
                    </a:cubicBezTo>
                    <a:close/>
                    <a:moveTo>
                      <a:pt x="10" y="10"/>
                    </a:moveTo>
                    <a:cubicBezTo>
                      <a:pt x="9" y="11"/>
                      <a:pt x="10" y="11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2" y="12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0" y="10"/>
                      <a:pt x="10" y="10"/>
                      <a:pt x="10" y="10"/>
                    </a:cubicBezTo>
                    <a:close/>
                    <a:moveTo>
                      <a:pt x="16" y="2"/>
                    </a:moveTo>
                    <a:cubicBezTo>
                      <a:pt x="10" y="0"/>
                      <a:pt x="3" y="4"/>
                      <a:pt x="1" y="11"/>
                    </a:cubicBezTo>
                    <a:cubicBezTo>
                      <a:pt x="0" y="18"/>
                      <a:pt x="4" y="24"/>
                      <a:pt x="10" y="26"/>
                    </a:cubicBezTo>
                    <a:cubicBezTo>
                      <a:pt x="17" y="28"/>
                      <a:pt x="24" y="24"/>
                      <a:pt x="25" y="17"/>
                    </a:cubicBezTo>
                    <a:cubicBezTo>
                      <a:pt x="27" y="10"/>
                      <a:pt x="23" y="4"/>
                      <a:pt x="16" y="2"/>
                    </a:cubicBezTo>
                    <a:close/>
                    <a:moveTo>
                      <a:pt x="20" y="17"/>
                    </a:moveTo>
                    <a:cubicBezTo>
                      <a:pt x="19" y="18"/>
                      <a:pt x="19" y="19"/>
                      <a:pt x="18" y="19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5" y="21"/>
                      <a:pt x="14" y="21"/>
                      <a:pt x="13" y="21"/>
                    </a:cubicBezTo>
                    <a:cubicBezTo>
                      <a:pt x="12" y="20"/>
                      <a:pt x="12" y="20"/>
                      <a:pt x="11" y="19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3" y="18"/>
                      <a:pt x="14" y="18"/>
                      <a:pt x="14" y="18"/>
                    </a:cubicBezTo>
                    <a:cubicBezTo>
                      <a:pt x="14" y="18"/>
                      <a:pt x="15" y="18"/>
                      <a:pt x="15" y="18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2" y="15"/>
                      <a:pt x="11" y="15"/>
                      <a:pt x="10" y="15"/>
                    </a:cubicBezTo>
                    <a:cubicBezTo>
                      <a:pt x="9" y="14"/>
                      <a:pt x="8" y="14"/>
                      <a:pt x="8" y="13"/>
                    </a:cubicBezTo>
                    <a:cubicBezTo>
                      <a:pt x="7" y="12"/>
                      <a:pt x="7" y="11"/>
                      <a:pt x="7" y="10"/>
                    </a:cubicBezTo>
                    <a:cubicBezTo>
                      <a:pt x="7" y="9"/>
                      <a:pt x="8" y="8"/>
                      <a:pt x="9" y="8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6"/>
                      <a:pt x="12" y="6"/>
                      <a:pt x="13" y="6"/>
                    </a:cubicBezTo>
                    <a:cubicBezTo>
                      <a:pt x="14" y="7"/>
                      <a:pt x="14" y="7"/>
                      <a:pt x="15" y="8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2" y="8"/>
                      <a:pt x="11" y="9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5" y="11"/>
                      <a:pt x="16" y="11"/>
                      <a:pt x="17" y="12"/>
                    </a:cubicBezTo>
                    <a:cubicBezTo>
                      <a:pt x="18" y="12"/>
                      <a:pt x="18" y="13"/>
                      <a:pt x="19" y="14"/>
                    </a:cubicBezTo>
                    <a:cubicBezTo>
                      <a:pt x="20" y="15"/>
                      <a:pt x="20" y="16"/>
                      <a:pt x="20" y="17"/>
                    </a:cubicBezTo>
                    <a:close/>
                  </a:path>
                </a:pathLst>
              </a:custGeom>
              <a:solidFill>
                <a:srgbClr val="499E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6" name="Freeform 62"/>
              <p:cNvSpPr/>
              <p:nvPr/>
            </p:nvSpPr>
            <p:spPr bwMode="auto">
              <a:xfrm>
                <a:off x="3784" y="-340"/>
                <a:ext cx="114" cy="310"/>
              </a:xfrm>
              <a:custGeom>
                <a:gdLst>
                  <a:gd fmla="*/ 12 w 47" name="T0"/>
                  <a:gd fmla="*/ 35 h 130" name="T1"/>
                  <a:gd fmla="*/ 6 w 47" name="T2"/>
                  <a:gd fmla="*/ 21 h 130" name="T3"/>
                  <a:gd fmla="*/ 8 w 47" name="T4"/>
                  <a:gd fmla="*/ 6 h 130" name="T5"/>
                  <a:gd fmla="*/ 16 w 47" name="T6"/>
                  <a:gd fmla="*/ 3 h 130" name="T7"/>
                  <a:gd fmla="*/ 21 w 47" name="T8"/>
                  <a:gd fmla="*/ 15 h 130" name="T9"/>
                  <a:gd fmla="*/ 32 w 47" name="T10"/>
                  <a:gd fmla="*/ 38 h 130" name="T11"/>
                  <a:gd fmla="*/ 38 w 47" name="T12"/>
                  <a:gd fmla="*/ 53 h 130" name="T13"/>
                  <a:gd fmla="*/ 43 w 47" name="T14"/>
                  <a:gd fmla="*/ 60 h 130" name="T15"/>
                  <a:gd fmla="*/ 40 w 47" name="T16"/>
                  <a:gd fmla="*/ 75 h 130" name="T17"/>
                  <a:gd fmla="*/ 40 w 47" name="T18"/>
                  <a:gd fmla="*/ 100 h 130" name="T19"/>
                  <a:gd fmla="*/ 44 w 47" name="T20"/>
                  <a:gd fmla="*/ 123 h 130" name="T21"/>
                  <a:gd fmla="*/ 45 w 47" name="T22"/>
                  <a:gd fmla="*/ 124 h 130" name="T23"/>
                  <a:gd fmla="*/ 4 w 47" name="T24"/>
                  <a:gd fmla="*/ 130 h 130" name="T25"/>
                  <a:gd fmla="*/ 3 w 47" name="T26"/>
                  <a:gd fmla="*/ 95 h 130" name="T27"/>
                  <a:gd fmla="*/ 3 w 47" name="T28"/>
                  <a:gd fmla="*/ 81 h 130" name="T29"/>
                  <a:gd fmla="*/ 6 w 47" name="T30"/>
                  <a:gd fmla="*/ 59 h 130" name="T31"/>
                  <a:gd fmla="*/ 12 w 47" name="T32"/>
                  <a:gd fmla="*/ 35 h 130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30" w="47">
                    <a:moveTo>
                      <a:pt x="12" y="35"/>
                    </a:moveTo>
                    <a:cubicBezTo>
                      <a:pt x="12" y="35"/>
                      <a:pt x="7" y="26"/>
                      <a:pt x="6" y="21"/>
                    </a:cubicBezTo>
                    <a:cubicBezTo>
                      <a:pt x="6" y="21"/>
                      <a:pt x="3" y="11"/>
                      <a:pt x="8" y="6"/>
                    </a:cubicBezTo>
                    <a:cubicBezTo>
                      <a:pt x="8" y="6"/>
                      <a:pt x="11" y="0"/>
                      <a:pt x="16" y="3"/>
                    </a:cubicBezTo>
                    <a:cubicBezTo>
                      <a:pt x="16" y="3"/>
                      <a:pt x="21" y="9"/>
                      <a:pt x="21" y="15"/>
                    </a:cubicBezTo>
                    <a:cubicBezTo>
                      <a:pt x="21" y="15"/>
                      <a:pt x="31" y="25"/>
                      <a:pt x="32" y="38"/>
                    </a:cubicBezTo>
                    <a:cubicBezTo>
                      <a:pt x="32" y="38"/>
                      <a:pt x="37" y="49"/>
                      <a:pt x="38" y="53"/>
                    </a:cubicBezTo>
                    <a:cubicBezTo>
                      <a:pt x="43" y="60"/>
                      <a:pt x="43" y="60"/>
                      <a:pt x="43" y="60"/>
                    </a:cubicBezTo>
                    <a:cubicBezTo>
                      <a:pt x="43" y="60"/>
                      <a:pt x="42" y="71"/>
                      <a:pt x="40" y="75"/>
                    </a:cubicBezTo>
                    <a:cubicBezTo>
                      <a:pt x="40" y="75"/>
                      <a:pt x="39" y="96"/>
                      <a:pt x="40" y="100"/>
                    </a:cubicBezTo>
                    <a:cubicBezTo>
                      <a:pt x="40" y="100"/>
                      <a:pt x="42" y="118"/>
                      <a:pt x="44" y="123"/>
                    </a:cubicBezTo>
                    <a:cubicBezTo>
                      <a:pt x="45" y="124"/>
                      <a:pt x="45" y="124"/>
                      <a:pt x="45" y="124"/>
                    </a:cubicBezTo>
                    <a:cubicBezTo>
                      <a:pt x="47" y="125"/>
                      <a:pt x="4" y="130"/>
                      <a:pt x="4" y="130"/>
                    </a:cubicBezTo>
                    <a:cubicBezTo>
                      <a:pt x="4" y="130"/>
                      <a:pt x="10" y="114"/>
                      <a:pt x="3" y="95"/>
                    </a:cubicBezTo>
                    <a:cubicBezTo>
                      <a:pt x="3" y="95"/>
                      <a:pt x="0" y="84"/>
                      <a:pt x="3" y="81"/>
                    </a:cubicBezTo>
                    <a:cubicBezTo>
                      <a:pt x="3" y="81"/>
                      <a:pt x="2" y="76"/>
                      <a:pt x="6" y="59"/>
                    </a:cubicBezTo>
                    <a:cubicBezTo>
                      <a:pt x="9" y="41"/>
                      <a:pt x="12" y="35"/>
                      <a:pt x="12" y="35"/>
                    </a:cubicBezTo>
                  </a:path>
                </a:pathLst>
              </a:custGeom>
              <a:solidFill>
                <a:srgbClr val="D1B39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7" name="Freeform 63"/>
              <p:cNvSpPr/>
              <p:nvPr/>
            </p:nvSpPr>
            <p:spPr bwMode="auto">
              <a:xfrm>
                <a:off x="3862" y="-261"/>
                <a:ext cx="17" cy="9"/>
              </a:xfrm>
              <a:custGeom>
                <a:gdLst>
                  <a:gd fmla="*/ 7 w 7" name="T0"/>
                  <a:gd fmla="*/ 0 h 4" name="T1"/>
                  <a:gd fmla="*/ 5 w 7" name="T2"/>
                  <a:gd fmla="*/ 1 h 4" name="T3"/>
                  <a:gd fmla="*/ 1 w 7" name="T4"/>
                  <a:gd fmla="*/ 4 h 4" name="T5"/>
                  <a:gd fmla="*/ 1 w 7" name="T6"/>
                  <a:gd fmla="*/ 4 h 4" name="T7"/>
                  <a:gd fmla="*/ 0 w 7" name="T8"/>
                  <a:gd fmla="*/ 4 h 4" name="T9"/>
                  <a:gd fmla="*/ 0 w 7" name="T10"/>
                  <a:gd fmla="*/ 4 h 4" name="T11"/>
                  <a:gd fmla="*/ 1 w 7" name="T12"/>
                  <a:gd fmla="*/ 4 h 4" name="T13"/>
                  <a:gd fmla="*/ 1 w 7" name="T14"/>
                  <a:gd fmla="*/ 4 h 4" name="T15"/>
                  <a:gd fmla="*/ 5 w 7" name="T16"/>
                  <a:gd fmla="*/ 1 h 4" name="T17"/>
                  <a:gd fmla="*/ 7 w 7" name="T18"/>
                  <a:gd fmla="*/ 0 h 4" name="T19"/>
                  <a:gd fmla="*/ 7 w 7" name="T20"/>
                  <a:gd fmla="*/ 0 h 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" w="7">
                    <a:moveTo>
                      <a:pt x="7" y="0"/>
                    </a:moveTo>
                    <a:cubicBezTo>
                      <a:pt x="6" y="0"/>
                      <a:pt x="6" y="1"/>
                      <a:pt x="5" y="1"/>
                    </a:cubicBezTo>
                    <a:cubicBezTo>
                      <a:pt x="4" y="2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4" y="3"/>
                      <a:pt x="5" y="1"/>
                    </a:cubicBezTo>
                    <a:cubicBezTo>
                      <a:pt x="6" y="1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8796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8" name="Freeform 64"/>
              <p:cNvSpPr/>
              <p:nvPr/>
            </p:nvSpPr>
            <p:spPr bwMode="auto">
              <a:xfrm>
                <a:off x="3850" y="-292"/>
                <a:ext cx="9" cy="4"/>
              </a:xfrm>
              <a:custGeom>
                <a:gdLst>
                  <a:gd fmla="*/ 4 w 4" name="T0"/>
                  <a:gd fmla="*/ 0 h 2" name="T1"/>
                  <a:gd fmla="*/ 0 w 4" name="T2"/>
                  <a:gd fmla="*/ 2 h 2" name="T3"/>
                  <a:gd fmla="*/ 0 w 4" name="T4"/>
                  <a:gd fmla="*/ 2 h 2" name="T5"/>
                  <a:gd fmla="*/ 4 w 4" name="T6"/>
                  <a:gd fmla="*/ 0 h 2" name="T7"/>
                  <a:gd fmla="*/ 4 w 4" name="T8"/>
                  <a:gd fmla="*/ 0 h 2" name="T9"/>
                  <a:gd fmla="*/ 4 w 4" name="T10"/>
                  <a:gd fmla="*/ 0 h 2" name="T11"/>
                  <a:gd fmla="*/ 4 w 4" name="T12"/>
                  <a:gd fmla="*/ 0 h 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" w="4">
                    <a:moveTo>
                      <a:pt x="4" y="0"/>
                    </a:moveTo>
                    <a:cubicBezTo>
                      <a:pt x="2" y="0"/>
                      <a:pt x="1" y="0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88796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9" name="Freeform 65"/>
              <p:cNvSpPr/>
              <p:nvPr/>
            </p:nvSpPr>
            <p:spPr bwMode="auto">
              <a:xfrm>
                <a:off x="3840" y="-300"/>
                <a:ext cx="27" cy="65"/>
              </a:xfrm>
              <a:custGeom>
                <a:gdLst>
                  <a:gd fmla="*/ 0 w 11" name="T0"/>
                  <a:gd fmla="*/ 0 h 27" name="T1"/>
                  <a:gd fmla="*/ 0 w 11" name="T2"/>
                  <a:gd fmla="*/ 0 h 27" name="T3"/>
                  <a:gd fmla="*/ 3 w 11" name="T4"/>
                  <a:gd fmla="*/ 3 h 27" name="T5"/>
                  <a:gd fmla="*/ 8 w 11" name="T6"/>
                  <a:gd fmla="*/ 16 h 27" name="T7"/>
                  <a:gd fmla="*/ 8 w 11" name="T8"/>
                  <a:gd fmla="*/ 19 h 27" name="T9"/>
                  <a:gd fmla="*/ 8 w 11" name="T10"/>
                  <a:gd fmla="*/ 19 h 27" name="T11"/>
                  <a:gd fmla="*/ 10 w 11" name="T12"/>
                  <a:gd fmla="*/ 25 h 27" name="T13"/>
                  <a:gd fmla="*/ 10 w 11" name="T14"/>
                  <a:gd fmla="*/ 25 h 27" name="T15"/>
                  <a:gd fmla="*/ 10 w 11" name="T16"/>
                  <a:gd fmla="*/ 25 h 27" name="T17"/>
                  <a:gd fmla="*/ 11 w 11" name="T18"/>
                  <a:gd fmla="*/ 27 h 27" name="T19"/>
                  <a:gd fmla="*/ 11 w 11" name="T20"/>
                  <a:gd fmla="*/ 27 h 27" name="T21"/>
                  <a:gd fmla="*/ 11 w 11" name="T22"/>
                  <a:gd fmla="*/ 25 h 27" name="T23"/>
                  <a:gd fmla="*/ 8 w 11" name="T24"/>
                  <a:gd fmla="*/ 19 h 27" name="T25"/>
                  <a:gd fmla="*/ 8 w 11" name="T26"/>
                  <a:gd fmla="*/ 16 h 27" name="T27"/>
                  <a:gd fmla="*/ 3 w 11" name="T28"/>
                  <a:gd fmla="*/ 3 h 27" name="T29"/>
                  <a:gd fmla="*/ 0 w 11" name="T30"/>
                  <a:gd fmla="*/ 0 h 2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27" w="1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2" y="3"/>
                      <a:pt x="3" y="3"/>
                    </a:cubicBezTo>
                    <a:cubicBezTo>
                      <a:pt x="3" y="4"/>
                      <a:pt x="7" y="10"/>
                      <a:pt x="8" y="16"/>
                    </a:cubicBezTo>
                    <a:cubicBezTo>
                      <a:pt x="8" y="16"/>
                      <a:pt x="8" y="17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10" y="24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1" y="25"/>
                      <a:pt x="11" y="27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1" y="25"/>
                      <a:pt x="11" y="25"/>
                    </a:cubicBezTo>
                    <a:cubicBezTo>
                      <a:pt x="10" y="24"/>
                      <a:pt x="8" y="19"/>
                      <a:pt x="8" y="19"/>
                    </a:cubicBezTo>
                    <a:cubicBezTo>
                      <a:pt x="8" y="17"/>
                      <a:pt x="8" y="16"/>
                      <a:pt x="8" y="16"/>
                    </a:cubicBezTo>
                    <a:cubicBezTo>
                      <a:pt x="7" y="10"/>
                      <a:pt x="3" y="3"/>
                      <a:pt x="3" y="3"/>
                    </a:cubicBezTo>
                    <a:cubicBezTo>
                      <a:pt x="2" y="3"/>
                      <a:pt x="2" y="2"/>
                      <a:pt x="0" y="0"/>
                    </a:cubicBezTo>
                  </a:path>
                </a:pathLst>
              </a:custGeom>
              <a:solidFill>
                <a:srgbClr val="88796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0" name="Freeform 66"/>
              <p:cNvSpPr/>
              <p:nvPr/>
            </p:nvSpPr>
            <p:spPr bwMode="auto">
              <a:xfrm>
                <a:off x="3872" y="-214"/>
                <a:ext cx="14" cy="15"/>
              </a:xfrm>
              <a:custGeom>
                <a:gdLst>
                  <a:gd fmla="*/ 14 w 14" name="T0"/>
                  <a:gd fmla="*/ 15 h 15" name="T1"/>
                  <a:gd fmla="*/ 9 w 14" name="T2"/>
                  <a:gd fmla="*/ 15 h 15" name="T3"/>
                  <a:gd fmla="*/ 2 w 14" name="T4"/>
                  <a:gd fmla="*/ 3 h 15" name="T5"/>
                  <a:gd fmla="*/ 0 w 14" name="T6"/>
                  <a:gd fmla="*/ 0 h 15" name="T7"/>
                  <a:gd fmla="*/ 14 w 14" name="T8"/>
                  <a:gd fmla="*/ 15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4">
                    <a:moveTo>
                      <a:pt x="14" y="15"/>
                    </a:moveTo>
                    <a:lnTo>
                      <a:pt x="9" y="1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4" y="15"/>
                    </a:ln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1" name="Freeform 67"/>
              <p:cNvSpPr/>
              <p:nvPr/>
            </p:nvSpPr>
            <p:spPr bwMode="auto">
              <a:xfrm>
                <a:off x="3804" y="-328"/>
                <a:ext cx="24" cy="17"/>
              </a:xfrm>
              <a:custGeom>
                <a:gdLst>
                  <a:gd fmla="*/ 6 w 10" name="T0"/>
                  <a:gd fmla="*/ 0 h 7" name="T1"/>
                  <a:gd fmla="*/ 3 w 10" name="T2"/>
                  <a:gd fmla="*/ 1 h 7" name="T3"/>
                  <a:gd fmla="*/ 1 w 10" name="T4"/>
                  <a:gd fmla="*/ 6 h 7" name="T5"/>
                  <a:gd fmla="*/ 3 w 10" name="T6"/>
                  <a:gd fmla="*/ 7 h 7" name="T7"/>
                  <a:gd fmla="*/ 6 w 10" name="T8"/>
                  <a:gd fmla="*/ 6 h 7" name="T9"/>
                  <a:gd fmla="*/ 9 w 10" name="T10"/>
                  <a:gd fmla="*/ 1 h 7" name="T11"/>
                  <a:gd fmla="*/ 6 w 10" name="T12"/>
                  <a:gd fmla="*/ 0 h 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" w="10">
                    <a:moveTo>
                      <a:pt x="6" y="0"/>
                    </a:moveTo>
                    <a:cubicBezTo>
                      <a:pt x="5" y="0"/>
                      <a:pt x="4" y="1"/>
                      <a:pt x="3" y="1"/>
                    </a:cubicBezTo>
                    <a:cubicBezTo>
                      <a:pt x="1" y="3"/>
                      <a:pt x="0" y="5"/>
                      <a:pt x="1" y="6"/>
                    </a:cubicBezTo>
                    <a:cubicBezTo>
                      <a:pt x="1" y="7"/>
                      <a:pt x="2" y="7"/>
                      <a:pt x="3" y="7"/>
                    </a:cubicBezTo>
                    <a:cubicBezTo>
                      <a:pt x="4" y="7"/>
                      <a:pt x="5" y="7"/>
                      <a:pt x="6" y="6"/>
                    </a:cubicBezTo>
                    <a:cubicBezTo>
                      <a:pt x="8" y="5"/>
                      <a:pt x="10" y="2"/>
                      <a:pt x="9" y="1"/>
                    </a:cubicBezTo>
                    <a:cubicBezTo>
                      <a:pt x="8" y="1"/>
                      <a:pt x="8" y="0"/>
                      <a:pt x="6" y="0"/>
                    </a:cubicBezTo>
                  </a:path>
                </a:pathLst>
              </a:custGeom>
              <a:solidFill>
                <a:srgbClr val="EFE4D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2" name="Freeform 68"/>
              <p:cNvSpPr/>
              <p:nvPr/>
            </p:nvSpPr>
            <p:spPr bwMode="auto">
              <a:xfrm>
                <a:off x="3869" y="-228"/>
                <a:ext cx="17" cy="34"/>
              </a:xfrm>
              <a:custGeom>
                <a:gdLst>
                  <a:gd fmla="*/ 3 w 17" name="T0"/>
                  <a:gd fmla="*/ 24 h 34" name="T1"/>
                  <a:gd fmla="*/ 0 w 17" name="T2"/>
                  <a:gd fmla="*/ 14 h 34" name="T3"/>
                  <a:gd fmla="*/ 3 w 17" name="T4"/>
                  <a:gd fmla="*/ 10 h 34" name="T5"/>
                  <a:gd fmla="*/ 5 w 17" name="T6"/>
                  <a:gd fmla="*/ 3 h 34" name="T7"/>
                  <a:gd fmla="*/ 7 w 17" name="T8"/>
                  <a:gd fmla="*/ 0 h 34" name="T9"/>
                  <a:gd fmla="*/ 12 w 17" name="T10"/>
                  <a:gd fmla="*/ 7 h 34" name="T11"/>
                  <a:gd fmla="*/ 12 w 17" name="T12"/>
                  <a:gd fmla="*/ 12 h 34" name="T13"/>
                  <a:gd fmla="*/ 17 w 17" name="T14"/>
                  <a:gd fmla="*/ 17 h 34" name="T15"/>
                  <a:gd fmla="*/ 17 w 17" name="T16"/>
                  <a:gd fmla="*/ 22 h 34" name="T17"/>
                  <a:gd fmla="*/ 17 w 17" name="T18"/>
                  <a:gd fmla="*/ 26 h 34" name="T19"/>
                  <a:gd fmla="*/ 15 w 17" name="T20"/>
                  <a:gd fmla="*/ 34 h 34" name="T21"/>
                  <a:gd fmla="*/ 7 w 17" name="T22"/>
                  <a:gd fmla="*/ 31 h 34" name="T23"/>
                  <a:gd fmla="*/ 5 w 17" name="T24"/>
                  <a:gd fmla="*/ 26 h 34" name="T25"/>
                  <a:gd fmla="*/ 3 w 17" name="T26"/>
                  <a:gd fmla="*/ 24 h 3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4" w="17">
                    <a:moveTo>
                      <a:pt x="3" y="24"/>
                    </a:moveTo>
                    <a:lnTo>
                      <a:pt x="0" y="14"/>
                    </a:lnTo>
                    <a:lnTo>
                      <a:pt x="3" y="10"/>
                    </a:lnTo>
                    <a:lnTo>
                      <a:pt x="5" y="3"/>
                    </a:lnTo>
                    <a:lnTo>
                      <a:pt x="7" y="0"/>
                    </a:lnTo>
                    <a:lnTo>
                      <a:pt x="12" y="7"/>
                    </a:lnTo>
                    <a:lnTo>
                      <a:pt x="12" y="12"/>
                    </a:lnTo>
                    <a:lnTo>
                      <a:pt x="17" y="17"/>
                    </a:lnTo>
                    <a:lnTo>
                      <a:pt x="17" y="22"/>
                    </a:lnTo>
                    <a:lnTo>
                      <a:pt x="17" y="26"/>
                    </a:lnTo>
                    <a:lnTo>
                      <a:pt x="15" y="34"/>
                    </a:lnTo>
                    <a:lnTo>
                      <a:pt x="7" y="31"/>
                    </a:lnTo>
                    <a:lnTo>
                      <a:pt x="5" y="26"/>
                    </a:lnTo>
                    <a:lnTo>
                      <a:pt x="3" y="24"/>
                    </a:lnTo>
                    <a:close/>
                  </a:path>
                </a:pathLst>
              </a:custGeom>
              <a:solidFill>
                <a:srgbClr val="D1B39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3" name="Freeform 69"/>
              <p:cNvSpPr/>
              <p:nvPr/>
            </p:nvSpPr>
            <p:spPr bwMode="auto">
              <a:xfrm>
                <a:off x="3784" y="-97"/>
                <a:ext cx="124" cy="43"/>
              </a:xfrm>
              <a:custGeom>
                <a:gdLst>
                  <a:gd fmla="*/ 2 w 51" name="T0"/>
                  <a:gd fmla="*/ 18 h 18" name="T1"/>
                  <a:gd fmla="*/ 1 w 51" name="T2"/>
                  <a:gd fmla="*/ 6 h 18" name="T3"/>
                  <a:gd fmla="*/ 50 w 51" name="T4"/>
                  <a:gd fmla="*/ 1 h 18" name="T5"/>
                  <a:gd fmla="*/ 51 w 51" name="T6"/>
                  <a:gd fmla="*/ 13 h 18" name="T7"/>
                  <a:gd fmla="*/ 2 w 51" name="T8"/>
                  <a:gd fmla="*/ 18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51">
                    <a:moveTo>
                      <a:pt x="2" y="18"/>
                    </a:moveTo>
                    <a:cubicBezTo>
                      <a:pt x="2" y="18"/>
                      <a:pt x="0" y="8"/>
                      <a:pt x="1" y="6"/>
                    </a:cubicBezTo>
                    <a:cubicBezTo>
                      <a:pt x="1" y="4"/>
                      <a:pt x="50" y="0"/>
                      <a:pt x="50" y="1"/>
                    </a:cubicBezTo>
                    <a:cubicBezTo>
                      <a:pt x="51" y="2"/>
                      <a:pt x="51" y="13"/>
                      <a:pt x="51" y="13"/>
                    </a:cubicBez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F4F4F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4" name="Freeform 70"/>
              <p:cNvSpPr/>
              <p:nvPr/>
            </p:nvSpPr>
            <p:spPr bwMode="auto">
              <a:xfrm>
                <a:off x="3775" y="-80"/>
                <a:ext cx="172" cy="256"/>
              </a:xfrm>
              <a:custGeom>
                <a:gdLst>
                  <a:gd fmla="*/ 2 w 71" name="T0"/>
                  <a:gd fmla="*/ 12 h 107" name="T1"/>
                  <a:gd fmla="*/ 60 w 71" name="T2"/>
                  <a:gd fmla="*/ 5 h 107" name="T3"/>
                  <a:gd fmla="*/ 71 w 71" name="T4"/>
                  <a:gd fmla="*/ 101 h 107" name="T5"/>
                  <a:gd fmla="*/ 10 w 71" name="T6"/>
                  <a:gd fmla="*/ 107 h 107" name="T7"/>
                  <a:gd fmla="*/ 2 w 71" name="T8"/>
                  <a:gd fmla="*/ 12 h 10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7" w="71">
                    <a:moveTo>
                      <a:pt x="2" y="12"/>
                    </a:moveTo>
                    <a:cubicBezTo>
                      <a:pt x="3" y="7"/>
                      <a:pt x="58" y="0"/>
                      <a:pt x="60" y="5"/>
                    </a:cubicBezTo>
                    <a:cubicBezTo>
                      <a:pt x="62" y="10"/>
                      <a:pt x="71" y="101"/>
                      <a:pt x="71" y="101"/>
                    </a:cubicBezTo>
                    <a:cubicBezTo>
                      <a:pt x="10" y="107"/>
                      <a:pt x="10" y="107"/>
                      <a:pt x="10" y="107"/>
                    </a:cubicBezTo>
                    <a:cubicBezTo>
                      <a:pt x="10" y="107"/>
                      <a:pt x="0" y="17"/>
                      <a:pt x="2" y="12"/>
                    </a:cubicBezTo>
                    <a:close/>
                  </a:path>
                </a:pathLst>
              </a:custGeom>
              <a:solidFill>
                <a:srgbClr val="4F4F4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157" name="组合 156"/>
            <p:cNvGrpSpPr/>
            <p:nvPr/>
          </p:nvGrpSpPr>
          <p:grpSpPr>
            <a:xfrm>
              <a:off x="6221016" y="2801967"/>
              <a:ext cx="1448604" cy="3654435"/>
              <a:chOff x="6221016" y="2801967"/>
              <a:chExt cx="1448604" cy="3654435"/>
            </a:xfrm>
            <a:solidFill>
              <a:srgbClr val="2EC074">
                <a:alpha val="0"/>
              </a:srgbClr>
            </a:solidFill>
          </p:grpSpPr>
          <p:sp>
            <p:nvSpPr>
              <p:cNvPr id="136" name="AutoShape 49"/>
              <p:cNvSpPr>
                <a:spLocks noChangeArrowheads="1" noChangeAspect="1" noTextEdit="1"/>
              </p:cNvSpPr>
              <p:nvPr/>
            </p:nvSpPr>
            <p:spPr bwMode="auto">
              <a:xfrm rot="10800000">
                <a:off x="6221016" y="2801967"/>
                <a:ext cx="1437630" cy="36544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7" name="Freeform 51"/>
              <p:cNvSpPr/>
              <p:nvPr/>
            </p:nvSpPr>
            <p:spPr bwMode="auto">
              <a:xfrm rot="10800000">
                <a:off x="6577680" y="4859644"/>
                <a:ext cx="521278" cy="861481"/>
              </a:xfrm>
              <a:custGeom>
                <a:gdLst>
                  <a:gd fmla="*/ 7 w 39" name="T0"/>
                  <a:gd fmla="*/ 1 h 66" name="T1"/>
                  <a:gd fmla="*/ 33 w 39" name="T2"/>
                  <a:gd fmla="*/ 34 h 66" name="T3"/>
                  <a:gd fmla="*/ 36 w 39" name="T4"/>
                  <a:gd fmla="*/ 46 h 66" name="T5"/>
                  <a:gd fmla="*/ 32 w 39" name="T6"/>
                  <a:gd fmla="*/ 66 h 66" name="T7"/>
                  <a:gd fmla="*/ 19 w 39" name="T8"/>
                  <a:gd fmla="*/ 38 h 66" name="T9"/>
                  <a:gd fmla="*/ 12 w 39" name="T10"/>
                  <a:gd fmla="*/ 24 h 66" name="T11"/>
                  <a:gd fmla="*/ 3 w 39" name="T12"/>
                  <a:gd fmla="*/ 8 h 66" name="T13"/>
                  <a:gd fmla="*/ 7 w 39" name="T14"/>
                  <a:gd fmla="*/ 1 h 66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6" w="39">
                    <a:moveTo>
                      <a:pt x="7" y="1"/>
                    </a:moveTo>
                    <a:cubicBezTo>
                      <a:pt x="7" y="1"/>
                      <a:pt x="28" y="22"/>
                      <a:pt x="33" y="34"/>
                    </a:cubicBezTo>
                    <a:cubicBezTo>
                      <a:pt x="33" y="34"/>
                      <a:pt x="39" y="39"/>
                      <a:pt x="36" y="46"/>
                    </a:cubicBezTo>
                    <a:cubicBezTo>
                      <a:pt x="32" y="66"/>
                      <a:pt x="32" y="66"/>
                      <a:pt x="32" y="66"/>
                    </a:cubicBezTo>
                    <a:cubicBezTo>
                      <a:pt x="32" y="66"/>
                      <a:pt x="16" y="38"/>
                      <a:pt x="19" y="38"/>
                    </a:cubicBezTo>
                    <a:cubicBezTo>
                      <a:pt x="23" y="37"/>
                      <a:pt x="13" y="31"/>
                      <a:pt x="12" y="24"/>
                    </a:cubicBezTo>
                    <a:cubicBezTo>
                      <a:pt x="12" y="24"/>
                      <a:pt x="3" y="14"/>
                      <a:pt x="3" y="8"/>
                    </a:cubicBezTo>
                    <a:cubicBezTo>
                      <a:pt x="3" y="8"/>
                      <a:pt x="0" y="0"/>
                      <a:pt x="7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8" name="Freeform 52"/>
              <p:cNvSpPr/>
              <p:nvPr/>
            </p:nvSpPr>
            <p:spPr bwMode="auto">
              <a:xfrm rot="10800000">
                <a:off x="6231990" y="5265693"/>
                <a:ext cx="1437630" cy="1179735"/>
              </a:xfrm>
              <a:custGeom>
                <a:gdLst>
                  <a:gd fmla="*/ 58 w 262" name="T0"/>
                  <a:gd fmla="*/ 215 h 215" name="T1"/>
                  <a:gd fmla="*/ 0 w 262" name="T2"/>
                  <a:gd fmla="*/ 115 h 215" name="T3"/>
                  <a:gd fmla="*/ 201 w 262" name="T4"/>
                  <a:gd fmla="*/ 0 h 215" name="T5"/>
                  <a:gd fmla="*/ 262 w 262" name="T6"/>
                  <a:gd fmla="*/ 101 h 215" name="T7"/>
                  <a:gd fmla="*/ 58 w 262" name="T8"/>
                  <a:gd fmla="*/ 215 h 2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5" w="262">
                    <a:moveTo>
                      <a:pt x="58" y="215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62" y="101"/>
                    </a:lnTo>
                    <a:lnTo>
                      <a:pt x="58" y="2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9" name="Freeform 53"/>
              <p:cNvSpPr/>
              <p:nvPr/>
            </p:nvSpPr>
            <p:spPr bwMode="auto">
              <a:xfrm rot="10800000">
                <a:off x="6231990" y="5265693"/>
                <a:ext cx="1437630" cy="1179735"/>
              </a:xfrm>
              <a:custGeom>
                <a:gdLst>
                  <a:gd fmla="*/ 58 w 262" name="T0"/>
                  <a:gd fmla="*/ 215 h 215" name="T1"/>
                  <a:gd fmla="*/ 0 w 262" name="T2"/>
                  <a:gd fmla="*/ 115 h 215" name="T3"/>
                  <a:gd fmla="*/ 201 w 262" name="T4"/>
                  <a:gd fmla="*/ 0 h 215" name="T5"/>
                  <a:gd fmla="*/ 262 w 262" name="T6"/>
                  <a:gd fmla="*/ 101 h 215" name="T7"/>
                  <a:gd fmla="*/ 58 w 262" name="T8"/>
                  <a:gd fmla="*/ 215 h 2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15" w="262">
                    <a:moveTo>
                      <a:pt x="58" y="215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62" y="101"/>
                    </a:lnTo>
                    <a:lnTo>
                      <a:pt x="58" y="21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0" name="Freeform 54"/>
              <p:cNvSpPr/>
              <p:nvPr/>
            </p:nvSpPr>
            <p:spPr bwMode="auto">
              <a:xfrm rot="10800000">
                <a:off x="6528296" y="5748561"/>
                <a:ext cx="1141324" cy="696867"/>
              </a:xfrm>
              <a:custGeom>
                <a:gdLst>
                  <a:gd fmla="*/ 4 w 208" name="T0"/>
                  <a:gd fmla="*/ 127 h 127" name="T1"/>
                  <a:gd fmla="*/ 0 w 208" name="T2"/>
                  <a:gd fmla="*/ 115 h 127" name="T3"/>
                  <a:gd fmla="*/ 201 w 208" name="T4"/>
                  <a:gd fmla="*/ 0 h 127" name="T5"/>
                  <a:gd fmla="*/ 208 w 208" name="T6"/>
                  <a:gd fmla="*/ 12 h 127" name="T7"/>
                  <a:gd fmla="*/ 4 w 208" name="T8"/>
                  <a:gd fmla="*/ 127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208">
                    <a:moveTo>
                      <a:pt x="4" y="127"/>
                    </a:moveTo>
                    <a:lnTo>
                      <a:pt x="0" y="115"/>
                    </a:lnTo>
                    <a:lnTo>
                      <a:pt x="201" y="0"/>
                    </a:lnTo>
                    <a:lnTo>
                      <a:pt x="208" y="12"/>
                    </a:lnTo>
                    <a:lnTo>
                      <a:pt x="4" y="1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1" name="Freeform 55"/>
              <p:cNvSpPr/>
              <p:nvPr/>
            </p:nvSpPr>
            <p:spPr bwMode="auto">
              <a:xfrm rot="10800000">
                <a:off x="6231990" y="5891227"/>
                <a:ext cx="345690" cy="554201"/>
              </a:xfrm>
              <a:custGeom>
                <a:gdLst>
                  <a:gd fmla="*/ 0 w 63" name="T0"/>
                  <a:gd fmla="*/ 3 h 101" name="T1"/>
                  <a:gd fmla="*/ 4 w 63" name="T2"/>
                  <a:gd fmla="*/ 0 h 101" name="T3"/>
                  <a:gd fmla="*/ 63 w 63" name="T4"/>
                  <a:gd fmla="*/ 101 h 101" name="T5"/>
                  <a:gd fmla="*/ 58 w 63" name="T6"/>
                  <a:gd fmla="*/ 101 h 101" name="T7"/>
                  <a:gd fmla="*/ 0 w 63" name="T8"/>
                  <a:gd fmla="*/ 3 h 10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0" w="62">
                    <a:moveTo>
                      <a:pt x="0" y="3"/>
                    </a:moveTo>
                    <a:lnTo>
                      <a:pt x="4" y="0"/>
                    </a:lnTo>
                    <a:lnTo>
                      <a:pt x="63" y="101"/>
                    </a:lnTo>
                    <a:lnTo>
                      <a:pt x="58" y="101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2" name="Freeform 56"/>
              <p:cNvSpPr/>
              <p:nvPr/>
            </p:nvSpPr>
            <p:spPr bwMode="auto">
              <a:xfrm rot="10800000">
                <a:off x="7340392" y="5265693"/>
                <a:ext cx="329228" cy="565175"/>
              </a:xfrm>
              <a:custGeom>
                <a:gdLst>
                  <a:gd fmla="*/ 0 w 60" name="T0"/>
                  <a:gd fmla="*/ 3 h 103" name="T1"/>
                  <a:gd fmla="*/ 2 w 60" name="T2"/>
                  <a:gd fmla="*/ 0 h 103" name="T3"/>
                  <a:gd fmla="*/ 60 w 60" name="T4"/>
                  <a:gd fmla="*/ 101 h 103" name="T5"/>
                  <a:gd fmla="*/ 58 w 60" name="T6"/>
                  <a:gd fmla="*/ 103 h 103" name="T7"/>
                  <a:gd fmla="*/ 0 w 60" name="T8"/>
                  <a:gd fmla="*/ 3 h 10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3" w="60">
                    <a:moveTo>
                      <a:pt x="0" y="3"/>
                    </a:moveTo>
                    <a:lnTo>
                      <a:pt x="2" y="0"/>
                    </a:lnTo>
                    <a:lnTo>
                      <a:pt x="60" y="101"/>
                    </a:lnTo>
                    <a:lnTo>
                      <a:pt x="58" y="103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3" name="Freeform 57"/>
              <p:cNvSpPr/>
              <p:nvPr/>
            </p:nvSpPr>
            <p:spPr bwMode="auto">
              <a:xfrm rot="10800000">
                <a:off x="6231990" y="5265693"/>
                <a:ext cx="1157786" cy="691380"/>
              </a:xfrm>
              <a:custGeom>
                <a:gdLst>
                  <a:gd fmla="*/ 7 w 211" name="T0"/>
                  <a:gd fmla="*/ 126 h 126" name="T1"/>
                  <a:gd fmla="*/ 0 w 211" name="T2"/>
                  <a:gd fmla="*/ 114 h 126" name="T3"/>
                  <a:gd fmla="*/ 203 w 211" name="T4"/>
                  <a:gd fmla="*/ 0 h 126" name="T5"/>
                  <a:gd fmla="*/ 211 w 211" name="T6"/>
                  <a:gd fmla="*/ 12 h 126" name="T7"/>
                  <a:gd fmla="*/ 7 w 211" name="T8"/>
                  <a:gd fmla="*/ 126 h 1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5" w="211">
                    <a:moveTo>
                      <a:pt x="7" y="126"/>
                    </a:moveTo>
                    <a:lnTo>
                      <a:pt x="0" y="114"/>
                    </a:lnTo>
                    <a:lnTo>
                      <a:pt x="203" y="0"/>
                    </a:lnTo>
                    <a:lnTo>
                      <a:pt x="211" y="12"/>
                    </a:lnTo>
                    <a:lnTo>
                      <a:pt x="7" y="1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4" name="Freeform 58"/>
              <p:cNvSpPr/>
              <p:nvPr/>
            </p:nvSpPr>
            <p:spPr bwMode="auto">
              <a:xfrm rot="10800000">
                <a:off x="6231990" y="5265693"/>
                <a:ext cx="1157786" cy="691380"/>
              </a:xfrm>
              <a:custGeom>
                <a:gdLst>
                  <a:gd fmla="*/ 7 w 211" name="T0"/>
                  <a:gd fmla="*/ 126 h 126" name="T1"/>
                  <a:gd fmla="*/ 0 w 211" name="T2"/>
                  <a:gd fmla="*/ 114 h 126" name="T3"/>
                  <a:gd fmla="*/ 203 w 211" name="T4"/>
                  <a:gd fmla="*/ 0 h 126" name="T5"/>
                  <a:gd fmla="*/ 211 w 211" name="T6"/>
                  <a:gd fmla="*/ 12 h 126" name="T7"/>
                  <a:gd fmla="*/ 7 w 211" name="T8"/>
                  <a:gd fmla="*/ 126 h 12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5" w="211">
                    <a:moveTo>
                      <a:pt x="7" y="126"/>
                    </a:moveTo>
                    <a:lnTo>
                      <a:pt x="0" y="114"/>
                    </a:lnTo>
                    <a:lnTo>
                      <a:pt x="203" y="0"/>
                    </a:lnTo>
                    <a:lnTo>
                      <a:pt x="211" y="12"/>
                    </a:lnTo>
                    <a:lnTo>
                      <a:pt x="7" y="12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5" name="Freeform 59"/>
              <p:cNvSpPr/>
              <p:nvPr/>
            </p:nvSpPr>
            <p:spPr bwMode="auto">
              <a:xfrm rot="10800000">
                <a:off x="6539270" y="5907688"/>
                <a:ext cx="252408" cy="235947"/>
              </a:xfrm>
              <a:custGeom>
                <a:gdLst>
                  <a:gd fmla="*/ 6 w 19" name="T0"/>
                  <a:gd fmla="*/ 2 h 18" name="T1"/>
                  <a:gd fmla="*/ 3 w 19" name="T2"/>
                  <a:gd fmla="*/ 13 h 18" name="T3"/>
                  <a:gd fmla="*/ 14 w 19" name="T4"/>
                  <a:gd fmla="*/ 16 h 18" name="T5"/>
                  <a:gd fmla="*/ 17 w 19" name="T6"/>
                  <a:gd fmla="*/ 5 h 18" name="T7"/>
                  <a:gd fmla="*/ 6 w 19" name="T8"/>
                  <a:gd fmla="*/ 2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19">
                    <a:moveTo>
                      <a:pt x="6" y="2"/>
                    </a:moveTo>
                    <a:cubicBezTo>
                      <a:pt x="2" y="4"/>
                      <a:pt x="0" y="9"/>
                      <a:pt x="3" y="13"/>
                    </a:cubicBezTo>
                    <a:cubicBezTo>
                      <a:pt x="5" y="17"/>
                      <a:pt x="10" y="18"/>
                      <a:pt x="14" y="16"/>
                    </a:cubicBezTo>
                    <a:cubicBezTo>
                      <a:pt x="18" y="14"/>
                      <a:pt x="19" y="9"/>
                      <a:pt x="17" y="5"/>
                    </a:cubicBezTo>
                    <a:cubicBezTo>
                      <a:pt x="15" y="1"/>
                      <a:pt x="10" y="0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6" name="Freeform 60"/>
              <p:cNvSpPr/>
              <p:nvPr/>
            </p:nvSpPr>
            <p:spPr bwMode="auto">
              <a:xfrm rot="10800000">
                <a:off x="7153829" y="5551024"/>
                <a:ext cx="235947" cy="252408"/>
              </a:xfrm>
              <a:custGeom>
                <a:gdLst>
                  <a:gd fmla="*/ 5 w 18" name="T0"/>
                  <a:gd fmla="*/ 2 h 19" name="T1"/>
                  <a:gd fmla="*/ 2 w 18" name="T2"/>
                  <a:gd fmla="*/ 13 h 19" name="T3"/>
                  <a:gd fmla="*/ 13 w 18" name="T4"/>
                  <a:gd fmla="*/ 16 h 19" name="T5"/>
                  <a:gd fmla="*/ 16 w 18" name="T6"/>
                  <a:gd fmla="*/ 5 h 19" name="T7"/>
                  <a:gd fmla="*/ 5 w 18" name="T8"/>
                  <a:gd fmla="*/ 2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8">
                    <a:moveTo>
                      <a:pt x="5" y="2"/>
                    </a:moveTo>
                    <a:cubicBezTo>
                      <a:pt x="1" y="4"/>
                      <a:pt x="0" y="9"/>
                      <a:pt x="2" y="13"/>
                    </a:cubicBezTo>
                    <a:cubicBezTo>
                      <a:pt x="4" y="17"/>
                      <a:pt x="9" y="19"/>
                      <a:pt x="13" y="16"/>
                    </a:cubicBezTo>
                    <a:cubicBezTo>
                      <a:pt x="17" y="14"/>
                      <a:pt x="18" y="9"/>
                      <a:pt x="16" y="5"/>
                    </a:cubicBezTo>
                    <a:cubicBezTo>
                      <a:pt x="14" y="1"/>
                      <a:pt x="9" y="0"/>
                      <a:pt x="5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7" name="Freeform 61"/>
              <p:cNvSpPr>
                <a:spLocks noEditPoints="1"/>
              </p:cNvSpPr>
              <p:nvPr/>
            </p:nvSpPr>
            <p:spPr bwMode="auto">
              <a:xfrm rot="10800000">
                <a:off x="6791678" y="5671741"/>
                <a:ext cx="362151" cy="367638"/>
              </a:xfrm>
              <a:custGeom>
                <a:gdLst>
                  <a:gd fmla="*/ 15 w 27" name="T0"/>
                  <a:gd fmla="*/ 14 h 28" name="T1"/>
                  <a:gd fmla="*/ 17 w 27" name="T2"/>
                  <a:gd fmla="*/ 18 h 28" name="T3"/>
                  <a:gd fmla="*/ 17 w 27" name="T4"/>
                  <a:gd fmla="*/ 16 h 28" name="T5"/>
                  <a:gd fmla="*/ 17 w 27" name="T6"/>
                  <a:gd fmla="*/ 15 h 28" name="T7"/>
                  <a:gd fmla="*/ 16 w 27" name="T8"/>
                  <a:gd fmla="*/ 14 h 28" name="T9"/>
                  <a:gd fmla="*/ 15 w 27" name="T10"/>
                  <a:gd fmla="*/ 14 h 28" name="T11"/>
                  <a:gd fmla="*/ 10 w 27" name="T12"/>
                  <a:gd fmla="*/ 10 h 28" name="T13"/>
                  <a:gd fmla="*/ 10 w 27" name="T14"/>
                  <a:gd fmla="*/ 12 h 28" name="T15"/>
                  <a:gd fmla="*/ 11 w 27" name="T16"/>
                  <a:gd fmla="*/ 12 h 28" name="T17"/>
                  <a:gd fmla="*/ 12 w 27" name="T18"/>
                  <a:gd fmla="*/ 12 h 28" name="T19"/>
                  <a:gd fmla="*/ 10 w 27" name="T20"/>
                  <a:gd fmla="*/ 9 h 28" name="T21"/>
                  <a:gd fmla="*/ 10 w 27" name="T22"/>
                  <a:gd fmla="*/ 10 h 28" name="T23"/>
                  <a:gd fmla="*/ 16 w 27" name="T24"/>
                  <a:gd fmla="*/ 2 h 28" name="T25"/>
                  <a:gd fmla="*/ 1 w 27" name="T26"/>
                  <a:gd fmla="*/ 11 h 28" name="T27"/>
                  <a:gd fmla="*/ 10 w 27" name="T28"/>
                  <a:gd fmla="*/ 26 h 28" name="T29"/>
                  <a:gd fmla="*/ 25 w 27" name="T30"/>
                  <a:gd fmla="*/ 17 h 28" name="T31"/>
                  <a:gd fmla="*/ 16 w 27" name="T32"/>
                  <a:gd fmla="*/ 2 h 28" name="T33"/>
                  <a:gd fmla="*/ 20 w 27" name="T34"/>
                  <a:gd fmla="*/ 17 h 28" name="T35"/>
                  <a:gd fmla="*/ 18 w 27" name="T36"/>
                  <a:gd fmla="*/ 19 h 28" name="T37"/>
                  <a:gd fmla="*/ 19 w 27" name="T38"/>
                  <a:gd fmla="*/ 21 h 28" name="T39"/>
                  <a:gd fmla="*/ 18 w 27" name="T40"/>
                  <a:gd fmla="*/ 22 h 28" name="T41"/>
                  <a:gd fmla="*/ 16 w 27" name="T42"/>
                  <a:gd fmla="*/ 20 h 28" name="T43"/>
                  <a:gd fmla="*/ 13 w 27" name="T44"/>
                  <a:gd fmla="*/ 21 h 28" name="T45"/>
                  <a:gd fmla="*/ 11 w 27" name="T46"/>
                  <a:gd fmla="*/ 19 h 28" name="T47"/>
                  <a:gd fmla="*/ 13 w 27" name="T48"/>
                  <a:gd fmla="*/ 17 h 28" name="T49"/>
                  <a:gd fmla="*/ 14 w 27" name="T50"/>
                  <a:gd fmla="*/ 18 h 28" name="T51"/>
                  <a:gd fmla="*/ 15 w 27" name="T52"/>
                  <a:gd fmla="*/ 18 h 28" name="T53"/>
                  <a:gd fmla="*/ 13 w 27" name="T54"/>
                  <a:gd fmla="*/ 15 h 28" name="T55"/>
                  <a:gd fmla="*/ 10 w 27" name="T56"/>
                  <a:gd fmla="*/ 15 h 28" name="T57"/>
                  <a:gd fmla="*/ 8 w 27" name="T58"/>
                  <a:gd fmla="*/ 13 h 28" name="T59"/>
                  <a:gd fmla="*/ 7 w 27" name="T60"/>
                  <a:gd fmla="*/ 10 h 28" name="T61"/>
                  <a:gd fmla="*/ 9 w 27" name="T62"/>
                  <a:gd fmla="*/ 8 h 28" name="T63"/>
                  <a:gd fmla="*/ 8 w 27" name="T64"/>
                  <a:gd fmla="*/ 6 h 28" name="T65"/>
                  <a:gd fmla="*/ 10 w 27" name="T66"/>
                  <a:gd fmla="*/ 6 h 28" name="T67"/>
                  <a:gd fmla="*/ 10 w 27" name="T68"/>
                  <a:gd fmla="*/ 7 h 28" name="T69"/>
                  <a:gd fmla="*/ 13 w 27" name="T70"/>
                  <a:gd fmla="*/ 6 h 28" name="T71"/>
                  <a:gd fmla="*/ 15 w 27" name="T72"/>
                  <a:gd fmla="*/ 8 h 28" name="T73"/>
                  <a:gd fmla="*/ 13 w 27" name="T74"/>
                  <a:gd fmla="*/ 9 h 28" name="T75"/>
                  <a:gd fmla="*/ 11 w 27" name="T76"/>
                  <a:gd fmla="*/ 9 h 28" name="T77"/>
                  <a:gd fmla="*/ 13 w 27" name="T78"/>
                  <a:gd fmla="*/ 12 h 28" name="T79"/>
                  <a:gd fmla="*/ 17 w 27" name="T80"/>
                  <a:gd fmla="*/ 12 h 28" name="T81"/>
                  <a:gd fmla="*/ 19 w 27" name="T82"/>
                  <a:gd fmla="*/ 14 h 28" name="T83"/>
                  <a:gd fmla="*/ 20 w 27" name="T84"/>
                  <a:gd fmla="*/ 17 h 28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8" w="27">
                    <a:moveTo>
                      <a:pt x="15" y="14"/>
                    </a:move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17"/>
                      <a:pt x="17" y="17"/>
                      <a:pt x="17" y="16"/>
                    </a:cubicBezTo>
                    <a:cubicBezTo>
                      <a:pt x="17" y="16"/>
                      <a:pt x="17" y="16"/>
                      <a:pt x="17" y="15"/>
                    </a:cubicBezTo>
                    <a:cubicBezTo>
                      <a:pt x="17" y="15"/>
                      <a:pt x="16" y="14"/>
                      <a:pt x="16" y="14"/>
                    </a:cubicBezTo>
                    <a:cubicBezTo>
                      <a:pt x="16" y="14"/>
                      <a:pt x="15" y="14"/>
                      <a:pt x="15" y="14"/>
                    </a:cubicBezTo>
                    <a:close/>
                    <a:moveTo>
                      <a:pt x="10" y="10"/>
                    </a:moveTo>
                    <a:cubicBezTo>
                      <a:pt x="9" y="11"/>
                      <a:pt x="10" y="11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2"/>
                      <a:pt x="11" y="12"/>
                      <a:pt x="12" y="12"/>
                    </a:cubicBezTo>
                    <a:cubicBezTo>
                      <a:pt x="10" y="9"/>
                      <a:pt x="10" y="9"/>
                      <a:pt x="10" y="9"/>
                    </a:cubicBezTo>
                    <a:cubicBezTo>
                      <a:pt x="10" y="10"/>
                      <a:pt x="10" y="10"/>
                      <a:pt x="10" y="10"/>
                    </a:cubicBezTo>
                    <a:close/>
                    <a:moveTo>
                      <a:pt x="16" y="2"/>
                    </a:moveTo>
                    <a:cubicBezTo>
                      <a:pt x="10" y="0"/>
                      <a:pt x="3" y="4"/>
                      <a:pt x="1" y="11"/>
                    </a:cubicBezTo>
                    <a:cubicBezTo>
                      <a:pt x="0" y="18"/>
                      <a:pt x="4" y="24"/>
                      <a:pt x="10" y="26"/>
                    </a:cubicBezTo>
                    <a:cubicBezTo>
                      <a:pt x="17" y="28"/>
                      <a:pt x="24" y="24"/>
                      <a:pt x="25" y="17"/>
                    </a:cubicBezTo>
                    <a:cubicBezTo>
                      <a:pt x="27" y="10"/>
                      <a:pt x="23" y="4"/>
                      <a:pt x="16" y="2"/>
                    </a:cubicBezTo>
                    <a:close/>
                    <a:moveTo>
                      <a:pt x="20" y="17"/>
                    </a:moveTo>
                    <a:cubicBezTo>
                      <a:pt x="19" y="18"/>
                      <a:pt x="19" y="19"/>
                      <a:pt x="18" y="19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5" y="21"/>
                      <a:pt x="14" y="21"/>
                      <a:pt x="13" y="21"/>
                    </a:cubicBezTo>
                    <a:cubicBezTo>
                      <a:pt x="12" y="20"/>
                      <a:pt x="12" y="20"/>
                      <a:pt x="11" y="19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3" y="18"/>
                      <a:pt x="14" y="18"/>
                      <a:pt x="14" y="18"/>
                    </a:cubicBezTo>
                    <a:cubicBezTo>
                      <a:pt x="14" y="18"/>
                      <a:pt x="15" y="18"/>
                      <a:pt x="15" y="18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2" y="15"/>
                      <a:pt x="11" y="15"/>
                      <a:pt x="10" y="15"/>
                    </a:cubicBezTo>
                    <a:cubicBezTo>
                      <a:pt x="9" y="14"/>
                      <a:pt x="8" y="14"/>
                      <a:pt x="8" y="13"/>
                    </a:cubicBezTo>
                    <a:cubicBezTo>
                      <a:pt x="7" y="12"/>
                      <a:pt x="7" y="11"/>
                      <a:pt x="7" y="10"/>
                    </a:cubicBezTo>
                    <a:cubicBezTo>
                      <a:pt x="7" y="9"/>
                      <a:pt x="8" y="8"/>
                      <a:pt x="9" y="8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6"/>
                      <a:pt x="12" y="6"/>
                      <a:pt x="13" y="6"/>
                    </a:cubicBezTo>
                    <a:cubicBezTo>
                      <a:pt x="14" y="7"/>
                      <a:pt x="14" y="7"/>
                      <a:pt x="15" y="8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2" y="8"/>
                      <a:pt x="11" y="9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5" y="11"/>
                      <a:pt x="16" y="11"/>
                      <a:pt x="17" y="12"/>
                    </a:cubicBezTo>
                    <a:cubicBezTo>
                      <a:pt x="18" y="12"/>
                      <a:pt x="18" y="13"/>
                      <a:pt x="19" y="14"/>
                    </a:cubicBezTo>
                    <a:cubicBezTo>
                      <a:pt x="20" y="15"/>
                      <a:pt x="20" y="16"/>
                      <a:pt x="20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8" name="Freeform 62"/>
              <p:cNvSpPr/>
              <p:nvPr/>
            </p:nvSpPr>
            <p:spPr bwMode="auto">
              <a:xfrm rot="10800000">
                <a:off x="6621577" y="3943292"/>
                <a:ext cx="625534" cy="1701013"/>
              </a:xfrm>
              <a:custGeom>
                <a:gdLst>
                  <a:gd fmla="*/ 12 w 47" name="T0"/>
                  <a:gd fmla="*/ 35 h 130" name="T1"/>
                  <a:gd fmla="*/ 6 w 47" name="T2"/>
                  <a:gd fmla="*/ 21 h 130" name="T3"/>
                  <a:gd fmla="*/ 8 w 47" name="T4"/>
                  <a:gd fmla="*/ 6 h 130" name="T5"/>
                  <a:gd fmla="*/ 16 w 47" name="T6"/>
                  <a:gd fmla="*/ 3 h 130" name="T7"/>
                  <a:gd fmla="*/ 21 w 47" name="T8"/>
                  <a:gd fmla="*/ 15 h 130" name="T9"/>
                  <a:gd fmla="*/ 32 w 47" name="T10"/>
                  <a:gd fmla="*/ 38 h 130" name="T11"/>
                  <a:gd fmla="*/ 38 w 47" name="T12"/>
                  <a:gd fmla="*/ 53 h 130" name="T13"/>
                  <a:gd fmla="*/ 43 w 47" name="T14"/>
                  <a:gd fmla="*/ 60 h 130" name="T15"/>
                  <a:gd fmla="*/ 40 w 47" name="T16"/>
                  <a:gd fmla="*/ 75 h 130" name="T17"/>
                  <a:gd fmla="*/ 40 w 47" name="T18"/>
                  <a:gd fmla="*/ 100 h 130" name="T19"/>
                  <a:gd fmla="*/ 44 w 47" name="T20"/>
                  <a:gd fmla="*/ 123 h 130" name="T21"/>
                  <a:gd fmla="*/ 45 w 47" name="T22"/>
                  <a:gd fmla="*/ 124 h 130" name="T23"/>
                  <a:gd fmla="*/ 4 w 47" name="T24"/>
                  <a:gd fmla="*/ 130 h 130" name="T25"/>
                  <a:gd fmla="*/ 3 w 47" name="T26"/>
                  <a:gd fmla="*/ 95 h 130" name="T27"/>
                  <a:gd fmla="*/ 3 w 47" name="T28"/>
                  <a:gd fmla="*/ 81 h 130" name="T29"/>
                  <a:gd fmla="*/ 6 w 47" name="T30"/>
                  <a:gd fmla="*/ 59 h 130" name="T31"/>
                  <a:gd fmla="*/ 12 w 47" name="T32"/>
                  <a:gd fmla="*/ 35 h 130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30" w="47">
                    <a:moveTo>
                      <a:pt x="12" y="35"/>
                    </a:moveTo>
                    <a:cubicBezTo>
                      <a:pt x="12" y="35"/>
                      <a:pt x="7" y="26"/>
                      <a:pt x="6" y="21"/>
                    </a:cubicBezTo>
                    <a:cubicBezTo>
                      <a:pt x="6" y="21"/>
                      <a:pt x="3" y="11"/>
                      <a:pt x="8" y="6"/>
                    </a:cubicBezTo>
                    <a:cubicBezTo>
                      <a:pt x="8" y="6"/>
                      <a:pt x="11" y="0"/>
                      <a:pt x="16" y="3"/>
                    </a:cubicBezTo>
                    <a:cubicBezTo>
                      <a:pt x="16" y="3"/>
                      <a:pt x="21" y="9"/>
                      <a:pt x="21" y="15"/>
                    </a:cubicBezTo>
                    <a:cubicBezTo>
                      <a:pt x="21" y="15"/>
                      <a:pt x="31" y="25"/>
                      <a:pt x="32" y="38"/>
                    </a:cubicBezTo>
                    <a:cubicBezTo>
                      <a:pt x="32" y="38"/>
                      <a:pt x="37" y="49"/>
                      <a:pt x="38" y="53"/>
                    </a:cubicBezTo>
                    <a:cubicBezTo>
                      <a:pt x="43" y="60"/>
                      <a:pt x="43" y="60"/>
                      <a:pt x="43" y="60"/>
                    </a:cubicBezTo>
                    <a:cubicBezTo>
                      <a:pt x="43" y="60"/>
                      <a:pt x="42" y="71"/>
                      <a:pt x="40" y="75"/>
                    </a:cubicBezTo>
                    <a:cubicBezTo>
                      <a:pt x="40" y="75"/>
                      <a:pt x="39" y="96"/>
                      <a:pt x="40" y="100"/>
                    </a:cubicBezTo>
                    <a:cubicBezTo>
                      <a:pt x="40" y="100"/>
                      <a:pt x="42" y="118"/>
                      <a:pt x="44" y="123"/>
                    </a:cubicBezTo>
                    <a:cubicBezTo>
                      <a:pt x="45" y="124"/>
                      <a:pt x="45" y="124"/>
                      <a:pt x="45" y="124"/>
                    </a:cubicBezTo>
                    <a:cubicBezTo>
                      <a:pt x="47" y="125"/>
                      <a:pt x="4" y="130"/>
                      <a:pt x="4" y="130"/>
                    </a:cubicBezTo>
                    <a:cubicBezTo>
                      <a:pt x="4" y="130"/>
                      <a:pt x="10" y="114"/>
                      <a:pt x="3" y="95"/>
                    </a:cubicBezTo>
                    <a:cubicBezTo>
                      <a:pt x="3" y="95"/>
                      <a:pt x="0" y="84"/>
                      <a:pt x="3" y="81"/>
                    </a:cubicBezTo>
                    <a:cubicBezTo>
                      <a:pt x="3" y="81"/>
                      <a:pt x="2" y="76"/>
                      <a:pt x="6" y="59"/>
                    </a:cubicBezTo>
                    <a:cubicBezTo>
                      <a:pt x="9" y="41"/>
                      <a:pt x="12" y="35"/>
                      <a:pt x="12" y="35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49" name="Freeform 63"/>
              <p:cNvSpPr/>
              <p:nvPr/>
            </p:nvSpPr>
            <p:spPr bwMode="auto">
              <a:xfrm rot="10800000">
                <a:off x="6725833" y="5161437"/>
                <a:ext cx="93281" cy="49384"/>
              </a:xfrm>
              <a:custGeom>
                <a:gdLst>
                  <a:gd fmla="*/ 7 w 7" name="T0"/>
                  <a:gd fmla="*/ 0 h 4" name="T1"/>
                  <a:gd fmla="*/ 5 w 7" name="T2"/>
                  <a:gd fmla="*/ 1 h 4" name="T3"/>
                  <a:gd fmla="*/ 1 w 7" name="T4"/>
                  <a:gd fmla="*/ 4 h 4" name="T5"/>
                  <a:gd fmla="*/ 1 w 7" name="T6"/>
                  <a:gd fmla="*/ 4 h 4" name="T7"/>
                  <a:gd fmla="*/ 0 w 7" name="T8"/>
                  <a:gd fmla="*/ 4 h 4" name="T9"/>
                  <a:gd fmla="*/ 0 w 7" name="T10"/>
                  <a:gd fmla="*/ 4 h 4" name="T11"/>
                  <a:gd fmla="*/ 1 w 7" name="T12"/>
                  <a:gd fmla="*/ 4 h 4" name="T13"/>
                  <a:gd fmla="*/ 1 w 7" name="T14"/>
                  <a:gd fmla="*/ 4 h 4" name="T15"/>
                  <a:gd fmla="*/ 5 w 7" name="T16"/>
                  <a:gd fmla="*/ 1 h 4" name="T17"/>
                  <a:gd fmla="*/ 7 w 7" name="T18"/>
                  <a:gd fmla="*/ 0 h 4" name="T19"/>
                  <a:gd fmla="*/ 7 w 7" name="T20"/>
                  <a:gd fmla="*/ 0 h 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" w="7">
                    <a:moveTo>
                      <a:pt x="7" y="0"/>
                    </a:moveTo>
                    <a:cubicBezTo>
                      <a:pt x="6" y="0"/>
                      <a:pt x="6" y="1"/>
                      <a:pt x="5" y="1"/>
                    </a:cubicBezTo>
                    <a:cubicBezTo>
                      <a:pt x="4" y="2"/>
                      <a:pt x="2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4" y="3"/>
                      <a:pt x="5" y="1"/>
                    </a:cubicBezTo>
                    <a:cubicBezTo>
                      <a:pt x="6" y="1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0" name="Freeform 64"/>
              <p:cNvSpPr/>
              <p:nvPr/>
            </p:nvSpPr>
            <p:spPr bwMode="auto">
              <a:xfrm rot="10800000">
                <a:off x="6835575" y="5358974"/>
                <a:ext cx="49384" cy="21949"/>
              </a:xfrm>
              <a:custGeom>
                <a:gdLst>
                  <a:gd fmla="*/ 4 w 4" name="T0"/>
                  <a:gd fmla="*/ 0 h 2" name="T1"/>
                  <a:gd fmla="*/ 0 w 4" name="T2"/>
                  <a:gd fmla="*/ 2 h 2" name="T3"/>
                  <a:gd fmla="*/ 0 w 4" name="T4"/>
                  <a:gd fmla="*/ 2 h 2" name="T5"/>
                  <a:gd fmla="*/ 4 w 4" name="T6"/>
                  <a:gd fmla="*/ 0 h 2" name="T7"/>
                  <a:gd fmla="*/ 4 w 4" name="T8"/>
                  <a:gd fmla="*/ 0 h 2" name="T9"/>
                  <a:gd fmla="*/ 4 w 4" name="T10"/>
                  <a:gd fmla="*/ 0 h 2" name="T11"/>
                  <a:gd fmla="*/ 4 w 4" name="T12"/>
                  <a:gd fmla="*/ 0 h 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" w="4">
                    <a:moveTo>
                      <a:pt x="4" y="0"/>
                    </a:moveTo>
                    <a:cubicBezTo>
                      <a:pt x="2" y="0"/>
                      <a:pt x="1" y="0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1" name="Freeform 65"/>
              <p:cNvSpPr/>
              <p:nvPr/>
            </p:nvSpPr>
            <p:spPr bwMode="auto">
              <a:xfrm rot="10800000">
                <a:off x="6791678" y="5068156"/>
                <a:ext cx="148153" cy="356664"/>
              </a:xfrm>
              <a:custGeom>
                <a:gdLst>
                  <a:gd fmla="*/ 0 w 11" name="T0"/>
                  <a:gd fmla="*/ 0 h 27" name="T1"/>
                  <a:gd fmla="*/ 0 w 11" name="T2"/>
                  <a:gd fmla="*/ 0 h 27" name="T3"/>
                  <a:gd fmla="*/ 3 w 11" name="T4"/>
                  <a:gd fmla="*/ 3 h 27" name="T5"/>
                  <a:gd fmla="*/ 8 w 11" name="T6"/>
                  <a:gd fmla="*/ 16 h 27" name="T7"/>
                  <a:gd fmla="*/ 8 w 11" name="T8"/>
                  <a:gd fmla="*/ 19 h 27" name="T9"/>
                  <a:gd fmla="*/ 8 w 11" name="T10"/>
                  <a:gd fmla="*/ 19 h 27" name="T11"/>
                  <a:gd fmla="*/ 10 w 11" name="T12"/>
                  <a:gd fmla="*/ 25 h 27" name="T13"/>
                  <a:gd fmla="*/ 10 w 11" name="T14"/>
                  <a:gd fmla="*/ 25 h 27" name="T15"/>
                  <a:gd fmla="*/ 10 w 11" name="T16"/>
                  <a:gd fmla="*/ 25 h 27" name="T17"/>
                  <a:gd fmla="*/ 11 w 11" name="T18"/>
                  <a:gd fmla="*/ 27 h 27" name="T19"/>
                  <a:gd fmla="*/ 11 w 11" name="T20"/>
                  <a:gd fmla="*/ 27 h 27" name="T21"/>
                  <a:gd fmla="*/ 11 w 11" name="T22"/>
                  <a:gd fmla="*/ 25 h 27" name="T23"/>
                  <a:gd fmla="*/ 8 w 11" name="T24"/>
                  <a:gd fmla="*/ 19 h 27" name="T25"/>
                  <a:gd fmla="*/ 8 w 11" name="T26"/>
                  <a:gd fmla="*/ 16 h 27" name="T27"/>
                  <a:gd fmla="*/ 3 w 11" name="T28"/>
                  <a:gd fmla="*/ 3 h 27" name="T29"/>
                  <a:gd fmla="*/ 0 w 11" name="T30"/>
                  <a:gd fmla="*/ 0 h 27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27" w="1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2"/>
                      <a:pt x="2" y="3"/>
                      <a:pt x="3" y="3"/>
                    </a:cubicBezTo>
                    <a:cubicBezTo>
                      <a:pt x="3" y="4"/>
                      <a:pt x="7" y="10"/>
                      <a:pt x="8" y="16"/>
                    </a:cubicBezTo>
                    <a:cubicBezTo>
                      <a:pt x="8" y="16"/>
                      <a:pt x="8" y="17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10" y="24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1" y="25"/>
                      <a:pt x="11" y="27"/>
                    </a:cubicBezTo>
                    <a:cubicBezTo>
                      <a:pt x="11" y="27"/>
                      <a:pt x="11" y="27"/>
                      <a:pt x="11" y="27"/>
                    </a:cubicBezTo>
                    <a:cubicBezTo>
                      <a:pt x="11" y="26"/>
                      <a:pt x="11" y="25"/>
                      <a:pt x="11" y="25"/>
                    </a:cubicBezTo>
                    <a:cubicBezTo>
                      <a:pt x="10" y="24"/>
                      <a:pt x="8" y="19"/>
                      <a:pt x="8" y="19"/>
                    </a:cubicBezTo>
                    <a:cubicBezTo>
                      <a:pt x="8" y="17"/>
                      <a:pt x="8" y="16"/>
                      <a:pt x="8" y="16"/>
                    </a:cubicBezTo>
                    <a:cubicBezTo>
                      <a:pt x="7" y="10"/>
                      <a:pt x="3" y="3"/>
                      <a:pt x="3" y="3"/>
                    </a:cubicBezTo>
                    <a:cubicBezTo>
                      <a:pt x="2" y="3"/>
                      <a:pt x="2" y="2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2" name="Freeform 66"/>
              <p:cNvSpPr/>
              <p:nvPr/>
            </p:nvSpPr>
            <p:spPr bwMode="auto">
              <a:xfrm rot="10800000">
                <a:off x="6687423" y="4870619"/>
                <a:ext cx="76820" cy="82307"/>
              </a:xfrm>
              <a:custGeom>
                <a:gdLst>
                  <a:gd fmla="*/ 14 w 14" name="T0"/>
                  <a:gd fmla="*/ 15 h 15" name="T1"/>
                  <a:gd fmla="*/ 9 w 14" name="T2"/>
                  <a:gd fmla="*/ 15 h 15" name="T3"/>
                  <a:gd fmla="*/ 2 w 14" name="T4"/>
                  <a:gd fmla="*/ 3 h 15" name="T5"/>
                  <a:gd fmla="*/ 0 w 14" name="T6"/>
                  <a:gd fmla="*/ 0 h 15" name="T7"/>
                  <a:gd fmla="*/ 14 w 14" name="T8"/>
                  <a:gd fmla="*/ 15 h 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" w="14">
                    <a:moveTo>
                      <a:pt x="14" y="15"/>
                    </a:moveTo>
                    <a:lnTo>
                      <a:pt x="9" y="15"/>
                    </a:lnTo>
                    <a:lnTo>
                      <a:pt x="2" y="3"/>
                    </a:lnTo>
                    <a:lnTo>
                      <a:pt x="0" y="0"/>
                    </a:lnTo>
                    <a:lnTo>
                      <a:pt x="14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3" name="Freeform 67"/>
              <p:cNvSpPr/>
              <p:nvPr/>
            </p:nvSpPr>
            <p:spPr bwMode="auto">
              <a:xfrm rot="10800000">
                <a:off x="7005677" y="5485178"/>
                <a:ext cx="131691" cy="93281"/>
              </a:xfrm>
              <a:custGeom>
                <a:gdLst>
                  <a:gd fmla="*/ 6 w 10" name="T0"/>
                  <a:gd fmla="*/ 0 h 7" name="T1"/>
                  <a:gd fmla="*/ 3 w 10" name="T2"/>
                  <a:gd fmla="*/ 1 h 7" name="T3"/>
                  <a:gd fmla="*/ 1 w 10" name="T4"/>
                  <a:gd fmla="*/ 6 h 7" name="T5"/>
                  <a:gd fmla="*/ 3 w 10" name="T6"/>
                  <a:gd fmla="*/ 7 h 7" name="T7"/>
                  <a:gd fmla="*/ 6 w 10" name="T8"/>
                  <a:gd fmla="*/ 6 h 7" name="T9"/>
                  <a:gd fmla="*/ 9 w 10" name="T10"/>
                  <a:gd fmla="*/ 1 h 7" name="T11"/>
                  <a:gd fmla="*/ 6 w 10" name="T12"/>
                  <a:gd fmla="*/ 0 h 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" w="10">
                    <a:moveTo>
                      <a:pt x="6" y="0"/>
                    </a:moveTo>
                    <a:cubicBezTo>
                      <a:pt x="5" y="0"/>
                      <a:pt x="4" y="1"/>
                      <a:pt x="3" y="1"/>
                    </a:cubicBezTo>
                    <a:cubicBezTo>
                      <a:pt x="1" y="3"/>
                      <a:pt x="0" y="5"/>
                      <a:pt x="1" y="6"/>
                    </a:cubicBezTo>
                    <a:cubicBezTo>
                      <a:pt x="1" y="7"/>
                      <a:pt x="2" y="7"/>
                      <a:pt x="3" y="7"/>
                    </a:cubicBezTo>
                    <a:cubicBezTo>
                      <a:pt x="4" y="7"/>
                      <a:pt x="5" y="7"/>
                      <a:pt x="6" y="6"/>
                    </a:cubicBezTo>
                    <a:cubicBezTo>
                      <a:pt x="8" y="5"/>
                      <a:pt x="10" y="2"/>
                      <a:pt x="9" y="1"/>
                    </a:cubicBezTo>
                    <a:cubicBezTo>
                      <a:pt x="8" y="1"/>
                      <a:pt x="8" y="0"/>
                      <a:pt x="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4" name="Freeform 68"/>
              <p:cNvSpPr/>
              <p:nvPr/>
            </p:nvSpPr>
            <p:spPr bwMode="auto">
              <a:xfrm rot="10800000">
                <a:off x="6687423" y="4843183"/>
                <a:ext cx="93281" cy="186563"/>
              </a:xfrm>
              <a:custGeom>
                <a:gdLst>
                  <a:gd fmla="*/ 3 w 17" name="T0"/>
                  <a:gd fmla="*/ 24 h 34" name="T1"/>
                  <a:gd fmla="*/ 0 w 17" name="T2"/>
                  <a:gd fmla="*/ 14 h 34" name="T3"/>
                  <a:gd fmla="*/ 3 w 17" name="T4"/>
                  <a:gd fmla="*/ 10 h 34" name="T5"/>
                  <a:gd fmla="*/ 5 w 17" name="T6"/>
                  <a:gd fmla="*/ 3 h 34" name="T7"/>
                  <a:gd fmla="*/ 7 w 17" name="T8"/>
                  <a:gd fmla="*/ 0 h 34" name="T9"/>
                  <a:gd fmla="*/ 12 w 17" name="T10"/>
                  <a:gd fmla="*/ 7 h 34" name="T11"/>
                  <a:gd fmla="*/ 12 w 17" name="T12"/>
                  <a:gd fmla="*/ 12 h 34" name="T13"/>
                  <a:gd fmla="*/ 17 w 17" name="T14"/>
                  <a:gd fmla="*/ 17 h 34" name="T15"/>
                  <a:gd fmla="*/ 17 w 17" name="T16"/>
                  <a:gd fmla="*/ 22 h 34" name="T17"/>
                  <a:gd fmla="*/ 17 w 17" name="T18"/>
                  <a:gd fmla="*/ 26 h 34" name="T19"/>
                  <a:gd fmla="*/ 15 w 17" name="T20"/>
                  <a:gd fmla="*/ 34 h 34" name="T21"/>
                  <a:gd fmla="*/ 7 w 17" name="T22"/>
                  <a:gd fmla="*/ 31 h 34" name="T23"/>
                  <a:gd fmla="*/ 5 w 17" name="T24"/>
                  <a:gd fmla="*/ 26 h 34" name="T25"/>
                  <a:gd fmla="*/ 3 w 17" name="T26"/>
                  <a:gd fmla="*/ 24 h 34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4" w="17">
                    <a:moveTo>
                      <a:pt x="3" y="24"/>
                    </a:moveTo>
                    <a:lnTo>
                      <a:pt x="0" y="14"/>
                    </a:lnTo>
                    <a:lnTo>
                      <a:pt x="3" y="10"/>
                    </a:lnTo>
                    <a:lnTo>
                      <a:pt x="5" y="3"/>
                    </a:lnTo>
                    <a:lnTo>
                      <a:pt x="7" y="0"/>
                    </a:lnTo>
                    <a:lnTo>
                      <a:pt x="12" y="7"/>
                    </a:lnTo>
                    <a:lnTo>
                      <a:pt x="12" y="12"/>
                    </a:lnTo>
                    <a:lnTo>
                      <a:pt x="17" y="17"/>
                    </a:lnTo>
                    <a:lnTo>
                      <a:pt x="17" y="22"/>
                    </a:lnTo>
                    <a:lnTo>
                      <a:pt x="17" y="26"/>
                    </a:lnTo>
                    <a:lnTo>
                      <a:pt x="15" y="34"/>
                    </a:lnTo>
                    <a:lnTo>
                      <a:pt x="7" y="31"/>
                    </a:lnTo>
                    <a:lnTo>
                      <a:pt x="5" y="26"/>
                    </a:lnTo>
                    <a:lnTo>
                      <a:pt x="3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5" name="Freeform 69"/>
              <p:cNvSpPr/>
              <p:nvPr/>
            </p:nvSpPr>
            <p:spPr bwMode="auto">
              <a:xfrm rot="10800000">
                <a:off x="6566706" y="4074983"/>
                <a:ext cx="680405" cy="235947"/>
              </a:xfrm>
              <a:custGeom>
                <a:gdLst>
                  <a:gd fmla="*/ 2 w 51" name="T0"/>
                  <a:gd fmla="*/ 18 h 18" name="T1"/>
                  <a:gd fmla="*/ 1 w 51" name="T2"/>
                  <a:gd fmla="*/ 6 h 18" name="T3"/>
                  <a:gd fmla="*/ 50 w 51" name="T4"/>
                  <a:gd fmla="*/ 1 h 18" name="T5"/>
                  <a:gd fmla="*/ 51 w 51" name="T6"/>
                  <a:gd fmla="*/ 13 h 18" name="T7"/>
                  <a:gd fmla="*/ 2 w 51" name="T8"/>
                  <a:gd fmla="*/ 18 h 1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" w="51">
                    <a:moveTo>
                      <a:pt x="2" y="18"/>
                    </a:moveTo>
                    <a:cubicBezTo>
                      <a:pt x="2" y="18"/>
                      <a:pt x="0" y="8"/>
                      <a:pt x="1" y="6"/>
                    </a:cubicBezTo>
                    <a:cubicBezTo>
                      <a:pt x="1" y="4"/>
                      <a:pt x="50" y="0"/>
                      <a:pt x="50" y="1"/>
                    </a:cubicBezTo>
                    <a:cubicBezTo>
                      <a:pt x="51" y="2"/>
                      <a:pt x="51" y="13"/>
                      <a:pt x="51" y="13"/>
                    </a:cubicBezTo>
                    <a:lnTo>
                      <a:pt x="2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56" name="Freeform 70"/>
              <p:cNvSpPr/>
              <p:nvPr/>
            </p:nvSpPr>
            <p:spPr bwMode="auto">
              <a:xfrm rot="10800000">
                <a:off x="6352707" y="2812941"/>
                <a:ext cx="943787" cy="1404708"/>
              </a:xfrm>
              <a:custGeom>
                <a:gdLst>
                  <a:gd fmla="*/ 2 w 71" name="T0"/>
                  <a:gd fmla="*/ 12 h 107" name="T1"/>
                  <a:gd fmla="*/ 60 w 71" name="T2"/>
                  <a:gd fmla="*/ 5 h 107" name="T3"/>
                  <a:gd fmla="*/ 71 w 71" name="T4"/>
                  <a:gd fmla="*/ 101 h 107" name="T5"/>
                  <a:gd fmla="*/ 10 w 71" name="T6"/>
                  <a:gd fmla="*/ 107 h 107" name="T7"/>
                  <a:gd fmla="*/ 2 w 71" name="T8"/>
                  <a:gd fmla="*/ 12 h 10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7" w="71">
                    <a:moveTo>
                      <a:pt x="2" y="12"/>
                    </a:moveTo>
                    <a:cubicBezTo>
                      <a:pt x="3" y="7"/>
                      <a:pt x="58" y="0"/>
                      <a:pt x="60" y="5"/>
                    </a:cubicBezTo>
                    <a:cubicBezTo>
                      <a:pt x="62" y="10"/>
                      <a:pt x="71" y="101"/>
                      <a:pt x="71" y="101"/>
                    </a:cubicBezTo>
                    <a:cubicBezTo>
                      <a:pt x="10" y="107"/>
                      <a:pt x="10" y="107"/>
                      <a:pt x="10" y="107"/>
                    </a:cubicBezTo>
                    <a:cubicBezTo>
                      <a:pt x="10" y="107"/>
                      <a:pt x="0" y="17"/>
                      <a:pt x="2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159" name="椭圆 158"/>
          <p:cNvSpPr/>
          <p:nvPr/>
        </p:nvSpPr>
        <p:spPr>
          <a:xfrm>
            <a:off x="3477350" y="1237269"/>
            <a:ext cx="4767052" cy="4767052"/>
          </a:xfrm>
          <a:prstGeom prst="ellipse">
            <a:avLst/>
          </a:prstGeom>
          <a:solidFill>
            <a:srgbClr val="D1D521"/>
          </a:solidFill>
          <a:ln>
            <a:noFill/>
          </a:ln>
          <a:scene3d>
            <a:camera prst="perspectiveAbove"/>
            <a:lightRig dir="t" rig="flat"/>
          </a:scene3d>
          <a:sp3d extrusionH="762000" prstMaterial="matte">
            <a:extrusionClr>
              <a:srgbClr val="AC8300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0" name="文本框 159"/>
          <p:cNvSpPr txBox="1"/>
          <p:nvPr/>
        </p:nvSpPr>
        <p:spPr>
          <a:xfrm>
            <a:off x="3987731" y="2623708"/>
            <a:ext cx="4093475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一次性创业补贴</a:t>
            </a:r>
          </a:p>
        </p:txBody>
      </p:sp>
    </p:spTree>
    <p:extLst>
      <p:ext uri="{BB962C8B-B14F-4D97-AF65-F5344CB8AC3E}">
        <p14:creationId val="788450002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dur="1100" fill="hold" id="6"/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 nodeType="clickPar">
                      <p:stCondLst>
                        <p:cond delay="indefinite"/>
                        <p:cond delay="0" evt="onBegin">
                          <p:tn val="6"/>
                        </p:cond>
                      </p:stCondLst>
                      <p:childTnLst>
                        <p:par>
                          <p:cTn fill="hold" id="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1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5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7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9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1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3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5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28" nodeType="afterEffect" presetClass="entr" presetID="1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49"/>
      <p:bldP grpId="0" spid="51"/>
      <p:bldP grpId="0" spid="52"/>
      <p:bldP grpId="0" spid="53"/>
      <p:bldP grpId="0" spid="54"/>
      <p:bldP grpId="0" spid="159"/>
      <p:bldP grpId="0" spid="16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任意多边形 11"/>
          <p:cNvSpPr/>
          <p:nvPr/>
        </p:nvSpPr>
        <p:spPr>
          <a:xfrm>
            <a:off x="-1697506" y="2170359"/>
            <a:ext cx="8621954" cy="3270442"/>
          </a:xfrm>
          <a:custGeom>
            <a:gdLst>
              <a:gd fmla="*/ 1169242 w 2281881" name="connsiteX0"/>
              <a:gd fmla="*/ 0 h 1361522" name="connsiteY0"/>
              <a:gd fmla="*/ 2281881 w 2281881" name="connsiteX1"/>
              <a:gd fmla="*/ 0 h 1361522" name="connsiteY1"/>
              <a:gd fmla="*/ 2281881 w 2281881" name="connsiteX2"/>
              <a:gd fmla="*/ 1361522 h 1361522" name="connsiteY2"/>
              <a:gd fmla="*/ 1169242 w 2281881" name="connsiteX3"/>
              <a:gd fmla="*/ 1361522 h 1361522" name="connsiteY3"/>
              <a:gd fmla="*/ 1169242 w 2281881" name="connsiteX4"/>
              <a:gd fmla="*/ 1361521 h 1361522" name="connsiteY4"/>
              <a:gd fmla="*/ 1120877 w 2281881" name="connsiteX5"/>
              <a:gd fmla="*/ 1361521 h 1361522" name="connsiteY5"/>
              <a:gd fmla="*/ 529643 w 2281881" name="connsiteX6"/>
              <a:gd fmla="*/ 1361521 h 1361522" name="connsiteY6"/>
              <a:gd fmla="*/ 0 w 2281881" name="connsiteX7"/>
              <a:gd fmla="*/ 1361521 h 1361522" name="connsiteY7"/>
              <a:gd fmla="*/ 0 w 2281881" name="connsiteX8"/>
              <a:gd fmla="*/ 707559 h 1361522" name="connsiteY8"/>
              <a:gd fmla="*/ 529643 w 2281881" name="connsiteX9"/>
              <a:gd fmla="*/ 707559 h 1361522" name="connsiteY9"/>
              <a:gd fmla="*/ 529643 w 2281881" name="connsiteX10"/>
              <a:gd fmla="*/ 380578 h 1361522" name="connsiteY10"/>
              <a:gd fmla="*/ 1169242 w 2281881" name="connsiteX11"/>
              <a:gd fmla="*/ 380578 h 1361522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1361522" w="2281881">
                <a:moveTo>
                  <a:pt x="1169242" y="0"/>
                </a:moveTo>
                <a:lnTo>
                  <a:pt x="2281881" y="0"/>
                </a:lnTo>
                <a:lnTo>
                  <a:pt x="2281881" y="1361522"/>
                </a:lnTo>
                <a:lnTo>
                  <a:pt x="1169242" y="1361522"/>
                </a:lnTo>
                <a:lnTo>
                  <a:pt x="1169242" y="1361521"/>
                </a:lnTo>
                <a:lnTo>
                  <a:pt x="1120877" y="1361521"/>
                </a:lnTo>
                <a:lnTo>
                  <a:pt x="529643" y="1361521"/>
                </a:lnTo>
                <a:lnTo>
                  <a:pt x="0" y="1361521"/>
                </a:lnTo>
                <a:lnTo>
                  <a:pt x="0" y="707559"/>
                </a:lnTo>
                <a:lnTo>
                  <a:pt x="529643" y="707559"/>
                </a:lnTo>
                <a:lnTo>
                  <a:pt x="529643" y="380578"/>
                </a:lnTo>
                <a:lnTo>
                  <a:pt x="1169242" y="3805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obliqueTopLeft">
              <a:rot lat="0" lon="10200000" rev="0"/>
            </a:camera>
            <a:lightRig dir="t" rig="glow">
              <a:rot lat="0" lon="0" rev="16800000"/>
            </a:lightRig>
          </a:scene3d>
          <a:sp3d extrusionH="2540000">
            <a:extrusionClr>
              <a:schemeClr val="bg1">
                <a:lumMod val="7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1064134" y="4411493"/>
            <a:ext cx="7767176" cy="1310640"/>
          </a:xfrm>
          <a:prstGeom prst="rect">
            <a:avLst/>
          </a:prstGeom>
          <a:noFill/>
          <a:scene3d>
            <a:camera prst="perspectiveRight"/>
            <a:lightRig dir="t" rig="threePt"/>
          </a:scene3d>
        </p:spPr>
        <p:txBody>
          <a:bodyPr rtlCol="0" wrap="square">
            <a:spAutoFit/>
          </a:bodyPr>
          <a:lstStyle/>
          <a:p>
            <a:r>
              <a:rPr altLang="en-US" lang="zh-CN" smtClean="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低门槛创业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85604" y="1859461"/>
            <a:ext cx="331316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注册资金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185604" y="2819182"/>
            <a:ext cx="331316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营业场所</a:t>
            </a:r>
          </a:p>
        </p:txBody>
      </p:sp>
      <p:sp>
        <p:nvSpPr>
          <p:cNvPr id="6" name="等腰三角形 5"/>
          <p:cNvSpPr/>
          <p:nvPr/>
        </p:nvSpPr>
        <p:spPr>
          <a:xfrm rot="5400000">
            <a:off x="8359361" y="1924530"/>
            <a:ext cx="427704" cy="51619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等腰三角形 16"/>
          <p:cNvSpPr/>
          <p:nvPr/>
        </p:nvSpPr>
        <p:spPr>
          <a:xfrm rot="5400000">
            <a:off x="8359361" y="2884251"/>
            <a:ext cx="427704" cy="51619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638192606"/>
      </p:ext>
    </p:extLst>
  </p:cSld>
  <p:clrMapOvr>
    <a:masterClrMapping/>
  </p:clrMapOvr>
  <p:transition spd="slow">
    <p:push dir="u"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2" name="组合 61"/>
          <p:cNvGrpSpPr/>
          <p:nvPr/>
        </p:nvGrpSpPr>
        <p:grpSpPr>
          <a:xfrm>
            <a:off x="134938" y="33451"/>
            <a:ext cx="11901249" cy="6824550"/>
            <a:chOff x="134938" y="33451"/>
            <a:chExt cx="11901249" cy="6824550"/>
          </a:xfrm>
        </p:grpSpPr>
        <p:sp>
          <p:nvSpPr>
            <p:cNvPr id="60" name="矩形 59"/>
            <p:cNvSpPr/>
            <p:nvPr/>
          </p:nvSpPr>
          <p:spPr>
            <a:xfrm>
              <a:off x="134938" y="796069"/>
              <a:ext cx="11901249" cy="6061932"/>
            </a:xfrm>
            <a:custGeom>
              <a:gdLst>
                <a:gd fmla="*/ 0 w 11233219" name="connsiteX0"/>
                <a:gd fmla="*/ 301671 h 7020233" name="connsiteY0"/>
                <a:gd fmla="*/ 11233219 w 11233219" name="connsiteX1"/>
                <a:gd fmla="*/ 0 h 7020233" name="connsiteY1"/>
                <a:gd fmla="*/ 10908755 w 11233219" name="connsiteX2"/>
                <a:gd fmla="*/ 7020233 h 7020233" name="connsiteY2"/>
                <a:gd fmla="*/ 53942 w 11233219" name="connsiteX3"/>
                <a:gd fmla="*/ 7020233 h 7020233" name="connsiteY3"/>
                <a:gd fmla="*/ 0 w 11233219" name="connsiteX4"/>
                <a:gd fmla="*/ 301671 h 702023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7020233" w="11233219">
                  <a:moveTo>
                    <a:pt x="0" y="301671"/>
                  </a:moveTo>
                  <a:lnTo>
                    <a:pt x="11233219" y="0"/>
                  </a:lnTo>
                  <a:lnTo>
                    <a:pt x="10908755" y="7020233"/>
                  </a:lnTo>
                  <a:lnTo>
                    <a:pt x="53942" y="7020233"/>
                  </a:lnTo>
                  <a:lnTo>
                    <a:pt x="0" y="301671"/>
                  </a:lnTo>
                  <a:close/>
                </a:path>
              </a:pathLst>
            </a:custGeom>
            <a:solidFill>
              <a:srgbClr val="1E7C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矩形 53"/>
            <p:cNvSpPr/>
            <p:nvPr/>
          </p:nvSpPr>
          <p:spPr>
            <a:xfrm>
              <a:off x="192089" y="1150373"/>
              <a:ext cx="11547628" cy="57076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4755141" y="33451"/>
              <a:ext cx="2421523" cy="1525233"/>
              <a:chOff x="3823610" y="-729774"/>
              <a:chExt cx="3580142" cy="2255007"/>
            </a:xfrm>
          </p:grpSpPr>
          <p:sp>
            <p:nvSpPr>
              <p:cNvPr id="11" name="Freeform 11"/>
              <p:cNvSpPr>
                <a:spLocks noEditPoints="1"/>
              </p:cNvSpPr>
              <p:nvPr/>
            </p:nvSpPr>
            <p:spPr bwMode="auto">
              <a:xfrm rot="471492">
                <a:off x="5095767" y="-729774"/>
                <a:ext cx="973548" cy="1322141"/>
              </a:xfrm>
              <a:custGeom>
                <a:gdLst>
                  <a:gd fmla="*/ 131 w 131" name="T0"/>
                  <a:gd fmla="*/ 162 h 178" name="T1"/>
                  <a:gd fmla="*/ 116 w 131" name="T2"/>
                  <a:gd fmla="*/ 53 h 178" name="T3"/>
                  <a:gd fmla="*/ 52 w 131" name="T4"/>
                  <a:gd fmla="*/ 4 h 178" name="T5"/>
                  <a:gd fmla="*/ 4 w 131" name="T6"/>
                  <a:gd fmla="*/ 68 h 178" name="T7"/>
                  <a:gd fmla="*/ 19 w 131" name="T8"/>
                  <a:gd fmla="*/ 178 h 178" name="T9"/>
                  <a:gd fmla="*/ 131 w 131" name="T10"/>
                  <a:gd fmla="*/ 162 h 178" name="T11"/>
                  <a:gd fmla="*/ 56 w 131" name="T12"/>
                  <a:gd fmla="*/ 34 h 178" name="T13"/>
                  <a:gd fmla="*/ 96 w 131" name="T14"/>
                  <a:gd fmla="*/ 63 h 178" name="T15"/>
                  <a:gd fmla="*/ 66 w 131" name="T16"/>
                  <a:gd fmla="*/ 103 h 178" name="T17"/>
                  <a:gd fmla="*/ 27 w 131" name="T18"/>
                  <a:gd fmla="*/ 73 h 178" name="T19"/>
                  <a:gd fmla="*/ 56 w 131" name="T20"/>
                  <a:gd fmla="*/ 34 h 17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8" w="131">
                    <a:moveTo>
                      <a:pt x="131" y="162"/>
                    </a:moveTo>
                    <a:cubicBezTo>
                      <a:pt x="116" y="53"/>
                      <a:pt x="116" y="53"/>
                      <a:pt x="116" y="53"/>
                    </a:cubicBezTo>
                    <a:cubicBezTo>
                      <a:pt x="112" y="22"/>
                      <a:pt x="83" y="0"/>
                      <a:pt x="52" y="4"/>
                    </a:cubicBezTo>
                    <a:cubicBezTo>
                      <a:pt x="21" y="9"/>
                      <a:pt x="0" y="37"/>
                      <a:pt x="4" y="68"/>
                    </a:cubicBezTo>
                    <a:cubicBezTo>
                      <a:pt x="19" y="178"/>
                      <a:pt x="19" y="178"/>
                      <a:pt x="19" y="178"/>
                    </a:cubicBezTo>
                    <a:lnTo>
                      <a:pt x="131" y="162"/>
                    </a:lnTo>
                    <a:close/>
                    <a:moveTo>
                      <a:pt x="56" y="34"/>
                    </a:moveTo>
                    <a:cubicBezTo>
                      <a:pt x="75" y="31"/>
                      <a:pt x="93" y="44"/>
                      <a:pt x="96" y="63"/>
                    </a:cubicBezTo>
                    <a:cubicBezTo>
                      <a:pt x="98" y="82"/>
                      <a:pt x="85" y="100"/>
                      <a:pt x="66" y="103"/>
                    </a:cubicBezTo>
                    <a:cubicBezTo>
                      <a:pt x="47" y="105"/>
                      <a:pt x="29" y="92"/>
                      <a:pt x="27" y="73"/>
                    </a:cubicBezTo>
                    <a:cubicBezTo>
                      <a:pt x="24" y="54"/>
                      <a:pt x="37" y="37"/>
                      <a:pt x="56" y="34"/>
                    </a:cubicBezTo>
                    <a:close/>
                  </a:path>
                </a:pathLst>
              </a:custGeom>
              <a:solidFill>
                <a:srgbClr val="2466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2" name="Freeform 12"/>
              <p:cNvSpPr/>
              <p:nvPr/>
            </p:nvSpPr>
            <p:spPr bwMode="auto">
              <a:xfrm rot="471492">
                <a:off x="3823610" y="137143"/>
                <a:ext cx="3580142" cy="1388090"/>
              </a:xfrm>
              <a:custGeom>
                <a:gdLst>
                  <a:gd fmla="*/ 482 w 482" name="T0"/>
                  <a:gd fmla="*/ 121 h 187" name="T1"/>
                  <a:gd fmla="*/ 479 w 482" name="T2"/>
                  <a:gd fmla="*/ 105 h 187" name="T3"/>
                  <a:gd fmla="*/ 352 w 482" name="T4"/>
                  <a:gd fmla="*/ 8 h 187" name="T5"/>
                  <a:gd fmla="*/ 105 w 482" name="T6"/>
                  <a:gd fmla="*/ 43 h 187" name="T7"/>
                  <a:gd fmla="*/ 9 w 482" name="T8"/>
                  <a:gd fmla="*/ 170 h 187" name="T9"/>
                  <a:gd fmla="*/ 11 w 482" name="T10"/>
                  <a:gd fmla="*/ 187 h 187" name="T11"/>
                  <a:gd fmla="*/ 482 w 482" name="T12"/>
                  <a:gd fmla="*/ 121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2">
                    <a:moveTo>
                      <a:pt x="482" y="121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1" y="43"/>
                      <a:pt x="414" y="0"/>
                      <a:pt x="352" y="8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1"/>
                      <a:pt x="0" y="108"/>
                      <a:pt x="9" y="170"/>
                    </a:cubicBezTo>
                    <a:cubicBezTo>
                      <a:pt x="11" y="187"/>
                      <a:pt x="11" y="187"/>
                      <a:pt x="11" y="187"/>
                    </a:cubicBezTo>
                    <a:lnTo>
                      <a:pt x="482" y="121"/>
                    </a:lnTo>
                    <a:close/>
                  </a:path>
                </a:pathLst>
              </a:custGeom>
              <a:solidFill>
                <a:srgbClr val="DCF4E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13" name="Freeform 13"/>
              <p:cNvSpPr/>
              <p:nvPr/>
            </p:nvSpPr>
            <p:spPr bwMode="auto">
              <a:xfrm rot="471492">
                <a:off x="3827191" y="-5443"/>
                <a:ext cx="3573861" cy="1391231"/>
              </a:xfrm>
              <a:custGeom>
                <a:gdLst>
                  <a:gd fmla="*/ 481 w 481" name="T0"/>
                  <a:gd fmla="*/ 122 h 187" name="T1"/>
                  <a:gd fmla="*/ 479 w 481" name="T2"/>
                  <a:gd fmla="*/ 105 h 187" name="T3"/>
                  <a:gd fmla="*/ 351 w 481" name="T4"/>
                  <a:gd fmla="*/ 9 h 187" name="T5"/>
                  <a:gd fmla="*/ 105 w 481" name="T6"/>
                  <a:gd fmla="*/ 43 h 187" name="T7"/>
                  <a:gd fmla="*/ 8 w 481" name="T8"/>
                  <a:gd fmla="*/ 171 h 187" name="T9"/>
                  <a:gd fmla="*/ 10 w 481" name="T10"/>
                  <a:gd fmla="*/ 187 h 187" name="T11"/>
                  <a:gd fmla="*/ 481 w 481" name="T12"/>
                  <a:gd fmla="*/ 122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1">
                    <a:moveTo>
                      <a:pt x="481" y="122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0" y="43"/>
                      <a:pt x="413" y="0"/>
                      <a:pt x="351" y="9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2"/>
                      <a:pt x="0" y="109"/>
                      <a:pt x="8" y="171"/>
                    </a:cubicBezTo>
                    <a:cubicBezTo>
                      <a:pt x="10" y="187"/>
                      <a:pt x="10" y="187"/>
                      <a:pt x="10" y="187"/>
                    </a:cubicBezTo>
                    <a:lnTo>
                      <a:pt x="481" y="122"/>
                    </a:lnTo>
                    <a:close/>
                  </a:path>
                </a:pathLst>
              </a:custGeom>
              <a:solidFill>
                <a:srgbClr val="97BFD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56" name="矩形 55"/>
          <p:cNvSpPr/>
          <p:nvPr/>
        </p:nvSpPr>
        <p:spPr>
          <a:xfrm>
            <a:off x="1045497" y="3349096"/>
            <a:ext cx="9509760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altLang="en-US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　　  省教育厅学生处：对高校毕业生灵活就业及自主创业，政府有相关扶持政策。目前，对高校毕业生从事个体经营的，除国家限制行业外，3年内免交登记类、管理类和证照类的各项行政事业性收费。半年内未就业的，可申请失业登记，享受失业人员相关政策，包括小额贷款和财政贴息等。</a:t>
            </a:r>
          </a:p>
        </p:txBody>
      </p:sp>
      <p:sp>
        <p:nvSpPr>
          <p:cNvPr id="57" name="矩形 56"/>
          <p:cNvSpPr/>
          <p:nvPr/>
        </p:nvSpPr>
        <p:spPr>
          <a:xfrm>
            <a:off x="1892981" y="2276475"/>
            <a:ext cx="7814792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对尚未就业的高校毕业生，政府提供哪些优惠政策？</a:t>
            </a:r>
            <a:b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</a:p>
        </p:txBody>
      </p:sp>
      <p:sp>
        <p:nvSpPr>
          <p:cNvPr id="59" name="椭圆 58"/>
          <p:cNvSpPr/>
          <p:nvPr/>
        </p:nvSpPr>
        <p:spPr>
          <a:xfrm>
            <a:off x="1066020" y="2170008"/>
            <a:ext cx="518072" cy="5180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1066019" y="2159543"/>
            <a:ext cx="492443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1066019" y="3464476"/>
            <a:ext cx="530499" cy="536492"/>
            <a:chOff x="1038213" y="2692927"/>
            <a:chExt cx="530499" cy="536492"/>
          </a:xfrm>
        </p:grpSpPr>
        <p:sp>
          <p:nvSpPr>
            <p:cNvPr id="68" name="椭圆 67"/>
            <p:cNvSpPr/>
            <p:nvPr/>
          </p:nvSpPr>
          <p:spPr>
            <a:xfrm>
              <a:off x="1050640" y="2711347"/>
              <a:ext cx="518072" cy="5180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矩形 65"/>
            <p:cNvSpPr/>
            <p:nvPr/>
          </p:nvSpPr>
          <p:spPr>
            <a:xfrm>
              <a:off x="1038213" y="2692927"/>
              <a:ext cx="49244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</a:t>
              </a:r>
            </a:p>
          </p:txBody>
        </p:sp>
      </p:grpSp>
    </p:spTree>
    <p:extLst>
      <p:ext uri="{BB962C8B-B14F-4D97-AF65-F5344CB8AC3E}">
        <p14:creationId val="2387073797"/>
      </p:ext>
    </p:extLst>
  </p:cSld>
  <p:clrMapOvr>
    <a:masterClrMapping/>
  </p:clrMapOvr>
  <p:transition spd="slow">
    <p:push dir="u"/>
  </p:transition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1" name="组合 20"/>
          <p:cNvGrpSpPr/>
          <p:nvPr/>
        </p:nvGrpSpPr>
        <p:grpSpPr>
          <a:xfrm>
            <a:off x="134938" y="33451"/>
            <a:ext cx="11901249" cy="6824550"/>
            <a:chOff x="134938" y="33451"/>
            <a:chExt cx="11901249" cy="6824550"/>
          </a:xfrm>
        </p:grpSpPr>
        <p:sp>
          <p:nvSpPr>
            <p:cNvPr id="22" name="矩形 59"/>
            <p:cNvSpPr/>
            <p:nvPr/>
          </p:nvSpPr>
          <p:spPr>
            <a:xfrm>
              <a:off x="134938" y="796069"/>
              <a:ext cx="11901249" cy="6061932"/>
            </a:xfrm>
            <a:custGeom>
              <a:gdLst>
                <a:gd fmla="*/ 0 w 11233219" name="connsiteX0"/>
                <a:gd fmla="*/ 301671 h 7020233" name="connsiteY0"/>
                <a:gd fmla="*/ 11233219 w 11233219" name="connsiteX1"/>
                <a:gd fmla="*/ 0 h 7020233" name="connsiteY1"/>
                <a:gd fmla="*/ 10908755 w 11233219" name="connsiteX2"/>
                <a:gd fmla="*/ 7020233 h 7020233" name="connsiteY2"/>
                <a:gd fmla="*/ 53942 w 11233219" name="connsiteX3"/>
                <a:gd fmla="*/ 7020233 h 7020233" name="connsiteY3"/>
                <a:gd fmla="*/ 0 w 11233219" name="connsiteX4"/>
                <a:gd fmla="*/ 301671 h 702023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7020233" w="11233219">
                  <a:moveTo>
                    <a:pt x="0" y="301671"/>
                  </a:moveTo>
                  <a:lnTo>
                    <a:pt x="11233219" y="0"/>
                  </a:lnTo>
                  <a:lnTo>
                    <a:pt x="10908755" y="7020233"/>
                  </a:lnTo>
                  <a:lnTo>
                    <a:pt x="53942" y="7020233"/>
                  </a:lnTo>
                  <a:lnTo>
                    <a:pt x="0" y="301671"/>
                  </a:lnTo>
                  <a:close/>
                </a:path>
              </a:pathLst>
            </a:custGeom>
            <a:solidFill>
              <a:srgbClr val="1E7C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矩形 22"/>
            <p:cNvSpPr/>
            <p:nvPr/>
          </p:nvSpPr>
          <p:spPr>
            <a:xfrm>
              <a:off x="192089" y="1150373"/>
              <a:ext cx="11547628" cy="57076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4755141" y="33451"/>
              <a:ext cx="2421523" cy="1525233"/>
              <a:chOff x="3823610" y="-729774"/>
              <a:chExt cx="3580142" cy="2255007"/>
            </a:xfrm>
          </p:grpSpPr>
          <p:sp>
            <p:nvSpPr>
              <p:cNvPr id="25" name="Freeform 11"/>
              <p:cNvSpPr>
                <a:spLocks noEditPoints="1"/>
              </p:cNvSpPr>
              <p:nvPr/>
            </p:nvSpPr>
            <p:spPr bwMode="auto">
              <a:xfrm rot="471492">
                <a:off x="5095767" y="-729774"/>
                <a:ext cx="973548" cy="1322141"/>
              </a:xfrm>
              <a:custGeom>
                <a:gdLst>
                  <a:gd fmla="*/ 131 w 131" name="T0"/>
                  <a:gd fmla="*/ 162 h 178" name="T1"/>
                  <a:gd fmla="*/ 116 w 131" name="T2"/>
                  <a:gd fmla="*/ 53 h 178" name="T3"/>
                  <a:gd fmla="*/ 52 w 131" name="T4"/>
                  <a:gd fmla="*/ 4 h 178" name="T5"/>
                  <a:gd fmla="*/ 4 w 131" name="T6"/>
                  <a:gd fmla="*/ 68 h 178" name="T7"/>
                  <a:gd fmla="*/ 19 w 131" name="T8"/>
                  <a:gd fmla="*/ 178 h 178" name="T9"/>
                  <a:gd fmla="*/ 131 w 131" name="T10"/>
                  <a:gd fmla="*/ 162 h 178" name="T11"/>
                  <a:gd fmla="*/ 56 w 131" name="T12"/>
                  <a:gd fmla="*/ 34 h 178" name="T13"/>
                  <a:gd fmla="*/ 96 w 131" name="T14"/>
                  <a:gd fmla="*/ 63 h 178" name="T15"/>
                  <a:gd fmla="*/ 66 w 131" name="T16"/>
                  <a:gd fmla="*/ 103 h 178" name="T17"/>
                  <a:gd fmla="*/ 27 w 131" name="T18"/>
                  <a:gd fmla="*/ 73 h 178" name="T19"/>
                  <a:gd fmla="*/ 56 w 131" name="T20"/>
                  <a:gd fmla="*/ 34 h 17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8" w="131">
                    <a:moveTo>
                      <a:pt x="131" y="162"/>
                    </a:moveTo>
                    <a:cubicBezTo>
                      <a:pt x="116" y="53"/>
                      <a:pt x="116" y="53"/>
                      <a:pt x="116" y="53"/>
                    </a:cubicBezTo>
                    <a:cubicBezTo>
                      <a:pt x="112" y="22"/>
                      <a:pt x="83" y="0"/>
                      <a:pt x="52" y="4"/>
                    </a:cubicBezTo>
                    <a:cubicBezTo>
                      <a:pt x="21" y="9"/>
                      <a:pt x="0" y="37"/>
                      <a:pt x="4" y="68"/>
                    </a:cubicBezTo>
                    <a:cubicBezTo>
                      <a:pt x="19" y="178"/>
                      <a:pt x="19" y="178"/>
                      <a:pt x="19" y="178"/>
                    </a:cubicBezTo>
                    <a:lnTo>
                      <a:pt x="131" y="162"/>
                    </a:lnTo>
                    <a:close/>
                    <a:moveTo>
                      <a:pt x="56" y="34"/>
                    </a:moveTo>
                    <a:cubicBezTo>
                      <a:pt x="75" y="31"/>
                      <a:pt x="93" y="44"/>
                      <a:pt x="96" y="63"/>
                    </a:cubicBezTo>
                    <a:cubicBezTo>
                      <a:pt x="98" y="82"/>
                      <a:pt x="85" y="100"/>
                      <a:pt x="66" y="103"/>
                    </a:cubicBezTo>
                    <a:cubicBezTo>
                      <a:pt x="47" y="105"/>
                      <a:pt x="29" y="92"/>
                      <a:pt x="27" y="73"/>
                    </a:cubicBezTo>
                    <a:cubicBezTo>
                      <a:pt x="24" y="54"/>
                      <a:pt x="37" y="37"/>
                      <a:pt x="56" y="34"/>
                    </a:cubicBezTo>
                    <a:close/>
                  </a:path>
                </a:pathLst>
              </a:custGeom>
              <a:solidFill>
                <a:srgbClr val="2466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Freeform 12"/>
              <p:cNvSpPr/>
              <p:nvPr/>
            </p:nvSpPr>
            <p:spPr bwMode="auto">
              <a:xfrm rot="471492">
                <a:off x="3823610" y="137143"/>
                <a:ext cx="3580142" cy="1388090"/>
              </a:xfrm>
              <a:custGeom>
                <a:gdLst>
                  <a:gd fmla="*/ 482 w 482" name="T0"/>
                  <a:gd fmla="*/ 121 h 187" name="T1"/>
                  <a:gd fmla="*/ 479 w 482" name="T2"/>
                  <a:gd fmla="*/ 105 h 187" name="T3"/>
                  <a:gd fmla="*/ 352 w 482" name="T4"/>
                  <a:gd fmla="*/ 8 h 187" name="T5"/>
                  <a:gd fmla="*/ 105 w 482" name="T6"/>
                  <a:gd fmla="*/ 43 h 187" name="T7"/>
                  <a:gd fmla="*/ 9 w 482" name="T8"/>
                  <a:gd fmla="*/ 170 h 187" name="T9"/>
                  <a:gd fmla="*/ 11 w 482" name="T10"/>
                  <a:gd fmla="*/ 187 h 187" name="T11"/>
                  <a:gd fmla="*/ 482 w 482" name="T12"/>
                  <a:gd fmla="*/ 121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2">
                    <a:moveTo>
                      <a:pt x="482" y="121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1" y="43"/>
                      <a:pt x="414" y="0"/>
                      <a:pt x="352" y="8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1"/>
                      <a:pt x="0" y="108"/>
                      <a:pt x="9" y="170"/>
                    </a:cubicBezTo>
                    <a:cubicBezTo>
                      <a:pt x="11" y="187"/>
                      <a:pt x="11" y="187"/>
                      <a:pt x="11" y="187"/>
                    </a:cubicBezTo>
                    <a:lnTo>
                      <a:pt x="482" y="121"/>
                    </a:lnTo>
                    <a:close/>
                  </a:path>
                </a:pathLst>
              </a:custGeom>
              <a:solidFill>
                <a:srgbClr val="DCF4E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Freeform 13"/>
              <p:cNvSpPr/>
              <p:nvPr/>
            </p:nvSpPr>
            <p:spPr bwMode="auto">
              <a:xfrm rot="471492">
                <a:off x="3827191" y="-5443"/>
                <a:ext cx="3573861" cy="1391231"/>
              </a:xfrm>
              <a:custGeom>
                <a:gdLst>
                  <a:gd fmla="*/ 481 w 481" name="T0"/>
                  <a:gd fmla="*/ 122 h 187" name="T1"/>
                  <a:gd fmla="*/ 479 w 481" name="T2"/>
                  <a:gd fmla="*/ 105 h 187" name="T3"/>
                  <a:gd fmla="*/ 351 w 481" name="T4"/>
                  <a:gd fmla="*/ 9 h 187" name="T5"/>
                  <a:gd fmla="*/ 105 w 481" name="T6"/>
                  <a:gd fmla="*/ 43 h 187" name="T7"/>
                  <a:gd fmla="*/ 8 w 481" name="T8"/>
                  <a:gd fmla="*/ 171 h 187" name="T9"/>
                  <a:gd fmla="*/ 10 w 481" name="T10"/>
                  <a:gd fmla="*/ 187 h 187" name="T11"/>
                  <a:gd fmla="*/ 481 w 481" name="T12"/>
                  <a:gd fmla="*/ 122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1">
                    <a:moveTo>
                      <a:pt x="481" y="122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0" y="43"/>
                      <a:pt x="413" y="0"/>
                      <a:pt x="351" y="9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2"/>
                      <a:pt x="0" y="109"/>
                      <a:pt x="8" y="171"/>
                    </a:cubicBezTo>
                    <a:cubicBezTo>
                      <a:pt x="10" y="187"/>
                      <a:pt x="10" y="187"/>
                      <a:pt x="10" y="187"/>
                    </a:cubicBezTo>
                    <a:lnTo>
                      <a:pt x="481" y="122"/>
                    </a:lnTo>
                    <a:close/>
                  </a:path>
                </a:pathLst>
              </a:custGeom>
              <a:solidFill>
                <a:srgbClr val="97BFD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56" name="矩形 55"/>
          <p:cNvSpPr/>
          <p:nvPr/>
        </p:nvSpPr>
        <p:spPr>
          <a:xfrm>
            <a:off x="1016000" y="3337806"/>
            <a:ext cx="9509760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　　省教育厅学生处：目前扶持政策主要针对应届毕业生，持有毕业证的大学生就可享受。取得结业证和肄业证的学生，原则上不能说是毕业生，一般不能享受这些优惠政策。在享受相关政策时，毕业生需要出示毕业证、身份证、学校的就业报到证等。</a:t>
            </a:r>
          </a:p>
        </p:txBody>
      </p:sp>
      <p:sp>
        <p:nvSpPr>
          <p:cNvPr id="57" name="矩形 56"/>
          <p:cNvSpPr/>
          <p:nvPr/>
        </p:nvSpPr>
        <p:spPr>
          <a:xfrm>
            <a:off x="1863484" y="2265184"/>
            <a:ext cx="766397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没有学位证，只有毕业证，或者只有结业证或肄业证能否享受此政策？</a:t>
            </a:r>
            <a:br>
              <a:rPr altLang="en-US" b="1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</a:p>
        </p:txBody>
      </p:sp>
      <p:sp>
        <p:nvSpPr>
          <p:cNvPr id="59" name="椭圆 58"/>
          <p:cNvSpPr/>
          <p:nvPr/>
        </p:nvSpPr>
        <p:spPr>
          <a:xfrm>
            <a:off x="1036523" y="2158717"/>
            <a:ext cx="518072" cy="5180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1036522" y="2148252"/>
            <a:ext cx="492443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1036522" y="3453185"/>
            <a:ext cx="530499" cy="536492"/>
            <a:chOff x="1038213" y="2692927"/>
            <a:chExt cx="530499" cy="536492"/>
          </a:xfrm>
        </p:grpSpPr>
        <p:sp>
          <p:nvSpPr>
            <p:cNvPr id="68" name="椭圆 67"/>
            <p:cNvSpPr/>
            <p:nvPr/>
          </p:nvSpPr>
          <p:spPr>
            <a:xfrm>
              <a:off x="1050640" y="2711347"/>
              <a:ext cx="518072" cy="5180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矩形 65"/>
            <p:cNvSpPr/>
            <p:nvPr/>
          </p:nvSpPr>
          <p:spPr>
            <a:xfrm>
              <a:off x="1038213" y="2692927"/>
              <a:ext cx="49244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</a:t>
              </a:r>
            </a:p>
          </p:txBody>
        </p:sp>
      </p:grpSp>
    </p:spTree>
    <p:extLst>
      <p:ext uri="{BB962C8B-B14F-4D97-AF65-F5344CB8AC3E}">
        <p14:creationId val="211023487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134938" y="33451"/>
            <a:ext cx="11901249" cy="6824550"/>
            <a:chOff x="134938" y="33451"/>
            <a:chExt cx="11901249" cy="6824550"/>
          </a:xfrm>
        </p:grpSpPr>
        <p:sp>
          <p:nvSpPr>
            <p:cNvPr id="16" name="矩形 59"/>
            <p:cNvSpPr/>
            <p:nvPr/>
          </p:nvSpPr>
          <p:spPr>
            <a:xfrm>
              <a:off x="134938" y="796069"/>
              <a:ext cx="11901249" cy="6061932"/>
            </a:xfrm>
            <a:custGeom>
              <a:gdLst>
                <a:gd fmla="*/ 0 w 11233219" name="connsiteX0"/>
                <a:gd fmla="*/ 301671 h 7020233" name="connsiteY0"/>
                <a:gd fmla="*/ 11233219 w 11233219" name="connsiteX1"/>
                <a:gd fmla="*/ 0 h 7020233" name="connsiteY1"/>
                <a:gd fmla="*/ 10908755 w 11233219" name="connsiteX2"/>
                <a:gd fmla="*/ 7020233 h 7020233" name="connsiteY2"/>
                <a:gd fmla="*/ 53942 w 11233219" name="connsiteX3"/>
                <a:gd fmla="*/ 7020233 h 7020233" name="connsiteY3"/>
                <a:gd fmla="*/ 0 w 11233219" name="connsiteX4"/>
                <a:gd fmla="*/ 301671 h 702023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7020233" w="11233219">
                  <a:moveTo>
                    <a:pt x="0" y="301671"/>
                  </a:moveTo>
                  <a:lnTo>
                    <a:pt x="11233219" y="0"/>
                  </a:lnTo>
                  <a:lnTo>
                    <a:pt x="10908755" y="7020233"/>
                  </a:lnTo>
                  <a:lnTo>
                    <a:pt x="53942" y="7020233"/>
                  </a:lnTo>
                  <a:lnTo>
                    <a:pt x="0" y="301671"/>
                  </a:lnTo>
                  <a:close/>
                </a:path>
              </a:pathLst>
            </a:custGeom>
            <a:solidFill>
              <a:srgbClr val="1E7C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92089" y="1150373"/>
              <a:ext cx="11547628" cy="57076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4755141" y="33451"/>
              <a:ext cx="2421523" cy="1525233"/>
              <a:chOff x="3823610" y="-729774"/>
              <a:chExt cx="3580142" cy="2255007"/>
            </a:xfrm>
          </p:grpSpPr>
          <p:sp>
            <p:nvSpPr>
              <p:cNvPr id="19" name="Freeform 11"/>
              <p:cNvSpPr>
                <a:spLocks noEditPoints="1"/>
              </p:cNvSpPr>
              <p:nvPr/>
            </p:nvSpPr>
            <p:spPr bwMode="auto">
              <a:xfrm rot="471492">
                <a:off x="5095767" y="-729774"/>
                <a:ext cx="973548" cy="1322141"/>
              </a:xfrm>
              <a:custGeom>
                <a:gdLst>
                  <a:gd fmla="*/ 131 w 131" name="T0"/>
                  <a:gd fmla="*/ 162 h 178" name="T1"/>
                  <a:gd fmla="*/ 116 w 131" name="T2"/>
                  <a:gd fmla="*/ 53 h 178" name="T3"/>
                  <a:gd fmla="*/ 52 w 131" name="T4"/>
                  <a:gd fmla="*/ 4 h 178" name="T5"/>
                  <a:gd fmla="*/ 4 w 131" name="T6"/>
                  <a:gd fmla="*/ 68 h 178" name="T7"/>
                  <a:gd fmla="*/ 19 w 131" name="T8"/>
                  <a:gd fmla="*/ 178 h 178" name="T9"/>
                  <a:gd fmla="*/ 131 w 131" name="T10"/>
                  <a:gd fmla="*/ 162 h 178" name="T11"/>
                  <a:gd fmla="*/ 56 w 131" name="T12"/>
                  <a:gd fmla="*/ 34 h 178" name="T13"/>
                  <a:gd fmla="*/ 96 w 131" name="T14"/>
                  <a:gd fmla="*/ 63 h 178" name="T15"/>
                  <a:gd fmla="*/ 66 w 131" name="T16"/>
                  <a:gd fmla="*/ 103 h 178" name="T17"/>
                  <a:gd fmla="*/ 27 w 131" name="T18"/>
                  <a:gd fmla="*/ 73 h 178" name="T19"/>
                  <a:gd fmla="*/ 56 w 131" name="T20"/>
                  <a:gd fmla="*/ 34 h 17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78" w="131">
                    <a:moveTo>
                      <a:pt x="131" y="162"/>
                    </a:moveTo>
                    <a:cubicBezTo>
                      <a:pt x="116" y="53"/>
                      <a:pt x="116" y="53"/>
                      <a:pt x="116" y="53"/>
                    </a:cubicBezTo>
                    <a:cubicBezTo>
                      <a:pt x="112" y="22"/>
                      <a:pt x="83" y="0"/>
                      <a:pt x="52" y="4"/>
                    </a:cubicBezTo>
                    <a:cubicBezTo>
                      <a:pt x="21" y="9"/>
                      <a:pt x="0" y="37"/>
                      <a:pt x="4" y="68"/>
                    </a:cubicBezTo>
                    <a:cubicBezTo>
                      <a:pt x="19" y="178"/>
                      <a:pt x="19" y="178"/>
                      <a:pt x="19" y="178"/>
                    </a:cubicBezTo>
                    <a:lnTo>
                      <a:pt x="131" y="162"/>
                    </a:lnTo>
                    <a:close/>
                    <a:moveTo>
                      <a:pt x="56" y="34"/>
                    </a:moveTo>
                    <a:cubicBezTo>
                      <a:pt x="75" y="31"/>
                      <a:pt x="93" y="44"/>
                      <a:pt x="96" y="63"/>
                    </a:cubicBezTo>
                    <a:cubicBezTo>
                      <a:pt x="98" y="82"/>
                      <a:pt x="85" y="100"/>
                      <a:pt x="66" y="103"/>
                    </a:cubicBezTo>
                    <a:cubicBezTo>
                      <a:pt x="47" y="105"/>
                      <a:pt x="29" y="92"/>
                      <a:pt x="27" y="73"/>
                    </a:cubicBezTo>
                    <a:cubicBezTo>
                      <a:pt x="24" y="54"/>
                      <a:pt x="37" y="37"/>
                      <a:pt x="56" y="34"/>
                    </a:cubicBezTo>
                    <a:close/>
                  </a:path>
                </a:pathLst>
              </a:custGeom>
              <a:solidFill>
                <a:srgbClr val="24667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0" name="Freeform 12"/>
              <p:cNvSpPr/>
              <p:nvPr/>
            </p:nvSpPr>
            <p:spPr bwMode="auto">
              <a:xfrm rot="471492">
                <a:off x="3823610" y="137143"/>
                <a:ext cx="3580142" cy="1388090"/>
              </a:xfrm>
              <a:custGeom>
                <a:gdLst>
                  <a:gd fmla="*/ 482 w 482" name="T0"/>
                  <a:gd fmla="*/ 121 h 187" name="T1"/>
                  <a:gd fmla="*/ 479 w 482" name="T2"/>
                  <a:gd fmla="*/ 105 h 187" name="T3"/>
                  <a:gd fmla="*/ 352 w 482" name="T4"/>
                  <a:gd fmla="*/ 8 h 187" name="T5"/>
                  <a:gd fmla="*/ 105 w 482" name="T6"/>
                  <a:gd fmla="*/ 43 h 187" name="T7"/>
                  <a:gd fmla="*/ 9 w 482" name="T8"/>
                  <a:gd fmla="*/ 170 h 187" name="T9"/>
                  <a:gd fmla="*/ 11 w 482" name="T10"/>
                  <a:gd fmla="*/ 187 h 187" name="T11"/>
                  <a:gd fmla="*/ 482 w 482" name="T12"/>
                  <a:gd fmla="*/ 121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2">
                    <a:moveTo>
                      <a:pt x="482" y="121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1" y="43"/>
                      <a:pt x="414" y="0"/>
                      <a:pt x="352" y="8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1"/>
                      <a:pt x="0" y="108"/>
                      <a:pt x="9" y="170"/>
                    </a:cubicBezTo>
                    <a:cubicBezTo>
                      <a:pt x="11" y="187"/>
                      <a:pt x="11" y="187"/>
                      <a:pt x="11" y="187"/>
                    </a:cubicBezTo>
                    <a:lnTo>
                      <a:pt x="482" y="121"/>
                    </a:lnTo>
                    <a:close/>
                  </a:path>
                </a:pathLst>
              </a:custGeom>
              <a:solidFill>
                <a:srgbClr val="DCF4ED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1" name="Freeform 13"/>
              <p:cNvSpPr/>
              <p:nvPr/>
            </p:nvSpPr>
            <p:spPr bwMode="auto">
              <a:xfrm rot="471492">
                <a:off x="3827191" y="-5443"/>
                <a:ext cx="3573861" cy="1391231"/>
              </a:xfrm>
              <a:custGeom>
                <a:gdLst>
                  <a:gd fmla="*/ 481 w 481" name="T0"/>
                  <a:gd fmla="*/ 122 h 187" name="T1"/>
                  <a:gd fmla="*/ 479 w 481" name="T2"/>
                  <a:gd fmla="*/ 105 h 187" name="T3"/>
                  <a:gd fmla="*/ 351 w 481" name="T4"/>
                  <a:gd fmla="*/ 9 h 187" name="T5"/>
                  <a:gd fmla="*/ 105 w 481" name="T6"/>
                  <a:gd fmla="*/ 43 h 187" name="T7"/>
                  <a:gd fmla="*/ 8 w 481" name="T8"/>
                  <a:gd fmla="*/ 171 h 187" name="T9"/>
                  <a:gd fmla="*/ 10 w 481" name="T10"/>
                  <a:gd fmla="*/ 187 h 187" name="T11"/>
                  <a:gd fmla="*/ 481 w 481" name="T12"/>
                  <a:gd fmla="*/ 122 h 18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7" w="481">
                    <a:moveTo>
                      <a:pt x="481" y="122"/>
                    </a:moveTo>
                    <a:cubicBezTo>
                      <a:pt x="479" y="105"/>
                      <a:pt x="479" y="105"/>
                      <a:pt x="479" y="105"/>
                    </a:cubicBezTo>
                    <a:cubicBezTo>
                      <a:pt x="470" y="43"/>
                      <a:pt x="413" y="0"/>
                      <a:pt x="351" y="9"/>
                    </a:cubicBezTo>
                    <a:cubicBezTo>
                      <a:pt x="105" y="43"/>
                      <a:pt x="105" y="43"/>
                      <a:pt x="105" y="43"/>
                    </a:cubicBezTo>
                    <a:cubicBezTo>
                      <a:pt x="43" y="52"/>
                      <a:pt x="0" y="109"/>
                      <a:pt x="8" y="171"/>
                    </a:cubicBezTo>
                    <a:cubicBezTo>
                      <a:pt x="10" y="187"/>
                      <a:pt x="10" y="187"/>
                      <a:pt x="10" y="187"/>
                    </a:cubicBezTo>
                    <a:lnTo>
                      <a:pt x="481" y="122"/>
                    </a:lnTo>
                    <a:close/>
                  </a:path>
                </a:pathLst>
              </a:custGeom>
              <a:solidFill>
                <a:srgbClr val="97BFD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sp>
        <p:nvSpPr>
          <p:cNvPr id="56" name="矩形 55"/>
          <p:cNvSpPr/>
          <p:nvPr/>
        </p:nvSpPr>
        <p:spPr>
          <a:xfrm>
            <a:off x="1016000" y="3349718"/>
            <a:ext cx="9509760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　　省劳动和社会保障厅就业局：对毕业6个月后未找到工作的大学生，经失业登记后，就业服务机构将为其提供免费的职业介绍、职业指导等就业服务。毕业两年内从事个体经营的高校毕业生，都可以自工商部门登记注册之日起3年内，免交有关登记类、证照类和管理类收费。</a:t>
            </a:r>
          </a:p>
        </p:txBody>
      </p:sp>
      <p:sp>
        <p:nvSpPr>
          <p:cNvPr id="57" name="矩形 56"/>
          <p:cNvSpPr/>
          <p:nvPr/>
        </p:nvSpPr>
        <p:spPr>
          <a:xfrm>
            <a:off x="1863484" y="2277097"/>
            <a:ext cx="7663974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mtClean="0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历届高校毕业生能否享受以上优惠政策？</a:t>
            </a:r>
          </a:p>
        </p:txBody>
      </p:sp>
      <p:sp>
        <p:nvSpPr>
          <p:cNvPr id="59" name="椭圆 58"/>
          <p:cNvSpPr/>
          <p:nvPr/>
        </p:nvSpPr>
        <p:spPr>
          <a:xfrm>
            <a:off x="1036523" y="2170630"/>
            <a:ext cx="518072" cy="51807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矩形 57"/>
          <p:cNvSpPr/>
          <p:nvPr/>
        </p:nvSpPr>
        <p:spPr>
          <a:xfrm>
            <a:off x="1036522" y="2160165"/>
            <a:ext cx="492443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1036522" y="3465098"/>
            <a:ext cx="530499" cy="536492"/>
            <a:chOff x="1038213" y="2692927"/>
            <a:chExt cx="530499" cy="536492"/>
          </a:xfrm>
        </p:grpSpPr>
        <p:sp>
          <p:nvSpPr>
            <p:cNvPr id="68" name="椭圆 67"/>
            <p:cNvSpPr/>
            <p:nvPr/>
          </p:nvSpPr>
          <p:spPr>
            <a:xfrm>
              <a:off x="1050640" y="2711347"/>
              <a:ext cx="518072" cy="5180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矩形 65"/>
            <p:cNvSpPr/>
            <p:nvPr/>
          </p:nvSpPr>
          <p:spPr>
            <a:xfrm>
              <a:off x="1038213" y="2692927"/>
              <a:ext cx="492443" cy="518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答</a:t>
              </a:r>
            </a:p>
          </p:txBody>
        </p:sp>
      </p:grpSp>
    </p:spTree>
    <p:extLst>
      <p:ext uri="{BB962C8B-B14F-4D97-AF65-F5344CB8AC3E}">
        <p14:creationId val="2565488252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EC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3" name="组合 82"/>
          <p:cNvGrpSpPr/>
          <p:nvPr/>
        </p:nvGrpSpPr>
        <p:grpSpPr>
          <a:xfrm>
            <a:off x="-3685440" y="4236049"/>
            <a:ext cx="2312198" cy="1141813"/>
            <a:chOff x="7886448" y="2047556"/>
            <a:chExt cx="1354856" cy="669057"/>
          </a:xfrm>
        </p:grpSpPr>
        <p:sp>
          <p:nvSpPr>
            <p:cNvPr id="80" name="任意多边形 79"/>
            <p:cNvSpPr/>
            <p:nvPr/>
          </p:nvSpPr>
          <p:spPr>
            <a:xfrm>
              <a:off x="7886448" y="2047556"/>
              <a:ext cx="669727" cy="669057"/>
            </a:xfrm>
            <a:custGeom>
              <a:gdLst>
                <a:gd fmla="*/ 407194 w 669727" name="connsiteX0"/>
                <a:gd fmla="*/ 0 h 669057" name="connsiteY0"/>
                <a:gd fmla="*/ 498946 w 669727" name="connsiteX1"/>
                <a:gd fmla="*/ 24110 h 669057" name="connsiteY1"/>
                <a:gd fmla="*/ 469478 w 669727" name="connsiteX2"/>
                <a:gd fmla="*/ 103138 h 669057" name="connsiteY2"/>
                <a:gd fmla="*/ 667047 w 669727" name="connsiteX3"/>
                <a:gd fmla="*/ 103138 h 669057" name="connsiteY3"/>
                <a:gd fmla="*/ 667047 w 669727" name="connsiteX4"/>
                <a:gd fmla="*/ 192212 h 669057" name="connsiteY4"/>
                <a:gd fmla="*/ 622511 w 669727" name="connsiteX5"/>
                <a:gd fmla="*/ 192212 h 669057" name="connsiteY5"/>
                <a:gd fmla="*/ 545827 w 669727" name="connsiteX6"/>
                <a:gd fmla="*/ 483208 h 669057" name="connsiteY6"/>
                <a:gd fmla="*/ 669727 w 669727" name="connsiteX7"/>
                <a:gd fmla="*/ 573956 h 669057" name="connsiteY7"/>
                <a:gd fmla="*/ 611460 w 669727" name="connsiteX8"/>
                <a:gd fmla="*/ 663030 h 669057" name="connsiteY8"/>
                <a:gd fmla="*/ 485217 w 669727" name="connsiteX9"/>
                <a:gd fmla="*/ 558887 h 669057" name="connsiteY9"/>
                <a:gd fmla="*/ 338882 w 669727" name="connsiteX10"/>
                <a:gd fmla="*/ 669057 h 669057" name="connsiteY10"/>
                <a:gd fmla="*/ 286308 w 669727" name="connsiteX11"/>
                <a:gd fmla="*/ 586681 h 669057" name="connsiteY11"/>
                <a:gd fmla="*/ 10716 w 669727" name="connsiteX12"/>
                <a:gd fmla="*/ 628873 h 669057" name="connsiteY12"/>
                <a:gd fmla="*/ 0 w 669727" name="connsiteX13"/>
                <a:gd fmla="*/ 534442 h 669057" name="connsiteY13"/>
                <a:gd fmla="*/ 35496 w 669727" name="connsiteX14"/>
                <a:gd fmla="*/ 530424 h 669057" name="connsiteY14"/>
                <a:gd fmla="*/ 35496 w 669727" name="connsiteX15"/>
                <a:gd fmla="*/ 226368 h 669057" name="connsiteY15"/>
                <a:gd fmla="*/ 117202 w 669727" name="connsiteX16"/>
                <a:gd fmla="*/ 226368 h 669057" name="connsiteY16"/>
                <a:gd fmla="*/ 117202 w 669727" name="connsiteX17"/>
                <a:gd fmla="*/ 520043 h 669057" name="connsiteY17"/>
                <a:gd fmla="*/ 164753 w 669727" name="connsiteX18"/>
                <a:gd fmla="*/ 514015 h 669057" name="connsiteY18"/>
                <a:gd fmla="*/ 164753 w 669727" name="connsiteX19"/>
                <a:gd fmla="*/ 136624 h 669057" name="connsiteY19"/>
                <a:gd fmla="*/ 14064 w 669727" name="connsiteX20"/>
                <a:gd fmla="*/ 136624 h 669057" name="connsiteY20"/>
                <a:gd fmla="*/ 14064 w 669727" name="connsiteX21"/>
                <a:gd fmla="*/ 51569 h 669057" name="connsiteY21"/>
                <a:gd fmla="*/ 342230 w 669727" name="connsiteX22"/>
                <a:gd fmla="*/ 51569 h 669057" name="connsiteY22"/>
                <a:gd fmla="*/ 342230 w 669727" name="connsiteX23"/>
                <a:gd fmla="*/ 136624 h 669057" name="connsiteY23"/>
                <a:gd fmla="*/ 248469 w 669727" name="connsiteX24"/>
                <a:gd fmla="*/ 136624 h 669057" name="connsiteY24"/>
                <a:gd fmla="*/ 248469 w 669727" name="connsiteX25"/>
                <a:gd fmla="*/ 273249 h 669057" name="connsiteY25"/>
                <a:gd fmla="*/ 291666 w 669727" name="connsiteX26"/>
                <a:gd fmla="*/ 273249 h 669057" name="connsiteY26"/>
                <a:gd fmla="*/ 407194 w 669727" name="connsiteX27"/>
                <a:gd fmla="*/ 0 h 669057" name="connsiteY27"/>
                <a:gd fmla="*/ 430634 w 669727" name="connsiteX28"/>
                <a:gd fmla="*/ 192212 h 669057" name="connsiteY28"/>
                <a:gd fmla="*/ 430299 w 669727" name="connsiteX29"/>
                <a:gd fmla="*/ 193216 h 669057" name="connsiteY29"/>
                <a:gd fmla="*/ 487896 w 669727" name="connsiteX30"/>
                <a:gd fmla="*/ 399827 h 669057" name="connsiteY30"/>
                <a:gd fmla="*/ 537455 w 669727" name="connsiteX31"/>
                <a:gd fmla="*/ 192212 h 669057" name="connsiteY31"/>
                <a:gd fmla="*/ 430634 w 669727" name="connsiteX32"/>
                <a:gd fmla="*/ 192212 h 669057" name="connsiteY32"/>
                <a:gd fmla="*/ 366340 w 669727" name="connsiteX33"/>
                <a:gd fmla="*/ 306400 h 669057" name="connsiteY33"/>
                <a:gd fmla="*/ 342900 w 669727" name="connsiteX34"/>
                <a:gd fmla="*/ 338882 h 669057" name="connsiteY34"/>
                <a:gd fmla="*/ 323478 w 669727" name="connsiteX35"/>
                <a:gd fmla="*/ 313097 h 669057" name="connsiteY35"/>
                <a:gd fmla="*/ 323478 w 669727" name="connsiteX36"/>
                <a:gd fmla="*/ 357634 h 669057" name="connsiteY36"/>
                <a:gd fmla="*/ 248469 w 669727" name="connsiteX37"/>
                <a:gd fmla="*/ 357634 h 669057" name="connsiteY37"/>
                <a:gd fmla="*/ 248469 w 669727" name="connsiteX38"/>
                <a:gd fmla="*/ 503300 h 669057" name="connsiteY38"/>
                <a:gd fmla="*/ 342900 w 669727" name="connsiteX39"/>
                <a:gd fmla="*/ 490910 h 669057" name="connsiteY39"/>
                <a:gd fmla="*/ 335868 w 669727" name="connsiteX40"/>
                <a:gd fmla="*/ 552525 h 669057" name="connsiteY40"/>
                <a:gd fmla="*/ 428960 w 669727" name="connsiteX41"/>
                <a:gd fmla="*/ 479859 h 669057" name="connsiteY41"/>
                <a:gd fmla="*/ 366340 w 669727" name="connsiteX42"/>
                <a:gd fmla="*/ 306400 h 669057" name="connsiteY4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b="b" l="l" r="r" t="t"/>
              <a:pathLst>
                <a:path h="669057" w="669727">
                  <a:moveTo>
                    <a:pt x="407194" y="0"/>
                  </a:moveTo>
                  <a:lnTo>
                    <a:pt x="498946" y="24110"/>
                  </a:lnTo>
                  <a:cubicBezTo>
                    <a:pt x="489347" y="51792"/>
                    <a:pt x="479524" y="78135"/>
                    <a:pt x="469478" y="103138"/>
                  </a:cubicBezTo>
                  <a:lnTo>
                    <a:pt x="667047" y="103138"/>
                  </a:lnTo>
                  <a:lnTo>
                    <a:pt x="667047" y="192212"/>
                  </a:lnTo>
                  <a:lnTo>
                    <a:pt x="622511" y="192212"/>
                  </a:lnTo>
                  <a:cubicBezTo>
                    <a:pt x="613581" y="314325"/>
                    <a:pt x="588019" y="411324"/>
                    <a:pt x="545827" y="483208"/>
                  </a:cubicBezTo>
                  <a:cubicBezTo>
                    <a:pt x="579983" y="520489"/>
                    <a:pt x="621283" y="550739"/>
                    <a:pt x="669727" y="573956"/>
                  </a:cubicBezTo>
                  <a:cubicBezTo>
                    <a:pt x="650974" y="599405"/>
                    <a:pt x="631552" y="629097"/>
                    <a:pt x="611460" y="663030"/>
                  </a:cubicBezTo>
                  <a:cubicBezTo>
                    <a:pt x="562570" y="633785"/>
                    <a:pt x="520489" y="599071"/>
                    <a:pt x="485217" y="558887"/>
                  </a:cubicBezTo>
                  <a:cubicBezTo>
                    <a:pt x="442131" y="601526"/>
                    <a:pt x="393353" y="638250"/>
                    <a:pt x="338882" y="669057"/>
                  </a:cubicBezTo>
                  <a:cubicBezTo>
                    <a:pt x="322585" y="638473"/>
                    <a:pt x="305060" y="611014"/>
                    <a:pt x="286308" y="586681"/>
                  </a:cubicBezTo>
                  <a:lnTo>
                    <a:pt x="10716" y="628873"/>
                  </a:lnTo>
                  <a:lnTo>
                    <a:pt x="0" y="534442"/>
                  </a:lnTo>
                  <a:lnTo>
                    <a:pt x="35496" y="530424"/>
                  </a:lnTo>
                  <a:lnTo>
                    <a:pt x="35496" y="226368"/>
                  </a:lnTo>
                  <a:lnTo>
                    <a:pt x="117202" y="226368"/>
                  </a:lnTo>
                  <a:lnTo>
                    <a:pt x="117202" y="520043"/>
                  </a:lnTo>
                  <a:lnTo>
                    <a:pt x="164753" y="514015"/>
                  </a:lnTo>
                  <a:lnTo>
                    <a:pt x="164753" y="136624"/>
                  </a:lnTo>
                  <a:lnTo>
                    <a:pt x="14064" y="136624"/>
                  </a:lnTo>
                  <a:lnTo>
                    <a:pt x="14064" y="51569"/>
                  </a:lnTo>
                  <a:lnTo>
                    <a:pt x="342230" y="51569"/>
                  </a:lnTo>
                  <a:lnTo>
                    <a:pt x="342230" y="136624"/>
                  </a:lnTo>
                  <a:lnTo>
                    <a:pt x="248469" y="136624"/>
                  </a:lnTo>
                  <a:lnTo>
                    <a:pt x="248469" y="273249"/>
                  </a:lnTo>
                  <a:lnTo>
                    <a:pt x="291666" y="273249"/>
                  </a:lnTo>
                  <a:cubicBezTo>
                    <a:pt x="339440" y="204490"/>
                    <a:pt x="377949" y="113407"/>
                    <a:pt x="407194" y="0"/>
                  </a:cubicBezTo>
                  <a:close/>
                  <a:moveTo>
                    <a:pt x="430634" y="192212"/>
                  </a:moveTo>
                  <a:cubicBezTo>
                    <a:pt x="430634" y="192658"/>
                    <a:pt x="430523" y="192993"/>
                    <a:pt x="430299" y="193216"/>
                  </a:cubicBezTo>
                  <a:cubicBezTo>
                    <a:pt x="438336" y="272914"/>
                    <a:pt x="457535" y="341784"/>
                    <a:pt x="487896" y="399827"/>
                  </a:cubicBezTo>
                  <a:cubicBezTo>
                    <a:pt x="515801" y="344686"/>
                    <a:pt x="532321" y="275481"/>
                    <a:pt x="537455" y="192212"/>
                  </a:cubicBezTo>
                  <a:lnTo>
                    <a:pt x="430634" y="192212"/>
                  </a:lnTo>
                  <a:close/>
                  <a:moveTo>
                    <a:pt x="366340" y="306400"/>
                  </a:moveTo>
                  <a:cubicBezTo>
                    <a:pt x="358527" y="317785"/>
                    <a:pt x="350713" y="328613"/>
                    <a:pt x="342900" y="338882"/>
                  </a:cubicBezTo>
                  <a:cubicBezTo>
                    <a:pt x="336872" y="330175"/>
                    <a:pt x="330398" y="321581"/>
                    <a:pt x="323478" y="313097"/>
                  </a:cubicBezTo>
                  <a:lnTo>
                    <a:pt x="323478" y="357634"/>
                  </a:lnTo>
                  <a:lnTo>
                    <a:pt x="248469" y="357634"/>
                  </a:lnTo>
                  <a:lnTo>
                    <a:pt x="248469" y="503300"/>
                  </a:lnTo>
                  <a:lnTo>
                    <a:pt x="342900" y="490910"/>
                  </a:lnTo>
                  <a:cubicBezTo>
                    <a:pt x="340891" y="503635"/>
                    <a:pt x="338547" y="524173"/>
                    <a:pt x="335868" y="552525"/>
                  </a:cubicBezTo>
                  <a:cubicBezTo>
                    <a:pt x="370247" y="530870"/>
                    <a:pt x="401278" y="506648"/>
                    <a:pt x="428960" y="479859"/>
                  </a:cubicBezTo>
                  <a:cubicBezTo>
                    <a:pt x="399938" y="428737"/>
                    <a:pt x="379065" y="370917"/>
                    <a:pt x="366340" y="3064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任意多边形 78"/>
            <p:cNvSpPr/>
            <p:nvPr/>
          </p:nvSpPr>
          <p:spPr>
            <a:xfrm>
              <a:off x="8574926" y="2050235"/>
              <a:ext cx="666378" cy="664369"/>
            </a:xfrm>
            <a:custGeom>
              <a:gdLst>
                <a:gd fmla="*/ 397148 w 666378" name="connsiteX0"/>
                <a:gd fmla="*/ 0 h 664369" name="connsiteY0"/>
                <a:gd fmla="*/ 484882 w 666378" name="connsiteX1"/>
                <a:gd fmla="*/ 0 h 664369" name="connsiteY1"/>
                <a:gd fmla="*/ 463450 w 666378" name="connsiteX2"/>
                <a:gd fmla="*/ 49560 h 664369" name="connsiteY2"/>
                <a:gd fmla="*/ 657002 w 666378" name="connsiteX3"/>
                <a:gd fmla="*/ 49560 h 664369" name="connsiteY3"/>
                <a:gd fmla="*/ 657002 w 666378" name="connsiteX4"/>
                <a:gd fmla="*/ 113854 h 664369" name="connsiteY4"/>
                <a:gd fmla="*/ 555872 w 666378" name="connsiteX5"/>
                <a:gd fmla="*/ 113854 h 664369" name="connsiteY5"/>
                <a:gd fmla="*/ 581992 w 666378" name="connsiteX6"/>
                <a:gd fmla="*/ 170780 h 664369" name="connsiteY6"/>
                <a:gd fmla="*/ 495598 w 666378" name="connsiteX7"/>
                <a:gd fmla="*/ 188193 h 664369" name="connsiteY7"/>
                <a:gd fmla="*/ 466799 w 666378" name="connsiteX8"/>
                <a:gd fmla="*/ 113854 h 664369" name="connsiteY8"/>
                <a:gd fmla="*/ 426616 w 666378" name="connsiteX9"/>
                <a:gd fmla="*/ 113854 h 664369" name="connsiteY9"/>
                <a:gd fmla="*/ 379734 w 666378" name="connsiteX10"/>
                <a:gd fmla="*/ 176808 h 664369" name="connsiteY10"/>
                <a:gd fmla="*/ 377056 w 666378" name="connsiteX11"/>
                <a:gd fmla="*/ 175468 h 664369" name="connsiteY11"/>
                <a:gd fmla="*/ 377056 w 666378" name="connsiteX12"/>
                <a:gd fmla="*/ 202927 h 664369" name="connsiteY12"/>
                <a:gd fmla="*/ 654322 w 666378" name="connsiteX13"/>
                <a:gd fmla="*/ 202927 h 664369" name="connsiteY13"/>
                <a:gd fmla="*/ 654322 w 666378" name="connsiteX14"/>
                <a:gd fmla="*/ 272579 h 664369" name="connsiteY14"/>
                <a:gd fmla="*/ 377056 w 666378" name="connsiteX15"/>
                <a:gd fmla="*/ 272579 h 664369" name="connsiteY15"/>
                <a:gd fmla="*/ 377056 w 666378" name="connsiteX16"/>
                <a:gd fmla="*/ 315441 h 664369" name="connsiteY16"/>
                <a:gd fmla="*/ 623515 w 666378" name="connsiteX17"/>
                <a:gd fmla="*/ 315441 h 664369" name="connsiteY17"/>
                <a:gd fmla="*/ 623515 w 666378" name="connsiteX18"/>
                <a:gd fmla="*/ 421928 h 664369" name="connsiteY18"/>
                <a:gd fmla="*/ 603590 w 666378" name="connsiteX19"/>
                <a:gd fmla="*/ 478352 h 664369" name="connsiteY19"/>
                <a:gd fmla="*/ 495598 w 666378" name="connsiteX20"/>
                <a:gd fmla="*/ 502295 h 664369" name="connsiteY20"/>
                <a:gd fmla="*/ 666378 w 666378" name="connsiteX21"/>
                <a:gd fmla="*/ 557213 h 664369" name="connsiteY21"/>
                <a:gd fmla="*/ 619496 w 666378" name="connsiteX22"/>
                <a:gd fmla="*/ 642938 h 664369" name="connsiteY22"/>
                <a:gd fmla="*/ 377056 w 666378" name="connsiteX23"/>
                <a:gd fmla="*/ 502295 h 664369" name="connsiteY23"/>
                <a:gd fmla="*/ 377056 w 666378" name="connsiteX24"/>
                <a:gd fmla="*/ 664369 h 664369" name="connsiteY24"/>
                <a:gd fmla="*/ 288652 w 666378" name="connsiteX25"/>
                <a:gd fmla="*/ 664369 h 664369" name="connsiteY25"/>
                <a:gd fmla="*/ 288652 w 666378" name="connsiteX26"/>
                <a:gd fmla="*/ 499951 h 664369" name="connsiteY26"/>
                <a:gd fmla="*/ 46211 w 666378" name="connsiteX27"/>
                <a:gd fmla="*/ 647626 h 664369" name="connsiteY27"/>
                <a:gd fmla="*/ 0 w 666378" name="connsiteX28"/>
                <a:gd fmla="*/ 565249 h 664369" name="connsiteY28"/>
                <a:gd fmla="*/ 288652 w 666378" name="connsiteX29"/>
                <a:gd fmla="*/ 411212 h 664369" name="connsiteY29"/>
                <a:gd fmla="*/ 288652 w 666378" name="connsiteX30"/>
                <a:gd fmla="*/ 383753 h 664369" name="connsiteY30"/>
                <a:gd fmla="*/ 144660 w 666378" name="connsiteX31"/>
                <a:gd fmla="*/ 383753 h 664369" name="connsiteY31"/>
                <a:gd fmla="*/ 144660 w 666378" name="connsiteX32"/>
                <a:gd fmla="*/ 503634 h 664369" name="connsiteY32"/>
                <a:gd fmla="*/ 57596 w 666378" name="connsiteX33"/>
                <a:gd fmla="*/ 503634 h 664369" name="connsiteY33"/>
                <a:gd fmla="*/ 57596 w 666378" name="connsiteX34"/>
                <a:gd fmla="*/ 315441 h 664369" name="connsiteY34"/>
                <a:gd fmla="*/ 288652 w 666378" name="connsiteX35"/>
                <a:gd fmla="*/ 315441 h 664369" name="connsiteY35"/>
                <a:gd fmla="*/ 288652 w 666378" name="connsiteX36"/>
                <a:gd fmla="*/ 272579 h 664369" name="connsiteY36"/>
                <a:gd fmla="*/ 14064 w 666378" name="connsiteX37"/>
                <a:gd fmla="*/ 272579 h 664369" name="connsiteY37"/>
                <a:gd fmla="*/ 14064 w 666378" name="connsiteX38"/>
                <a:gd fmla="*/ 202927 h 664369" name="connsiteY38"/>
                <a:gd fmla="*/ 288652 w 666378" name="connsiteX39"/>
                <a:gd fmla="*/ 202927 h 664369" name="connsiteY39"/>
                <a:gd fmla="*/ 288652 w 666378" name="connsiteX40"/>
                <a:gd fmla="*/ 172790 h 664369" name="connsiteY40"/>
                <a:gd fmla="*/ 372033 w 666378" name="connsiteX41"/>
                <a:gd fmla="*/ 172790 h 664369" name="connsiteY41"/>
                <a:gd fmla="*/ 301376 w 666378" name="connsiteX42"/>
                <a:gd fmla="*/ 138633 h 664369" name="connsiteY42"/>
                <a:gd fmla="*/ 322323 w 666378" name="connsiteX43"/>
                <a:gd fmla="*/ 113854 h 664369" name="connsiteY43"/>
                <a:gd fmla="*/ 323478 w 666378" name="connsiteX44"/>
                <a:gd fmla="*/ 113854 h 664369" name="connsiteY44"/>
                <a:gd fmla="*/ 323478 w 666378" name="connsiteX45"/>
                <a:gd fmla="*/ 112488 h 664369" name="connsiteY45"/>
                <a:gd fmla="*/ 354452 w 666378" name="connsiteX46"/>
                <a:gd fmla="*/ 75847 h 664369" name="connsiteY46"/>
                <a:gd fmla="*/ 397148 w 666378" name="connsiteX47"/>
                <a:gd fmla="*/ 0 h 664369" name="connsiteY47"/>
                <a:gd fmla="*/ 377056 w 666378" name="connsiteX48"/>
                <a:gd fmla="*/ 383753 h 664369" name="connsiteY48"/>
                <a:gd fmla="*/ 377056 w 666378" name="connsiteX49"/>
                <a:gd fmla="*/ 413221 h 664369" name="connsiteY49"/>
                <a:gd fmla="*/ 459432 w 666378" name="connsiteX50"/>
                <a:gd fmla="*/ 481199 h 664369" name="connsiteY50"/>
                <a:gd fmla="*/ 448046 w 666378" name="connsiteX51"/>
                <a:gd fmla="*/ 427955 h 664369" name="connsiteY51"/>
                <a:gd fmla="*/ 510332 w 666378" name="connsiteX52"/>
                <a:gd fmla="*/ 433313 h 664369" name="connsiteY52"/>
                <a:gd fmla="*/ 536450 w 666378" name="connsiteX53"/>
                <a:gd fmla="*/ 409873 h 664369" name="connsiteY53"/>
                <a:gd fmla="*/ 536450 w 666378" name="connsiteX54"/>
                <a:gd fmla="*/ 383753 h 664369" name="connsiteY54"/>
                <a:gd fmla="*/ 377056 w 666378" name="connsiteX55"/>
                <a:gd fmla="*/ 383753 h 664369" name="connsiteY5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b="b" l="l" r="r" t="t"/>
              <a:pathLst>
                <a:path h="664369" w="666378">
                  <a:moveTo>
                    <a:pt x="397148" y="0"/>
                  </a:moveTo>
                  <a:lnTo>
                    <a:pt x="484882" y="0"/>
                  </a:lnTo>
                  <a:cubicBezTo>
                    <a:pt x="478631" y="16743"/>
                    <a:pt x="471487" y="33263"/>
                    <a:pt x="463450" y="49560"/>
                  </a:cubicBezTo>
                  <a:lnTo>
                    <a:pt x="657002" y="49560"/>
                  </a:lnTo>
                  <a:lnTo>
                    <a:pt x="657002" y="113854"/>
                  </a:lnTo>
                  <a:lnTo>
                    <a:pt x="555872" y="113854"/>
                  </a:lnTo>
                  <a:cubicBezTo>
                    <a:pt x="565696" y="133276"/>
                    <a:pt x="574402" y="152251"/>
                    <a:pt x="581992" y="170780"/>
                  </a:cubicBezTo>
                  <a:lnTo>
                    <a:pt x="495598" y="188193"/>
                  </a:lnTo>
                  <a:cubicBezTo>
                    <a:pt x="487338" y="161627"/>
                    <a:pt x="477738" y="136848"/>
                    <a:pt x="466799" y="113854"/>
                  </a:cubicBezTo>
                  <a:lnTo>
                    <a:pt x="426616" y="113854"/>
                  </a:lnTo>
                  <a:cubicBezTo>
                    <a:pt x="412774" y="135062"/>
                    <a:pt x="397148" y="156046"/>
                    <a:pt x="379734" y="176808"/>
                  </a:cubicBezTo>
                  <a:lnTo>
                    <a:pt x="377056" y="175468"/>
                  </a:lnTo>
                  <a:lnTo>
                    <a:pt x="377056" y="202927"/>
                  </a:lnTo>
                  <a:lnTo>
                    <a:pt x="654322" y="202927"/>
                  </a:lnTo>
                  <a:lnTo>
                    <a:pt x="654322" y="272579"/>
                  </a:lnTo>
                  <a:lnTo>
                    <a:pt x="377056" y="272579"/>
                  </a:lnTo>
                  <a:lnTo>
                    <a:pt x="377056" y="315441"/>
                  </a:lnTo>
                  <a:lnTo>
                    <a:pt x="623515" y="315441"/>
                  </a:lnTo>
                  <a:lnTo>
                    <a:pt x="623515" y="421928"/>
                  </a:lnTo>
                  <a:cubicBezTo>
                    <a:pt x="623515" y="443582"/>
                    <a:pt x="616874" y="462390"/>
                    <a:pt x="603590" y="478352"/>
                  </a:cubicBezTo>
                  <a:cubicBezTo>
                    <a:pt x="590308" y="494314"/>
                    <a:pt x="554310" y="502295"/>
                    <a:pt x="495598" y="502295"/>
                  </a:cubicBezTo>
                  <a:cubicBezTo>
                    <a:pt x="546274" y="529084"/>
                    <a:pt x="603200" y="547390"/>
                    <a:pt x="666378" y="557213"/>
                  </a:cubicBezTo>
                  <a:cubicBezTo>
                    <a:pt x="650750" y="582216"/>
                    <a:pt x="635124" y="610791"/>
                    <a:pt x="619496" y="642938"/>
                  </a:cubicBezTo>
                  <a:cubicBezTo>
                    <a:pt x="519484" y="612353"/>
                    <a:pt x="438670" y="565473"/>
                    <a:pt x="377056" y="502295"/>
                  </a:cubicBezTo>
                  <a:lnTo>
                    <a:pt x="377056" y="664369"/>
                  </a:lnTo>
                  <a:lnTo>
                    <a:pt x="288652" y="664369"/>
                  </a:lnTo>
                  <a:lnTo>
                    <a:pt x="288652" y="499951"/>
                  </a:lnTo>
                  <a:cubicBezTo>
                    <a:pt x="223242" y="564021"/>
                    <a:pt x="142428" y="613246"/>
                    <a:pt x="46211" y="647626"/>
                  </a:cubicBezTo>
                  <a:cubicBezTo>
                    <a:pt x="33709" y="622176"/>
                    <a:pt x="18306" y="594717"/>
                    <a:pt x="0" y="565249"/>
                  </a:cubicBezTo>
                  <a:cubicBezTo>
                    <a:pt x="118988" y="532656"/>
                    <a:pt x="215205" y="481310"/>
                    <a:pt x="288652" y="411212"/>
                  </a:cubicBezTo>
                  <a:lnTo>
                    <a:pt x="288652" y="383753"/>
                  </a:lnTo>
                  <a:lnTo>
                    <a:pt x="144660" y="383753"/>
                  </a:lnTo>
                  <a:lnTo>
                    <a:pt x="144660" y="503634"/>
                  </a:lnTo>
                  <a:lnTo>
                    <a:pt x="57596" y="503634"/>
                  </a:lnTo>
                  <a:lnTo>
                    <a:pt x="57596" y="315441"/>
                  </a:lnTo>
                  <a:lnTo>
                    <a:pt x="288652" y="315441"/>
                  </a:lnTo>
                  <a:lnTo>
                    <a:pt x="288652" y="272579"/>
                  </a:lnTo>
                  <a:lnTo>
                    <a:pt x="14064" y="272579"/>
                  </a:lnTo>
                  <a:lnTo>
                    <a:pt x="14064" y="202927"/>
                  </a:lnTo>
                  <a:lnTo>
                    <a:pt x="288652" y="202927"/>
                  </a:lnTo>
                  <a:lnTo>
                    <a:pt x="288652" y="172790"/>
                  </a:lnTo>
                  <a:lnTo>
                    <a:pt x="372033" y="172790"/>
                  </a:lnTo>
                  <a:cubicBezTo>
                    <a:pt x="350378" y="161627"/>
                    <a:pt x="326826" y="150242"/>
                    <a:pt x="301376" y="138633"/>
                  </a:cubicBezTo>
                  <a:lnTo>
                    <a:pt x="322323" y="113854"/>
                  </a:lnTo>
                  <a:lnTo>
                    <a:pt x="323478" y="113854"/>
                  </a:lnTo>
                  <a:lnTo>
                    <a:pt x="323478" y="112488"/>
                  </a:lnTo>
                  <a:lnTo>
                    <a:pt x="354452" y="75847"/>
                  </a:lnTo>
                  <a:cubicBezTo>
                    <a:pt x="370414" y="52741"/>
                    <a:pt x="384646" y="27459"/>
                    <a:pt x="397148" y="0"/>
                  </a:cubicBezTo>
                  <a:close/>
                  <a:moveTo>
                    <a:pt x="377056" y="383753"/>
                  </a:moveTo>
                  <a:lnTo>
                    <a:pt x="377056" y="413221"/>
                  </a:lnTo>
                  <a:cubicBezTo>
                    <a:pt x="402282" y="439117"/>
                    <a:pt x="429741" y="461777"/>
                    <a:pt x="459432" y="481199"/>
                  </a:cubicBezTo>
                  <a:cubicBezTo>
                    <a:pt x="456976" y="464232"/>
                    <a:pt x="453182" y="446484"/>
                    <a:pt x="448046" y="427955"/>
                  </a:cubicBezTo>
                  <a:cubicBezTo>
                    <a:pt x="469924" y="431527"/>
                    <a:pt x="490686" y="433313"/>
                    <a:pt x="510332" y="433313"/>
                  </a:cubicBezTo>
                  <a:cubicBezTo>
                    <a:pt x="527744" y="433313"/>
                    <a:pt x="536450" y="425500"/>
                    <a:pt x="536450" y="409873"/>
                  </a:cubicBezTo>
                  <a:lnTo>
                    <a:pt x="536450" y="383753"/>
                  </a:lnTo>
                  <a:lnTo>
                    <a:pt x="377056" y="3837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任意多边形 77"/>
            <p:cNvSpPr/>
            <p:nvPr/>
          </p:nvSpPr>
          <p:spPr>
            <a:xfrm>
              <a:off x="8572916" y="2050905"/>
              <a:ext cx="325488" cy="198909"/>
            </a:xfrm>
            <a:custGeom>
              <a:gdLst>
                <a:gd fmla="*/ 111845 w 325488" name="connsiteX0"/>
                <a:gd fmla="*/ 0 h 198909" name="connsiteY0"/>
                <a:gd fmla="*/ 206946 w 325488" name="connsiteX1"/>
                <a:gd fmla="*/ 0 h 198909" name="connsiteY1"/>
                <a:gd fmla="*/ 177813 w 325488" name="connsiteX2"/>
                <a:gd fmla="*/ 48890 h 198909" name="connsiteY2"/>
                <a:gd fmla="*/ 325488 w 325488" name="connsiteX3"/>
                <a:gd fmla="*/ 48890 h 198909" name="connsiteY3"/>
                <a:gd fmla="*/ 325488 w 325488" name="connsiteX4"/>
                <a:gd fmla="*/ 111818 h 198909" name="connsiteY4"/>
                <a:gd fmla="*/ 324333 w 325488" name="connsiteX5"/>
                <a:gd fmla="*/ 113184 h 198909" name="connsiteY5"/>
                <a:gd fmla="*/ 230386 w 325488" name="connsiteX6"/>
                <a:gd fmla="*/ 113184 h 198909" name="connsiteY6"/>
                <a:gd fmla="*/ 259184 w 325488" name="connsiteX7"/>
                <a:gd fmla="*/ 175468 h 198909" name="connsiteY7"/>
                <a:gd fmla="*/ 172790 w 325488" name="connsiteX8"/>
                <a:gd fmla="*/ 192881 h 198909" name="connsiteY8"/>
                <a:gd fmla="*/ 143657 w 325488" name="connsiteX9"/>
                <a:gd fmla="*/ 113184 h 198909" name="connsiteY9"/>
                <a:gd fmla="*/ 129928 w 325488" name="connsiteX10"/>
                <a:gd fmla="*/ 113184 h 198909" name="connsiteY10"/>
                <a:gd fmla="*/ 38175 w 325488" name="connsiteX11"/>
                <a:gd fmla="*/ 198909 h 198909" name="connsiteY11"/>
                <a:gd fmla="*/ 0 w 325488" name="connsiteX12"/>
                <a:gd fmla="*/ 119211 h 198909" name="connsiteY12"/>
                <a:gd fmla="*/ 111845 w 325488" name="connsiteX13"/>
                <a:gd fmla="*/ 0 h 1989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198909" w="325488">
                  <a:moveTo>
                    <a:pt x="111845" y="0"/>
                  </a:moveTo>
                  <a:lnTo>
                    <a:pt x="206946" y="0"/>
                  </a:lnTo>
                  <a:cubicBezTo>
                    <a:pt x="197570" y="17189"/>
                    <a:pt x="187859" y="33486"/>
                    <a:pt x="177813" y="48890"/>
                  </a:cubicBezTo>
                  <a:lnTo>
                    <a:pt x="325488" y="48890"/>
                  </a:lnTo>
                  <a:lnTo>
                    <a:pt x="325488" y="111818"/>
                  </a:lnTo>
                  <a:lnTo>
                    <a:pt x="324333" y="113184"/>
                  </a:lnTo>
                  <a:lnTo>
                    <a:pt x="230386" y="113184"/>
                  </a:lnTo>
                  <a:cubicBezTo>
                    <a:pt x="239986" y="132382"/>
                    <a:pt x="249586" y="153144"/>
                    <a:pt x="259184" y="175468"/>
                  </a:cubicBezTo>
                  <a:lnTo>
                    <a:pt x="172790" y="192881"/>
                  </a:lnTo>
                  <a:cubicBezTo>
                    <a:pt x="164084" y="165645"/>
                    <a:pt x="154372" y="139080"/>
                    <a:pt x="143657" y="113184"/>
                  </a:cubicBezTo>
                  <a:lnTo>
                    <a:pt x="129928" y="113184"/>
                  </a:lnTo>
                  <a:cubicBezTo>
                    <a:pt x="101799" y="146223"/>
                    <a:pt x="71214" y="174798"/>
                    <a:pt x="38175" y="198909"/>
                  </a:cubicBezTo>
                  <a:cubicBezTo>
                    <a:pt x="30584" y="176138"/>
                    <a:pt x="17860" y="149572"/>
                    <a:pt x="0" y="119211"/>
                  </a:cubicBezTo>
                  <a:cubicBezTo>
                    <a:pt x="44649" y="90190"/>
                    <a:pt x="81930" y="50453"/>
                    <a:pt x="1118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8897250" y="2162722"/>
              <a:ext cx="1155" cy="1366"/>
            </a:xfrm>
            <a:custGeom>
              <a:gdLst>
                <a:gd fmla="*/ 1155 w 1155" name="connsiteX0"/>
                <a:gd fmla="*/ 0 h 1366" name="connsiteY0"/>
                <a:gd fmla="*/ 1155 w 1155" name="connsiteX1"/>
                <a:gd fmla="*/ 1366 h 1366" name="connsiteY1"/>
                <a:gd fmla="*/ 0 w 1155" name="connsiteX2"/>
                <a:gd fmla="*/ 1366 h 1366" name="connsiteY2"/>
                <a:gd fmla="*/ 1155 w 1155" name="connsiteX3"/>
                <a:gd fmla="*/ 0 h 136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66" w="1155">
                  <a:moveTo>
                    <a:pt x="1155" y="0"/>
                  </a:moveTo>
                  <a:lnTo>
                    <a:pt x="1155" y="1366"/>
                  </a:lnTo>
                  <a:lnTo>
                    <a:pt x="0" y="1366"/>
                  </a:lnTo>
                  <a:lnTo>
                    <a:pt x="115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2" name="任意多边形 91"/>
          <p:cNvSpPr/>
          <p:nvPr/>
        </p:nvSpPr>
        <p:spPr>
          <a:xfrm>
            <a:off x="-5973085" y="3429000"/>
            <a:ext cx="5495322" cy="670396"/>
          </a:xfrm>
          <a:custGeom>
            <a:gdLst>
              <a:gd fmla="*/ 5495322 w 5495322" name="connsiteX0"/>
              <a:gd fmla="*/ 531637 h 670396" name="connsiteY0"/>
              <a:gd fmla="*/ 5495322 w 5495322" name="connsiteX1"/>
              <a:gd fmla="*/ 627192 h 670396" name="connsiteY1"/>
              <a:gd fmla="*/ 5493097 w 5495322" name="connsiteX2"/>
              <a:gd fmla="*/ 627533 h 670396" name="connsiteY2"/>
              <a:gd fmla="*/ 5482381 w 5495322" name="connsiteX3"/>
              <a:gd fmla="*/ 533102 h 670396" name="connsiteY3"/>
              <a:gd fmla="*/ 3632596 w 5495322" name="connsiteX4"/>
              <a:gd fmla="*/ 490909 h 670396" name="connsiteY4"/>
              <a:gd fmla="*/ 3632596 w 5495322" name="connsiteX5"/>
              <a:gd fmla="*/ 582997 h 670396" name="connsiteY5"/>
              <a:gd fmla="*/ 3663739 w 5495322" name="connsiteX6"/>
              <a:gd fmla="*/ 576634 h 670396" name="connsiteY6"/>
              <a:gd fmla="*/ 3670771 w 5495322" name="connsiteX7"/>
              <a:gd fmla="*/ 547836 h 670396" name="connsiteY7"/>
              <a:gd fmla="*/ 3670771 w 5495322" name="connsiteX8"/>
              <a:gd fmla="*/ 490909 h 670396" name="connsiteY8"/>
              <a:gd fmla="*/ 2302854 w 5495322" name="connsiteX9"/>
              <a:gd fmla="*/ 458762 h 670396" name="connsiteY9"/>
              <a:gd fmla="*/ 2278409 w 5495322" name="connsiteX10"/>
              <a:gd fmla="*/ 490239 h 670396" name="connsiteY10"/>
              <a:gd fmla="*/ 2415368 w 5495322" name="connsiteX11"/>
              <a:gd fmla="*/ 518703 h 670396" name="connsiteY11"/>
              <a:gd fmla="*/ 2490378 w 5495322" name="connsiteX12"/>
              <a:gd fmla="*/ 458762 h 670396" name="connsiteY12"/>
              <a:gd fmla="*/ 3632596 w 5495322" name="connsiteX13"/>
              <a:gd fmla="*/ 365001 h 670396" name="connsiteY13"/>
              <a:gd fmla="*/ 3632596 w 5495322" name="connsiteX14"/>
              <a:gd fmla="*/ 427955 h 670396" name="connsiteY14"/>
              <a:gd fmla="*/ 3670771 w 5495322" name="connsiteX15"/>
              <a:gd fmla="*/ 427955 h 670396" name="connsiteY15"/>
              <a:gd fmla="*/ 3670771 w 5495322" name="connsiteX16"/>
              <a:gd fmla="*/ 365001 h 670396" name="connsiteY16"/>
              <a:gd fmla="*/ 3533477 w 5495322" name="connsiteX17"/>
              <a:gd fmla="*/ 365001 h 670396" name="connsiteY17"/>
              <a:gd fmla="*/ 3532472 w 5495322" name="connsiteX18"/>
              <a:gd fmla="*/ 427955 h 670396" name="connsiteY18"/>
              <a:gd fmla="*/ 3568303 w 5495322" name="connsiteX19"/>
              <a:gd fmla="*/ 427955 h 670396" name="connsiteY19"/>
              <a:gd fmla="*/ 3568303 w 5495322" name="connsiteX20"/>
              <a:gd fmla="*/ 365001 h 670396" name="connsiteY20"/>
              <a:gd fmla="*/ 3632596 w 5495322" name="connsiteX21"/>
              <a:gd fmla="*/ 238422 h 670396" name="connsiteY21"/>
              <a:gd fmla="*/ 3632596 w 5495322" name="connsiteX22"/>
              <a:gd fmla="*/ 302046 h 670396" name="connsiteY22"/>
              <a:gd fmla="*/ 3670771 w 5495322" name="connsiteX23"/>
              <a:gd fmla="*/ 302046 h 670396" name="connsiteY23"/>
              <a:gd fmla="*/ 3670771 w 5495322" name="connsiteX24"/>
              <a:gd fmla="*/ 238422 h 670396" name="connsiteY24"/>
              <a:gd fmla="*/ 3533477 w 5495322" name="connsiteX25"/>
              <a:gd fmla="*/ 238422 h 670396" name="connsiteY25"/>
              <a:gd fmla="*/ 3533477 w 5495322" name="connsiteX26"/>
              <a:gd fmla="*/ 302046 h 670396" name="connsiteY26"/>
              <a:gd fmla="*/ 3568303 w 5495322" name="connsiteX27"/>
              <a:gd fmla="*/ 302046 h 670396" name="connsiteY27"/>
              <a:gd fmla="*/ 3568303 w 5495322" name="connsiteX28"/>
              <a:gd fmla="*/ 238422 h 670396" name="connsiteY28"/>
              <a:gd fmla="*/ 2513483 w 5495322" name="connsiteX29"/>
              <a:gd fmla="*/ 214982 h 670396" name="connsiteY29"/>
              <a:gd fmla="*/ 2513483 w 5495322" name="connsiteX30"/>
              <a:gd fmla="*/ 275257 h 670396" name="connsiteY30"/>
              <a:gd fmla="*/ 2602557 w 5495322" name="connsiteX31"/>
              <a:gd fmla="*/ 275257 h 670396" name="connsiteY31"/>
              <a:gd fmla="*/ 2602557 w 5495322" name="connsiteX32"/>
              <a:gd fmla="*/ 214982 h 670396" name="connsiteY32"/>
              <a:gd fmla="*/ 2344043 w 5495322" name="connsiteX33"/>
              <a:gd fmla="*/ 214982 h 670396" name="connsiteY33"/>
              <a:gd fmla="*/ 2344043 w 5495322" name="connsiteX34"/>
              <a:gd fmla="*/ 275257 h 670396" name="connsiteY34"/>
              <a:gd fmla="*/ 2433116 w 5495322" name="connsiteX35"/>
              <a:gd fmla="*/ 275257 h 670396" name="connsiteY35"/>
              <a:gd fmla="*/ 2433116 w 5495322" name="connsiteX36"/>
              <a:gd fmla="*/ 214982 h 670396" name="connsiteY36"/>
              <a:gd fmla="*/ 2174602 w 5495322" name="connsiteX37"/>
              <a:gd fmla="*/ 214982 h 670396" name="connsiteY37"/>
              <a:gd fmla="*/ 2174602 w 5495322" name="connsiteX38"/>
              <a:gd fmla="*/ 275257 h 670396" name="connsiteY38"/>
              <a:gd fmla="*/ 2263675 w 5495322" name="connsiteX39"/>
              <a:gd fmla="*/ 275257 h 670396" name="connsiteY39"/>
              <a:gd fmla="*/ 2263675 w 5495322" name="connsiteX40"/>
              <a:gd fmla="*/ 214982 h 670396" name="connsiteY40"/>
              <a:gd fmla="*/ 1838399 w 5495322" name="connsiteX41"/>
              <a:gd fmla="*/ 121890 h 670396" name="connsiteY41"/>
              <a:gd fmla="*/ 1937519 w 5495322" name="connsiteX42"/>
              <a:gd fmla="*/ 187523 h 670396" name="connsiteY42"/>
              <a:gd fmla="*/ 1585243 w 5495322" name="connsiteX43"/>
              <a:gd fmla="*/ 541808 h 670396" name="connsiteY43"/>
              <a:gd fmla="*/ 1860835 w 5495322" name="connsiteX44"/>
              <a:gd fmla="*/ 526070 h 670396" name="connsiteY44"/>
              <a:gd fmla="*/ 1780803 w 5495322" name="connsiteX45"/>
              <a:gd fmla="*/ 410542 h 670396" name="connsiteY45"/>
              <a:gd fmla="*/ 1858491 w 5495322" name="connsiteX46"/>
              <a:gd fmla="*/ 359643 h 670396" name="connsiteY46"/>
              <a:gd fmla="*/ 2041326 w 5495322" name="connsiteX47"/>
              <a:gd fmla="*/ 608781 h 670396" name="connsiteY47"/>
              <a:gd fmla="*/ 1947564 w 5495322" name="connsiteX48"/>
              <a:gd fmla="*/ 665708 h 670396" name="connsiteY48"/>
              <a:gd fmla="*/ 1916087 w 5495322" name="connsiteX49"/>
              <a:gd fmla="*/ 613134 h 670396" name="connsiteY49"/>
              <a:gd fmla="*/ 1583233 w 5495322" name="connsiteX50"/>
              <a:gd fmla="*/ 633226 h 670396" name="connsiteY50"/>
              <a:gd fmla="*/ 1455985 w 5495322" name="connsiteX51"/>
              <a:gd fmla="*/ 651644 h 670396" name="connsiteY51"/>
              <a:gd fmla="*/ 1409774 w 5495322" name="connsiteX52"/>
              <a:gd fmla="*/ 553864 h 670396" name="connsiteY52"/>
              <a:gd fmla="*/ 1838399 w 5495322" name="connsiteX53"/>
              <a:gd fmla="*/ 121890 h 670396" name="connsiteY53"/>
              <a:gd fmla="*/ 3560936 w 5495322" name="connsiteX54"/>
              <a:gd fmla="*/ 115862 h 670396" name="connsiteY54"/>
              <a:gd fmla="*/ 3520752 w 5495322" name="connsiteX55"/>
              <a:gd fmla="*/ 174129 h 670396" name="connsiteY55"/>
              <a:gd fmla="*/ 3599445 w 5495322" name="connsiteX56"/>
              <a:gd fmla="*/ 174129 h 670396" name="connsiteY56"/>
              <a:gd fmla="*/ 3631927 w 5495322" name="connsiteX57"/>
              <a:gd fmla="*/ 115862 h 670396" name="connsiteY57"/>
              <a:gd fmla="*/ 3908524 w 5495322" name="connsiteX58"/>
              <a:gd fmla="*/ 101128 h 670396" name="connsiteY58"/>
              <a:gd fmla="*/ 3892115 w 5495322" name="connsiteX59"/>
              <a:gd fmla="*/ 175133 h 670396" name="connsiteY59"/>
              <a:gd fmla="*/ 3942010 w 5495322" name="connsiteX60"/>
              <a:gd fmla="*/ 176807 h 670396" name="connsiteY60"/>
              <a:gd fmla="*/ 3974659 w 5495322" name="connsiteX61"/>
              <a:gd fmla="*/ 164752 h 670396" name="connsiteY61"/>
              <a:gd fmla="*/ 3982863 w 5495322" name="connsiteX62"/>
              <a:gd fmla="*/ 101128 h 670396" name="connsiteY62"/>
              <a:gd fmla="*/ 2344043 w 5495322" name="connsiteX63"/>
              <a:gd fmla="*/ 100459 h 670396" name="connsiteY63"/>
              <a:gd fmla="*/ 2344043 w 5495322" name="connsiteX64"/>
              <a:gd fmla="*/ 146670 h 670396" name="connsiteY64"/>
              <a:gd fmla="*/ 2433116 w 5495322" name="connsiteX65"/>
              <a:gd fmla="*/ 146670 h 670396" name="connsiteY65"/>
              <a:gd fmla="*/ 2433116 w 5495322" name="connsiteX66"/>
              <a:gd fmla="*/ 100459 h 670396" name="connsiteY66"/>
              <a:gd fmla="*/ 4515966 w 5495322" name="connsiteX67"/>
              <a:gd fmla="*/ 75679 h 670396" name="connsiteY67"/>
              <a:gd fmla="*/ 4604370 w 5495322" name="connsiteX68"/>
              <a:gd fmla="*/ 75679 h 670396" name="connsiteY68"/>
              <a:gd fmla="*/ 4604370 w 5495322" name="connsiteX69"/>
              <a:gd fmla="*/ 480194 h 670396" name="connsiteY69"/>
              <a:gd fmla="*/ 4515966 w 5495322" name="connsiteX70"/>
              <a:gd fmla="*/ 480194 h 670396" name="connsiteY70"/>
              <a:gd fmla="*/ 2766640 w 5495322" name="connsiteX71"/>
              <a:gd fmla="*/ 38844 h 670396" name="connsiteY71"/>
              <a:gd fmla="*/ 3380109 w 5495322" name="connsiteX72"/>
              <a:gd fmla="*/ 38844 h 670396" name="connsiteY72"/>
              <a:gd fmla="*/ 3380109 w 5495322" name="connsiteX73"/>
              <a:gd fmla="*/ 131266 h 670396" name="connsiteY73"/>
              <a:gd fmla="*/ 3143696 w 5495322" name="connsiteX74"/>
              <a:gd fmla="*/ 307404 h 670396" name="connsiteY74"/>
              <a:gd fmla="*/ 3143696 w 5495322" name="connsiteX75"/>
              <a:gd fmla="*/ 523726 h 670396" name="connsiteY75"/>
              <a:gd fmla="*/ 3111047 w 5495322" name="connsiteX76"/>
              <a:gd fmla="*/ 618660 h 670396" name="connsiteY76"/>
              <a:gd fmla="*/ 3014104 w 5495322" name="connsiteX77"/>
              <a:gd fmla="*/ 650304 h 670396" name="connsiteY77"/>
              <a:gd fmla="*/ 2891879 w 5495322" name="connsiteX78"/>
              <a:gd fmla="*/ 650974 h 670396" name="connsiteY78"/>
              <a:gd fmla="*/ 2867769 w 5495322" name="connsiteX79"/>
              <a:gd fmla="*/ 548506 h 670396" name="connsiteY79"/>
              <a:gd fmla="*/ 2974590 w 5495322" name="connsiteX80"/>
              <a:gd fmla="*/ 554533 h 670396" name="connsiteY80"/>
              <a:gd fmla="*/ 3025992 w 5495322" name="connsiteX81"/>
              <a:gd fmla="*/ 538292 h 670396" name="connsiteY81"/>
              <a:gd fmla="*/ 3037879 w 5495322" name="connsiteX82"/>
              <a:gd fmla="*/ 496267 h 670396" name="connsiteY82"/>
              <a:gd fmla="*/ 3037879 w 5495322" name="connsiteX83"/>
              <a:gd fmla="*/ 265881 h 670396" name="connsiteY83"/>
              <a:gd fmla="*/ 3224733 w 5495322" name="connsiteX84"/>
              <a:gd fmla="*/ 131936 h 670396" name="connsiteY84"/>
              <a:gd fmla="*/ 2766640 w 5495322" name="connsiteX85"/>
              <a:gd fmla="*/ 131936 h 670396" name="connsiteY85"/>
              <a:gd fmla="*/ 2069455 w 5495322" name="connsiteX86"/>
              <a:gd fmla="*/ 29468 h 670396" name="connsiteY86"/>
              <a:gd fmla="*/ 2708374 w 5495322" name="connsiteX87"/>
              <a:gd fmla="*/ 29468 h 670396" name="connsiteY87"/>
              <a:gd fmla="*/ 2708374 w 5495322" name="connsiteX88"/>
              <a:gd fmla="*/ 100459 h 670396" name="connsiteY88"/>
              <a:gd fmla="*/ 2513483 w 5495322" name="connsiteX89"/>
              <a:gd fmla="*/ 100459 h 670396" name="connsiteY89"/>
              <a:gd fmla="*/ 2513483 w 5495322" name="connsiteX90"/>
              <a:gd fmla="*/ 146670 h 670396" name="connsiteY90"/>
              <a:gd fmla="*/ 2686943 w 5495322" name="connsiteX91"/>
              <a:gd fmla="*/ 146670 h 670396" name="connsiteY91"/>
              <a:gd fmla="*/ 2686943 w 5495322" name="connsiteX92"/>
              <a:gd fmla="*/ 343569 h 670396" name="connsiteY92"/>
              <a:gd fmla="*/ 2379538 w 5495322" name="connsiteX93"/>
              <a:gd fmla="*/ 343569 h 670396" name="connsiteY93"/>
              <a:gd fmla="*/ 2351744 w 5495322" name="connsiteX94"/>
              <a:gd fmla="*/ 387771 h 670396" name="connsiteY94"/>
              <a:gd fmla="*/ 2719759 w 5495322" name="connsiteX95"/>
              <a:gd fmla="*/ 387771 h 670396" name="connsiteY95"/>
              <a:gd fmla="*/ 2719759 w 5495322" name="connsiteX96"/>
              <a:gd fmla="*/ 458762 h 670396" name="connsiteY96"/>
              <a:gd fmla="*/ 2591841 w 5495322" name="connsiteX97"/>
              <a:gd fmla="*/ 458762 h 670396" name="connsiteY97"/>
              <a:gd fmla="*/ 2509130 w 5495322" name="connsiteX98"/>
              <a:gd fmla="*/ 541139 h 670396" name="connsiteY98"/>
              <a:gd fmla="*/ 2688952 w 5495322" name="connsiteX99"/>
              <a:gd fmla="*/ 586680 h 670396" name="connsiteY99"/>
              <a:gd fmla="*/ 2648098 w 5495322" name="connsiteX100"/>
              <a:gd fmla="*/ 668387 h 670396" name="connsiteY100"/>
              <a:gd fmla="*/ 2421396 w 5495322" name="connsiteX101"/>
              <a:gd fmla="*/ 593712 h 670396" name="connsiteY101"/>
              <a:gd fmla="*/ 2106959 w 5495322" name="connsiteX102"/>
              <a:gd fmla="*/ 668387 h 670396" name="connsiteY102"/>
              <a:gd fmla="*/ 2076152 w 5495322" name="connsiteX103"/>
              <a:gd fmla="*/ 589359 h 670396" name="connsiteY103"/>
              <a:gd fmla="*/ 2303859 w 5495322" name="connsiteX104"/>
              <a:gd fmla="*/ 560226 h 670396" name="connsiteY104"/>
              <a:gd fmla="*/ 2146473 w 5495322" name="connsiteX105"/>
              <a:gd fmla="*/ 523726 h 670396" name="connsiteY105"/>
              <a:gd fmla="*/ 2202395 w 5495322" name="connsiteX106"/>
              <a:gd fmla="*/ 458762 h 670396" name="connsiteY106"/>
              <a:gd fmla="*/ 2057400 w 5495322" name="connsiteX107"/>
              <a:gd fmla="*/ 458762 h 670396" name="connsiteY107"/>
              <a:gd fmla="*/ 2057400 w 5495322" name="connsiteX108"/>
              <a:gd fmla="*/ 387771 h 670396" name="connsiteY108"/>
              <a:gd fmla="*/ 2254634 w 5495322" name="connsiteX109"/>
              <a:gd fmla="*/ 387771 h 670396" name="connsiteY109"/>
              <a:gd fmla="*/ 2282093 w 5495322" name="connsiteX110"/>
              <a:gd fmla="*/ 343569 h 670396" name="connsiteY110"/>
              <a:gd fmla="*/ 2090216 w 5495322" name="connsiteX111"/>
              <a:gd fmla="*/ 343569 h 670396" name="connsiteY111"/>
              <a:gd fmla="*/ 2090216 w 5495322" name="connsiteX112"/>
              <a:gd fmla="*/ 146670 h 670396" name="connsiteY112"/>
              <a:gd fmla="*/ 2263675 w 5495322" name="connsiteX113"/>
              <a:gd fmla="*/ 146670 h 670396" name="connsiteY113"/>
              <a:gd fmla="*/ 2263675 w 5495322" name="connsiteX114"/>
              <a:gd fmla="*/ 100459 h 670396" name="connsiteY114"/>
              <a:gd fmla="*/ 2069455 w 5495322" name="connsiteX115"/>
              <a:gd fmla="*/ 100459 h 670396" name="connsiteY115"/>
              <a:gd fmla="*/ 3759844 w 5495322" name="connsiteX116"/>
              <a:gd fmla="*/ 28128 h 670396" name="connsiteY116"/>
              <a:gd fmla="*/ 4073276 w 5495322" name="connsiteX117"/>
              <a:gd fmla="*/ 28128 h 670396" name="connsiteY117"/>
              <a:gd fmla="*/ 4057705 w 5495322" name="connsiteX118"/>
              <a:gd fmla="*/ 200080 h 670396" name="connsiteY118"/>
              <a:gd fmla="*/ 4019196 w 5495322" name="connsiteX119"/>
              <a:gd fmla="*/ 242608 h 670396" name="connsiteY119"/>
              <a:gd fmla="*/ 3908524 w 5495322" name="connsiteX120"/>
              <a:gd fmla="*/ 255165 h 670396" name="connsiteY120"/>
              <a:gd fmla="*/ 3890776 w 5495322" name="connsiteX121"/>
              <a:gd fmla="*/ 178147 h 670396" name="connsiteY121"/>
              <a:gd fmla="*/ 3801368 w 5495322" name="connsiteX122"/>
              <a:gd fmla="*/ 272578 h 670396" name="connsiteY122"/>
              <a:gd fmla="*/ 3741092 w 5495322" name="connsiteX123"/>
              <a:gd fmla="*/ 200918 h 670396" name="connsiteY123"/>
              <a:gd fmla="*/ 3822129 w 5495322" name="connsiteX124"/>
              <a:gd fmla="*/ 101128 h 670396" name="connsiteY124"/>
              <a:gd fmla="*/ 3759844 w 5495322" name="connsiteX125"/>
              <a:gd fmla="*/ 101128 h 670396" name="connsiteY125"/>
              <a:gd fmla="*/ 4991471 w 5495322" name="connsiteX126"/>
              <a:gd fmla="*/ 15403 h 670396" name="connsiteY126"/>
              <a:gd fmla="*/ 5089252 w 5495322" name="connsiteX127"/>
              <a:gd fmla="*/ 15403 h 670396" name="connsiteY127"/>
              <a:gd fmla="*/ 5089252 w 5495322" name="connsiteX128"/>
              <a:gd fmla="*/ 541808 h 670396" name="connsiteY128"/>
              <a:gd fmla="*/ 5174977 w 5495322" name="connsiteX129"/>
              <a:gd fmla="*/ 541808 h 670396" name="connsiteY129"/>
              <a:gd fmla="*/ 5174977 w 5495322" name="connsiteX130"/>
              <a:gd fmla="*/ 15403 h 670396" name="connsiteY130"/>
              <a:gd fmla="*/ 5271417 w 5495322" name="connsiteX131"/>
              <a:gd fmla="*/ 15403 h 670396" name="connsiteY131"/>
              <a:gd fmla="*/ 5271417 w 5495322" name="connsiteX132"/>
              <a:gd fmla="*/ 377391 h 670396" name="connsiteY132"/>
              <a:gd fmla="*/ 5377904 w 5495322" name="connsiteX133"/>
              <a:gd fmla="*/ 127248 h 670396" name="connsiteY133"/>
              <a:gd fmla="*/ 5464298 w 5495322" name="connsiteX134"/>
              <a:gd fmla="*/ 164083 h 670396" name="connsiteY134"/>
              <a:gd fmla="*/ 5342408 w 5495322" name="connsiteX135"/>
              <a:gd fmla="*/ 440010 h 670396" name="connsiteY135"/>
              <a:gd fmla="*/ 5271417 w 5495322" name="connsiteX136"/>
              <a:gd fmla="*/ 406859 h 670396" name="connsiteY136"/>
              <a:gd fmla="*/ 5271417 w 5495322" name="connsiteX137"/>
              <a:gd fmla="*/ 541808 h 670396" name="connsiteY137"/>
              <a:gd fmla="*/ 5464298 w 5495322" name="connsiteX138"/>
              <a:gd fmla="*/ 541808 h 670396" name="connsiteY138"/>
              <a:gd fmla="*/ 5464298 w 5495322" name="connsiteX139"/>
              <a:gd fmla="*/ 633561 h 670396" name="connsiteY139"/>
              <a:gd fmla="*/ 4802609 w 5495322" name="connsiteX140"/>
              <a:gd fmla="*/ 633561 h 670396" name="connsiteY140"/>
              <a:gd fmla="*/ 4802609 w 5495322" name="connsiteX141"/>
              <a:gd fmla="*/ 541808 h 670396" name="connsiteY141"/>
              <a:gd fmla="*/ 4991471 w 5495322" name="connsiteX142"/>
              <a:gd fmla="*/ 541808 h 670396" name="connsiteY142"/>
              <a:gd fmla="*/ 4991471 w 5495322" name="connsiteX143"/>
              <a:gd fmla="*/ 409203 h 670396" name="connsiteY143"/>
              <a:gd fmla="*/ 4916462 w 5495322" name="connsiteX144"/>
              <a:gd fmla="*/ 441349 h 670396" name="connsiteY144"/>
              <a:gd fmla="*/ 4806627 w 5495322" name="connsiteX145"/>
              <a:gd fmla="*/ 154706 h 670396" name="connsiteY145"/>
              <a:gd fmla="*/ 4886994 w 5495322" name="connsiteX146"/>
              <a:gd fmla="*/ 117871 h 670396" name="connsiteY146"/>
              <a:gd fmla="*/ 4991471 w 5495322" name="connsiteX147"/>
              <a:gd fmla="*/ 368349 h 670396" name="connsiteY147"/>
              <a:gd fmla="*/ 4656608 w 5495322" name="connsiteX148"/>
              <a:gd fmla="*/ 14064 h 670396" name="connsiteY148"/>
              <a:gd fmla="*/ 4745682 w 5495322" name="connsiteX149"/>
              <a:gd fmla="*/ 14064 h 670396" name="connsiteY149"/>
              <a:gd fmla="*/ 4745682 w 5495322" name="connsiteX150"/>
              <a:gd fmla="*/ 529753 h 670396" name="connsiteY150"/>
              <a:gd fmla="*/ 4662636 w 5495322" name="connsiteX151"/>
              <a:gd fmla="*/ 655662 h 670396" name="connsiteY151"/>
              <a:gd fmla="*/ 4562847 w 5495322" name="connsiteX152"/>
              <a:gd fmla="*/ 657001 h 670396" name="connsiteY152"/>
              <a:gd fmla="*/ 4543425 w 5495322" name="connsiteX153"/>
              <a:gd fmla="*/ 561900 h 670396" name="connsiteY153"/>
              <a:gd fmla="*/ 4620443 w 5495322" name="connsiteX154"/>
              <a:gd fmla="*/ 563240 h 670396" name="connsiteY154"/>
              <a:gd fmla="*/ 4656608 w 5495322" name="connsiteX155"/>
              <a:gd fmla="*/ 514350 h 670396" name="connsiteY155"/>
              <a:gd fmla="*/ 4268167 w 5495322" name="connsiteX156"/>
              <a:gd fmla="*/ 10045 h 670396" name="connsiteY156"/>
              <a:gd fmla="*/ 4380011 w 5495322" name="connsiteX157"/>
              <a:gd fmla="*/ 10045 h 670396" name="connsiteY157"/>
              <a:gd fmla="*/ 4367287 w 5495322" name="connsiteX158"/>
              <a:gd fmla="*/ 26119 h 670396" name="connsiteY158"/>
              <a:gd fmla="*/ 4499223 w 5495322" name="connsiteX159"/>
              <a:gd fmla="*/ 171450 h 670396" name="connsiteY159"/>
              <a:gd fmla="*/ 4427562 w 5495322" name="connsiteX160"/>
              <a:gd fmla="*/ 236413 h 670396" name="connsiteY160"/>
              <a:gd fmla="*/ 4321745 w 5495322" name="connsiteX161"/>
              <a:gd fmla="*/ 99119 h 670396" name="connsiteY161"/>
              <a:gd fmla="*/ 4201194 w 5495322" name="connsiteX162"/>
              <a:gd fmla="*/ 237753 h 670396" name="connsiteY162"/>
              <a:gd fmla="*/ 4456360 w 5495322" name="connsiteX163"/>
              <a:gd fmla="*/ 237753 h 670396" name="connsiteY163"/>
              <a:gd fmla="*/ 4450333 w 5495322" name="connsiteX164"/>
              <a:gd fmla="*/ 381744 h 670396" name="connsiteY164"/>
              <a:gd fmla="*/ 4348534 w 5495322" name="connsiteX165"/>
              <a:gd fmla="*/ 480194 h 670396" name="connsiteY165"/>
              <a:gd fmla="*/ 4286919 w 5495322" name="connsiteX166"/>
              <a:gd fmla="*/ 480194 h 670396" name="connsiteY166"/>
              <a:gd fmla="*/ 4276873 w 5495322" name="connsiteX167"/>
              <a:gd fmla="*/ 398487 h 670396" name="connsiteY167"/>
              <a:gd fmla="*/ 4343846 w 5495322" name="connsiteX168"/>
              <a:gd fmla="*/ 401166 h 670396" name="connsiteY168"/>
              <a:gd fmla="*/ 4364608 w 5495322" name="connsiteX169"/>
              <a:gd fmla="*/ 375046 h 670396" name="connsiteY169"/>
              <a:gd fmla="*/ 4367956 w 5495322" name="connsiteX170"/>
              <a:gd fmla="*/ 318120 h 670396" name="connsiteY170"/>
              <a:gd fmla="*/ 4253433 w 5495322" name="connsiteX171"/>
              <a:gd fmla="*/ 318120 h 670396" name="connsiteY171"/>
              <a:gd fmla="*/ 4253433 w 5495322" name="connsiteX172"/>
              <a:gd fmla="*/ 523056 h 670396" name="connsiteY172"/>
              <a:gd fmla="*/ 4290938 w 5495322" name="connsiteX173"/>
              <a:gd fmla="*/ 564579 h 670396" name="connsiteY173"/>
              <a:gd fmla="*/ 4362598 w 5495322" name="connsiteX174"/>
              <a:gd fmla="*/ 564579 h 670396" name="connsiteY174"/>
              <a:gd fmla="*/ 4398764 w 5495322" name="connsiteX175"/>
              <a:gd fmla="*/ 533102 h 670396" name="connsiteY175"/>
              <a:gd fmla="*/ 4404791 w 5495322" name="connsiteX176"/>
              <a:gd fmla="*/ 479524 h 670396" name="connsiteY176"/>
              <a:gd fmla="*/ 4498553 w 5495322" name="connsiteX177"/>
              <a:gd fmla="*/ 498946 h 670396" name="connsiteY177"/>
              <a:gd fmla="*/ 4481810 w 5495322" name="connsiteX178"/>
              <a:gd fmla="*/ 581992 h 670396" name="connsiteY178"/>
              <a:gd fmla="*/ 4379342 w 5495322" name="connsiteX179"/>
              <a:gd fmla="*/ 644277 h 670396" name="connsiteY179"/>
              <a:gd fmla="*/ 4277543 w 5495322" name="connsiteX180"/>
              <a:gd fmla="*/ 644277 h 670396" name="connsiteY180"/>
              <a:gd fmla="*/ 4165699 w 5495322" name="connsiteX181"/>
              <a:gd fmla="*/ 552524 h 670396" name="connsiteY181"/>
              <a:gd fmla="*/ 4165699 w 5495322" name="connsiteX182"/>
              <a:gd fmla="*/ 269899 h 670396" name="connsiteY182"/>
              <a:gd fmla="*/ 4146277 w 5495322" name="connsiteX183"/>
              <a:gd fmla="*/ 285973 h 670396" name="connsiteY183"/>
              <a:gd fmla="*/ 4106763 w 5495322" name="connsiteX184"/>
              <a:gd fmla="*/ 200918 h 670396" name="connsiteY184"/>
              <a:gd fmla="*/ 4268167 w 5495322" name="connsiteX185"/>
              <a:gd fmla="*/ 10045 h 670396" name="connsiteY185"/>
              <a:gd fmla="*/ 256505 w 5495322" name="connsiteX186"/>
              <a:gd fmla="*/ 4018 h 670396" name="connsiteY186"/>
              <a:gd fmla="*/ 359643 w 5495322" name="connsiteX187"/>
              <a:gd fmla="*/ 4018 h 670396" name="connsiteY187"/>
              <a:gd fmla="*/ 347588 w 5495322" name="connsiteX188"/>
              <a:gd fmla="*/ 153367 h 670396" name="connsiteY188"/>
              <a:gd fmla="*/ 632891 w 5495322" name="connsiteX189"/>
              <a:gd fmla="*/ 153367 h 670396" name="connsiteY189"/>
              <a:gd fmla="*/ 617153 w 5495322" name="connsiteX190"/>
              <a:gd fmla="*/ 413556 h 670396" name="connsiteY190"/>
              <a:gd fmla="*/ 604261 w 5495322" name="connsiteX191"/>
              <a:gd fmla="*/ 564244 h 670396" name="connsiteY191"/>
              <a:gd fmla="*/ 581322 w 5495322" name="connsiteX192"/>
              <a:gd fmla="*/ 611125 h 670396" name="connsiteY192"/>
              <a:gd fmla="*/ 536785 w 5495322" name="connsiteX193"/>
              <a:gd fmla="*/ 643272 h 670396" name="connsiteY193"/>
              <a:gd fmla="*/ 438838 w 5495322" name="connsiteX194"/>
              <a:gd fmla="*/ 655160 h 670396" name="connsiteY194"/>
              <a:gd fmla="*/ 334193 w 5495322" name="connsiteX195"/>
              <a:gd fmla="*/ 655662 h 670396" name="connsiteY195"/>
              <a:gd fmla="*/ 309413 w 5495322" name="connsiteX196"/>
              <a:gd fmla="*/ 555203 h 670396" name="connsiteY196"/>
              <a:gd fmla="*/ 439005 w 5495322" name="connsiteX197"/>
              <a:gd fmla="*/ 560896 h 670396" name="connsiteY197"/>
              <a:gd fmla="*/ 491077 w 5495322" name="connsiteX198"/>
              <a:gd fmla="*/ 553696 h 670396" name="connsiteY198"/>
              <a:gd fmla="*/ 511169 w 5495322" name="connsiteX199"/>
              <a:gd fmla="*/ 532935 h 670396" name="connsiteY199"/>
              <a:gd fmla="*/ 522386 w 5495322" name="connsiteX200"/>
              <a:gd fmla="*/ 442187 h 670396" name="connsiteY200"/>
              <a:gd fmla="*/ 534442 w 5495322" name="connsiteX201"/>
              <a:gd fmla="*/ 241771 h 670396" name="connsiteY201"/>
              <a:gd fmla="*/ 340891 w 5495322" name="connsiteX202"/>
              <a:gd fmla="*/ 241771 h 670396" name="connsiteY202"/>
              <a:gd fmla="*/ 318789 w 5495322" name="connsiteX203"/>
              <a:gd fmla="*/ 354285 h 670396" name="connsiteY203"/>
              <a:gd fmla="*/ 379065 w 5495322" name="connsiteX204"/>
              <a:gd fmla="*/ 298028 h 670396" name="connsiteY204"/>
              <a:gd fmla="*/ 491579 w 5495322" name="connsiteX205"/>
              <a:gd fmla="*/ 399157 h 670396" name="connsiteY205"/>
              <a:gd fmla="*/ 420588 w 5495322" name="connsiteX206"/>
              <a:gd fmla="*/ 467469 h 670396" name="connsiteY206"/>
              <a:gd fmla="*/ 317450 w 5495322" name="connsiteX207"/>
              <a:gd fmla="*/ 358638 h 670396" name="connsiteY207"/>
              <a:gd fmla="*/ 79697 w 5495322" name="connsiteX208"/>
              <a:gd fmla="*/ 668387 h 670396" name="connsiteY208"/>
              <a:gd fmla="*/ 0 w 5495322" name="connsiteX209"/>
              <a:gd fmla="*/ 596726 h 670396" name="connsiteY209"/>
              <a:gd fmla="*/ 240431 w 5495322" name="connsiteX210"/>
              <a:gd fmla="*/ 241771 h 670396" name="connsiteY210"/>
              <a:gd fmla="*/ 14064 w 5495322" name="connsiteX211"/>
              <a:gd fmla="*/ 241771 h 670396" name="connsiteY211"/>
              <a:gd fmla="*/ 14064 w 5495322" name="connsiteX212"/>
              <a:gd fmla="*/ 153367 h 670396" name="connsiteY212"/>
              <a:gd fmla="*/ 133945 w 5495322" name="connsiteX213"/>
              <a:gd fmla="*/ 153367 h 670396" name="connsiteY213"/>
              <a:gd fmla="*/ 53578 w 5495322" name="connsiteX214"/>
              <a:gd fmla="*/ 60945 h 670396" name="connsiteY214"/>
              <a:gd fmla="*/ 119211 w 5495322" name="connsiteX215"/>
              <a:gd fmla="*/ 4688 h 670396" name="connsiteY215"/>
              <a:gd fmla="*/ 213642 w 5495322" name="connsiteX216"/>
              <a:gd fmla="*/ 96440 h 670396" name="connsiteY216"/>
              <a:gd fmla="*/ 150353 w 5495322" name="connsiteX217"/>
              <a:gd fmla="*/ 153367 h 670396" name="connsiteY217"/>
              <a:gd fmla="*/ 247129 w 5495322" name="connsiteX218"/>
              <a:gd fmla="*/ 153367 h 670396" name="connsiteY218"/>
              <a:gd fmla="*/ 1070892 w 5495322" name="connsiteX219"/>
              <a:gd fmla="*/ 3348 h 670396" name="connsiteY219"/>
              <a:gd fmla="*/ 1171352 w 5495322" name="connsiteX220"/>
              <a:gd fmla="*/ 3348 h 670396" name="connsiteY220"/>
              <a:gd fmla="*/ 1171352 w 5495322" name="connsiteX221"/>
              <a:gd fmla="*/ 213642 h 670396" name="connsiteY221"/>
              <a:gd fmla="*/ 1349499 w 5495322" name="connsiteX222"/>
              <a:gd fmla="*/ 213642 h 670396" name="connsiteY222"/>
              <a:gd fmla="*/ 1349499 w 5495322" name="connsiteX223"/>
              <a:gd fmla="*/ 303386 h 670396" name="connsiteY223"/>
              <a:gd fmla="*/ 1171352 w 5495322" name="connsiteX224"/>
              <a:gd fmla="*/ 303386 h 670396" name="connsiteY224"/>
              <a:gd fmla="*/ 1171352 w 5495322" name="connsiteX225"/>
              <a:gd fmla="*/ 665038 h 670396" name="connsiteY225"/>
              <a:gd fmla="*/ 1070892 w 5495322" name="connsiteX226"/>
              <a:gd fmla="*/ 665038 h 670396" name="connsiteY226"/>
              <a:gd fmla="*/ 1070892 w 5495322" name="connsiteX227"/>
              <a:gd fmla="*/ 303386 h 670396" name="connsiteY227"/>
              <a:gd fmla="*/ 896763 w 5495322" name="connsiteX228"/>
              <a:gd fmla="*/ 303386 h 670396" name="connsiteY228"/>
              <a:gd fmla="*/ 896763 w 5495322" name="connsiteX229"/>
              <a:gd fmla="*/ 213642 h 670396" name="connsiteY229"/>
              <a:gd fmla="*/ 1070892 w 5495322" name="connsiteX230"/>
              <a:gd fmla="*/ 213642 h 670396" name="connsiteY230"/>
              <a:gd fmla="*/ 1665610 w 5495322" name="connsiteX231"/>
              <a:gd fmla="*/ 2009 h 670396" name="connsiteY231"/>
              <a:gd fmla="*/ 1763390 w 5495322" name="connsiteX232"/>
              <a:gd fmla="*/ 60945 h 670396" name="connsiteY232"/>
              <a:gd fmla="*/ 1462013 w 5495322" name="connsiteX233"/>
              <a:gd fmla="*/ 358973 h 670396" name="connsiteY233"/>
              <a:gd fmla="*/ 1384325 w 5495322" name="connsiteX234"/>
              <a:gd fmla="*/ 278606 h 670396" name="connsiteY234"/>
              <a:gd fmla="*/ 1665610 w 5495322" name="connsiteX235"/>
              <a:gd fmla="*/ 2009 h 670396" name="connsiteY235"/>
              <a:gd fmla="*/ 3532808 w 5495322" name="connsiteX236"/>
              <a:gd fmla="*/ 0 h 670396" name="connsiteY236"/>
              <a:gd fmla="*/ 3614514 w 5495322" name="connsiteX237"/>
              <a:gd fmla="*/ 10715 h 670396" name="connsiteY237"/>
              <a:gd fmla="*/ 3596766 w 5495322" name="connsiteX238"/>
              <a:gd fmla="*/ 50229 h 670396" name="connsiteY238"/>
              <a:gd fmla="*/ 3718321 w 5495322" name="connsiteX239"/>
              <a:gd fmla="*/ 50229 h 670396" name="connsiteY239"/>
              <a:gd fmla="*/ 3718321 w 5495322" name="connsiteX240"/>
              <a:gd fmla="*/ 113183 h 670396" name="connsiteY240"/>
              <a:gd fmla="*/ 3684165 w 5495322" name="connsiteX241"/>
              <a:gd fmla="*/ 174129 h 670396" name="connsiteY241"/>
              <a:gd fmla="*/ 3740422 w 5495322" name="connsiteX242"/>
              <a:gd fmla="*/ 174129 h 670396" name="connsiteY242"/>
              <a:gd fmla="*/ 3740422 w 5495322" name="connsiteX243"/>
              <a:gd fmla="*/ 409203 h 670396" name="connsiteY243"/>
              <a:gd fmla="*/ 3791322 w 5495322" name="connsiteX244"/>
              <a:gd fmla="*/ 273918 h 670396" name="connsiteY244"/>
              <a:gd fmla="*/ 3864322 w 5495322" name="connsiteX245"/>
              <a:gd fmla="*/ 283964 h 670396" name="connsiteY245"/>
              <a:gd fmla="*/ 3855950 w 5495322" name="connsiteX246"/>
              <a:gd fmla="*/ 324817 h 670396" name="connsiteY246"/>
              <a:gd fmla="*/ 3897138 w 5495322" name="connsiteX247"/>
              <a:gd fmla="*/ 324817 h 670396" name="connsiteY247"/>
              <a:gd fmla="*/ 3897138 w 5495322" name="connsiteX248"/>
              <a:gd fmla="*/ 268560 h 670396" name="connsiteY248"/>
              <a:gd fmla="*/ 3981524 w 5495322" name="connsiteX249"/>
              <a:gd fmla="*/ 268560 h 670396" name="connsiteY249"/>
              <a:gd fmla="*/ 3981524 w 5495322" name="connsiteX250"/>
              <a:gd fmla="*/ 324817 h 670396" name="connsiteY250"/>
              <a:gd fmla="*/ 4074616 w 5495322" name="connsiteX251"/>
              <a:gd fmla="*/ 324817 h 670396" name="connsiteY251"/>
              <a:gd fmla="*/ 4074616 w 5495322" name="connsiteX252"/>
              <a:gd fmla="*/ 398487 h 670396" name="connsiteY252"/>
              <a:gd fmla="*/ 3981524 w 5495322" name="connsiteX253"/>
              <a:gd fmla="*/ 398487 h 670396" name="connsiteY253"/>
              <a:gd fmla="*/ 3981524 w 5495322" name="connsiteX254"/>
              <a:gd fmla="*/ 472157 h 670396" name="connsiteY254"/>
              <a:gd fmla="*/ 4090689 w 5495322" name="connsiteX255"/>
              <a:gd fmla="*/ 472157 h 670396" name="connsiteY255"/>
              <a:gd fmla="*/ 4090689 w 5495322" name="connsiteX256"/>
              <a:gd fmla="*/ 545827 h 670396" name="connsiteY256"/>
              <a:gd fmla="*/ 3981524 w 5495322" name="connsiteX257"/>
              <a:gd fmla="*/ 545827 h 670396" name="connsiteY257"/>
              <a:gd fmla="*/ 3981524 w 5495322" name="connsiteX258"/>
              <a:gd fmla="*/ 662359 h 670396" name="connsiteY258"/>
              <a:gd fmla="*/ 3897138 w 5495322" name="connsiteX259"/>
              <a:gd fmla="*/ 662359 h 670396" name="connsiteY259"/>
              <a:gd fmla="*/ 3897138 w 5495322" name="connsiteX260"/>
              <a:gd fmla="*/ 545827 h 670396" name="connsiteY260"/>
              <a:gd fmla="*/ 3759175 w 5495322" name="connsiteX261"/>
              <a:gd fmla="*/ 545827 h 670396" name="connsiteY261"/>
              <a:gd fmla="*/ 3759175 w 5495322" name="connsiteX262"/>
              <a:gd fmla="*/ 472157 h 670396" name="connsiteY262"/>
              <a:gd fmla="*/ 3897138 w 5495322" name="connsiteX263"/>
              <a:gd fmla="*/ 472157 h 670396" name="connsiteY263"/>
              <a:gd fmla="*/ 3897138 w 5495322" name="connsiteX264"/>
              <a:gd fmla="*/ 398487 h 670396" name="connsiteY264"/>
              <a:gd fmla="*/ 3834184 w 5495322" name="connsiteX265"/>
              <a:gd fmla="*/ 398487 h 670396" name="connsiteY265"/>
              <a:gd fmla="*/ 3805386 w 5495322" name="connsiteX266"/>
              <a:gd fmla="*/ 458762 h 670396" name="connsiteY266"/>
              <a:gd fmla="*/ 3740422 w 5495322" name="connsiteX267"/>
              <a:gd fmla="*/ 426281 h 670396" name="connsiteY267"/>
              <a:gd fmla="*/ 3740422 w 5495322" name="connsiteX268"/>
              <a:gd fmla="*/ 569267 h 670396" name="connsiteY268"/>
              <a:gd fmla="*/ 3727028 w 5495322" name="connsiteX269"/>
              <a:gd fmla="*/ 629710 h 670396" name="connsiteY269"/>
              <a:gd fmla="*/ 3687347 w 5495322" name="connsiteX270"/>
              <a:gd fmla="*/ 655495 h 670396" name="connsiteY270"/>
              <a:gd fmla="*/ 3627908 w 5495322" name="connsiteX271"/>
              <a:gd fmla="*/ 659680 h 670396" name="connsiteY271"/>
              <a:gd fmla="*/ 3619537 w 5495322" name="connsiteX272"/>
              <a:gd fmla="*/ 617488 h 670396" name="connsiteY272"/>
              <a:gd fmla="*/ 3568303 w 5495322" name="connsiteX273"/>
              <a:gd fmla="*/ 617488 h 670396" name="connsiteY273"/>
              <a:gd fmla="*/ 3568303 w 5495322" name="connsiteX274"/>
              <a:gd fmla="*/ 490909 h 670396" name="connsiteY274"/>
              <a:gd fmla="*/ 3528454 w 5495322" name="connsiteX275"/>
              <a:gd fmla="*/ 490909 h 670396" name="connsiteY275"/>
              <a:gd fmla="*/ 3487935 w 5495322" name="connsiteX276"/>
              <a:gd fmla="*/ 670396 h 670396" name="connsiteY276"/>
              <a:gd fmla="*/ 3424981 w 5495322" name="connsiteX277"/>
              <a:gd fmla="*/ 602084 h 670396" name="connsiteY277"/>
              <a:gd fmla="*/ 3462486 w 5495322" name="connsiteX278"/>
              <a:gd fmla="*/ 351606 h 670396" name="connsiteY278"/>
              <a:gd fmla="*/ 3462486 w 5495322" name="connsiteX279"/>
              <a:gd fmla="*/ 240766 h 670396" name="connsiteY279"/>
              <a:gd fmla="*/ 3449761 w 5495322" name="connsiteX280"/>
              <a:gd fmla="*/ 253156 h 670396" name="connsiteY280"/>
              <a:gd fmla="*/ 3426321 w 5495322" name="connsiteX281"/>
              <a:gd fmla="*/ 160064 h 670396" name="connsiteY281"/>
              <a:gd fmla="*/ 3532808 w 5495322" name="connsiteX282"/>
              <a:gd fmla="*/ 0 h 670396" name="connsiteY282"/>
              <a:gd fmla="*/ 825103 w 5495322" name="connsiteX283"/>
              <a:gd fmla="*/ 0 h 670396" name="connsiteY283"/>
              <a:gd fmla="*/ 920204 w 5495322" name="connsiteX284"/>
              <a:gd fmla="*/ 28128 h 670396" name="connsiteY284"/>
              <a:gd fmla="*/ 868635 w 5495322" name="connsiteX285"/>
              <a:gd fmla="*/ 157385 h 670396" name="connsiteY285"/>
              <a:gd fmla="*/ 868635 w 5495322" name="connsiteX286"/>
              <a:gd fmla="*/ 665708 h 670396" name="connsiteY286"/>
              <a:gd fmla="*/ 777552 w 5495322" name="connsiteX287"/>
              <a:gd fmla="*/ 665708 h 670396" name="connsiteY287"/>
              <a:gd fmla="*/ 777552 w 5495322" name="connsiteX288"/>
              <a:gd fmla="*/ 330845 h 670396" name="connsiteY288"/>
              <a:gd fmla="*/ 715937 w 5495322" name="connsiteX289"/>
              <a:gd fmla="*/ 425276 h 670396" name="connsiteY289"/>
              <a:gd fmla="*/ 683791 w 5495322" name="connsiteX290"/>
              <a:gd fmla="*/ 298698 h 670396" name="connsiteY290"/>
              <a:gd fmla="*/ 825103 w 5495322" name="connsiteX291"/>
              <a:gd fmla="*/ 0 h 670396" name="connsiteY29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</a:cxnLst>
            <a:rect b="b" l="l" r="r" t="t"/>
            <a:pathLst>
              <a:path h="670396" w="5495322">
                <a:moveTo>
                  <a:pt x="5495322" y="531637"/>
                </a:moveTo>
                <a:lnTo>
                  <a:pt x="5495322" y="627192"/>
                </a:lnTo>
                <a:lnTo>
                  <a:pt x="5493097" y="627533"/>
                </a:lnTo>
                <a:lnTo>
                  <a:pt x="5482381" y="533102"/>
                </a:lnTo>
                <a:close/>
                <a:moveTo>
                  <a:pt x="3632596" y="490909"/>
                </a:moveTo>
                <a:lnTo>
                  <a:pt x="3632596" y="582997"/>
                </a:lnTo>
                <a:cubicBezTo>
                  <a:pt x="3648670" y="583666"/>
                  <a:pt x="3659051" y="581546"/>
                  <a:pt x="3663739" y="576634"/>
                </a:cubicBezTo>
                <a:cubicBezTo>
                  <a:pt x="3668427" y="571723"/>
                  <a:pt x="3670771" y="562123"/>
                  <a:pt x="3670771" y="547836"/>
                </a:cubicBezTo>
                <a:lnTo>
                  <a:pt x="3670771" y="490909"/>
                </a:lnTo>
                <a:close/>
                <a:moveTo>
                  <a:pt x="2302854" y="458762"/>
                </a:moveTo>
                <a:cubicBezTo>
                  <a:pt x="2294595" y="469924"/>
                  <a:pt x="2286446" y="480417"/>
                  <a:pt x="2278409" y="490239"/>
                </a:cubicBezTo>
                <a:cubicBezTo>
                  <a:pt x="2314798" y="496714"/>
                  <a:pt x="2360451" y="506201"/>
                  <a:pt x="2415368" y="518703"/>
                </a:cubicBezTo>
                <a:cubicBezTo>
                  <a:pt x="2445729" y="501736"/>
                  <a:pt x="2470732" y="481756"/>
                  <a:pt x="2490378" y="458762"/>
                </a:cubicBezTo>
                <a:close/>
                <a:moveTo>
                  <a:pt x="3632596" y="365001"/>
                </a:moveTo>
                <a:lnTo>
                  <a:pt x="3632596" y="427955"/>
                </a:lnTo>
                <a:lnTo>
                  <a:pt x="3670771" y="427955"/>
                </a:lnTo>
                <a:lnTo>
                  <a:pt x="3670771" y="365001"/>
                </a:lnTo>
                <a:close/>
                <a:moveTo>
                  <a:pt x="3533477" y="365001"/>
                </a:moveTo>
                <a:cubicBezTo>
                  <a:pt x="3533477" y="368126"/>
                  <a:pt x="3533142" y="389111"/>
                  <a:pt x="3532472" y="427955"/>
                </a:cubicBezTo>
                <a:lnTo>
                  <a:pt x="3568303" y="427955"/>
                </a:lnTo>
                <a:lnTo>
                  <a:pt x="3568303" y="365001"/>
                </a:lnTo>
                <a:close/>
                <a:moveTo>
                  <a:pt x="3632596" y="238422"/>
                </a:moveTo>
                <a:lnTo>
                  <a:pt x="3632596" y="302046"/>
                </a:lnTo>
                <a:lnTo>
                  <a:pt x="3670771" y="302046"/>
                </a:lnTo>
                <a:lnTo>
                  <a:pt x="3670771" y="238422"/>
                </a:lnTo>
                <a:close/>
                <a:moveTo>
                  <a:pt x="3533477" y="238422"/>
                </a:moveTo>
                <a:lnTo>
                  <a:pt x="3533477" y="302046"/>
                </a:lnTo>
                <a:lnTo>
                  <a:pt x="3568303" y="302046"/>
                </a:lnTo>
                <a:lnTo>
                  <a:pt x="3568303" y="238422"/>
                </a:lnTo>
                <a:close/>
                <a:moveTo>
                  <a:pt x="2513483" y="214982"/>
                </a:moveTo>
                <a:lnTo>
                  <a:pt x="2513483" y="275257"/>
                </a:lnTo>
                <a:lnTo>
                  <a:pt x="2602557" y="275257"/>
                </a:lnTo>
                <a:lnTo>
                  <a:pt x="2602557" y="214982"/>
                </a:lnTo>
                <a:close/>
                <a:moveTo>
                  <a:pt x="2344043" y="214982"/>
                </a:moveTo>
                <a:lnTo>
                  <a:pt x="2344043" y="275257"/>
                </a:lnTo>
                <a:lnTo>
                  <a:pt x="2433116" y="275257"/>
                </a:lnTo>
                <a:lnTo>
                  <a:pt x="2433116" y="214982"/>
                </a:lnTo>
                <a:close/>
                <a:moveTo>
                  <a:pt x="2174602" y="214982"/>
                </a:moveTo>
                <a:lnTo>
                  <a:pt x="2174602" y="275257"/>
                </a:lnTo>
                <a:lnTo>
                  <a:pt x="2263675" y="275257"/>
                </a:lnTo>
                <a:lnTo>
                  <a:pt x="2263675" y="214982"/>
                </a:lnTo>
                <a:close/>
                <a:moveTo>
                  <a:pt x="1838399" y="121890"/>
                </a:moveTo>
                <a:lnTo>
                  <a:pt x="1937519" y="187523"/>
                </a:lnTo>
                <a:cubicBezTo>
                  <a:pt x="1825005" y="313878"/>
                  <a:pt x="1707579" y="431973"/>
                  <a:pt x="1585243" y="541808"/>
                </a:cubicBezTo>
                <a:lnTo>
                  <a:pt x="1860835" y="526070"/>
                </a:lnTo>
                <a:cubicBezTo>
                  <a:pt x="1834492" y="486110"/>
                  <a:pt x="1807815" y="447600"/>
                  <a:pt x="1780803" y="410542"/>
                </a:cubicBezTo>
                <a:lnTo>
                  <a:pt x="1858491" y="359643"/>
                </a:lnTo>
                <a:cubicBezTo>
                  <a:pt x="1924124" y="440010"/>
                  <a:pt x="1985069" y="523056"/>
                  <a:pt x="2041326" y="608781"/>
                </a:cubicBezTo>
                <a:lnTo>
                  <a:pt x="1947564" y="665708"/>
                </a:lnTo>
                <a:lnTo>
                  <a:pt x="1916087" y="613134"/>
                </a:lnTo>
                <a:lnTo>
                  <a:pt x="1583233" y="633226"/>
                </a:lnTo>
                <a:cubicBezTo>
                  <a:pt x="1536352" y="635682"/>
                  <a:pt x="1493936" y="641821"/>
                  <a:pt x="1455985" y="651644"/>
                </a:cubicBezTo>
                <a:lnTo>
                  <a:pt x="1409774" y="553864"/>
                </a:lnTo>
                <a:cubicBezTo>
                  <a:pt x="1514028" y="499392"/>
                  <a:pt x="1656903" y="355401"/>
                  <a:pt x="1838399" y="121890"/>
                </a:cubicBezTo>
                <a:close/>
                <a:moveTo>
                  <a:pt x="3560936" y="115862"/>
                </a:moveTo>
                <a:cubicBezTo>
                  <a:pt x="3548657" y="135954"/>
                  <a:pt x="3535263" y="155376"/>
                  <a:pt x="3520752" y="174129"/>
                </a:cubicBezTo>
                <a:lnTo>
                  <a:pt x="3599445" y="174129"/>
                </a:lnTo>
                <a:lnTo>
                  <a:pt x="3631927" y="115862"/>
                </a:lnTo>
                <a:close/>
                <a:moveTo>
                  <a:pt x="3908524" y="101128"/>
                </a:moveTo>
                <a:cubicBezTo>
                  <a:pt x="3905845" y="129480"/>
                  <a:pt x="3900375" y="154148"/>
                  <a:pt x="3892115" y="175133"/>
                </a:cubicBezTo>
                <a:cubicBezTo>
                  <a:pt x="3914440" y="176249"/>
                  <a:pt x="3931071" y="176807"/>
                  <a:pt x="3942010" y="176807"/>
                </a:cubicBezTo>
                <a:cubicBezTo>
                  <a:pt x="3958307" y="176807"/>
                  <a:pt x="3969190" y="172789"/>
                  <a:pt x="3974659" y="164752"/>
                </a:cubicBezTo>
                <a:cubicBezTo>
                  <a:pt x="3980129" y="156716"/>
                  <a:pt x="3982863" y="135508"/>
                  <a:pt x="3982863" y="101128"/>
                </a:cubicBezTo>
                <a:close/>
                <a:moveTo>
                  <a:pt x="2344043" y="100459"/>
                </a:moveTo>
                <a:lnTo>
                  <a:pt x="2344043" y="146670"/>
                </a:lnTo>
                <a:lnTo>
                  <a:pt x="2433116" y="146670"/>
                </a:lnTo>
                <a:lnTo>
                  <a:pt x="2433116" y="100459"/>
                </a:lnTo>
                <a:close/>
                <a:moveTo>
                  <a:pt x="4515966" y="75679"/>
                </a:moveTo>
                <a:lnTo>
                  <a:pt x="4604370" y="75679"/>
                </a:lnTo>
                <a:lnTo>
                  <a:pt x="4604370" y="480194"/>
                </a:lnTo>
                <a:lnTo>
                  <a:pt x="4515966" y="480194"/>
                </a:lnTo>
                <a:close/>
                <a:moveTo>
                  <a:pt x="2766640" y="38844"/>
                </a:moveTo>
                <a:lnTo>
                  <a:pt x="3380109" y="38844"/>
                </a:lnTo>
                <a:lnTo>
                  <a:pt x="3380109" y="131266"/>
                </a:lnTo>
                <a:lnTo>
                  <a:pt x="3143696" y="307404"/>
                </a:lnTo>
                <a:lnTo>
                  <a:pt x="3143696" y="523726"/>
                </a:lnTo>
                <a:cubicBezTo>
                  <a:pt x="3143696" y="566142"/>
                  <a:pt x="3132813" y="597786"/>
                  <a:pt x="3111047" y="618660"/>
                </a:cubicBezTo>
                <a:cubicBezTo>
                  <a:pt x="3089281" y="639533"/>
                  <a:pt x="3056966" y="650081"/>
                  <a:pt x="3014104" y="650304"/>
                </a:cubicBezTo>
                <a:lnTo>
                  <a:pt x="2891879" y="650974"/>
                </a:lnTo>
                <a:cubicBezTo>
                  <a:pt x="2885628" y="617934"/>
                  <a:pt x="2877591" y="583778"/>
                  <a:pt x="2867769" y="548506"/>
                </a:cubicBezTo>
                <a:cubicBezTo>
                  <a:pt x="2910408" y="552524"/>
                  <a:pt x="2946015" y="554533"/>
                  <a:pt x="2974590" y="554533"/>
                </a:cubicBezTo>
                <a:cubicBezTo>
                  <a:pt x="3000933" y="554533"/>
                  <a:pt x="3018066" y="549120"/>
                  <a:pt x="3025992" y="538292"/>
                </a:cubicBezTo>
                <a:cubicBezTo>
                  <a:pt x="3033917" y="527465"/>
                  <a:pt x="3037879" y="513457"/>
                  <a:pt x="3037879" y="496267"/>
                </a:cubicBezTo>
                <a:lnTo>
                  <a:pt x="3037879" y="265881"/>
                </a:lnTo>
                <a:cubicBezTo>
                  <a:pt x="3091904" y="228823"/>
                  <a:pt x="3154189" y="184174"/>
                  <a:pt x="3224733" y="131936"/>
                </a:cubicBezTo>
                <a:lnTo>
                  <a:pt x="2766640" y="131936"/>
                </a:lnTo>
                <a:close/>
                <a:moveTo>
                  <a:pt x="2069455" y="29468"/>
                </a:moveTo>
                <a:lnTo>
                  <a:pt x="2708374" y="29468"/>
                </a:lnTo>
                <a:lnTo>
                  <a:pt x="2708374" y="100459"/>
                </a:lnTo>
                <a:lnTo>
                  <a:pt x="2513483" y="100459"/>
                </a:lnTo>
                <a:lnTo>
                  <a:pt x="2513483" y="146670"/>
                </a:lnTo>
                <a:lnTo>
                  <a:pt x="2686943" y="146670"/>
                </a:lnTo>
                <a:lnTo>
                  <a:pt x="2686943" y="343569"/>
                </a:lnTo>
                <a:lnTo>
                  <a:pt x="2379538" y="343569"/>
                </a:lnTo>
                <a:cubicBezTo>
                  <a:pt x="2370162" y="358973"/>
                  <a:pt x="2360897" y="373707"/>
                  <a:pt x="2351744" y="387771"/>
                </a:cubicBezTo>
                <a:lnTo>
                  <a:pt x="2719759" y="387771"/>
                </a:lnTo>
                <a:lnTo>
                  <a:pt x="2719759" y="458762"/>
                </a:lnTo>
                <a:lnTo>
                  <a:pt x="2591841" y="458762"/>
                </a:lnTo>
                <a:cubicBezTo>
                  <a:pt x="2568624" y="489347"/>
                  <a:pt x="2541054" y="516805"/>
                  <a:pt x="2509130" y="541139"/>
                </a:cubicBezTo>
                <a:lnTo>
                  <a:pt x="2688952" y="586680"/>
                </a:lnTo>
                <a:lnTo>
                  <a:pt x="2648098" y="668387"/>
                </a:lnTo>
                <a:cubicBezTo>
                  <a:pt x="2565945" y="639589"/>
                  <a:pt x="2490378" y="614697"/>
                  <a:pt x="2421396" y="593712"/>
                </a:cubicBezTo>
                <a:cubicBezTo>
                  <a:pt x="2337010" y="633003"/>
                  <a:pt x="2232198" y="657894"/>
                  <a:pt x="2106959" y="668387"/>
                </a:cubicBezTo>
                <a:cubicBezTo>
                  <a:pt x="2100262" y="642937"/>
                  <a:pt x="2089993" y="616595"/>
                  <a:pt x="2076152" y="589359"/>
                </a:cubicBezTo>
                <a:cubicBezTo>
                  <a:pt x="2165002" y="585341"/>
                  <a:pt x="2240905" y="575630"/>
                  <a:pt x="2303859" y="560226"/>
                </a:cubicBezTo>
                <a:cubicBezTo>
                  <a:pt x="2245593" y="544599"/>
                  <a:pt x="2193131" y="532432"/>
                  <a:pt x="2146473" y="523726"/>
                </a:cubicBezTo>
                <a:cubicBezTo>
                  <a:pt x="2166565" y="501848"/>
                  <a:pt x="2185206" y="480194"/>
                  <a:pt x="2202395" y="458762"/>
                </a:cubicBezTo>
                <a:lnTo>
                  <a:pt x="2057400" y="458762"/>
                </a:lnTo>
                <a:lnTo>
                  <a:pt x="2057400" y="387771"/>
                </a:lnTo>
                <a:lnTo>
                  <a:pt x="2254634" y="387771"/>
                </a:lnTo>
                <a:cubicBezTo>
                  <a:pt x="2264680" y="372814"/>
                  <a:pt x="2273833" y="358080"/>
                  <a:pt x="2282093" y="343569"/>
                </a:cubicBezTo>
                <a:lnTo>
                  <a:pt x="2090216" y="343569"/>
                </a:lnTo>
                <a:lnTo>
                  <a:pt x="2090216" y="146670"/>
                </a:lnTo>
                <a:lnTo>
                  <a:pt x="2263675" y="146670"/>
                </a:lnTo>
                <a:lnTo>
                  <a:pt x="2263675" y="100459"/>
                </a:lnTo>
                <a:lnTo>
                  <a:pt x="2069455" y="100459"/>
                </a:lnTo>
                <a:close/>
                <a:moveTo>
                  <a:pt x="3759844" y="28128"/>
                </a:moveTo>
                <a:lnTo>
                  <a:pt x="4073276" y="28128"/>
                </a:lnTo>
                <a:cubicBezTo>
                  <a:pt x="4072160" y="122783"/>
                  <a:pt x="4066970" y="180100"/>
                  <a:pt x="4057705" y="200080"/>
                </a:cubicBezTo>
                <a:cubicBezTo>
                  <a:pt x="4048441" y="220061"/>
                  <a:pt x="4035604" y="234236"/>
                  <a:pt x="4019196" y="242608"/>
                </a:cubicBezTo>
                <a:cubicBezTo>
                  <a:pt x="4002788" y="250980"/>
                  <a:pt x="3965897" y="255165"/>
                  <a:pt x="3908524" y="255165"/>
                </a:cubicBezTo>
                <a:cubicBezTo>
                  <a:pt x="3904282" y="227483"/>
                  <a:pt x="3898366" y="201811"/>
                  <a:pt x="3890776" y="178147"/>
                </a:cubicBezTo>
                <a:cubicBezTo>
                  <a:pt x="3875819" y="213419"/>
                  <a:pt x="3846016" y="244896"/>
                  <a:pt x="3801368" y="272578"/>
                </a:cubicBezTo>
                <a:cubicBezTo>
                  <a:pt x="3783955" y="248468"/>
                  <a:pt x="3763863" y="224581"/>
                  <a:pt x="3741092" y="200918"/>
                </a:cubicBezTo>
                <a:cubicBezTo>
                  <a:pt x="3791545" y="175468"/>
                  <a:pt x="3818557" y="142205"/>
                  <a:pt x="3822129" y="101128"/>
                </a:cubicBezTo>
                <a:lnTo>
                  <a:pt x="3759844" y="101128"/>
                </a:lnTo>
                <a:close/>
                <a:moveTo>
                  <a:pt x="4991471" y="15403"/>
                </a:moveTo>
                <a:lnTo>
                  <a:pt x="5089252" y="15403"/>
                </a:lnTo>
                <a:lnTo>
                  <a:pt x="5089252" y="541808"/>
                </a:lnTo>
                <a:lnTo>
                  <a:pt x="5174977" y="541808"/>
                </a:lnTo>
                <a:lnTo>
                  <a:pt x="5174977" y="15403"/>
                </a:lnTo>
                <a:lnTo>
                  <a:pt x="5271417" y="15403"/>
                </a:lnTo>
                <a:lnTo>
                  <a:pt x="5271417" y="377391"/>
                </a:lnTo>
                <a:cubicBezTo>
                  <a:pt x="5307806" y="305060"/>
                  <a:pt x="5343301" y="221679"/>
                  <a:pt x="5377904" y="127248"/>
                </a:cubicBezTo>
                <a:lnTo>
                  <a:pt x="5464298" y="164083"/>
                </a:lnTo>
                <a:cubicBezTo>
                  <a:pt x="5430366" y="248915"/>
                  <a:pt x="5389736" y="340890"/>
                  <a:pt x="5342408" y="440010"/>
                </a:cubicBezTo>
                <a:lnTo>
                  <a:pt x="5271417" y="406859"/>
                </a:lnTo>
                <a:lnTo>
                  <a:pt x="5271417" y="541808"/>
                </a:lnTo>
                <a:lnTo>
                  <a:pt x="5464298" y="541808"/>
                </a:lnTo>
                <a:lnTo>
                  <a:pt x="5464298" y="633561"/>
                </a:lnTo>
                <a:lnTo>
                  <a:pt x="4802609" y="633561"/>
                </a:lnTo>
                <a:lnTo>
                  <a:pt x="4802609" y="541808"/>
                </a:lnTo>
                <a:lnTo>
                  <a:pt x="4991471" y="541808"/>
                </a:lnTo>
                <a:lnTo>
                  <a:pt x="4991471" y="409203"/>
                </a:lnTo>
                <a:lnTo>
                  <a:pt x="4916462" y="441349"/>
                </a:lnTo>
                <a:cubicBezTo>
                  <a:pt x="4879850" y="337319"/>
                  <a:pt x="4843239" y="241771"/>
                  <a:pt x="4806627" y="154706"/>
                </a:cubicBezTo>
                <a:lnTo>
                  <a:pt x="4886994" y="117871"/>
                </a:lnTo>
                <a:cubicBezTo>
                  <a:pt x="4925615" y="204489"/>
                  <a:pt x="4960441" y="287982"/>
                  <a:pt x="4991471" y="368349"/>
                </a:cubicBezTo>
                <a:close/>
                <a:moveTo>
                  <a:pt x="4656608" y="14064"/>
                </a:moveTo>
                <a:lnTo>
                  <a:pt x="4745682" y="14064"/>
                </a:lnTo>
                <a:lnTo>
                  <a:pt x="4745682" y="529753"/>
                </a:lnTo>
                <a:cubicBezTo>
                  <a:pt x="4745682" y="611460"/>
                  <a:pt x="4718000" y="653430"/>
                  <a:pt x="4662636" y="655662"/>
                </a:cubicBezTo>
                <a:cubicBezTo>
                  <a:pt x="4627810" y="656555"/>
                  <a:pt x="4594547" y="657001"/>
                  <a:pt x="4562847" y="657001"/>
                </a:cubicBezTo>
                <a:cubicBezTo>
                  <a:pt x="4559275" y="626640"/>
                  <a:pt x="4552801" y="594940"/>
                  <a:pt x="4543425" y="561900"/>
                </a:cubicBezTo>
                <a:cubicBezTo>
                  <a:pt x="4562177" y="562793"/>
                  <a:pt x="4587850" y="563240"/>
                  <a:pt x="4620443" y="563240"/>
                </a:cubicBezTo>
                <a:cubicBezTo>
                  <a:pt x="4644553" y="563240"/>
                  <a:pt x="4656608" y="546943"/>
                  <a:pt x="4656608" y="514350"/>
                </a:cubicBezTo>
                <a:close/>
                <a:moveTo>
                  <a:pt x="4268167" y="10045"/>
                </a:moveTo>
                <a:lnTo>
                  <a:pt x="4380011" y="10045"/>
                </a:lnTo>
                <a:lnTo>
                  <a:pt x="4367287" y="26119"/>
                </a:lnTo>
                <a:cubicBezTo>
                  <a:pt x="4410149" y="70767"/>
                  <a:pt x="4454128" y="119211"/>
                  <a:pt x="4499223" y="171450"/>
                </a:cubicBezTo>
                <a:lnTo>
                  <a:pt x="4427562" y="236413"/>
                </a:lnTo>
                <a:cubicBezTo>
                  <a:pt x="4394076" y="187746"/>
                  <a:pt x="4358803" y="141982"/>
                  <a:pt x="4321745" y="99119"/>
                </a:cubicBezTo>
                <a:cubicBezTo>
                  <a:pt x="4292724" y="144214"/>
                  <a:pt x="4252540" y="190425"/>
                  <a:pt x="4201194" y="237753"/>
                </a:cubicBezTo>
                <a:lnTo>
                  <a:pt x="4456360" y="237753"/>
                </a:lnTo>
                <a:cubicBezTo>
                  <a:pt x="4455467" y="260523"/>
                  <a:pt x="4453458" y="308520"/>
                  <a:pt x="4450333" y="381744"/>
                </a:cubicBezTo>
                <a:cubicBezTo>
                  <a:pt x="4448547" y="447377"/>
                  <a:pt x="4414614" y="480194"/>
                  <a:pt x="4348534" y="480194"/>
                </a:cubicBezTo>
                <a:cubicBezTo>
                  <a:pt x="4326210" y="481087"/>
                  <a:pt x="4305672" y="481087"/>
                  <a:pt x="4286919" y="480194"/>
                </a:cubicBezTo>
                <a:cubicBezTo>
                  <a:pt x="4282455" y="437778"/>
                  <a:pt x="4279106" y="410542"/>
                  <a:pt x="4276873" y="398487"/>
                </a:cubicBezTo>
                <a:cubicBezTo>
                  <a:pt x="4289375" y="399826"/>
                  <a:pt x="4311699" y="400719"/>
                  <a:pt x="4343846" y="401166"/>
                </a:cubicBezTo>
                <a:cubicBezTo>
                  <a:pt x="4357241" y="400273"/>
                  <a:pt x="4364161" y="391566"/>
                  <a:pt x="4364608" y="375046"/>
                </a:cubicBezTo>
                <a:cubicBezTo>
                  <a:pt x="4365947" y="361652"/>
                  <a:pt x="4367063" y="342676"/>
                  <a:pt x="4367956" y="318120"/>
                </a:cubicBezTo>
                <a:lnTo>
                  <a:pt x="4253433" y="318120"/>
                </a:lnTo>
                <a:lnTo>
                  <a:pt x="4253433" y="523056"/>
                </a:lnTo>
                <a:cubicBezTo>
                  <a:pt x="4253433" y="551185"/>
                  <a:pt x="4265935" y="565026"/>
                  <a:pt x="4290938" y="564579"/>
                </a:cubicBezTo>
                <a:lnTo>
                  <a:pt x="4362598" y="564579"/>
                </a:lnTo>
                <a:cubicBezTo>
                  <a:pt x="4384030" y="564579"/>
                  <a:pt x="4396085" y="554087"/>
                  <a:pt x="4398764" y="533102"/>
                </a:cubicBezTo>
                <a:cubicBezTo>
                  <a:pt x="4400103" y="524172"/>
                  <a:pt x="4402112" y="506313"/>
                  <a:pt x="4404791" y="479524"/>
                </a:cubicBezTo>
                <a:cubicBezTo>
                  <a:pt x="4435152" y="486668"/>
                  <a:pt x="4466406" y="493142"/>
                  <a:pt x="4498553" y="498946"/>
                </a:cubicBezTo>
                <a:cubicBezTo>
                  <a:pt x="4492749" y="533772"/>
                  <a:pt x="4487168" y="561454"/>
                  <a:pt x="4481810" y="581992"/>
                </a:cubicBezTo>
                <a:cubicBezTo>
                  <a:pt x="4472434" y="623515"/>
                  <a:pt x="4438278" y="644277"/>
                  <a:pt x="4379342" y="644277"/>
                </a:cubicBezTo>
                <a:lnTo>
                  <a:pt x="4277543" y="644277"/>
                </a:lnTo>
                <a:cubicBezTo>
                  <a:pt x="4202980" y="644277"/>
                  <a:pt x="4165699" y="613692"/>
                  <a:pt x="4165699" y="552524"/>
                </a:cubicBezTo>
                <a:lnTo>
                  <a:pt x="4165699" y="269899"/>
                </a:lnTo>
                <a:cubicBezTo>
                  <a:pt x="4159448" y="275257"/>
                  <a:pt x="4152974" y="280615"/>
                  <a:pt x="4146277" y="285973"/>
                </a:cubicBezTo>
                <a:cubicBezTo>
                  <a:pt x="4138687" y="266328"/>
                  <a:pt x="4125515" y="237976"/>
                  <a:pt x="4106763" y="200918"/>
                </a:cubicBezTo>
                <a:cubicBezTo>
                  <a:pt x="4185344" y="133498"/>
                  <a:pt x="4239146" y="69874"/>
                  <a:pt x="4268167" y="10045"/>
                </a:cubicBezTo>
                <a:close/>
                <a:moveTo>
                  <a:pt x="256505" y="4018"/>
                </a:moveTo>
                <a:lnTo>
                  <a:pt x="359643" y="4018"/>
                </a:lnTo>
                <a:lnTo>
                  <a:pt x="347588" y="153367"/>
                </a:lnTo>
                <a:lnTo>
                  <a:pt x="632891" y="153367"/>
                </a:lnTo>
                <a:lnTo>
                  <a:pt x="617153" y="413556"/>
                </a:lnTo>
                <a:cubicBezTo>
                  <a:pt x="612018" y="497495"/>
                  <a:pt x="607721" y="547724"/>
                  <a:pt x="604261" y="564244"/>
                </a:cubicBezTo>
                <a:cubicBezTo>
                  <a:pt x="600800" y="580764"/>
                  <a:pt x="593154" y="596391"/>
                  <a:pt x="581322" y="611125"/>
                </a:cubicBezTo>
                <a:cubicBezTo>
                  <a:pt x="569490" y="625859"/>
                  <a:pt x="554645" y="636575"/>
                  <a:pt x="536785" y="643272"/>
                </a:cubicBezTo>
                <a:cubicBezTo>
                  <a:pt x="518926" y="649969"/>
                  <a:pt x="486277" y="653932"/>
                  <a:pt x="438838" y="655160"/>
                </a:cubicBezTo>
                <a:cubicBezTo>
                  <a:pt x="391399" y="656387"/>
                  <a:pt x="356518" y="656555"/>
                  <a:pt x="334193" y="655662"/>
                </a:cubicBezTo>
                <a:cubicBezTo>
                  <a:pt x="330175" y="630212"/>
                  <a:pt x="321915" y="596726"/>
                  <a:pt x="309413" y="555203"/>
                </a:cubicBezTo>
                <a:cubicBezTo>
                  <a:pt x="364108" y="558998"/>
                  <a:pt x="407305" y="560896"/>
                  <a:pt x="439005" y="560896"/>
                </a:cubicBezTo>
                <a:cubicBezTo>
                  <a:pt x="464009" y="560896"/>
                  <a:pt x="481366" y="558496"/>
                  <a:pt x="491077" y="553696"/>
                </a:cubicBezTo>
                <a:cubicBezTo>
                  <a:pt x="500788" y="548896"/>
                  <a:pt x="507485" y="541976"/>
                  <a:pt x="511169" y="532935"/>
                </a:cubicBezTo>
                <a:cubicBezTo>
                  <a:pt x="514852" y="523893"/>
                  <a:pt x="518591" y="493644"/>
                  <a:pt x="522386" y="442187"/>
                </a:cubicBezTo>
                <a:cubicBezTo>
                  <a:pt x="526182" y="390729"/>
                  <a:pt x="530200" y="323924"/>
                  <a:pt x="534442" y="241771"/>
                </a:cubicBezTo>
                <a:lnTo>
                  <a:pt x="340891" y="241771"/>
                </a:lnTo>
                <a:cubicBezTo>
                  <a:pt x="336649" y="281285"/>
                  <a:pt x="329282" y="318789"/>
                  <a:pt x="318789" y="354285"/>
                </a:cubicBezTo>
                <a:lnTo>
                  <a:pt x="379065" y="298028"/>
                </a:lnTo>
                <a:cubicBezTo>
                  <a:pt x="410319" y="325263"/>
                  <a:pt x="447824" y="358973"/>
                  <a:pt x="491579" y="399157"/>
                </a:cubicBezTo>
                <a:lnTo>
                  <a:pt x="420588" y="467469"/>
                </a:lnTo>
                <a:cubicBezTo>
                  <a:pt x="380628" y="421927"/>
                  <a:pt x="346248" y="385650"/>
                  <a:pt x="317450" y="358638"/>
                </a:cubicBezTo>
                <a:cubicBezTo>
                  <a:pt x="278829" y="487672"/>
                  <a:pt x="199578" y="590922"/>
                  <a:pt x="79697" y="668387"/>
                </a:cubicBezTo>
                <a:cubicBezTo>
                  <a:pt x="47997" y="638472"/>
                  <a:pt x="21431" y="614585"/>
                  <a:pt x="0" y="596726"/>
                </a:cubicBezTo>
                <a:cubicBezTo>
                  <a:pt x="141758" y="511224"/>
                  <a:pt x="221902" y="392906"/>
                  <a:pt x="240431" y="241771"/>
                </a:cubicBezTo>
                <a:lnTo>
                  <a:pt x="14064" y="241771"/>
                </a:lnTo>
                <a:lnTo>
                  <a:pt x="14064" y="153367"/>
                </a:lnTo>
                <a:lnTo>
                  <a:pt x="133945" y="153367"/>
                </a:lnTo>
                <a:cubicBezTo>
                  <a:pt x="110504" y="123229"/>
                  <a:pt x="83716" y="92422"/>
                  <a:pt x="53578" y="60945"/>
                </a:cubicBezTo>
                <a:lnTo>
                  <a:pt x="119211" y="4688"/>
                </a:lnTo>
                <a:cubicBezTo>
                  <a:pt x="154037" y="36834"/>
                  <a:pt x="185514" y="67419"/>
                  <a:pt x="213642" y="96440"/>
                </a:cubicBezTo>
                <a:lnTo>
                  <a:pt x="150353" y="153367"/>
                </a:lnTo>
                <a:lnTo>
                  <a:pt x="247129" y="153367"/>
                </a:lnTo>
                <a:close/>
                <a:moveTo>
                  <a:pt x="1070892" y="3348"/>
                </a:moveTo>
                <a:lnTo>
                  <a:pt x="1171352" y="3348"/>
                </a:lnTo>
                <a:lnTo>
                  <a:pt x="1171352" y="213642"/>
                </a:lnTo>
                <a:lnTo>
                  <a:pt x="1349499" y="213642"/>
                </a:lnTo>
                <a:lnTo>
                  <a:pt x="1349499" y="303386"/>
                </a:lnTo>
                <a:lnTo>
                  <a:pt x="1171352" y="303386"/>
                </a:lnTo>
                <a:lnTo>
                  <a:pt x="1171352" y="665038"/>
                </a:lnTo>
                <a:lnTo>
                  <a:pt x="1070892" y="665038"/>
                </a:lnTo>
                <a:lnTo>
                  <a:pt x="1070892" y="303386"/>
                </a:lnTo>
                <a:lnTo>
                  <a:pt x="896763" y="303386"/>
                </a:lnTo>
                <a:lnTo>
                  <a:pt x="896763" y="213642"/>
                </a:lnTo>
                <a:lnTo>
                  <a:pt x="1070892" y="213642"/>
                </a:lnTo>
                <a:close/>
                <a:moveTo>
                  <a:pt x="1665610" y="2009"/>
                </a:moveTo>
                <a:lnTo>
                  <a:pt x="1763390" y="60945"/>
                </a:lnTo>
                <a:cubicBezTo>
                  <a:pt x="1672753" y="173459"/>
                  <a:pt x="1572295" y="272802"/>
                  <a:pt x="1462013" y="358973"/>
                </a:cubicBezTo>
                <a:cubicBezTo>
                  <a:pt x="1441921" y="333523"/>
                  <a:pt x="1416025" y="306734"/>
                  <a:pt x="1384325" y="278606"/>
                </a:cubicBezTo>
                <a:cubicBezTo>
                  <a:pt x="1492374" y="200918"/>
                  <a:pt x="1586135" y="108719"/>
                  <a:pt x="1665610" y="2009"/>
                </a:cubicBezTo>
                <a:close/>
                <a:moveTo>
                  <a:pt x="3532808" y="0"/>
                </a:moveTo>
                <a:lnTo>
                  <a:pt x="3614514" y="10715"/>
                </a:lnTo>
                <a:cubicBezTo>
                  <a:pt x="3608933" y="24110"/>
                  <a:pt x="3603017" y="37281"/>
                  <a:pt x="3596766" y="50229"/>
                </a:cubicBezTo>
                <a:lnTo>
                  <a:pt x="3718321" y="50229"/>
                </a:lnTo>
                <a:lnTo>
                  <a:pt x="3718321" y="113183"/>
                </a:lnTo>
                <a:lnTo>
                  <a:pt x="3684165" y="174129"/>
                </a:lnTo>
                <a:lnTo>
                  <a:pt x="3740422" y="174129"/>
                </a:lnTo>
                <a:lnTo>
                  <a:pt x="3740422" y="409203"/>
                </a:lnTo>
                <a:cubicBezTo>
                  <a:pt x="3766988" y="365894"/>
                  <a:pt x="3783955" y="320799"/>
                  <a:pt x="3791322" y="273918"/>
                </a:cubicBezTo>
                <a:lnTo>
                  <a:pt x="3864322" y="283964"/>
                </a:lnTo>
                <a:cubicBezTo>
                  <a:pt x="3861866" y="298028"/>
                  <a:pt x="3859076" y="311646"/>
                  <a:pt x="3855950" y="324817"/>
                </a:cubicBezTo>
                <a:lnTo>
                  <a:pt x="3897138" y="324817"/>
                </a:lnTo>
                <a:lnTo>
                  <a:pt x="3897138" y="268560"/>
                </a:lnTo>
                <a:lnTo>
                  <a:pt x="3981524" y="268560"/>
                </a:lnTo>
                <a:lnTo>
                  <a:pt x="3981524" y="324817"/>
                </a:lnTo>
                <a:lnTo>
                  <a:pt x="4074616" y="324817"/>
                </a:lnTo>
                <a:lnTo>
                  <a:pt x="4074616" y="398487"/>
                </a:lnTo>
                <a:lnTo>
                  <a:pt x="3981524" y="398487"/>
                </a:lnTo>
                <a:lnTo>
                  <a:pt x="3981524" y="472157"/>
                </a:lnTo>
                <a:lnTo>
                  <a:pt x="4090689" y="472157"/>
                </a:lnTo>
                <a:lnTo>
                  <a:pt x="4090689" y="545827"/>
                </a:lnTo>
                <a:lnTo>
                  <a:pt x="3981524" y="545827"/>
                </a:lnTo>
                <a:lnTo>
                  <a:pt x="3981524" y="662359"/>
                </a:lnTo>
                <a:lnTo>
                  <a:pt x="3897138" y="662359"/>
                </a:lnTo>
                <a:lnTo>
                  <a:pt x="3897138" y="545827"/>
                </a:lnTo>
                <a:lnTo>
                  <a:pt x="3759175" y="545827"/>
                </a:lnTo>
                <a:lnTo>
                  <a:pt x="3759175" y="472157"/>
                </a:lnTo>
                <a:lnTo>
                  <a:pt x="3897138" y="472157"/>
                </a:lnTo>
                <a:lnTo>
                  <a:pt x="3897138" y="398487"/>
                </a:lnTo>
                <a:lnTo>
                  <a:pt x="3834184" y="398487"/>
                </a:lnTo>
                <a:cubicBezTo>
                  <a:pt x="3825701" y="420588"/>
                  <a:pt x="3816101" y="440680"/>
                  <a:pt x="3805386" y="458762"/>
                </a:cubicBezTo>
                <a:cubicBezTo>
                  <a:pt x="3781722" y="445591"/>
                  <a:pt x="3760068" y="434764"/>
                  <a:pt x="3740422" y="426281"/>
                </a:cubicBezTo>
                <a:lnTo>
                  <a:pt x="3740422" y="569267"/>
                </a:lnTo>
                <a:cubicBezTo>
                  <a:pt x="3740422" y="595163"/>
                  <a:pt x="3735958" y="615311"/>
                  <a:pt x="3727028" y="629710"/>
                </a:cubicBezTo>
                <a:cubicBezTo>
                  <a:pt x="3718098" y="644109"/>
                  <a:pt x="3704871" y="652704"/>
                  <a:pt x="3687347" y="655495"/>
                </a:cubicBezTo>
                <a:cubicBezTo>
                  <a:pt x="3669822" y="658285"/>
                  <a:pt x="3650009" y="659680"/>
                  <a:pt x="3627908" y="659680"/>
                </a:cubicBezTo>
                <a:lnTo>
                  <a:pt x="3619537" y="617488"/>
                </a:lnTo>
                <a:lnTo>
                  <a:pt x="3568303" y="617488"/>
                </a:lnTo>
                <a:lnTo>
                  <a:pt x="3568303" y="490909"/>
                </a:lnTo>
                <a:lnTo>
                  <a:pt x="3528454" y="490909"/>
                </a:lnTo>
                <a:cubicBezTo>
                  <a:pt x="3521757" y="566588"/>
                  <a:pt x="3508251" y="626417"/>
                  <a:pt x="3487935" y="670396"/>
                </a:cubicBezTo>
                <a:cubicBezTo>
                  <a:pt x="3466058" y="643160"/>
                  <a:pt x="3445073" y="620390"/>
                  <a:pt x="3424981" y="602084"/>
                </a:cubicBezTo>
                <a:cubicBezTo>
                  <a:pt x="3449984" y="544934"/>
                  <a:pt x="3462486" y="461441"/>
                  <a:pt x="3462486" y="351606"/>
                </a:cubicBezTo>
                <a:lnTo>
                  <a:pt x="3462486" y="240766"/>
                </a:lnTo>
                <a:cubicBezTo>
                  <a:pt x="3458244" y="245008"/>
                  <a:pt x="3454003" y="249138"/>
                  <a:pt x="3449761" y="253156"/>
                </a:cubicBezTo>
                <a:cubicBezTo>
                  <a:pt x="3444403" y="224135"/>
                  <a:pt x="3436590" y="193104"/>
                  <a:pt x="3426321" y="160064"/>
                </a:cubicBezTo>
                <a:cubicBezTo>
                  <a:pt x="3472309" y="113183"/>
                  <a:pt x="3507804" y="59829"/>
                  <a:pt x="3532808" y="0"/>
                </a:cubicBezTo>
                <a:close/>
                <a:moveTo>
                  <a:pt x="825103" y="0"/>
                </a:moveTo>
                <a:lnTo>
                  <a:pt x="920204" y="28128"/>
                </a:lnTo>
                <a:cubicBezTo>
                  <a:pt x="904800" y="72107"/>
                  <a:pt x="887611" y="115193"/>
                  <a:pt x="868635" y="157385"/>
                </a:cubicBezTo>
                <a:lnTo>
                  <a:pt x="868635" y="665708"/>
                </a:lnTo>
                <a:lnTo>
                  <a:pt x="777552" y="665708"/>
                </a:lnTo>
                <a:lnTo>
                  <a:pt x="777552" y="330845"/>
                </a:lnTo>
                <a:cubicBezTo>
                  <a:pt x="758130" y="362768"/>
                  <a:pt x="737592" y="394245"/>
                  <a:pt x="715937" y="425276"/>
                </a:cubicBezTo>
                <a:cubicBezTo>
                  <a:pt x="707454" y="388664"/>
                  <a:pt x="696739" y="346471"/>
                  <a:pt x="683791" y="298698"/>
                </a:cubicBezTo>
                <a:cubicBezTo>
                  <a:pt x="740047" y="208061"/>
                  <a:pt x="787152" y="108495"/>
                  <a:pt x="82510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2939619" y="1019709"/>
            <a:ext cx="9724329" cy="6783567"/>
            <a:chOff x="3233418" y="752859"/>
            <a:chExt cx="7672564" cy="5352282"/>
          </a:xfrm>
        </p:grpSpPr>
        <p:grpSp>
          <p:nvGrpSpPr>
            <p:cNvPr id="8" name="组合 7"/>
            <p:cNvGrpSpPr/>
            <p:nvPr/>
          </p:nvGrpSpPr>
          <p:grpSpPr>
            <a:xfrm>
              <a:off x="3233418" y="2097042"/>
              <a:ext cx="7672564" cy="4008099"/>
              <a:chOff x="4660060" y="4187826"/>
              <a:chExt cx="3245441" cy="1695398"/>
            </a:xfrm>
          </p:grpSpPr>
          <p:grpSp>
            <p:nvGrpSpPr>
              <p:cNvPr id="9" name="组合 8"/>
              <p:cNvGrpSpPr/>
              <p:nvPr/>
            </p:nvGrpSpPr>
            <p:grpSpPr>
              <a:xfrm rot="1471007">
                <a:off x="4660060" y="4981003"/>
                <a:ext cx="902689" cy="788155"/>
                <a:chOff x="7708269" y="2631060"/>
                <a:chExt cx="902689" cy="788155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44" name="椭圆 43"/>
                <p:cNvSpPr/>
                <p:nvPr/>
              </p:nvSpPr>
              <p:spPr>
                <a:xfrm rot="19843930">
                  <a:off x="7708269" y="2919496"/>
                  <a:ext cx="688833" cy="499719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5" name="椭圆 44"/>
                <p:cNvSpPr/>
                <p:nvPr/>
              </p:nvSpPr>
              <p:spPr>
                <a:xfrm>
                  <a:off x="8084692" y="2631060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8268590" y="2650111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7" name="椭圆 46"/>
                <p:cNvSpPr/>
                <p:nvPr/>
              </p:nvSpPr>
              <p:spPr>
                <a:xfrm>
                  <a:off x="8332170" y="2861840"/>
                  <a:ext cx="236639" cy="24693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8" name="椭圆 47"/>
                <p:cNvSpPr/>
                <p:nvPr/>
              </p:nvSpPr>
              <p:spPr>
                <a:xfrm>
                  <a:off x="8035904" y="2851473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" name="等腰三角形 30"/>
              <p:cNvSpPr/>
              <p:nvPr/>
            </p:nvSpPr>
            <p:spPr>
              <a:xfrm>
                <a:off x="5866577" y="4187826"/>
                <a:ext cx="187721" cy="1019174"/>
              </a:xfrm>
              <a:custGeom>
                <a:gdLst>
                  <a:gd fmla="*/ 0 w 450060" name="connsiteX0"/>
                  <a:gd fmla="*/ 1019174 h 1019174" name="connsiteY0"/>
                  <a:gd fmla="*/ 177376 w 450060" name="connsiteX1"/>
                  <a:gd fmla="*/ 28574 h 1019174" name="connsiteY1"/>
                  <a:gd fmla="*/ 318664 w 450060" name="connsiteX2"/>
                  <a:gd fmla="*/ 0 h 1019174" name="connsiteY2"/>
                  <a:gd fmla="*/ 450060 w 450060" name="connsiteX3"/>
                  <a:gd fmla="*/ 1019174 h 1019174" name="connsiteY3"/>
                  <a:gd fmla="*/ 0 w 450060" name="connsiteX4"/>
                  <a:gd fmla="*/ 1019174 h 1019174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19174" w="450060">
                    <a:moveTo>
                      <a:pt x="0" y="1019174"/>
                    </a:moveTo>
                    <a:cubicBezTo>
                      <a:pt x="99757" y="374649"/>
                      <a:pt x="185788" y="430212"/>
                      <a:pt x="177376" y="28574"/>
                    </a:cubicBezTo>
                    <a:lnTo>
                      <a:pt x="318664" y="0"/>
                    </a:lnTo>
                    <a:cubicBezTo>
                      <a:pt x="309796" y="587375"/>
                      <a:pt x="421485" y="688974"/>
                      <a:pt x="450060" y="1019174"/>
                    </a:cubicBezTo>
                    <a:lnTo>
                      <a:pt x="0" y="1019174"/>
                    </a:lnTo>
                    <a:close/>
                  </a:path>
                </a:pathLst>
              </a:cu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等腰三角形 30"/>
              <p:cNvSpPr/>
              <p:nvPr/>
            </p:nvSpPr>
            <p:spPr>
              <a:xfrm>
                <a:off x="6377255" y="4200525"/>
                <a:ext cx="281383" cy="1001712"/>
              </a:xfrm>
              <a:custGeom>
                <a:gdLst>
                  <a:gd fmla="*/ 0 w 674613" name="connsiteX0"/>
                  <a:gd fmla="*/ 990599 h 1001712" name="connsiteY0"/>
                  <a:gd fmla="*/ 143120 w 674613" name="connsiteX1"/>
                  <a:gd fmla="*/ 28574 h 1001712" name="connsiteY1"/>
                  <a:gd fmla="*/ 284408 w 674613" name="connsiteX2"/>
                  <a:gd fmla="*/ 0 h 1001712" name="connsiteY2"/>
                  <a:gd fmla="*/ 674613 w 674613" name="connsiteX3"/>
                  <a:gd fmla="*/ 1001712 h 1001712" name="connsiteY3"/>
                  <a:gd fmla="*/ 0 w 674613" name="connsiteX4"/>
                  <a:gd fmla="*/ 990599 h 1001712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01712" w="674613">
                    <a:moveTo>
                      <a:pt x="0" y="990599"/>
                    </a:moveTo>
                    <a:cubicBezTo>
                      <a:pt x="99757" y="346074"/>
                      <a:pt x="151532" y="430212"/>
                      <a:pt x="143120" y="28574"/>
                    </a:cubicBezTo>
                    <a:lnTo>
                      <a:pt x="284408" y="0"/>
                    </a:lnTo>
                    <a:cubicBezTo>
                      <a:pt x="397334" y="641350"/>
                      <a:pt x="646038" y="671512"/>
                      <a:pt x="674613" y="1001712"/>
                    </a:cubicBezTo>
                    <a:lnTo>
                      <a:pt x="0" y="99059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等腰三角形 30"/>
              <p:cNvSpPr/>
              <p:nvPr/>
            </p:nvSpPr>
            <p:spPr>
              <a:xfrm>
                <a:off x="5991692" y="4282280"/>
                <a:ext cx="461961" cy="962025"/>
              </a:xfrm>
              <a:custGeom>
                <a:gdLst>
                  <a:gd fmla="*/ 0 w 403551" name="connsiteX0"/>
                  <a:gd fmla="*/ 952500 h 962025" name="connsiteY0"/>
                  <a:gd fmla="*/ 139096 w 403551" name="connsiteX1"/>
                  <a:gd fmla="*/ 0 h 962025" name="connsiteY1"/>
                  <a:gd fmla="*/ 245022 w 403551" name="connsiteX2"/>
                  <a:gd fmla="*/ 1 h 962025" name="connsiteY2"/>
                  <a:gd fmla="*/ 403551 w 403551" name="connsiteX3"/>
                  <a:gd fmla="*/ 962025 h 962025" name="connsiteY3"/>
                  <a:gd fmla="*/ 0 w 403551" name="connsiteX4"/>
                  <a:gd fmla="*/ 952500 h 962025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962025" w="403551">
                    <a:moveTo>
                      <a:pt x="0" y="952500"/>
                    </a:moveTo>
                    <a:cubicBezTo>
                      <a:pt x="99757" y="307975"/>
                      <a:pt x="147508" y="401638"/>
                      <a:pt x="139096" y="0"/>
                    </a:cubicBezTo>
                    <a:lnTo>
                      <a:pt x="245022" y="1"/>
                    </a:lnTo>
                    <a:cubicBezTo>
                      <a:pt x="236154" y="587376"/>
                      <a:pt x="374976" y="631825"/>
                      <a:pt x="403551" y="962025"/>
                    </a:cubicBezTo>
                    <a:lnTo>
                      <a:pt x="0" y="95250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" name="组合 12"/>
              <p:cNvGrpSpPr/>
              <p:nvPr/>
            </p:nvGrpSpPr>
            <p:grpSpPr>
              <a:xfrm>
                <a:off x="5550123" y="4799369"/>
                <a:ext cx="526266" cy="609243"/>
                <a:chOff x="8049015" y="2842816"/>
                <a:chExt cx="526266" cy="609243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40" name="椭圆 39"/>
                <p:cNvSpPr/>
                <p:nvPr/>
              </p:nvSpPr>
              <p:spPr>
                <a:xfrm>
                  <a:off x="8326226" y="2842816"/>
                  <a:ext cx="236639" cy="24693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1" name="椭圆 40"/>
                <p:cNvSpPr/>
                <p:nvPr/>
              </p:nvSpPr>
              <p:spPr>
                <a:xfrm>
                  <a:off x="8049015" y="3075741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2" name="椭圆 41"/>
                <p:cNvSpPr/>
                <p:nvPr/>
              </p:nvSpPr>
              <p:spPr>
                <a:xfrm>
                  <a:off x="8232913" y="3094792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8066262" y="2890758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4" name="组合 13"/>
              <p:cNvGrpSpPr/>
              <p:nvPr/>
            </p:nvGrpSpPr>
            <p:grpSpPr>
              <a:xfrm>
                <a:off x="5057021" y="4813917"/>
                <a:ext cx="2540636" cy="1069307"/>
                <a:chOff x="7711499" y="2728039"/>
                <a:chExt cx="2540636" cy="106930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25" name="椭圆 24"/>
                <p:cNvSpPr/>
                <p:nvPr/>
              </p:nvSpPr>
              <p:spPr>
                <a:xfrm>
                  <a:off x="8442064" y="2765347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8692390" y="2728039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椭圆 26"/>
                <p:cNvSpPr/>
                <p:nvPr/>
              </p:nvSpPr>
              <p:spPr>
                <a:xfrm>
                  <a:off x="8971757" y="2733512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9166037" y="2815391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椭圆 28"/>
                <p:cNvSpPr/>
                <p:nvPr/>
              </p:nvSpPr>
              <p:spPr>
                <a:xfrm>
                  <a:off x="8838009" y="3014912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椭圆 29"/>
                <p:cNvSpPr/>
                <p:nvPr/>
              </p:nvSpPr>
              <p:spPr>
                <a:xfrm>
                  <a:off x="8605310" y="3049508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1" name="椭圆 30"/>
                <p:cNvSpPr/>
                <p:nvPr/>
              </p:nvSpPr>
              <p:spPr>
                <a:xfrm>
                  <a:off x="8288507" y="2951915"/>
                  <a:ext cx="342368" cy="35726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椭圆 31"/>
                <p:cNvSpPr/>
                <p:nvPr/>
              </p:nvSpPr>
              <p:spPr>
                <a:xfrm>
                  <a:off x="9193276" y="3126540"/>
                  <a:ext cx="803062" cy="61370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椭圆 32"/>
                <p:cNvSpPr/>
                <p:nvPr/>
              </p:nvSpPr>
              <p:spPr>
                <a:xfrm>
                  <a:off x="8854841" y="2954434"/>
                  <a:ext cx="508677" cy="44458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椭圆 33"/>
                <p:cNvSpPr/>
                <p:nvPr/>
              </p:nvSpPr>
              <p:spPr>
                <a:xfrm>
                  <a:off x="8650288" y="3229070"/>
                  <a:ext cx="556384" cy="42519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椭圆 34"/>
                <p:cNvSpPr/>
                <p:nvPr/>
              </p:nvSpPr>
              <p:spPr>
                <a:xfrm>
                  <a:off x="7938643" y="3072288"/>
                  <a:ext cx="1130256" cy="687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 rot="21315086">
                  <a:off x="9415501" y="3031073"/>
                  <a:ext cx="836634" cy="71755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7" name="椭圆 36"/>
                <p:cNvSpPr/>
                <p:nvPr/>
              </p:nvSpPr>
              <p:spPr>
                <a:xfrm>
                  <a:off x="8869199" y="2982350"/>
                  <a:ext cx="803062" cy="613706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8" name="椭圆 37"/>
                <p:cNvSpPr/>
                <p:nvPr/>
              </p:nvSpPr>
              <p:spPr>
                <a:xfrm>
                  <a:off x="7711499" y="3191569"/>
                  <a:ext cx="556384" cy="42519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9" name="椭圆 38"/>
                <p:cNvSpPr/>
                <p:nvPr/>
              </p:nvSpPr>
              <p:spPr>
                <a:xfrm>
                  <a:off x="8454955" y="3109546"/>
                  <a:ext cx="1130256" cy="6878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5" name="组合 14"/>
              <p:cNvGrpSpPr/>
              <p:nvPr/>
            </p:nvGrpSpPr>
            <p:grpSpPr>
              <a:xfrm>
                <a:off x="6151188" y="4710092"/>
                <a:ext cx="1754313" cy="1101522"/>
                <a:chOff x="8687354" y="2670887"/>
                <a:chExt cx="1754313" cy="1101522"/>
              </a:xfrm>
            </p:grpSpPr>
            <p:sp>
              <p:nvSpPr>
                <p:cNvPr id="16" name="椭圆 15"/>
                <p:cNvSpPr/>
                <p:nvPr/>
              </p:nvSpPr>
              <p:spPr>
                <a:xfrm>
                  <a:off x="8912226" y="2670887"/>
                  <a:ext cx="342368" cy="357267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9194070" y="2924929"/>
                  <a:ext cx="342368" cy="357267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8980837" y="2948951"/>
                  <a:ext cx="342368" cy="357267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8687354" y="2913318"/>
                  <a:ext cx="499799" cy="521549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9242732" y="2839475"/>
                  <a:ext cx="499799" cy="521549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8988207" y="2794738"/>
                  <a:ext cx="499799" cy="521549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" name="椭圆 21"/>
                <p:cNvSpPr/>
                <p:nvPr/>
              </p:nvSpPr>
              <p:spPr>
                <a:xfrm>
                  <a:off x="9388148" y="3022557"/>
                  <a:ext cx="499799" cy="521549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9673900" y="2978381"/>
                  <a:ext cx="512975" cy="534988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4" name="椭圆 23"/>
                <p:cNvSpPr/>
                <p:nvPr/>
              </p:nvSpPr>
              <p:spPr>
                <a:xfrm rot="20854528">
                  <a:off x="9687142" y="3137408"/>
                  <a:ext cx="754525" cy="635001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3" name="组合 2"/>
            <p:cNvGrpSpPr/>
            <p:nvPr/>
          </p:nvGrpSpPr>
          <p:grpSpPr>
            <a:xfrm>
              <a:off x="6229340" y="752859"/>
              <a:ext cx="1332322" cy="1835226"/>
              <a:chOff x="6229340" y="752859"/>
              <a:chExt cx="1332322" cy="1835226"/>
            </a:xfrm>
          </p:grpSpPr>
          <p:sp>
            <p:nvSpPr>
              <p:cNvPr id="51" name="Freeform 41"/>
              <p:cNvSpPr/>
              <p:nvPr/>
            </p:nvSpPr>
            <p:spPr bwMode="auto">
              <a:xfrm>
                <a:off x="6709726" y="2021378"/>
                <a:ext cx="367796" cy="566707"/>
              </a:xfrm>
              <a:custGeom>
                <a:gdLst>
                  <a:gd fmla="*/ 1415 w 1433" name="T0"/>
                  <a:gd fmla="*/ 680 h 2201" name="T1"/>
                  <a:gd fmla="*/ 853 w 1433" name="T2"/>
                  <a:gd fmla="*/ 1684 h 2201" name="T3"/>
                  <a:gd fmla="*/ 1127 w 1433" name="T4"/>
                  <a:gd fmla="*/ 2201 h 2201" name="T5"/>
                  <a:gd fmla="*/ 164 w 1433" name="T6"/>
                  <a:gd fmla="*/ 1535 h 2201" name="T7"/>
                  <a:gd fmla="*/ 424 w 1433" name="T8"/>
                  <a:gd fmla="*/ 293 h 2201" name="T9"/>
                  <a:gd fmla="*/ 1415 w 1433" name="T10"/>
                  <a:gd fmla="*/ 680 h 220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201" w="1433">
                    <a:moveTo>
                      <a:pt x="1415" y="680"/>
                    </a:moveTo>
                    <a:cubicBezTo>
                      <a:pt x="1433" y="1075"/>
                      <a:pt x="888" y="1350"/>
                      <a:pt x="853" y="1684"/>
                    </a:cubicBezTo>
                    <a:cubicBezTo>
                      <a:pt x="821" y="1984"/>
                      <a:pt x="1127" y="2201"/>
                      <a:pt x="1127" y="2201"/>
                    </a:cubicBezTo>
                    <a:cubicBezTo>
                      <a:pt x="1127" y="2201"/>
                      <a:pt x="401" y="2168"/>
                      <a:pt x="164" y="1535"/>
                    </a:cubicBezTo>
                    <a:cubicBezTo>
                      <a:pt x="0" y="1094"/>
                      <a:pt x="114" y="490"/>
                      <a:pt x="424" y="293"/>
                    </a:cubicBezTo>
                    <a:cubicBezTo>
                      <a:pt x="887" y="0"/>
                      <a:pt x="1397" y="286"/>
                      <a:pt x="1415" y="680"/>
                    </a:cubicBezTo>
                    <a:close/>
                  </a:path>
                </a:pathLst>
              </a:custGeom>
              <a:solidFill>
                <a:srgbClr val="E469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42"/>
              <p:cNvSpPr/>
              <p:nvPr/>
            </p:nvSpPr>
            <p:spPr bwMode="auto">
              <a:xfrm>
                <a:off x="6942413" y="2070169"/>
                <a:ext cx="165133" cy="409080"/>
              </a:xfrm>
              <a:custGeom>
                <a:gdLst>
                  <a:gd fmla="*/ 123 w 637" name="T0"/>
                  <a:gd fmla="*/ 177 h 1594" name="T1"/>
                  <a:gd fmla="*/ 582 w 637" name="T2"/>
                  <a:gd fmla="*/ 647 h 1594" name="T3"/>
                  <a:gd fmla="*/ 249 w 637" name="T4"/>
                  <a:gd fmla="*/ 1347 h 1594" name="T5"/>
                  <a:gd fmla="*/ 181 w 637" name="T6"/>
                  <a:gd fmla="*/ 1594 h 1594" name="T7"/>
                  <a:gd fmla="*/ 135 w 637" name="T8"/>
                  <a:gd fmla="*/ 1169 h 1594" name="T9"/>
                  <a:gd fmla="*/ 291 w 637" name="T10"/>
                  <a:gd fmla="*/ 711 h 1594" name="T11"/>
                  <a:gd fmla="*/ 0 w 637" name="T12"/>
                  <a:gd fmla="*/ 398 h 1594" name="T13"/>
                  <a:gd fmla="*/ 123 w 637" name="T14"/>
                  <a:gd fmla="*/ 177 h 159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594" w="637">
                    <a:moveTo>
                      <a:pt x="123" y="177"/>
                    </a:moveTo>
                    <a:cubicBezTo>
                      <a:pt x="123" y="177"/>
                      <a:pt x="474" y="0"/>
                      <a:pt x="582" y="647"/>
                    </a:cubicBezTo>
                    <a:cubicBezTo>
                      <a:pt x="637" y="977"/>
                      <a:pt x="386" y="1177"/>
                      <a:pt x="249" y="1347"/>
                    </a:cubicBezTo>
                    <a:cubicBezTo>
                      <a:pt x="172" y="1443"/>
                      <a:pt x="181" y="1594"/>
                      <a:pt x="181" y="1594"/>
                    </a:cubicBezTo>
                    <a:cubicBezTo>
                      <a:pt x="181" y="1594"/>
                      <a:pt x="60" y="1462"/>
                      <a:pt x="135" y="1169"/>
                    </a:cubicBezTo>
                    <a:cubicBezTo>
                      <a:pt x="180" y="990"/>
                      <a:pt x="365" y="852"/>
                      <a:pt x="291" y="711"/>
                    </a:cubicBezTo>
                    <a:cubicBezTo>
                      <a:pt x="216" y="570"/>
                      <a:pt x="0" y="398"/>
                      <a:pt x="0" y="398"/>
                    </a:cubicBezTo>
                    <a:lnTo>
                      <a:pt x="123" y="177"/>
                    </a:lnTo>
                    <a:close/>
                  </a:path>
                </a:pathLst>
              </a:custGeom>
              <a:solidFill>
                <a:srgbClr val="E469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43"/>
              <p:cNvSpPr/>
              <p:nvPr/>
            </p:nvSpPr>
            <p:spPr bwMode="auto">
              <a:xfrm>
                <a:off x="6649678" y="2047651"/>
                <a:ext cx="266465" cy="472880"/>
              </a:xfrm>
              <a:custGeom>
                <a:gdLst>
                  <a:gd fmla="*/ 885 w 1028" name="T0"/>
                  <a:gd fmla="*/ 582 h 1830" name="T1"/>
                  <a:gd fmla="*/ 378 w 1028" name="T2"/>
                  <a:gd fmla="*/ 1303 h 1830" name="T3"/>
                  <a:gd fmla="*/ 447 w 1028" name="T4"/>
                  <a:gd fmla="*/ 1830 h 1830" name="T5"/>
                  <a:gd fmla="*/ 103 w 1028" name="T6"/>
                  <a:gd fmla="*/ 837 h 1830" name="T7"/>
                  <a:gd fmla="*/ 1028 w 1028" name="T8"/>
                  <a:gd fmla="*/ 63 h 1830" name="T9"/>
                  <a:gd fmla="*/ 885 w 1028" name="T10"/>
                  <a:gd fmla="*/ 582 h 183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830" w="1028">
                    <a:moveTo>
                      <a:pt x="885" y="582"/>
                    </a:moveTo>
                    <a:cubicBezTo>
                      <a:pt x="885" y="582"/>
                      <a:pt x="407" y="1082"/>
                      <a:pt x="378" y="1303"/>
                    </a:cubicBezTo>
                    <a:cubicBezTo>
                      <a:pt x="339" y="1603"/>
                      <a:pt x="447" y="1830"/>
                      <a:pt x="447" y="1830"/>
                    </a:cubicBezTo>
                    <a:cubicBezTo>
                      <a:pt x="447" y="1830"/>
                      <a:pt x="0" y="1335"/>
                      <a:pt x="103" y="837"/>
                    </a:cubicBezTo>
                    <a:cubicBezTo>
                      <a:pt x="276" y="0"/>
                      <a:pt x="1028" y="63"/>
                      <a:pt x="1028" y="63"/>
                    </a:cubicBezTo>
                    <a:lnTo>
                      <a:pt x="885" y="582"/>
                    </a:lnTo>
                    <a:close/>
                  </a:path>
                </a:pathLst>
              </a:custGeom>
              <a:solidFill>
                <a:srgbClr val="E469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44"/>
              <p:cNvSpPr/>
              <p:nvPr/>
            </p:nvSpPr>
            <p:spPr bwMode="auto">
              <a:xfrm>
                <a:off x="6769774" y="2036390"/>
                <a:ext cx="240193" cy="337771"/>
              </a:xfrm>
              <a:custGeom>
                <a:gdLst>
                  <a:gd fmla="*/ 884 w 934" name="T0"/>
                  <a:gd fmla="*/ 475 h 1313" name="T1"/>
                  <a:gd fmla="*/ 404 w 934" name="T2"/>
                  <a:gd fmla="*/ 971 h 1313" name="T3"/>
                  <a:gd fmla="*/ 485 w 934" name="T4"/>
                  <a:gd fmla="*/ 1313 h 1313" name="T5"/>
                  <a:gd fmla="*/ 28 w 934" name="T6"/>
                  <a:gd fmla="*/ 780 h 1313" name="T7"/>
                  <a:gd fmla="*/ 368 w 934" name="T8"/>
                  <a:gd fmla="*/ 99 h 1313" name="T9"/>
                  <a:gd fmla="*/ 884 w 934" name="T10"/>
                  <a:gd fmla="*/ 475 h 1313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313" w="934">
                    <a:moveTo>
                      <a:pt x="884" y="475"/>
                    </a:moveTo>
                    <a:cubicBezTo>
                      <a:pt x="834" y="707"/>
                      <a:pt x="476" y="783"/>
                      <a:pt x="404" y="971"/>
                    </a:cubicBezTo>
                    <a:cubicBezTo>
                      <a:pt x="340" y="1141"/>
                      <a:pt x="485" y="1313"/>
                      <a:pt x="485" y="1313"/>
                    </a:cubicBezTo>
                    <a:cubicBezTo>
                      <a:pt x="485" y="1313"/>
                      <a:pt x="69" y="1183"/>
                      <a:pt x="28" y="780"/>
                    </a:cubicBezTo>
                    <a:cubicBezTo>
                      <a:pt x="0" y="499"/>
                      <a:pt x="158" y="166"/>
                      <a:pt x="368" y="99"/>
                    </a:cubicBezTo>
                    <a:cubicBezTo>
                      <a:pt x="681" y="0"/>
                      <a:pt x="934" y="244"/>
                      <a:pt x="884" y="47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Freeform 45"/>
              <p:cNvSpPr/>
              <p:nvPr/>
            </p:nvSpPr>
            <p:spPr bwMode="auto">
              <a:xfrm>
                <a:off x="6826071" y="2040145"/>
                <a:ext cx="172639" cy="165133"/>
              </a:xfrm>
              <a:custGeom>
                <a:gdLst>
                  <a:gd fmla="*/ 589 w 676" name="T0"/>
                  <a:gd fmla="*/ 347 h 648" name="T1"/>
                  <a:gd fmla="*/ 221 w 676" name="T2"/>
                  <a:gd fmla="*/ 459 h 648" name="T3"/>
                  <a:gd fmla="*/ 167 w 676" name="T4"/>
                  <a:gd fmla="*/ 648 h 648" name="T5"/>
                  <a:gd fmla="*/ 89 w 676" name="T6"/>
                  <a:gd fmla="*/ 264 h 648" name="T7"/>
                  <a:gd fmla="*/ 439 w 676" name="T8"/>
                  <a:gd fmla="*/ 24 h 648" name="T9"/>
                  <a:gd fmla="*/ 589 w 676" name="T10"/>
                  <a:gd fmla="*/ 347 h 64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48" w="676">
                    <a:moveTo>
                      <a:pt x="589" y="347"/>
                    </a:moveTo>
                    <a:cubicBezTo>
                      <a:pt x="502" y="447"/>
                      <a:pt x="306" y="387"/>
                      <a:pt x="221" y="459"/>
                    </a:cubicBezTo>
                    <a:cubicBezTo>
                      <a:pt x="143" y="524"/>
                      <a:pt x="167" y="648"/>
                      <a:pt x="167" y="648"/>
                    </a:cubicBezTo>
                    <a:cubicBezTo>
                      <a:pt x="167" y="648"/>
                      <a:pt x="0" y="472"/>
                      <a:pt x="89" y="264"/>
                    </a:cubicBezTo>
                    <a:cubicBezTo>
                      <a:pt x="151" y="119"/>
                      <a:pt x="319" y="0"/>
                      <a:pt x="439" y="24"/>
                    </a:cubicBezTo>
                    <a:cubicBezTo>
                      <a:pt x="619" y="61"/>
                      <a:pt x="676" y="248"/>
                      <a:pt x="589" y="347"/>
                    </a:cubicBezTo>
                    <a:close/>
                  </a:path>
                </a:pathLst>
              </a:custGeom>
              <a:solidFill>
                <a:srgbClr val="EFE5C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46"/>
              <p:cNvSpPr/>
              <p:nvPr/>
            </p:nvSpPr>
            <p:spPr bwMode="auto">
              <a:xfrm>
                <a:off x="6687208" y="1935060"/>
                <a:ext cx="420338" cy="195157"/>
              </a:xfrm>
              <a:custGeom>
                <a:gdLst>
                  <a:gd fmla="*/ 820 w 1640" name="T0"/>
                  <a:gd fmla="*/ 359 h 750" name="T1"/>
                  <a:gd fmla="*/ 0 w 1640" name="T2"/>
                  <a:gd fmla="*/ 0 h 750" name="T3"/>
                  <a:gd fmla="*/ 0 w 1640" name="T4"/>
                  <a:gd fmla="*/ 390 h 750" name="T5"/>
                  <a:gd fmla="*/ 820 w 1640" name="T6"/>
                  <a:gd fmla="*/ 750 h 750" name="T7"/>
                  <a:gd fmla="*/ 1640 w 1640" name="T8"/>
                  <a:gd fmla="*/ 390 h 750" name="T9"/>
                  <a:gd fmla="*/ 1640 w 1640" name="T10"/>
                  <a:gd fmla="*/ 0 h 750" name="T11"/>
                  <a:gd fmla="*/ 820 w 1640" name="T12"/>
                  <a:gd fmla="*/ 359 h 75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50" w="1640">
                    <a:moveTo>
                      <a:pt x="820" y="359"/>
                    </a:moveTo>
                    <a:cubicBezTo>
                      <a:pt x="367" y="359"/>
                      <a:pt x="0" y="198"/>
                      <a:pt x="0" y="0"/>
                    </a:cubicBezTo>
                    <a:cubicBezTo>
                      <a:pt x="0" y="390"/>
                      <a:pt x="0" y="390"/>
                      <a:pt x="0" y="390"/>
                    </a:cubicBezTo>
                    <a:cubicBezTo>
                      <a:pt x="0" y="589"/>
                      <a:pt x="367" y="750"/>
                      <a:pt x="820" y="750"/>
                    </a:cubicBezTo>
                    <a:cubicBezTo>
                      <a:pt x="1273" y="750"/>
                      <a:pt x="1640" y="589"/>
                      <a:pt x="1640" y="390"/>
                    </a:cubicBezTo>
                    <a:cubicBezTo>
                      <a:pt x="1640" y="0"/>
                      <a:pt x="1640" y="0"/>
                      <a:pt x="1640" y="0"/>
                    </a:cubicBezTo>
                    <a:cubicBezTo>
                      <a:pt x="1640" y="198"/>
                      <a:pt x="1273" y="359"/>
                      <a:pt x="820" y="359"/>
                    </a:cubicBezTo>
                    <a:close/>
                  </a:path>
                </a:pathLst>
              </a:cu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47"/>
              <p:cNvSpPr/>
              <p:nvPr/>
            </p:nvSpPr>
            <p:spPr bwMode="auto">
              <a:xfrm>
                <a:off x="7073770" y="1571016"/>
                <a:ext cx="439104" cy="487892"/>
              </a:xfrm>
              <a:custGeom>
                <a:gdLst>
                  <a:gd fmla="*/ 1712 w 1712" name="T0"/>
                  <a:gd fmla="*/ 1127 h 1900" name="T1"/>
                  <a:gd fmla="*/ 208 w 1712" name="T2"/>
                  <a:gd fmla="*/ 0 h 1900" name="T3"/>
                  <a:gd fmla="*/ 0 w 1712" name="T4"/>
                  <a:gd fmla="*/ 1091 h 1900" name="T5"/>
                  <a:gd fmla="*/ 1212 w 1712" name="T6"/>
                  <a:gd fmla="*/ 1540 h 1900" name="T7"/>
                  <a:gd fmla="*/ 1500 w 1712" name="T8"/>
                  <a:gd fmla="*/ 1900 h 1900" name="T9"/>
                  <a:gd fmla="*/ 1712 w 1712" name="T10"/>
                  <a:gd fmla="*/ 1127 h 190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00" w="1712">
                    <a:moveTo>
                      <a:pt x="1712" y="1127"/>
                    </a:moveTo>
                    <a:cubicBezTo>
                      <a:pt x="208" y="0"/>
                      <a:pt x="208" y="0"/>
                      <a:pt x="208" y="0"/>
                    </a:cubicBezTo>
                    <a:cubicBezTo>
                      <a:pt x="0" y="1091"/>
                      <a:pt x="0" y="1091"/>
                      <a:pt x="0" y="1091"/>
                    </a:cubicBezTo>
                    <a:cubicBezTo>
                      <a:pt x="0" y="1091"/>
                      <a:pt x="567" y="1026"/>
                      <a:pt x="1212" y="1540"/>
                    </a:cubicBezTo>
                    <a:cubicBezTo>
                      <a:pt x="1398" y="1688"/>
                      <a:pt x="1500" y="1900"/>
                      <a:pt x="1500" y="1900"/>
                    </a:cubicBezTo>
                    <a:lnTo>
                      <a:pt x="1712" y="1127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48"/>
              <p:cNvSpPr/>
              <p:nvPr/>
            </p:nvSpPr>
            <p:spPr bwMode="auto">
              <a:xfrm>
                <a:off x="7419047" y="2070169"/>
                <a:ext cx="127603" cy="213923"/>
              </a:xfrm>
              <a:custGeom>
                <a:gdLst>
                  <a:gd fmla="*/ 508 w 508" name="T0"/>
                  <a:gd fmla="*/ 0 h 835" name="T1"/>
                  <a:gd fmla="*/ 254 w 508" name="T2"/>
                  <a:gd fmla="*/ 835 h 835" name="T3"/>
                  <a:gd fmla="*/ 254 w 508" name="T4"/>
                  <a:gd fmla="*/ 835 h 835" name="T5"/>
                  <a:gd fmla="*/ 0 w 508" name="T6"/>
                  <a:gd fmla="*/ 0 h 835" name="T7"/>
                  <a:gd fmla="*/ 508 w 508" name="T8"/>
                  <a:gd fmla="*/ 0 h 8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35" w="508">
                    <a:moveTo>
                      <a:pt x="508" y="0"/>
                    </a:moveTo>
                    <a:cubicBezTo>
                      <a:pt x="445" y="328"/>
                      <a:pt x="357" y="629"/>
                      <a:pt x="254" y="835"/>
                    </a:cubicBezTo>
                    <a:cubicBezTo>
                      <a:pt x="254" y="835"/>
                      <a:pt x="254" y="835"/>
                      <a:pt x="254" y="835"/>
                    </a:cubicBezTo>
                    <a:cubicBezTo>
                      <a:pt x="151" y="629"/>
                      <a:pt x="63" y="328"/>
                      <a:pt x="0" y="0"/>
                    </a:cubicBezTo>
                    <a:lnTo>
                      <a:pt x="508" y="0"/>
                    </a:lnTo>
                    <a:close/>
                  </a:path>
                </a:pathLst>
              </a:custGeom>
              <a:solidFill>
                <a:srgbClr val="E469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49"/>
              <p:cNvSpPr/>
              <p:nvPr/>
            </p:nvSpPr>
            <p:spPr bwMode="auto">
              <a:xfrm>
                <a:off x="7460329" y="2081427"/>
                <a:ext cx="71308" cy="120097"/>
              </a:xfrm>
              <a:custGeom>
                <a:gdLst>
                  <a:gd fmla="*/ 286 w 286" name="T0"/>
                  <a:gd fmla="*/ 0 h 471" name="T1"/>
                  <a:gd fmla="*/ 143 w 286" name="T2"/>
                  <a:gd fmla="*/ 471 h 471" name="T3"/>
                  <a:gd fmla="*/ 143 w 286" name="T4"/>
                  <a:gd fmla="*/ 471 h 471" name="T5"/>
                  <a:gd fmla="*/ 0 w 286" name="T6"/>
                  <a:gd fmla="*/ 0 h 471" name="T7"/>
                  <a:gd fmla="*/ 286 w 286" name="T8"/>
                  <a:gd fmla="*/ 0 h 4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71" w="286">
                    <a:moveTo>
                      <a:pt x="286" y="0"/>
                    </a:moveTo>
                    <a:cubicBezTo>
                      <a:pt x="251" y="185"/>
                      <a:pt x="201" y="354"/>
                      <a:pt x="143" y="471"/>
                    </a:cubicBezTo>
                    <a:cubicBezTo>
                      <a:pt x="143" y="471"/>
                      <a:pt x="143" y="471"/>
                      <a:pt x="143" y="471"/>
                    </a:cubicBezTo>
                    <a:cubicBezTo>
                      <a:pt x="85" y="354"/>
                      <a:pt x="36" y="185"/>
                      <a:pt x="0" y="0"/>
                    </a:cubicBezTo>
                    <a:lnTo>
                      <a:pt x="286" y="0"/>
                    </a:lnTo>
                    <a:close/>
                  </a:path>
                </a:pathLst>
              </a:custGeom>
              <a:solidFill>
                <a:srgbClr val="DDAE3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50"/>
              <p:cNvSpPr/>
              <p:nvPr/>
            </p:nvSpPr>
            <p:spPr bwMode="auto">
              <a:xfrm>
                <a:off x="7400281" y="1664843"/>
                <a:ext cx="161381" cy="476634"/>
              </a:xfrm>
              <a:custGeom>
                <a:gdLst>
                  <a:gd fmla="*/ 315 w 631" name="T0"/>
                  <a:gd fmla="*/ 0 h 1848" name="T1"/>
                  <a:gd fmla="*/ 315 w 631" name="T2"/>
                  <a:gd fmla="*/ 0 h 1848" name="T3"/>
                  <a:gd fmla="*/ 631 w 631" name="T4"/>
                  <a:gd fmla="*/ 1214 h 1848" name="T5"/>
                  <a:gd fmla="*/ 315 w 631" name="T6"/>
                  <a:gd fmla="*/ 1848 h 1848" name="T7"/>
                  <a:gd fmla="*/ 315 w 631" name="T8"/>
                  <a:gd fmla="*/ 1848 h 1848" name="T9"/>
                  <a:gd fmla="*/ 0 w 631" name="T10"/>
                  <a:gd fmla="*/ 1214 h 1848" name="T11"/>
                  <a:gd fmla="*/ 315 w 631" name="T12"/>
                  <a:gd fmla="*/ 0 h 184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48" w="631">
                    <a:moveTo>
                      <a:pt x="315" y="0"/>
                    </a:moveTo>
                    <a:cubicBezTo>
                      <a:pt x="315" y="0"/>
                      <a:pt x="315" y="0"/>
                      <a:pt x="315" y="0"/>
                    </a:cubicBezTo>
                    <a:cubicBezTo>
                      <a:pt x="500" y="273"/>
                      <a:pt x="631" y="795"/>
                      <a:pt x="631" y="1214"/>
                    </a:cubicBezTo>
                    <a:cubicBezTo>
                      <a:pt x="631" y="1682"/>
                      <a:pt x="625" y="1842"/>
                      <a:pt x="315" y="1848"/>
                    </a:cubicBezTo>
                    <a:cubicBezTo>
                      <a:pt x="315" y="1848"/>
                      <a:pt x="315" y="1848"/>
                      <a:pt x="315" y="1848"/>
                    </a:cubicBezTo>
                    <a:cubicBezTo>
                      <a:pt x="5" y="1842"/>
                      <a:pt x="0" y="1682"/>
                      <a:pt x="0" y="1214"/>
                    </a:cubicBezTo>
                    <a:cubicBezTo>
                      <a:pt x="0" y="795"/>
                      <a:pt x="130" y="273"/>
                      <a:pt x="31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51"/>
              <p:cNvSpPr/>
              <p:nvPr/>
            </p:nvSpPr>
            <p:spPr bwMode="auto">
              <a:xfrm>
                <a:off x="7441565" y="1664843"/>
                <a:ext cx="82566" cy="86321"/>
              </a:xfrm>
              <a:custGeom>
                <a:gdLst>
                  <a:gd fmla="*/ 0 w 324" name="T0"/>
                  <a:gd fmla="*/ 339 h 339" name="T1"/>
                  <a:gd fmla="*/ 162 w 324" name="T2"/>
                  <a:gd fmla="*/ 0 h 339" name="T3"/>
                  <a:gd fmla="*/ 162 w 324" name="T4"/>
                  <a:gd fmla="*/ 0 h 339" name="T5"/>
                  <a:gd fmla="*/ 324 w 324" name="T6"/>
                  <a:gd fmla="*/ 339 h 339" name="T7"/>
                  <a:gd fmla="*/ 0 w 324" name="T8"/>
                  <a:gd fmla="*/ 339 h 3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9" w="324">
                    <a:moveTo>
                      <a:pt x="0" y="339"/>
                    </a:moveTo>
                    <a:cubicBezTo>
                      <a:pt x="46" y="207"/>
                      <a:pt x="101" y="90"/>
                      <a:pt x="162" y="0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223" y="90"/>
                      <a:pt x="278" y="207"/>
                      <a:pt x="324" y="339"/>
                    </a:cubicBezTo>
                    <a:lnTo>
                      <a:pt x="0" y="339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52"/>
              <p:cNvSpPr/>
              <p:nvPr/>
            </p:nvSpPr>
            <p:spPr bwMode="auto">
              <a:xfrm>
                <a:off x="7407787" y="2085181"/>
                <a:ext cx="150121" cy="56296"/>
              </a:xfrm>
              <a:custGeom>
                <a:gdLst>
                  <a:gd fmla="*/ 587 w 587" name="T0"/>
                  <a:gd fmla="*/ 0 h 209" name="T1"/>
                  <a:gd fmla="*/ 293 w 587" name="T2"/>
                  <a:gd fmla="*/ 209 h 209" name="T3"/>
                  <a:gd fmla="*/ 293 w 587" name="T4"/>
                  <a:gd fmla="*/ 209 h 209" name="T5"/>
                  <a:gd fmla="*/ 0 w 587" name="T6"/>
                  <a:gd fmla="*/ 0 h 209" name="T7"/>
                  <a:gd fmla="*/ 587 w 587" name="T8"/>
                  <a:gd fmla="*/ 0 h 20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9" w="587">
                    <a:moveTo>
                      <a:pt x="587" y="0"/>
                    </a:moveTo>
                    <a:cubicBezTo>
                      <a:pt x="555" y="147"/>
                      <a:pt x="479" y="205"/>
                      <a:pt x="293" y="209"/>
                    </a:cubicBezTo>
                    <a:cubicBezTo>
                      <a:pt x="293" y="209"/>
                      <a:pt x="293" y="209"/>
                      <a:pt x="293" y="209"/>
                    </a:cubicBezTo>
                    <a:cubicBezTo>
                      <a:pt x="108" y="205"/>
                      <a:pt x="31" y="147"/>
                      <a:pt x="0" y="0"/>
                    </a:cubicBezTo>
                    <a:lnTo>
                      <a:pt x="587" y="0"/>
                    </a:lnTo>
                    <a:close/>
                  </a:path>
                </a:pathLst>
              </a:cu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53"/>
              <p:cNvSpPr/>
              <p:nvPr/>
            </p:nvSpPr>
            <p:spPr bwMode="auto">
              <a:xfrm>
                <a:off x="6281882" y="1571016"/>
                <a:ext cx="439104" cy="487892"/>
              </a:xfrm>
              <a:custGeom>
                <a:gdLst>
                  <a:gd fmla="*/ 0 w 1713" name="T0"/>
                  <a:gd fmla="*/ 1127 h 1900" name="T1"/>
                  <a:gd fmla="*/ 1504 w 1713" name="T2"/>
                  <a:gd fmla="*/ 0 h 1900" name="T3"/>
                  <a:gd fmla="*/ 1713 w 1713" name="T4"/>
                  <a:gd fmla="*/ 1091 h 1900" name="T5"/>
                  <a:gd fmla="*/ 500 w 1713" name="T6"/>
                  <a:gd fmla="*/ 1540 h 1900" name="T7"/>
                  <a:gd fmla="*/ 213 w 1713" name="T8"/>
                  <a:gd fmla="*/ 1900 h 1900" name="T9"/>
                  <a:gd fmla="*/ 0 w 1713" name="T10"/>
                  <a:gd fmla="*/ 1127 h 1900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900" w="1712">
                    <a:moveTo>
                      <a:pt x="0" y="1127"/>
                    </a:moveTo>
                    <a:cubicBezTo>
                      <a:pt x="1504" y="0"/>
                      <a:pt x="1504" y="0"/>
                      <a:pt x="1504" y="0"/>
                    </a:cubicBezTo>
                    <a:cubicBezTo>
                      <a:pt x="1713" y="1091"/>
                      <a:pt x="1713" y="1091"/>
                      <a:pt x="1713" y="1091"/>
                    </a:cubicBezTo>
                    <a:cubicBezTo>
                      <a:pt x="1713" y="1091"/>
                      <a:pt x="1145" y="1026"/>
                      <a:pt x="500" y="1540"/>
                    </a:cubicBezTo>
                    <a:cubicBezTo>
                      <a:pt x="314" y="1688"/>
                      <a:pt x="213" y="1900"/>
                      <a:pt x="213" y="1900"/>
                    </a:cubicBezTo>
                    <a:lnTo>
                      <a:pt x="0" y="1127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54"/>
              <p:cNvSpPr/>
              <p:nvPr/>
            </p:nvSpPr>
            <p:spPr bwMode="auto">
              <a:xfrm>
                <a:off x="6244352" y="2070169"/>
                <a:ext cx="131357" cy="213923"/>
              </a:xfrm>
              <a:custGeom>
                <a:gdLst>
                  <a:gd fmla="*/ 0 w 508" name="T0"/>
                  <a:gd fmla="*/ 0 h 835" name="T1"/>
                  <a:gd fmla="*/ 254 w 508" name="T2"/>
                  <a:gd fmla="*/ 835 h 835" name="T3"/>
                  <a:gd fmla="*/ 254 w 508" name="T4"/>
                  <a:gd fmla="*/ 835 h 835" name="T5"/>
                  <a:gd fmla="*/ 508 w 508" name="T6"/>
                  <a:gd fmla="*/ 0 h 835" name="T7"/>
                  <a:gd fmla="*/ 0 w 508" name="T8"/>
                  <a:gd fmla="*/ 0 h 83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35" w="508">
                    <a:moveTo>
                      <a:pt x="0" y="0"/>
                    </a:moveTo>
                    <a:cubicBezTo>
                      <a:pt x="63" y="328"/>
                      <a:pt x="151" y="629"/>
                      <a:pt x="254" y="835"/>
                    </a:cubicBezTo>
                    <a:cubicBezTo>
                      <a:pt x="254" y="835"/>
                      <a:pt x="254" y="835"/>
                      <a:pt x="254" y="835"/>
                    </a:cubicBezTo>
                    <a:cubicBezTo>
                      <a:pt x="357" y="629"/>
                      <a:pt x="445" y="328"/>
                      <a:pt x="50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4694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55"/>
              <p:cNvSpPr/>
              <p:nvPr/>
            </p:nvSpPr>
            <p:spPr bwMode="auto">
              <a:xfrm>
                <a:off x="6259364" y="2081427"/>
                <a:ext cx="75060" cy="120097"/>
              </a:xfrm>
              <a:custGeom>
                <a:gdLst>
                  <a:gd fmla="*/ 0 w 286" name="T0"/>
                  <a:gd fmla="*/ 0 h 471" name="T1"/>
                  <a:gd fmla="*/ 143 w 286" name="T2"/>
                  <a:gd fmla="*/ 471 h 471" name="T3"/>
                  <a:gd fmla="*/ 143 w 286" name="T4"/>
                  <a:gd fmla="*/ 471 h 471" name="T5"/>
                  <a:gd fmla="*/ 286 w 286" name="T6"/>
                  <a:gd fmla="*/ 0 h 471" name="T7"/>
                  <a:gd fmla="*/ 0 w 286" name="T8"/>
                  <a:gd fmla="*/ 0 h 4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71" w="286">
                    <a:moveTo>
                      <a:pt x="0" y="0"/>
                    </a:moveTo>
                    <a:cubicBezTo>
                      <a:pt x="35" y="185"/>
                      <a:pt x="85" y="354"/>
                      <a:pt x="143" y="471"/>
                    </a:cubicBezTo>
                    <a:cubicBezTo>
                      <a:pt x="143" y="471"/>
                      <a:pt x="143" y="471"/>
                      <a:pt x="143" y="471"/>
                    </a:cubicBezTo>
                    <a:cubicBezTo>
                      <a:pt x="201" y="354"/>
                      <a:pt x="251" y="185"/>
                      <a:pt x="28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AE3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56"/>
              <p:cNvSpPr/>
              <p:nvPr/>
            </p:nvSpPr>
            <p:spPr bwMode="auto">
              <a:xfrm>
                <a:off x="6229340" y="1664843"/>
                <a:ext cx="165133" cy="476634"/>
              </a:xfrm>
              <a:custGeom>
                <a:gdLst>
                  <a:gd fmla="*/ 315 w 630" name="T0"/>
                  <a:gd fmla="*/ 0 h 1848" name="T1"/>
                  <a:gd fmla="*/ 315 w 630" name="T2"/>
                  <a:gd fmla="*/ 0 h 1848" name="T3"/>
                  <a:gd fmla="*/ 0 w 630" name="T4"/>
                  <a:gd fmla="*/ 1214 h 1848" name="T5"/>
                  <a:gd fmla="*/ 315 w 630" name="T6"/>
                  <a:gd fmla="*/ 1848 h 1848" name="T7"/>
                  <a:gd fmla="*/ 315 w 630" name="T8"/>
                  <a:gd fmla="*/ 1848 h 1848" name="T9"/>
                  <a:gd fmla="*/ 630 w 630" name="T10"/>
                  <a:gd fmla="*/ 1214 h 1848" name="T11"/>
                  <a:gd fmla="*/ 315 w 630" name="T12"/>
                  <a:gd fmla="*/ 0 h 184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48" w="630">
                    <a:moveTo>
                      <a:pt x="315" y="0"/>
                    </a:moveTo>
                    <a:cubicBezTo>
                      <a:pt x="315" y="0"/>
                      <a:pt x="315" y="0"/>
                      <a:pt x="315" y="0"/>
                    </a:cubicBezTo>
                    <a:cubicBezTo>
                      <a:pt x="130" y="273"/>
                      <a:pt x="0" y="795"/>
                      <a:pt x="0" y="1214"/>
                    </a:cubicBezTo>
                    <a:cubicBezTo>
                      <a:pt x="0" y="1682"/>
                      <a:pt x="5" y="1842"/>
                      <a:pt x="315" y="1848"/>
                    </a:cubicBezTo>
                    <a:cubicBezTo>
                      <a:pt x="315" y="1848"/>
                      <a:pt x="315" y="1848"/>
                      <a:pt x="315" y="1848"/>
                    </a:cubicBezTo>
                    <a:cubicBezTo>
                      <a:pt x="625" y="1842"/>
                      <a:pt x="630" y="1682"/>
                      <a:pt x="630" y="1214"/>
                    </a:cubicBezTo>
                    <a:cubicBezTo>
                      <a:pt x="630" y="795"/>
                      <a:pt x="500" y="273"/>
                      <a:pt x="31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57"/>
              <p:cNvSpPr/>
              <p:nvPr/>
            </p:nvSpPr>
            <p:spPr bwMode="auto">
              <a:xfrm>
                <a:off x="6270624" y="1664843"/>
                <a:ext cx="82566" cy="86321"/>
              </a:xfrm>
              <a:custGeom>
                <a:gdLst>
                  <a:gd fmla="*/ 324 w 324" name="T0"/>
                  <a:gd fmla="*/ 339 h 339" name="T1"/>
                  <a:gd fmla="*/ 162 w 324" name="T2"/>
                  <a:gd fmla="*/ 0 h 339" name="T3"/>
                  <a:gd fmla="*/ 162 w 324" name="T4"/>
                  <a:gd fmla="*/ 0 h 339" name="T5"/>
                  <a:gd fmla="*/ 0 w 324" name="T6"/>
                  <a:gd fmla="*/ 339 h 339" name="T7"/>
                  <a:gd fmla="*/ 324 w 324" name="T8"/>
                  <a:gd fmla="*/ 339 h 33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9" w="324">
                    <a:moveTo>
                      <a:pt x="324" y="339"/>
                    </a:moveTo>
                    <a:cubicBezTo>
                      <a:pt x="278" y="207"/>
                      <a:pt x="223" y="90"/>
                      <a:pt x="162" y="0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01" y="90"/>
                      <a:pt x="46" y="207"/>
                      <a:pt x="0" y="339"/>
                    </a:cubicBezTo>
                    <a:lnTo>
                      <a:pt x="324" y="339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58"/>
              <p:cNvSpPr/>
              <p:nvPr/>
            </p:nvSpPr>
            <p:spPr bwMode="auto">
              <a:xfrm>
                <a:off x="6236846" y="2085181"/>
                <a:ext cx="150121" cy="56296"/>
              </a:xfrm>
              <a:custGeom>
                <a:gdLst>
                  <a:gd fmla="*/ 0 w 586" name="T0"/>
                  <a:gd fmla="*/ 0 h 209" name="T1"/>
                  <a:gd fmla="*/ 293 w 586" name="T2"/>
                  <a:gd fmla="*/ 209 h 209" name="T3"/>
                  <a:gd fmla="*/ 293 w 586" name="T4"/>
                  <a:gd fmla="*/ 209 h 209" name="T5"/>
                  <a:gd fmla="*/ 586 w 586" name="T6"/>
                  <a:gd fmla="*/ 0 h 209" name="T7"/>
                  <a:gd fmla="*/ 0 w 586" name="T8"/>
                  <a:gd fmla="*/ 0 h 20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9" w="586">
                    <a:moveTo>
                      <a:pt x="0" y="0"/>
                    </a:moveTo>
                    <a:cubicBezTo>
                      <a:pt x="31" y="147"/>
                      <a:pt x="107" y="205"/>
                      <a:pt x="293" y="209"/>
                    </a:cubicBezTo>
                    <a:cubicBezTo>
                      <a:pt x="293" y="209"/>
                      <a:pt x="293" y="209"/>
                      <a:pt x="293" y="209"/>
                    </a:cubicBezTo>
                    <a:cubicBezTo>
                      <a:pt x="479" y="205"/>
                      <a:pt x="555" y="147"/>
                      <a:pt x="586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59"/>
              <p:cNvSpPr/>
              <p:nvPr/>
            </p:nvSpPr>
            <p:spPr bwMode="auto">
              <a:xfrm>
                <a:off x="7073770" y="1571016"/>
                <a:ext cx="150121" cy="300241"/>
              </a:xfrm>
              <a:custGeom>
                <a:gdLst>
                  <a:gd fmla="*/ 589 w 589" name="T0"/>
                  <a:gd fmla="*/ 285 h 1162" name="T1"/>
                  <a:gd fmla="*/ 208 w 589" name="T2"/>
                  <a:gd fmla="*/ 0 h 1162" name="T3"/>
                  <a:gd fmla="*/ 0 w 589" name="T4"/>
                  <a:gd fmla="*/ 1091 h 1162" name="T5"/>
                  <a:gd fmla="*/ 513 w 589" name="T6"/>
                  <a:gd fmla="*/ 1162 h 1162" name="T7"/>
                  <a:gd fmla="*/ 589 w 589" name="T8"/>
                  <a:gd fmla="*/ 285 h 116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62" w="589">
                    <a:moveTo>
                      <a:pt x="589" y="285"/>
                    </a:moveTo>
                    <a:cubicBezTo>
                      <a:pt x="208" y="0"/>
                      <a:pt x="208" y="0"/>
                      <a:pt x="208" y="0"/>
                    </a:cubicBezTo>
                    <a:cubicBezTo>
                      <a:pt x="0" y="1091"/>
                      <a:pt x="0" y="1091"/>
                      <a:pt x="0" y="1091"/>
                    </a:cubicBezTo>
                    <a:cubicBezTo>
                      <a:pt x="0" y="1091"/>
                      <a:pt x="207" y="1068"/>
                      <a:pt x="513" y="1162"/>
                    </a:cubicBezTo>
                    <a:cubicBezTo>
                      <a:pt x="567" y="935"/>
                      <a:pt x="583" y="646"/>
                      <a:pt x="589" y="285"/>
                    </a:cubicBezTo>
                    <a:close/>
                  </a:path>
                </a:pathLst>
              </a:cu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60"/>
              <p:cNvSpPr/>
              <p:nvPr/>
            </p:nvSpPr>
            <p:spPr bwMode="auto">
              <a:xfrm>
                <a:off x="6563360" y="1571016"/>
                <a:ext cx="157627" cy="300241"/>
              </a:xfrm>
              <a:custGeom>
                <a:gdLst>
                  <a:gd fmla="*/ 0 w 609" name="T0"/>
                  <a:gd fmla="*/ 299 h 1168" name="T1"/>
                  <a:gd fmla="*/ 77 w 609" name="T2"/>
                  <a:gd fmla="*/ 1168 h 1168" name="T3"/>
                  <a:gd fmla="*/ 609 w 609" name="T4"/>
                  <a:gd fmla="*/ 1091 h 1168" name="T5"/>
                  <a:gd fmla="*/ 400 w 609" name="T6"/>
                  <a:gd fmla="*/ 0 h 1168" name="T7"/>
                  <a:gd fmla="*/ 0 w 609" name="T8"/>
                  <a:gd fmla="*/ 299 h 116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168" w="609">
                    <a:moveTo>
                      <a:pt x="0" y="299"/>
                    </a:moveTo>
                    <a:cubicBezTo>
                      <a:pt x="6" y="656"/>
                      <a:pt x="23" y="942"/>
                      <a:pt x="77" y="1168"/>
                    </a:cubicBezTo>
                    <a:cubicBezTo>
                      <a:pt x="393" y="1067"/>
                      <a:pt x="609" y="1091"/>
                      <a:pt x="609" y="1091"/>
                    </a:cubicBezTo>
                    <a:cubicBezTo>
                      <a:pt x="400" y="0"/>
                      <a:pt x="400" y="0"/>
                      <a:pt x="400" y="0"/>
                    </a:cubicBezTo>
                    <a:lnTo>
                      <a:pt x="0" y="299"/>
                    </a:lnTo>
                    <a:close/>
                  </a:path>
                </a:pathLst>
              </a:cu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61"/>
              <p:cNvSpPr/>
              <p:nvPr/>
            </p:nvSpPr>
            <p:spPr bwMode="auto">
              <a:xfrm>
                <a:off x="6634666" y="752859"/>
                <a:ext cx="525422" cy="1294792"/>
              </a:xfrm>
              <a:custGeom>
                <a:gdLst>
                  <a:gd fmla="*/ 1021 w 2042" name="T0"/>
                  <a:gd fmla="*/ 0 h 5026" name="T1"/>
                  <a:gd fmla="*/ 1021 w 2042" name="T2"/>
                  <a:gd fmla="*/ 0 h 5026" name="T3"/>
                  <a:gd fmla="*/ 0 w 2042" name="T4"/>
                  <a:gd fmla="*/ 3302 h 5026" name="T5"/>
                  <a:gd fmla="*/ 1021 w 2042" name="T6"/>
                  <a:gd fmla="*/ 5026 h 5026" name="T7"/>
                  <a:gd fmla="*/ 1021 w 2042" name="T8"/>
                  <a:gd fmla="*/ 5026 h 5026" name="T9"/>
                  <a:gd fmla="*/ 2042 w 2042" name="T10"/>
                  <a:gd fmla="*/ 3302 h 5026" name="T11"/>
                  <a:gd fmla="*/ 1021 w 2042" name="T12"/>
                  <a:gd fmla="*/ 0 h 502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26" w="2042">
                    <a:moveTo>
                      <a:pt x="1021" y="0"/>
                    </a:moveTo>
                    <a:cubicBezTo>
                      <a:pt x="1021" y="0"/>
                      <a:pt x="1021" y="0"/>
                      <a:pt x="1021" y="0"/>
                    </a:cubicBezTo>
                    <a:cubicBezTo>
                      <a:pt x="423" y="743"/>
                      <a:pt x="0" y="2164"/>
                      <a:pt x="0" y="3302"/>
                    </a:cubicBezTo>
                    <a:cubicBezTo>
                      <a:pt x="0" y="4577"/>
                      <a:pt x="18" y="5011"/>
                      <a:pt x="1021" y="5026"/>
                    </a:cubicBezTo>
                    <a:cubicBezTo>
                      <a:pt x="1021" y="5026"/>
                      <a:pt x="1021" y="5026"/>
                      <a:pt x="1021" y="5026"/>
                    </a:cubicBezTo>
                    <a:cubicBezTo>
                      <a:pt x="2024" y="5011"/>
                      <a:pt x="2042" y="4577"/>
                      <a:pt x="2042" y="3302"/>
                    </a:cubicBezTo>
                    <a:cubicBezTo>
                      <a:pt x="2042" y="2164"/>
                      <a:pt x="1619" y="743"/>
                      <a:pt x="1021" y="0"/>
                    </a:cubicBezTo>
                    <a:close/>
                  </a:path>
                </a:pathLst>
              </a:custGeom>
              <a:solidFill>
                <a:srgbClr val="EFE5C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62"/>
              <p:cNvSpPr/>
              <p:nvPr/>
            </p:nvSpPr>
            <p:spPr bwMode="auto">
              <a:xfrm>
                <a:off x="6634666" y="1649831"/>
                <a:ext cx="525422" cy="397820"/>
              </a:xfrm>
              <a:custGeom>
                <a:gdLst>
                  <a:gd fmla="*/ 0 w 2042" name="T0"/>
                  <a:gd fmla="*/ 0 h 1546" name="T1"/>
                  <a:gd fmla="*/ 1021 w 2042" name="T2"/>
                  <a:gd fmla="*/ 1546 h 1546" name="T3"/>
                  <a:gd fmla="*/ 1021 w 2042" name="T4"/>
                  <a:gd fmla="*/ 1546 h 1546" name="T5"/>
                  <a:gd fmla="*/ 2042 w 2042" name="T6"/>
                  <a:gd fmla="*/ 0 h 1546" name="T7"/>
                  <a:gd fmla="*/ 0 w 2042" name="T8"/>
                  <a:gd fmla="*/ 0 h 154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46" w="2042">
                    <a:moveTo>
                      <a:pt x="0" y="0"/>
                    </a:moveTo>
                    <a:cubicBezTo>
                      <a:pt x="4" y="1138"/>
                      <a:pt x="66" y="1532"/>
                      <a:pt x="1021" y="1546"/>
                    </a:cubicBezTo>
                    <a:cubicBezTo>
                      <a:pt x="1021" y="1546"/>
                      <a:pt x="1021" y="1546"/>
                      <a:pt x="1021" y="1546"/>
                    </a:cubicBezTo>
                    <a:cubicBezTo>
                      <a:pt x="1976" y="1532"/>
                      <a:pt x="2038" y="1138"/>
                      <a:pt x="204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63"/>
              <p:cNvSpPr/>
              <p:nvPr/>
            </p:nvSpPr>
            <p:spPr bwMode="auto">
              <a:xfrm>
                <a:off x="6762268" y="752859"/>
                <a:ext cx="270217" cy="236441"/>
              </a:xfrm>
              <a:custGeom>
                <a:gdLst>
                  <a:gd fmla="*/ 1051 w 1051" name="T0"/>
                  <a:gd fmla="*/ 921 h 921" name="T1"/>
                  <a:gd fmla="*/ 525 w 1051" name="T2"/>
                  <a:gd fmla="*/ 0 h 921" name="T3"/>
                  <a:gd fmla="*/ 525 w 1051" name="T4"/>
                  <a:gd fmla="*/ 0 h 921" name="T5"/>
                  <a:gd fmla="*/ 0 w 1051" name="T6"/>
                  <a:gd fmla="*/ 921 h 921" name="T7"/>
                  <a:gd fmla="*/ 1051 w 1051" name="T8"/>
                  <a:gd fmla="*/ 921 h 92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21" w="1051">
                    <a:moveTo>
                      <a:pt x="1051" y="921"/>
                    </a:moveTo>
                    <a:cubicBezTo>
                      <a:pt x="900" y="563"/>
                      <a:pt x="722" y="245"/>
                      <a:pt x="525" y="0"/>
                    </a:cubicBezTo>
                    <a:cubicBezTo>
                      <a:pt x="525" y="0"/>
                      <a:pt x="525" y="0"/>
                      <a:pt x="525" y="0"/>
                    </a:cubicBezTo>
                    <a:cubicBezTo>
                      <a:pt x="328" y="245"/>
                      <a:pt x="150" y="563"/>
                      <a:pt x="0" y="921"/>
                    </a:cubicBezTo>
                    <a:lnTo>
                      <a:pt x="1051" y="92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64"/>
              <p:cNvSpPr/>
              <p:nvPr/>
            </p:nvSpPr>
            <p:spPr bwMode="auto">
              <a:xfrm>
                <a:off x="6792292" y="752859"/>
                <a:ext cx="221429" cy="198911"/>
              </a:xfrm>
              <a:custGeom>
                <a:gdLst>
                  <a:gd fmla="*/ 398 w 870" name="T0"/>
                  <a:gd fmla="*/ 219 h 769" name="T1"/>
                  <a:gd fmla="*/ 398 w 870" name="T2"/>
                  <a:gd fmla="*/ 219 h 769" name="T3"/>
                  <a:gd fmla="*/ 870 w 870" name="T4"/>
                  <a:gd fmla="*/ 769 h 769" name="T5"/>
                  <a:gd fmla="*/ 411 w 870" name="T6"/>
                  <a:gd fmla="*/ 0 h 769" name="T7"/>
                  <a:gd fmla="*/ 411 w 870" name="T8"/>
                  <a:gd fmla="*/ 0 h 769" name="T9"/>
                  <a:gd fmla="*/ 0 w 870" name="T10"/>
                  <a:gd fmla="*/ 668 h 769" name="T11"/>
                  <a:gd fmla="*/ 398 w 870" name="T12"/>
                  <a:gd fmla="*/ 219 h 76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69" w="870">
                    <a:moveTo>
                      <a:pt x="398" y="219"/>
                    </a:moveTo>
                    <a:cubicBezTo>
                      <a:pt x="398" y="219"/>
                      <a:pt x="398" y="219"/>
                      <a:pt x="398" y="219"/>
                    </a:cubicBezTo>
                    <a:cubicBezTo>
                      <a:pt x="567" y="375"/>
                      <a:pt x="725" y="562"/>
                      <a:pt x="870" y="769"/>
                    </a:cubicBezTo>
                    <a:cubicBezTo>
                      <a:pt x="735" y="473"/>
                      <a:pt x="580" y="209"/>
                      <a:pt x="411" y="0"/>
                    </a:cubicBezTo>
                    <a:cubicBezTo>
                      <a:pt x="411" y="0"/>
                      <a:pt x="411" y="0"/>
                      <a:pt x="411" y="0"/>
                    </a:cubicBezTo>
                    <a:cubicBezTo>
                      <a:pt x="262" y="185"/>
                      <a:pt x="123" y="413"/>
                      <a:pt x="0" y="668"/>
                    </a:cubicBezTo>
                    <a:cubicBezTo>
                      <a:pt x="124" y="501"/>
                      <a:pt x="258" y="349"/>
                      <a:pt x="398" y="219"/>
                    </a:cubicBezTo>
                    <a:close/>
                  </a:path>
                </a:pathLst>
              </a:custGeom>
              <a:solidFill>
                <a:srgbClr val="F4BF4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Freeform 65"/>
              <p:cNvSpPr/>
              <p:nvPr/>
            </p:nvSpPr>
            <p:spPr bwMode="auto">
              <a:xfrm>
                <a:off x="6653432" y="1901282"/>
                <a:ext cx="487892" cy="146369"/>
              </a:xfrm>
              <a:custGeom>
                <a:gdLst>
                  <a:gd fmla="*/ 0 w 1900" name="T0"/>
                  <a:gd fmla="*/ 0 h 568" name="T1"/>
                  <a:gd fmla="*/ 950 w 1900" name="T2"/>
                  <a:gd fmla="*/ 568 h 568" name="T3"/>
                  <a:gd fmla="*/ 950 w 1900" name="T4"/>
                  <a:gd fmla="*/ 568 h 568" name="T5"/>
                  <a:gd fmla="*/ 1900 w 1900" name="T6"/>
                  <a:gd fmla="*/ 0 h 568" name="T7"/>
                  <a:gd fmla="*/ 0 w 1900" name="T8"/>
                  <a:gd fmla="*/ 0 h 56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68" w="1900">
                    <a:moveTo>
                      <a:pt x="0" y="0"/>
                    </a:moveTo>
                    <a:cubicBezTo>
                      <a:pt x="102" y="400"/>
                      <a:pt x="349" y="559"/>
                      <a:pt x="950" y="568"/>
                    </a:cubicBezTo>
                    <a:cubicBezTo>
                      <a:pt x="950" y="568"/>
                      <a:pt x="950" y="568"/>
                      <a:pt x="950" y="568"/>
                    </a:cubicBezTo>
                    <a:cubicBezTo>
                      <a:pt x="1551" y="559"/>
                      <a:pt x="1798" y="400"/>
                      <a:pt x="190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AAEB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Oval 66"/>
              <p:cNvSpPr>
                <a:spLocks noChangeArrowheads="1"/>
              </p:cNvSpPr>
              <p:nvPr/>
            </p:nvSpPr>
            <p:spPr bwMode="auto">
              <a:xfrm>
                <a:off x="6747256" y="1229493"/>
                <a:ext cx="300241" cy="300241"/>
              </a:xfrm>
              <a:prstGeom prst="ellipse">
                <a:avLst/>
              </a:prstGeom>
              <a:solidFill>
                <a:srgbClr val="1099A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Oval 67"/>
              <p:cNvSpPr>
                <a:spLocks noChangeArrowheads="1"/>
              </p:cNvSpPr>
              <p:nvPr/>
            </p:nvSpPr>
            <p:spPr bwMode="auto">
              <a:xfrm>
                <a:off x="6781035" y="1267023"/>
                <a:ext cx="228935" cy="225181"/>
              </a:xfrm>
              <a:prstGeom prst="ellipse">
                <a:avLst/>
              </a:prstGeom>
              <a:solidFill>
                <a:srgbClr val="DDAE3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68"/>
              <p:cNvSpPr/>
              <p:nvPr/>
            </p:nvSpPr>
            <p:spPr bwMode="auto">
              <a:xfrm>
                <a:off x="6799798" y="1282035"/>
                <a:ext cx="198911" cy="146369"/>
              </a:xfrm>
              <a:custGeom>
                <a:gdLst>
                  <a:gd fmla="*/ 315 w 770" name="T0"/>
                  <a:gd fmla="*/ 146 h 576" name="T1"/>
                  <a:gd fmla="*/ 725 w 770" name="T2"/>
                  <a:gd fmla="*/ 555 h 576" name="T3"/>
                  <a:gd fmla="*/ 724 w 770" name="T4"/>
                  <a:gd fmla="*/ 576 h 576" name="T5"/>
                  <a:gd fmla="*/ 770 w 770" name="T6"/>
                  <a:gd fmla="*/ 392 h 576" name="T7"/>
                  <a:gd fmla="*/ 379 w 770" name="T8"/>
                  <a:gd fmla="*/ 0 h 576" name="T9"/>
                  <a:gd fmla="*/ 0 w 770" name="T10"/>
                  <a:gd fmla="*/ 294 h 576" name="T11"/>
                  <a:gd fmla="*/ 315 w 770" name="T12"/>
                  <a:gd fmla="*/ 146 h 57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76" w="770">
                    <a:moveTo>
                      <a:pt x="315" y="146"/>
                    </a:moveTo>
                    <a:cubicBezTo>
                      <a:pt x="541" y="146"/>
                      <a:pt x="725" y="329"/>
                      <a:pt x="725" y="555"/>
                    </a:cubicBezTo>
                    <a:cubicBezTo>
                      <a:pt x="725" y="562"/>
                      <a:pt x="724" y="569"/>
                      <a:pt x="724" y="576"/>
                    </a:cubicBezTo>
                    <a:cubicBezTo>
                      <a:pt x="753" y="521"/>
                      <a:pt x="770" y="458"/>
                      <a:pt x="770" y="392"/>
                    </a:cubicBezTo>
                    <a:cubicBezTo>
                      <a:pt x="770" y="175"/>
                      <a:pt x="595" y="0"/>
                      <a:pt x="379" y="0"/>
                    </a:cubicBezTo>
                    <a:cubicBezTo>
                      <a:pt x="196" y="0"/>
                      <a:pt x="43" y="125"/>
                      <a:pt x="0" y="294"/>
                    </a:cubicBezTo>
                    <a:cubicBezTo>
                      <a:pt x="75" y="204"/>
                      <a:pt x="188" y="146"/>
                      <a:pt x="315" y="146"/>
                    </a:cubicBezTo>
                    <a:close/>
                  </a:path>
                </a:pathLst>
              </a:custGeom>
              <a:solidFill>
                <a:srgbClr val="EFE5C7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文本框 4"/>
          <p:cNvSpPr txBox="1"/>
          <p:nvPr/>
        </p:nvSpPr>
        <p:spPr>
          <a:xfrm>
            <a:off x="587951" y="2061628"/>
            <a:ext cx="529958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THANKS！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745306" y="3340512"/>
            <a:ext cx="33837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BY：几何维度</a:t>
            </a:r>
          </a:p>
        </p:txBody>
      </p:sp>
    </p:spTree>
    <p:extLst>
      <p:ext uri="{BB962C8B-B14F-4D97-AF65-F5344CB8AC3E}">
        <p14:creationId val="44615023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Microsoft</Company>
  <PresentationFormat>宽屏</PresentationFormat>
  <Paragraphs>30</Paragraphs>
  <Slides>9</Slides>
  <Notes>0</Notes>
  <TotalTime>254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4">
      <vt:lpstr>Arial</vt:lpstr>
      <vt:lpstr>Calibri Light</vt:lpstr>
      <vt:lpstr>Calibri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2014-03-21T01:44:16Z</dcterms:created>
  <cp:lastModifiedBy>Administrator</cp:lastModifiedBy>
  <dcterms:modified xsi:type="dcterms:W3CDTF">2021-08-22T05:52:36Z</dcterms:modified>
  <cp:revision>20</cp:revision>
  <dc:title>PowerPoint 演示文稿</dc:title>
</cp:coreProperties>
</file>