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3" r:id="rId2"/>
    <p:sldMasterId id="2147483674" r:id="rId3"/>
    <p:sldMasterId id="2147483708" r:id="rId4"/>
  </p:sldMasterIdLst>
  <p:notesMasterIdLst>
    <p:notesMasterId r:id="rId5"/>
  </p:notesMasterIdLst>
  <p:sldIdLst>
    <p:sldId id="256" r:id="rId6"/>
    <p:sldId id="283" r:id="rId7"/>
    <p:sldId id="284" r:id="rId8"/>
    <p:sldId id="264" r:id="rId9"/>
    <p:sldId id="260" r:id="rId10"/>
    <p:sldId id="277" r:id="rId11"/>
    <p:sldId id="263" r:id="rId12"/>
    <p:sldId id="285" r:id="rId13"/>
    <p:sldId id="269" r:id="rId14"/>
    <p:sldId id="265" r:id="rId15"/>
    <p:sldId id="266" r:id="rId16"/>
    <p:sldId id="267" r:id="rId17"/>
    <p:sldId id="278" r:id="rId18"/>
    <p:sldId id="268" r:id="rId19"/>
    <p:sldId id="270" r:id="rId20"/>
    <p:sldId id="271" r:id="rId21"/>
    <p:sldId id="272" r:id="rId22"/>
    <p:sldId id="286" r:id="rId23"/>
    <p:sldId id="273" r:id="rId24"/>
    <p:sldId id="261" r:id="rId25"/>
    <p:sldId id="262" r:id="rId26"/>
    <p:sldId id="275" r:id="rId27"/>
    <p:sldId id="287" r:id="rId28"/>
    <p:sldId id="274" r:id="rId29"/>
    <p:sldId id="276" r:id="rId30"/>
    <p:sldId id="279" r:id="rId31"/>
    <p:sldId id="280" r:id="rId32"/>
    <p:sldId id="281" r:id="rId33"/>
    <p:sldId id="282" r:id="rId34"/>
    <p:sldId id="257" r:id="rId35"/>
  </p:sldIdLst>
  <p:sldSz cx="12192000" cy="6858000"/>
  <p:notesSz cx="6858000" cy="9144000"/>
  <p:custDataLst>
    <p:tags r:id="rId3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6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Masters/slideMaster4.xml" Type="http://schemas.openxmlformats.org/officeDocument/2006/relationships/slideMaster"/><Relationship Id="rId40" Target="tableStyles.xml" Type="http://schemas.openxmlformats.org/officeDocument/2006/relationships/tableStyles"/><Relationship Id="rId5" Target="notesMasters/notesMaster1.xml" Type="http://schemas.openxmlformats.org/officeDocument/2006/relationships/notesMaster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97533B0F-7BDC-40CF-BB08-85E375FC4AE4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0185B07B-CB88-448C-B0C2-C8DD84EEF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348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3827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145C-F74A-4564-99F7-46B55EA059D4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5365-3D68-42D9-8A04-290B1FF0F1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879173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89CC3-706B-4C66-BA56-B66A850F1921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A0C8-BA5A-4C08-8A1D-F152C12184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5909988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7DDF7-8646-4839-9F14-74BC19EE23A8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2457-FAB8-4350-A371-BAFC5E0977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41534112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81849288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3624882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32473326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0760774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45653249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8036341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2251456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366126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CA6-4FF8-4BF0-94FC-3D03E1000720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2F8E-A6A9-45FF-A8F3-2F7CBD1F19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758208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5013036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38024829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647652140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85268142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26100648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511159331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865274329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30036002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430881674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999002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B425-D0F3-4387-9B77-41CB864298C0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FB13-3415-4AA1-8495-3212767AD5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9119574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34502197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20287627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354522204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524147091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60503860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7055994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6219390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1907734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2237036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1678275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60F3-C98A-4A23-A242-AA382886FDA0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46F0-482E-411A-9286-F0572E6C81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14274812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99448360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27618148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5934286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5009790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61509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0F5D-3162-48D3-9A1B-366A0CE369E5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94592-03F5-42E3-9CD6-9E26E19AB4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679258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E9C45-FE48-46DA-A926-C7FCFB5350EA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8B73-843E-4E89-AF25-481D36AE14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22581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A915-5A5C-4BEC-9085-37F9AF3591E6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164A-B6F2-40A3-9FE8-AD049ABD9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6078262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89A4-CAF5-42D3-8C89-81C29B381462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C163-AD47-4B21-9450-D075806510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1777701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5D7C-7468-4ACE-B018-0ECC17FCFAAC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445D-BCFC-4340-ADC6-C15998BF3C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7451638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png" Type="http://schemas.openxmlformats.org/officeDocument/2006/relationships/image"/><Relationship Id="rId13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2.png" Type="http://schemas.openxmlformats.org/officeDocument/2006/relationships/image"/><Relationship Id="rId13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77260FB-E3D4-4811-8F48-47D96DA0E406}" type="datetimeFigureOut">
              <a:rPr lang="zh-CN" altLang="en-US"/>
              <a:pPr>
                <a:defRPr/>
              </a:pPr>
              <a:t>2018/5/24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1C6962-CDE3-4809-8283-E914B88D67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-20638" y="-28575"/>
            <a:ext cx="12233276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2375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6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9187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29.png" Type="http://schemas.openxmlformats.org/officeDocument/2006/relationships/image"/><Relationship Id="rId3" Target="../media/image30.jpeg" Type="http://schemas.openxmlformats.org/officeDocument/2006/relationships/image"/><Relationship Id="rId4" Target="../media/image31.png" Type="http://schemas.openxmlformats.org/officeDocument/2006/relationships/image"/><Relationship Id="rId5" Target="../media/image32.jpe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3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7.jpeg" Type="http://schemas.openxmlformats.org/officeDocument/2006/relationships/image"/><Relationship Id="rId3" Target="../media/image38.jpeg" Type="http://schemas.openxmlformats.org/officeDocument/2006/relationships/image"/><Relationship Id="rId4" Target="../media/image39.jpeg" Type="http://schemas.openxmlformats.org/officeDocument/2006/relationships/image"/><Relationship Id="rId5" Target="../media/image40.jpe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41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jpeg" Type="http://schemas.openxmlformats.org/officeDocument/2006/relationships/image"/><Relationship Id="rId4" Target="../media/image44.jpeg" Type="http://schemas.openxmlformats.org/officeDocument/2006/relationships/image"/><Relationship Id="rId5" Target="../media/image45.jpe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3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46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5.png" Type="http://schemas.openxmlformats.org/officeDocument/2006/relationships/image"/><Relationship Id="rId3" Target="../media/image16.jpe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pn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24.pn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25.png" Type="http://schemas.openxmlformats.org/officeDocument/2006/relationships/image"/><Relationship Id="rId3" Target="../media/image26.jpeg" Type="http://schemas.openxmlformats.org/officeDocument/2006/relationships/image"/><Relationship Id="rId4" Target="../media/image27.png" Type="http://schemas.openxmlformats.org/officeDocument/2006/relationships/image"/><Relationship Id="rId5" Target="../media/image28.jpeg" Type="http://schemas.openxmlformats.org/officeDocument/2006/relationships/image"/><Relationship Id="rId6" Target="../media/image1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22" name="组合 4"/>
          <p:cNvGrpSpPr/>
          <p:nvPr/>
        </p:nvGrpSpPr>
        <p:grpSpPr>
          <a:xfrm>
            <a:off x="1027113" y="4457700"/>
            <a:ext cx="6853555" cy="1314450"/>
            <a:chOff x="0" y="0"/>
            <a:chExt cx="6854122" cy="1314450"/>
          </a:xfrm>
        </p:grpSpPr>
        <p:sp>
          <p:nvSpPr>
            <p:cNvPr id="5127" name="文本框 5"/>
            <p:cNvSpPr txBox="1">
              <a:spLocks noChangeArrowheads="1"/>
            </p:cNvSpPr>
            <p:nvPr/>
          </p:nvSpPr>
          <p:spPr bwMode="auto">
            <a:xfrm>
              <a:off x="0" y="0"/>
              <a:ext cx="685412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44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灰黑商务大气专业PPT模板</a:t>
              </a:r>
            </a:p>
          </p:txBody>
        </p:sp>
        <p:sp>
          <p:nvSpPr>
            <p:cNvPr id="5128" name="文本框 6"/>
            <p:cNvSpPr txBox="1">
              <a:spLocks noChangeArrowheads="1"/>
            </p:cNvSpPr>
            <p:nvPr/>
          </p:nvSpPr>
          <p:spPr bwMode="auto">
            <a:xfrm>
              <a:off x="606475" y="857250"/>
              <a:ext cx="56538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2400">
                  <a:solidFill>
                    <a:srgbClr val="0D0D0D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【适用于总结汇报/新年计划/培训课件】</a:t>
              </a:r>
            </a:p>
          </p:txBody>
        </p:sp>
      </p:grpSp>
      <p:grpSp>
        <p:nvGrpSpPr>
          <p:cNvPr id="5123" name="组合 8"/>
          <p:cNvGrpSpPr/>
          <p:nvPr/>
        </p:nvGrpSpPr>
        <p:grpSpPr>
          <a:xfrm>
            <a:off x="993775" y="4424363"/>
            <a:ext cx="6853555" cy="1314450"/>
            <a:chOff x="0" y="0"/>
            <a:chExt cx="6854120" cy="1314450"/>
          </a:xfrm>
        </p:grpSpPr>
        <p:sp>
          <p:nvSpPr>
            <p:cNvPr id="5125" name="文本框 9"/>
            <p:cNvSpPr txBox="1">
              <a:spLocks noChangeArrowheads="1"/>
            </p:cNvSpPr>
            <p:nvPr/>
          </p:nvSpPr>
          <p:spPr bwMode="auto">
            <a:xfrm>
              <a:off x="0" y="0"/>
              <a:ext cx="685412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灰黑商务大气专业PPT模板</a:t>
              </a:r>
            </a:p>
          </p:txBody>
        </p:sp>
        <p:sp>
          <p:nvSpPr>
            <p:cNvPr id="5126" name="文本框 10"/>
            <p:cNvSpPr txBox="1">
              <a:spLocks noChangeArrowheads="1"/>
            </p:cNvSpPr>
            <p:nvPr/>
          </p:nvSpPr>
          <p:spPr bwMode="auto">
            <a:xfrm>
              <a:off x="606476" y="857250"/>
              <a:ext cx="565387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typeface="+mn-lt"/>
                </a:rPr>
                <a:t>【适用于总结汇报/新年计划/培训课件】</a:t>
              </a:r>
            </a:p>
          </p:txBody>
        </p:sp>
      </p:grpSp>
      <p:sp>
        <p:nvSpPr>
          <p:cNvPr id="5124" name="文本框 11"/>
          <p:cNvSpPr txBox="1">
            <a:spLocks noChangeArrowheads="1"/>
          </p:cNvSpPr>
          <p:nvPr/>
        </p:nvSpPr>
        <p:spPr bwMode="auto">
          <a:xfrm>
            <a:off x="785813" y="811213"/>
            <a:ext cx="733298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mtClean="0" sz="2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lt"/>
              </a:rPr>
              <a:t>2015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5362" name="组合 3"/>
          <p:cNvGrpSpPr/>
          <p:nvPr/>
        </p:nvGrpSpPr>
        <p:grpSpPr>
          <a:xfrm>
            <a:off x="2619375" y="2725738"/>
            <a:ext cx="6540500" cy="3414712"/>
            <a:chExt cx="6539866" cy="3415012"/>
          </a:xfrm>
        </p:grpSpPr>
        <p:cxnSp>
          <p:nvCxnSpPr>
            <p:cNvPr id="15378" name="直接连接符 4"/>
            <p:cNvCxnSpPr>
              <a:cxnSpLocks noChangeShapeType="1"/>
            </p:cNvCxnSpPr>
            <p:nvPr/>
          </p:nvCxnSpPr>
          <p:spPr bwMode="auto">
            <a:xfrm flipH="1" flipV="1" rot="-3299586">
              <a:off x="5158051" y="-332447"/>
              <a:ext cx="323878" cy="1776241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79" name="椭圆 5"/>
            <p:cNvSpPr>
              <a:spLocks noChangeArrowheads="1"/>
            </p:cNvSpPr>
            <p:nvPr/>
          </p:nvSpPr>
          <p:spPr bwMode="auto">
            <a:xfrm rot="-3299586">
              <a:off x="4043702" y="856"/>
              <a:ext cx="684272" cy="682559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zh-CN" lang="en-US" sz="1300">
                <a:solidFill>
                  <a:srgbClr val="FFFFFF"/>
                </a:solidFill>
                <a:sym typeface="+mn-lt"/>
              </a:endParaRPr>
            </a:p>
          </p:txBody>
        </p:sp>
        <p:cxnSp>
          <p:nvCxnSpPr>
            <p:cNvPr id="15380" name="直接连接符 6"/>
            <p:cNvCxnSpPr>
              <a:cxnSpLocks noChangeShapeType="1"/>
            </p:cNvCxnSpPr>
            <p:nvPr/>
          </p:nvCxnSpPr>
          <p:spPr bwMode="auto">
            <a:xfrm flipH="1" flipV="1" rot="1540888">
              <a:off x="1601633" y="589014"/>
              <a:ext cx="323819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381" name="直接连接符 7"/>
            <p:cNvCxnSpPr>
              <a:cxnSpLocks noChangeShapeType="1"/>
            </p:cNvCxnSpPr>
            <p:nvPr/>
          </p:nvCxnSpPr>
          <p:spPr bwMode="auto">
            <a:xfrm flipH="1" rot="1540887">
              <a:off x="458744" y="150825"/>
              <a:ext cx="782561" cy="1774981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82" name="椭圆 8"/>
            <p:cNvSpPr>
              <a:spLocks noChangeArrowheads="1"/>
            </p:cNvSpPr>
            <p:nvPr/>
          </p:nvSpPr>
          <p:spPr bwMode="auto">
            <a:xfrm rot="1540888">
              <a:off x="1480994" y="179403"/>
              <a:ext cx="684146" cy="684273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zh-CN" lang="en-US" sz="1300">
                <a:solidFill>
                  <a:srgbClr val="FFFFFF"/>
                </a:solidFill>
                <a:sym typeface="+mn-lt"/>
              </a:endParaRPr>
            </a:p>
          </p:txBody>
        </p:sp>
        <p:cxnSp>
          <p:nvCxnSpPr>
            <p:cNvPr id="15383" name="直接连接符 9"/>
            <p:cNvCxnSpPr>
              <a:cxnSpLocks noChangeShapeType="1"/>
            </p:cNvCxnSpPr>
            <p:nvPr/>
          </p:nvCxnSpPr>
          <p:spPr bwMode="auto">
            <a:xfrm flipH="1" flipV="1">
              <a:off x="2925479" y="785881"/>
              <a:ext cx="323819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384" name="直接连接符 10"/>
            <p:cNvCxnSpPr>
              <a:cxnSpLocks noChangeShapeType="1"/>
            </p:cNvCxnSpPr>
            <p:nvPr/>
          </p:nvCxnSpPr>
          <p:spPr bwMode="auto">
            <a:xfrm flipH="1">
              <a:off x="1682587" y="785881"/>
              <a:ext cx="782562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85" name="椭圆 11"/>
            <p:cNvSpPr>
              <a:spLocks noChangeArrowheads="1"/>
            </p:cNvSpPr>
            <p:nvPr/>
          </p:nvSpPr>
          <p:spPr bwMode="auto">
            <a:xfrm>
              <a:off x="2384194" y="444539"/>
              <a:ext cx="684147" cy="684272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zh-CN" lang="en-US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386" name="椭圆 12"/>
            <p:cNvSpPr>
              <a:spLocks noChangeArrowheads="1"/>
            </p:cNvSpPr>
            <p:nvPr/>
          </p:nvSpPr>
          <p:spPr bwMode="auto">
            <a:xfrm>
              <a:off x="1682587" y="1849599"/>
              <a:ext cx="1566711" cy="1565413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zh-CN" b="1" lang="en-US" sz="2000">
                <a:solidFill>
                  <a:srgbClr val="404040"/>
                </a:solidFill>
                <a:sym typeface="+mn-lt"/>
              </a:endParaRPr>
            </a:p>
          </p:txBody>
        </p:sp>
        <p:cxnSp>
          <p:nvCxnSpPr>
            <p:cNvPr id="15387" name="直接连接符 13"/>
            <p:cNvCxnSpPr>
              <a:cxnSpLocks noChangeShapeType="1"/>
            </p:cNvCxnSpPr>
            <p:nvPr/>
          </p:nvCxnSpPr>
          <p:spPr bwMode="auto">
            <a:xfrm flipH="1" flipV="1" rot="-1684435">
              <a:off x="4149323" y="439776"/>
              <a:ext cx="322232" cy="1774981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5388" name="直接连接符 14"/>
            <p:cNvCxnSpPr>
              <a:cxnSpLocks noChangeShapeType="1"/>
            </p:cNvCxnSpPr>
            <p:nvPr/>
          </p:nvCxnSpPr>
          <p:spPr bwMode="auto">
            <a:xfrm flipH="1" rot="19915566">
              <a:off x="3025482" y="916067"/>
              <a:ext cx="782562" cy="1776569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89" name="椭圆 15"/>
            <p:cNvSpPr>
              <a:spLocks noChangeArrowheads="1"/>
            </p:cNvSpPr>
            <p:nvPr/>
          </p:nvSpPr>
          <p:spPr bwMode="auto">
            <a:xfrm rot="-1684435">
              <a:off x="3233425" y="371508"/>
              <a:ext cx="682559" cy="684272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</a:ln>
            <a:effectLst>
              <a:outerShdw algn="ctr" dir="5400000" dist="38100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zh-CN" lang="en-US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5390" name="文本框 16"/>
            <p:cNvSpPr/>
            <p:nvPr/>
          </p:nvSpPr>
          <p:spPr bwMode="auto">
            <a:xfrm>
              <a:off x="1623856" y="320703"/>
              <a:ext cx="398423" cy="400085"/>
            </a:xfrm>
            <a:custGeom>
              <a:gdLst>
                <a:gd fmla="*/ 208501 w 399137" name="T0"/>
                <a:gd fmla="*/ 232 h 399139" name="T1"/>
                <a:gd fmla="*/ 285013 w 399137" name="T2"/>
                <a:gd fmla="*/ 19851 h 399139" name="T3"/>
                <a:gd fmla="*/ 378026 w 399137" name="T4"/>
                <a:gd fmla="*/ 287395 h 399139" name="T5"/>
                <a:gd fmla="*/ 112698 w 399137" name="T6"/>
                <a:gd fmla="*/ 381184 h 399139" name="T7"/>
                <a:gd fmla="*/ 19685 w 399137" name="T8"/>
                <a:gd fmla="*/ 113640 h 399139" name="T9"/>
                <a:gd fmla="*/ 208501 w 399137" name="T10"/>
                <a:gd fmla="*/ 232 h 399139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99137" name="T18"/>
                <a:gd fmla="*/ 0 h 399139" name="T19"/>
                <a:gd fmla="*/ 399137 w 399137" name="T20"/>
                <a:gd fmla="*/ 399139 h 399139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99139" w="399137">
                  <a:moveTo>
                    <a:pt x="209249" y="230"/>
                  </a:moveTo>
                  <a:cubicBezTo>
                    <a:pt x="235137" y="1476"/>
                    <a:pt x="261208" y="7818"/>
                    <a:pt x="286036" y="19757"/>
                  </a:cubicBezTo>
                  <a:cubicBezTo>
                    <a:pt x="385344" y="67511"/>
                    <a:pt x="427137" y="186728"/>
                    <a:pt x="379382" y="286037"/>
                  </a:cubicBezTo>
                  <a:cubicBezTo>
                    <a:pt x="331628" y="385346"/>
                    <a:pt x="212411" y="427138"/>
                    <a:pt x="113102" y="379384"/>
                  </a:cubicBezTo>
                  <a:cubicBezTo>
                    <a:pt x="13793" y="331629"/>
                    <a:pt x="-27999" y="212412"/>
                    <a:pt x="19755" y="113103"/>
                  </a:cubicBezTo>
                  <a:cubicBezTo>
                    <a:pt x="55571" y="38622"/>
                    <a:pt x="131585" y="-3507"/>
                    <a:pt x="209249" y="2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algn="ctr" dir="5400000" dist="63500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rgbClr val="595959"/>
                  </a:solidFill>
                  <a:latin charset="0" panose="020b0604020202020204" pitchFamily="34" typeface="Arial"/>
                  <a:sym typeface="+mn-lt"/>
                </a:rPr>
                <a:t>1</a:t>
              </a:r>
            </a:p>
          </p:txBody>
        </p:sp>
        <p:sp>
          <p:nvSpPr>
            <p:cNvPr id="15391" name="文本框 17"/>
            <p:cNvSpPr/>
            <p:nvPr/>
          </p:nvSpPr>
          <p:spPr bwMode="auto">
            <a:xfrm>
              <a:off x="2527055" y="587427"/>
              <a:ext cx="398424" cy="398497"/>
            </a:xfrm>
            <a:custGeom>
              <a:gdLst>
                <a:gd fmla="*/ 198901 w 399046" name="T0"/>
                <a:gd fmla="*/ 0 h 399046" name="T1"/>
                <a:gd fmla="*/ 397803 w 399046" name="T2"/>
                <a:gd fmla="*/ 198975 h 399046" name="T3"/>
                <a:gd fmla="*/ 198901 w 399046" name="T4"/>
                <a:gd fmla="*/ 397949 h 399046" name="T5"/>
                <a:gd fmla="*/ 0 w 399046" name="T6"/>
                <a:gd fmla="*/ 198975 h 399046" name="T7"/>
                <a:gd fmla="*/ 198901 w 399046" name="T8"/>
                <a:gd fmla="*/ 0 h 399046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399046" name="T15"/>
                <a:gd fmla="*/ 0 h 399046" name="T16"/>
                <a:gd fmla="*/ 399046 w 399046" name="T17"/>
                <a:gd fmla="*/ 399046 h 399046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99046" w="399046">
                  <a:moveTo>
                    <a:pt x="199523" y="0"/>
                  </a:moveTo>
                  <a:cubicBezTo>
                    <a:pt x="309717" y="0"/>
                    <a:pt x="399046" y="89329"/>
                    <a:pt x="399046" y="199523"/>
                  </a:cubicBezTo>
                  <a:cubicBezTo>
                    <a:pt x="399046" y="309717"/>
                    <a:pt x="309717" y="399046"/>
                    <a:pt x="199523" y="399046"/>
                  </a:cubicBezTo>
                  <a:cubicBezTo>
                    <a:pt x="89329" y="399046"/>
                    <a:pt x="0" y="309717"/>
                    <a:pt x="0" y="199523"/>
                  </a:cubicBezTo>
                  <a:cubicBezTo>
                    <a:pt x="0" y="89329"/>
                    <a:pt x="89329" y="0"/>
                    <a:pt x="19952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algn="ctr" dir="5400000" dist="63500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rgbClr val="595959"/>
                  </a:solidFill>
                  <a:latin charset="0" panose="020b0604020202020204" pitchFamily="34" typeface="Arial"/>
                  <a:sym typeface="+mn-lt"/>
                </a:rPr>
                <a:t>2</a:t>
              </a:r>
            </a:p>
          </p:txBody>
        </p:sp>
        <p:sp>
          <p:nvSpPr>
            <p:cNvPr id="15392" name="文本框 18"/>
            <p:cNvSpPr/>
            <p:nvPr/>
          </p:nvSpPr>
          <p:spPr bwMode="auto">
            <a:xfrm>
              <a:off x="3374698" y="514395"/>
              <a:ext cx="400011" cy="398497"/>
            </a:xfrm>
            <a:custGeom>
              <a:gdLst>
                <a:gd fmla="*/ 182377 w 399126" name="T0"/>
                <a:gd fmla="*/ 799 h 399125" name="T1"/>
                <a:gd fmla="*/ 377279 w 399126" name="T2"/>
                <a:gd fmla="*/ 105333 h 399125" name="T3"/>
                <a:gd fmla="*/ 294764 w 399126" name="T4"/>
                <a:gd fmla="*/ 374429 h 399125" name="T5"/>
                <a:gd fmla="*/ 23620 w 399126" name="T6"/>
                <a:gd fmla="*/ 292537 h 399125" name="T7"/>
                <a:gd fmla="*/ 106135 w 399126" name="T8"/>
                <a:gd fmla="*/ 23441 h 399125" name="T9"/>
                <a:gd fmla="*/ 182377 w 399126" name="T10"/>
                <a:gd fmla="*/ 799 h 39912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99126" name="T18"/>
                <a:gd fmla="*/ 0 h 399125" name="T19"/>
                <a:gd fmla="*/ 399126 w 399126" name="T20"/>
                <a:gd fmla="*/ 399125 h 399125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99125" w="399126">
                  <a:moveTo>
                    <a:pt x="181571" y="801"/>
                  </a:moveTo>
                  <a:cubicBezTo>
                    <a:pt x="259011" y="-6175"/>
                    <a:pt x="336717" y="32744"/>
                    <a:pt x="375611" y="105665"/>
                  </a:cubicBezTo>
                  <a:cubicBezTo>
                    <a:pt x="427469" y="202894"/>
                    <a:pt x="390690" y="323752"/>
                    <a:pt x="293461" y="375610"/>
                  </a:cubicBezTo>
                  <a:cubicBezTo>
                    <a:pt x="196232" y="427469"/>
                    <a:pt x="75374" y="390689"/>
                    <a:pt x="23516" y="293460"/>
                  </a:cubicBezTo>
                  <a:cubicBezTo>
                    <a:pt x="-28342" y="196232"/>
                    <a:pt x="8437" y="75374"/>
                    <a:pt x="105666" y="23515"/>
                  </a:cubicBezTo>
                  <a:cubicBezTo>
                    <a:pt x="129973" y="10551"/>
                    <a:pt x="155757" y="3126"/>
                    <a:pt x="181571" y="801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algn="ctr" dir="5400000" dist="63500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rgbClr val="595959"/>
                  </a:solidFill>
                  <a:latin charset="0" panose="020b0604020202020204" pitchFamily="34" typeface="Arial"/>
                  <a:sym typeface="+mn-lt"/>
                </a:rPr>
                <a:t>3</a:t>
              </a:r>
            </a:p>
          </p:txBody>
        </p:sp>
        <p:cxnSp>
          <p:nvCxnSpPr>
            <p:cNvPr id="15393" name="直接连接符 19"/>
            <p:cNvCxnSpPr>
              <a:cxnSpLocks noChangeShapeType="1"/>
            </p:cNvCxnSpPr>
            <p:nvPr/>
          </p:nvCxnSpPr>
          <p:spPr bwMode="auto">
            <a:xfrm flipH="1" rot="18300414">
              <a:off x="4346874" y="497888"/>
              <a:ext cx="782706" cy="1774653"/>
            </a:xfrm>
            <a:prstGeom prst="line">
              <a:avLst/>
            </a:prstGeom>
            <a:noFill/>
            <a:ln w="19050">
              <a:solidFill>
                <a:srgbClr val="BFBFBF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5394" name="文本框 20"/>
            <p:cNvSpPr/>
            <p:nvPr/>
          </p:nvSpPr>
          <p:spPr bwMode="auto">
            <a:xfrm>
              <a:off x="4185832" y="142888"/>
              <a:ext cx="400011" cy="398497"/>
            </a:xfrm>
            <a:custGeom>
              <a:gdLst>
                <a:gd fmla="*/ 165688 w 399080" name="T0"/>
                <a:gd fmla="*/ 3036 h 399080" name="T1"/>
                <a:gd fmla="*/ 315468 w 399080" name="T2"/>
                <a:gd fmla="*/ 36009 h 399080" name="T3"/>
                <a:gd fmla="*/ 364662 w 399080" name="T4"/>
                <a:gd fmla="*/ 313085 h 399080" name="T5"/>
                <a:gd fmla="*/ 85476 w 399080" name="T6"/>
                <a:gd fmla="*/ 361907 h 399080" name="T7"/>
                <a:gd fmla="*/ 36282 w 399080" name="T8"/>
                <a:gd fmla="*/ 84831 h 399080" name="T9"/>
                <a:gd fmla="*/ 165688 w 399080" name="T10"/>
                <a:gd fmla="*/ 3036 h 39908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399080" name="T18"/>
                <a:gd fmla="*/ 0 h 399080" name="T19"/>
                <a:gd fmla="*/ 399080 w 399080" name="T20"/>
                <a:gd fmla="*/ 399080 h 39908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399080" w="399080">
                  <a:moveTo>
                    <a:pt x="164917" y="3044"/>
                  </a:moveTo>
                  <a:cubicBezTo>
                    <a:pt x="215204" y="-5816"/>
                    <a:pt x="268872" y="4507"/>
                    <a:pt x="314001" y="36115"/>
                  </a:cubicBezTo>
                  <a:cubicBezTo>
                    <a:pt x="404260" y="99330"/>
                    <a:pt x="426182" y="223744"/>
                    <a:pt x="362966" y="314002"/>
                  </a:cubicBezTo>
                  <a:cubicBezTo>
                    <a:pt x="299750" y="404260"/>
                    <a:pt x="175337" y="426182"/>
                    <a:pt x="85079" y="362966"/>
                  </a:cubicBezTo>
                  <a:cubicBezTo>
                    <a:pt x="-5179" y="299751"/>
                    <a:pt x="-27101" y="175337"/>
                    <a:pt x="36114" y="85079"/>
                  </a:cubicBezTo>
                  <a:cubicBezTo>
                    <a:pt x="67722" y="39950"/>
                    <a:pt x="114629" y="11905"/>
                    <a:pt x="164917" y="3044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5400000" scaled="1"/>
            </a:gradFill>
            <a:ln w="25400">
              <a:solidFill>
                <a:srgbClr val="FFFFFF"/>
              </a:solidFill>
              <a:miter lim="800000"/>
            </a:ln>
            <a:effectLst>
              <a:outerShdw algn="ctr" dir="5400000" dist="63500" rotWithShape="0">
                <a:srgbClr val="7F7F7F">
                  <a:alpha val="59000"/>
                </a:srgbClr>
              </a:outerShdw>
            </a:effec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lang="en-US">
                  <a:solidFill>
                    <a:srgbClr val="595959"/>
                  </a:solidFill>
                  <a:latin charset="0" panose="020b0604020202020204" pitchFamily="34" typeface="Arial"/>
                  <a:sym typeface="+mn-lt"/>
                </a:rPr>
                <a:t>4</a:t>
              </a:r>
            </a:p>
          </p:txBody>
        </p:sp>
        <p:sp>
          <p:nvSpPr>
            <p:cNvPr id="15395" name="任意多边形 21"/>
            <p:cNvSpPr/>
            <p:nvPr/>
          </p:nvSpPr>
          <p:spPr bwMode="auto">
            <a:xfrm>
              <a:off x="0" y="1297101"/>
              <a:ext cx="1566711" cy="1567001"/>
            </a:xfrm>
            <a:custGeom>
              <a:gdLst>
                <a:gd fmla="*/ 821261 w 1566535" name="T0"/>
                <a:gd fmla="*/ 899 h 1566535" name="T1"/>
                <a:gd fmla="*/ 1122633 w 1566535" name="T2"/>
                <a:gd fmla="*/ 77535 h 1566535" name="T3"/>
                <a:gd fmla="*/ 1489000 w 1566535" name="T4"/>
                <a:gd fmla="*/ 1122632 h 1566535" name="T5"/>
                <a:gd fmla="*/ 443904 w 1566535" name="T6"/>
                <a:gd fmla="*/ 1488999 h 1566535" name="T7"/>
                <a:gd fmla="*/ 77537 w 1566535" name="T8"/>
                <a:gd fmla="*/ 443902 h 1566535" name="T9"/>
                <a:gd fmla="*/ 821261 w 1566535" name="T10"/>
                <a:gd fmla="*/ 899 h 1566535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566535" w="1566535">
                  <a:moveTo>
                    <a:pt x="821261" y="899"/>
                  </a:moveTo>
                  <a:cubicBezTo>
                    <a:pt x="922866" y="5788"/>
                    <a:pt x="1025191" y="30679"/>
                    <a:pt x="1122633" y="77535"/>
                  </a:cubicBezTo>
                  <a:cubicBezTo>
                    <a:pt x="1512397" y="264961"/>
                    <a:pt x="1676425" y="732867"/>
                    <a:pt x="1489000" y="1122632"/>
                  </a:cubicBezTo>
                  <a:cubicBezTo>
                    <a:pt x="1301574" y="1512397"/>
                    <a:pt x="833668" y="1676425"/>
                    <a:pt x="443904" y="1488999"/>
                  </a:cubicBezTo>
                  <a:cubicBezTo>
                    <a:pt x="54139" y="1301573"/>
                    <a:pt x="-109889" y="833667"/>
                    <a:pt x="77537" y="443902"/>
                  </a:cubicBezTo>
                  <a:cubicBezTo>
                    <a:pt x="218106" y="151579"/>
                    <a:pt x="516445" y="-13768"/>
                    <a:pt x="821261" y="899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96" name="任意多边形 22"/>
            <p:cNvSpPr/>
            <p:nvPr/>
          </p:nvSpPr>
          <p:spPr bwMode="auto">
            <a:xfrm>
              <a:off x="3435017" y="1690836"/>
              <a:ext cx="1566711" cy="1567001"/>
            </a:xfrm>
            <a:custGeom>
              <a:gdLst>
                <a:gd fmla="*/ 826348 w 1566482" name="T0"/>
                <a:gd fmla="*/ 1227 h 1566482" name="T1"/>
                <a:gd fmla="*/ 1474191 w 1566482" name="T2"/>
                <a:gd fmla="*/ 414712 h 1566482" name="T3"/>
                <a:gd fmla="*/ 1151770 w 1566482" name="T4"/>
                <a:gd fmla="*/ 1474191 h 1566482" name="T5"/>
                <a:gd fmla="*/ 92291 w 1566482" name="T6"/>
                <a:gd fmla="*/ 1151769 h 1566482" name="T7"/>
                <a:gd fmla="*/ 414712 w 1566482" name="T8"/>
                <a:gd fmla="*/ 92291 h 1566482" name="T9"/>
                <a:gd fmla="*/ 712622 w 1566482" name="T10"/>
                <a:gd fmla="*/ 3141 h 1566482" name="T11"/>
                <a:gd fmla="*/ 826348 w 1566482" name="T12"/>
                <a:gd fmla="*/ 1227 h 1566482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566482" w="1566482">
                  <a:moveTo>
                    <a:pt x="826348" y="1227"/>
                  </a:moveTo>
                  <a:cubicBezTo>
                    <a:pt x="1090426" y="16035"/>
                    <a:pt x="1340623" y="164286"/>
                    <a:pt x="1474191" y="414712"/>
                  </a:cubicBezTo>
                  <a:cubicBezTo>
                    <a:pt x="1677724" y="796313"/>
                    <a:pt x="1533371" y="1270658"/>
                    <a:pt x="1151770" y="1474191"/>
                  </a:cubicBezTo>
                  <a:cubicBezTo>
                    <a:pt x="770168" y="1677723"/>
                    <a:pt x="295823" y="1533370"/>
                    <a:pt x="92291" y="1151769"/>
                  </a:cubicBezTo>
                  <a:cubicBezTo>
                    <a:pt x="-111242" y="770168"/>
                    <a:pt x="33111" y="295824"/>
                    <a:pt x="414712" y="92291"/>
                  </a:cubicBezTo>
                  <a:cubicBezTo>
                    <a:pt x="510113" y="41408"/>
                    <a:pt x="611309" y="12267"/>
                    <a:pt x="712622" y="3141"/>
                  </a:cubicBezTo>
                  <a:cubicBezTo>
                    <a:pt x="750615" y="-281"/>
                    <a:pt x="788623" y="-889"/>
                    <a:pt x="826348" y="1227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5397" name="任意多边形 23"/>
            <p:cNvSpPr/>
            <p:nvPr/>
          </p:nvSpPr>
          <p:spPr bwMode="auto">
            <a:xfrm>
              <a:off x="4973156" y="838274"/>
              <a:ext cx="1566710" cy="1565413"/>
            </a:xfrm>
            <a:custGeom>
              <a:gdLst>
                <a:gd fmla="*/ 797047 w 1566306" name="T0"/>
                <a:gd fmla="*/ 111 h 1566307" name="T1"/>
                <a:gd fmla="*/ 1232390 w 1566306" name="T2"/>
                <a:gd fmla="*/ 141741 h 1566307" name="T3"/>
                <a:gd fmla="*/ 1424566 w 1566306" name="T4"/>
                <a:gd fmla="*/ 1232391 h 1566307" name="T5"/>
                <a:gd fmla="*/ 333915 w 1566306" name="T6"/>
                <a:gd fmla="*/ 1424567 h 1566307" name="T7"/>
                <a:gd fmla="*/ 141740 w 1566306" name="T8"/>
                <a:gd fmla="*/ 333916 h 1566307" name="T9"/>
                <a:gd fmla="*/ 797047 w 1566306" name="T10"/>
                <a:gd fmla="*/ 111 h 1566307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566307" w="1566306">
                  <a:moveTo>
                    <a:pt x="797047" y="111"/>
                  </a:moveTo>
                  <a:cubicBezTo>
                    <a:pt x="947856" y="2650"/>
                    <a:pt x="1099549" y="48701"/>
                    <a:pt x="1232390" y="141741"/>
                  </a:cubicBezTo>
                  <a:cubicBezTo>
                    <a:pt x="1586633" y="389848"/>
                    <a:pt x="1672673" y="878149"/>
                    <a:pt x="1424566" y="1232391"/>
                  </a:cubicBezTo>
                  <a:cubicBezTo>
                    <a:pt x="1176459" y="1586634"/>
                    <a:pt x="688158" y="1672674"/>
                    <a:pt x="333915" y="1424567"/>
                  </a:cubicBezTo>
                  <a:cubicBezTo>
                    <a:pt x="-20327" y="1176460"/>
                    <a:pt x="-106367" y="688159"/>
                    <a:pt x="141740" y="333916"/>
                  </a:cubicBezTo>
                  <a:cubicBezTo>
                    <a:pt x="296807" y="112515"/>
                    <a:pt x="545699" y="-4120"/>
                    <a:pt x="797047" y="111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15363" name="椭圆 24"/>
          <p:cNvSpPr>
            <a:spLocks noChangeArrowheads="1"/>
          </p:cNvSpPr>
          <p:nvPr/>
        </p:nvSpPr>
        <p:spPr bwMode="auto">
          <a:xfrm>
            <a:off x="4841875" y="1838325"/>
            <a:ext cx="1744663" cy="94932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SAMPLE TEXT</a:t>
            </a:r>
          </a:p>
        </p:txBody>
      </p:sp>
      <p:sp>
        <p:nvSpPr>
          <p:cNvPr id="15364" name="文本框 25"/>
          <p:cNvSpPr txBox="1">
            <a:spLocks noChangeArrowheads="1"/>
          </p:cNvSpPr>
          <p:nvPr/>
        </p:nvSpPr>
        <p:spPr bwMode="auto">
          <a:xfrm>
            <a:off x="3061335" y="4819650"/>
            <a:ext cx="7543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404040"/>
                </a:solidFill>
                <a:sym typeface="+mn-lt"/>
              </a:rPr>
              <a:t>TEXT </a:t>
            </a:r>
          </a:p>
        </p:txBody>
      </p:sp>
      <p:sp>
        <p:nvSpPr>
          <p:cNvPr id="15365" name="文本框 26"/>
          <p:cNvSpPr txBox="1">
            <a:spLocks noChangeArrowheads="1"/>
          </p:cNvSpPr>
          <p:nvPr/>
        </p:nvSpPr>
        <p:spPr bwMode="auto">
          <a:xfrm>
            <a:off x="4737735" y="5456238"/>
            <a:ext cx="7543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404040"/>
                </a:solidFill>
                <a:sym typeface="+mn-lt"/>
              </a:rPr>
              <a:t>TEXT </a:t>
            </a:r>
          </a:p>
        </p:txBody>
      </p:sp>
      <p:sp>
        <p:nvSpPr>
          <p:cNvPr id="15366" name="文本框 27"/>
          <p:cNvSpPr txBox="1">
            <a:spLocks noChangeArrowheads="1"/>
          </p:cNvSpPr>
          <p:nvPr/>
        </p:nvSpPr>
        <p:spPr bwMode="auto">
          <a:xfrm>
            <a:off x="6490334" y="5365750"/>
            <a:ext cx="7543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404040"/>
                </a:solidFill>
                <a:sym typeface="+mn-lt"/>
              </a:rPr>
              <a:t>TEXT </a:t>
            </a:r>
          </a:p>
        </p:txBody>
      </p:sp>
      <p:sp>
        <p:nvSpPr>
          <p:cNvPr id="15367" name="文本框 28"/>
          <p:cNvSpPr txBox="1">
            <a:spLocks noChangeArrowheads="1"/>
          </p:cNvSpPr>
          <p:nvPr/>
        </p:nvSpPr>
        <p:spPr bwMode="auto">
          <a:xfrm>
            <a:off x="8034974" y="4445000"/>
            <a:ext cx="7543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000">
                <a:solidFill>
                  <a:srgbClr val="404040"/>
                </a:solidFill>
                <a:sym typeface="+mn-lt"/>
              </a:rPr>
              <a:t>TEXT </a:t>
            </a:r>
          </a:p>
        </p:txBody>
      </p:sp>
      <p:sp>
        <p:nvSpPr>
          <p:cNvPr id="15368" name="Freeform 36"/>
          <p:cNvSpPr>
            <a:spLocks noEditPoints="1"/>
          </p:cNvSpPr>
          <p:nvPr/>
        </p:nvSpPr>
        <p:spPr bwMode="auto">
          <a:xfrm>
            <a:off x="3033713" y="4271963"/>
            <a:ext cx="723900" cy="552450"/>
          </a:xfrm>
          <a:custGeom>
            <a:gdLst>
              <a:gd fmla="*/ 225270 w 286" name="T0"/>
              <a:gd fmla="*/ 134930 h 217" name="T1"/>
              <a:gd fmla="*/ 498630 w 286" name="T2"/>
              <a:gd fmla="*/ 129838 h 217" name="T3"/>
              <a:gd fmla="*/ 473319 w 286" name="T4"/>
              <a:gd fmla="*/ 152751 h 217" name="T5"/>
              <a:gd fmla="*/ 253112 w 286" name="T6"/>
              <a:gd fmla="*/ 157843 h 217" name="T7"/>
              <a:gd fmla="*/ 303734 w 286" name="T8"/>
              <a:gd fmla="*/ 203668 h 217" name="T9"/>
              <a:gd fmla="*/ 420166 w 286" name="T10"/>
              <a:gd fmla="*/ 198576 h 217" name="T11"/>
              <a:gd fmla="*/ 364481 w 286" name="T12"/>
              <a:gd fmla="*/ 140022 h 217" name="T13"/>
              <a:gd fmla="*/ 364481 w 286" name="T14"/>
              <a:gd fmla="*/ 208760 h 217" name="T15"/>
              <a:gd fmla="*/ 364481 w 286" name="T16"/>
              <a:gd fmla="*/ 292773 h 217" name="T17"/>
              <a:gd fmla="*/ 364481 w 286" name="T18"/>
              <a:gd fmla="*/ 208760 h 217" name="T19"/>
              <a:gd fmla="*/ 27842 w 286" name="T20"/>
              <a:gd fmla="*/ 524446 h 217" name="T21"/>
              <a:gd fmla="*/ 27842 w 286" name="T22"/>
              <a:gd fmla="*/ 552450 h 217" name="T23"/>
              <a:gd fmla="*/ 718838 w 286" name="T24"/>
              <a:gd fmla="*/ 519354 h 217" name="T25"/>
              <a:gd fmla="*/ 713776 w 286" name="T26"/>
              <a:gd fmla="*/ 450616 h 217" name="T27"/>
              <a:gd fmla="*/ 645435 w 286" name="T28"/>
              <a:gd fmla="*/ 53463 h 217" name="T29"/>
              <a:gd fmla="*/ 131618 w 286" name="T30"/>
              <a:gd fmla="*/ 0 h 217" name="T31"/>
              <a:gd fmla="*/ 78465 w 286" name="T32"/>
              <a:gd fmla="*/ 341144 h 217" name="T33"/>
              <a:gd fmla="*/ 5062 w 286" name="T34"/>
              <a:gd fmla="*/ 481166 h 217" name="T35"/>
              <a:gd fmla="*/ 696058 w 286" name="T36"/>
              <a:gd fmla="*/ 493895 h 217" name="T37"/>
              <a:gd fmla="*/ 713776 w 286" name="T38"/>
              <a:gd fmla="*/ 450616 h 217" name="T39"/>
              <a:gd fmla="*/ 124025 w 286" name="T40"/>
              <a:gd fmla="*/ 43279 h 217" name="T41"/>
              <a:gd fmla="*/ 582157 w 286" name="T42"/>
              <a:gd fmla="*/ 35642 h 217" name="T43"/>
              <a:gd fmla="*/ 607469 w 286" name="T44"/>
              <a:gd fmla="*/ 61100 h 217" name="T45"/>
              <a:gd fmla="*/ 599875 w 286" name="T46"/>
              <a:gd fmla="*/ 323323 h 217" name="T47"/>
              <a:gd fmla="*/ 141743 w 286" name="T48"/>
              <a:gd fmla="*/ 330961 h 217" name="T49"/>
              <a:gd fmla="*/ 116431 w 286" name="T50"/>
              <a:gd fmla="*/ 305502 h 217" name="T51"/>
              <a:gd fmla="*/ 108838 w 286" name="T52"/>
              <a:gd fmla="*/ 364057 h 217" name="T53"/>
              <a:gd fmla="*/ 627717 w 286" name="T54"/>
              <a:gd fmla="*/ 384424 h 217" name="T55"/>
              <a:gd fmla="*/ 108838 w 286" name="T56"/>
              <a:gd fmla="*/ 364057 h 217" name="T57"/>
              <a:gd fmla="*/ 637842 w 286" name="T58"/>
              <a:gd fmla="*/ 399699 h 217" name="T59"/>
              <a:gd fmla="*/ 73402 w 286" name="T60"/>
              <a:gd fmla="*/ 420066 h 217" name="T61"/>
              <a:gd fmla="*/ 245519 w 286" name="T62"/>
              <a:gd fmla="*/ 455708 h 217" name="T63"/>
              <a:gd fmla="*/ 63278 w 286" name="T64"/>
              <a:gd fmla="*/ 435341 h 217" name="T65"/>
              <a:gd fmla="*/ 245519 w 286" name="T66"/>
              <a:gd fmla="*/ 455708 h 217" name="T67"/>
              <a:gd fmla="*/ 470788 w 286" name="T68"/>
              <a:gd fmla="*/ 435341 h 217" name="T69"/>
              <a:gd fmla="*/ 673278 w 286" name="T70"/>
              <a:gd fmla="*/ 455708 h 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286" name="T108"/>
              <a:gd fmla="*/ 0 h 217" name="T109"/>
              <a:gd fmla="*/ 286 w 286" name="T110"/>
              <a:gd fmla="*/ 217 h 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216" w="286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69" name="Freeform 28"/>
          <p:cNvSpPr>
            <a:spLocks noEditPoints="1"/>
          </p:cNvSpPr>
          <p:nvPr/>
        </p:nvSpPr>
        <p:spPr bwMode="auto">
          <a:xfrm>
            <a:off x="4775200" y="4784725"/>
            <a:ext cx="612775" cy="612775"/>
          </a:xfrm>
          <a:custGeom>
            <a:gdLst>
              <a:gd fmla="*/ 452921 w 207" name="T0"/>
              <a:gd fmla="*/ 150974 h 207" name="T1"/>
              <a:gd fmla="*/ 420358 w 207" name="T2"/>
              <a:gd fmla="*/ 378914 h 207" name="T3"/>
              <a:gd fmla="*/ 476603 w 207" name="T4"/>
              <a:gd fmla="*/ 384835 h 207" name="T5"/>
              <a:gd fmla="*/ 529888 w 207" name="T6"/>
              <a:gd fmla="*/ 319709 h 207" name="T7"/>
              <a:gd fmla="*/ 521007 w 207" name="T8"/>
              <a:gd fmla="*/ 171695 h 207" name="T9"/>
              <a:gd fmla="*/ 405556 w 207" name="T10"/>
              <a:gd fmla="*/ 79927 h 207" name="T11"/>
              <a:gd fmla="*/ 224980 w 207" name="T12"/>
              <a:gd fmla="*/ 88808 h 207" name="T13"/>
              <a:gd fmla="*/ 91768 w 207" name="T14"/>
              <a:gd fmla="*/ 219060 h 207" name="T15"/>
              <a:gd fmla="*/ 88808 w 207" name="T16"/>
              <a:gd fmla="*/ 411477 h 207" name="T17"/>
              <a:gd fmla="*/ 210179 w 207" name="T18"/>
              <a:gd fmla="*/ 526927 h 207" name="T19"/>
              <a:gd fmla="*/ 358192 w 207" name="T20"/>
              <a:gd fmla="*/ 538768 h 207" name="T21"/>
              <a:gd fmla="*/ 423318 w 207" name="T22"/>
              <a:gd fmla="*/ 589093 h 207" name="T23"/>
              <a:gd fmla="*/ 301947 w 207" name="T24"/>
              <a:gd fmla="*/ 612775 h 207" name="T25"/>
              <a:gd fmla="*/ 85848 w 207" name="T26"/>
              <a:gd fmla="*/ 538768 h 207" name="T27"/>
              <a:gd fmla="*/ 0 w 207" name="T28"/>
              <a:gd fmla="*/ 319709 h 207" name="T29"/>
              <a:gd fmla="*/ 94729 w 207" name="T30"/>
              <a:gd fmla="*/ 85848 h 207" name="T31"/>
              <a:gd fmla="*/ 322669 w 207" name="T32"/>
              <a:gd fmla="*/ 0 h 207" name="T33"/>
              <a:gd fmla="*/ 529888 w 207" name="T34"/>
              <a:gd fmla="*/ 68086 h 207" name="T35"/>
              <a:gd fmla="*/ 612775 w 207" name="T36"/>
              <a:gd fmla="*/ 257543 h 207" name="T37"/>
              <a:gd fmla="*/ 556530 w 207" name="T38"/>
              <a:gd fmla="*/ 405556 h 207" name="T39"/>
              <a:gd fmla="*/ 417397 w 207" name="T40"/>
              <a:gd fmla="*/ 464762 h 207" name="T41"/>
              <a:gd fmla="*/ 364113 w 207" name="T42"/>
              <a:gd fmla="*/ 447000 h 207" name="T43"/>
              <a:gd fmla="*/ 346351 w 207" name="T44"/>
              <a:gd fmla="*/ 390755 h 207" name="T45"/>
              <a:gd fmla="*/ 322669 w 207" name="T46"/>
              <a:gd fmla="*/ 417397 h 207" name="T47"/>
              <a:gd fmla="*/ 263464 w 207" name="T48"/>
              <a:gd fmla="*/ 458841 h 207" name="T49"/>
              <a:gd fmla="*/ 195378 w 207" name="T50"/>
              <a:gd fmla="*/ 455881 h 207" name="T51"/>
              <a:gd fmla="*/ 153934 w 207" name="T52"/>
              <a:gd fmla="*/ 405556 h 207" name="T53"/>
              <a:gd fmla="*/ 159854 w 207" name="T54"/>
              <a:gd fmla="*/ 284186 h 207" name="T55"/>
              <a:gd fmla="*/ 251623 w 207" name="T56"/>
              <a:gd fmla="*/ 165775 h 207" name="T57"/>
              <a:gd fmla="*/ 355232 w 207" name="T58"/>
              <a:gd fmla="*/ 153934 h 207" name="T59"/>
              <a:gd fmla="*/ 405556 w 207" name="T60"/>
              <a:gd fmla="*/ 150974 h 207" name="T61"/>
              <a:gd fmla="*/ 346351 w 207" name="T62"/>
              <a:gd fmla="*/ 222020 h 207" name="T63"/>
              <a:gd fmla="*/ 284186 w 207" name="T64"/>
              <a:gd fmla="*/ 230901 h 207" name="T65"/>
              <a:gd fmla="*/ 236821 w 207" name="T66"/>
              <a:gd fmla="*/ 298987 h 207" name="T67"/>
              <a:gd fmla="*/ 239782 w 207" name="T68"/>
              <a:gd fmla="*/ 378914 h 207" name="T69"/>
              <a:gd fmla="*/ 290106 w 207" name="T70"/>
              <a:gd fmla="*/ 387795 h 207" name="T71"/>
              <a:gd fmla="*/ 331550 w 207" name="T72"/>
              <a:gd fmla="*/ 352272 h 207" name="T73"/>
              <a:gd fmla="*/ 364113 w 207" name="T74"/>
              <a:gd fmla="*/ 233861 h 20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207" name="T114"/>
              <a:gd fmla="*/ 0 h 207" name="T115"/>
              <a:gd fmla="*/ 207 w 207" name="T116"/>
              <a:gd fmla="*/ 207 h 207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206" w="206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0" name="Freeform 10"/>
          <p:cNvSpPr>
            <a:spLocks noEditPoints="1"/>
          </p:cNvSpPr>
          <p:nvPr/>
        </p:nvSpPr>
        <p:spPr bwMode="auto">
          <a:xfrm>
            <a:off x="8147050" y="3767138"/>
            <a:ext cx="530225" cy="601662"/>
          </a:xfrm>
          <a:custGeom>
            <a:gdLst>
              <a:gd fmla="*/ 82479 w 90" name="T0"/>
              <a:gd fmla="*/ 235946 h 102" name="T1"/>
              <a:gd fmla="*/ 382940 w 90" name="T2"/>
              <a:gd fmla="*/ 235946 h 102" name="T3"/>
              <a:gd fmla="*/ 465420 w 90" name="T4"/>
              <a:gd fmla="*/ 318527 h 102" name="T5"/>
              <a:gd fmla="*/ 465420 w 90" name="T6"/>
              <a:gd fmla="*/ 371615 h 102" name="T7"/>
              <a:gd fmla="*/ 259221 w 90" name="T8"/>
              <a:gd fmla="*/ 371615 h 102" name="T9"/>
              <a:gd fmla="*/ 259221 w 90" name="T10"/>
              <a:gd fmla="*/ 477790 h 102" name="T11"/>
              <a:gd fmla="*/ 465420 w 90" name="T12"/>
              <a:gd fmla="*/ 477790 h 102" name="T13"/>
              <a:gd fmla="*/ 465420 w 90" name="T14"/>
              <a:gd fmla="*/ 524980 h 102" name="T15"/>
              <a:gd fmla="*/ 382940 w 90" name="T16"/>
              <a:gd fmla="*/ 601662 h 102" name="T17"/>
              <a:gd fmla="*/ 0 w 90" name="T18"/>
              <a:gd fmla="*/ 601662 h 102" name="T19"/>
              <a:gd fmla="*/ 0 w 90" name="T20"/>
              <a:gd fmla="*/ 212351 h 102" name="T21"/>
              <a:gd fmla="*/ 0 w 90" name="T22"/>
              <a:gd fmla="*/ 206453 h 102" name="T23"/>
              <a:gd fmla="*/ 5891 w 90" name="T24"/>
              <a:gd fmla="*/ 165162 h 102" name="T25"/>
              <a:gd fmla="*/ 41240 w 90" name="T26"/>
              <a:gd fmla="*/ 117973 h 102" name="T27"/>
              <a:gd fmla="*/ 47131 w 90" name="T28"/>
              <a:gd fmla="*/ 112074 h 102" name="T29"/>
              <a:gd fmla="*/ 58914 w 90" name="T30"/>
              <a:gd fmla="*/ 112074 h 102" name="T31"/>
              <a:gd fmla="*/ 176742 w 90" name="T32"/>
              <a:gd fmla="*/ 112074 h 102" name="T33"/>
              <a:gd fmla="*/ 265113 w 90" name="T34"/>
              <a:gd fmla="*/ 17696 h 102" name="T35"/>
              <a:gd fmla="*/ 282787 w 90" name="T36"/>
              <a:gd fmla="*/ 0 h 102" name="T37"/>
              <a:gd fmla="*/ 300461 w 90" name="T38"/>
              <a:gd fmla="*/ 17696 h 102" name="T39"/>
              <a:gd fmla="*/ 412397 w 90" name="T40"/>
              <a:gd fmla="*/ 112074 h 102" name="T41"/>
              <a:gd fmla="*/ 435963 w 90" name="T42"/>
              <a:gd fmla="*/ 112074 h 102" name="T43"/>
              <a:gd fmla="*/ 435963 w 90" name="T44"/>
              <a:gd fmla="*/ 135669 h 102" name="T45"/>
              <a:gd fmla="*/ 512551 w 90" name="T46"/>
              <a:gd fmla="*/ 200554 h 102" name="T47"/>
              <a:gd fmla="*/ 530225 w 90" name="T48"/>
              <a:gd fmla="*/ 218250 h 102" name="T49"/>
              <a:gd fmla="*/ 477203 w 90" name="T50"/>
              <a:gd fmla="*/ 277236 h 102" name="T51"/>
              <a:gd fmla="*/ 441854 w 90" name="T52"/>
              <a:gd fmla="*/ 241845 h 102" name="T53"/>
              <a:gd fmla="*/ 459528 w 90" name="T54"/>
              <a:gd fmla="*/ 224149 h 102" name="T55"/>
              <a:gd fmla="*/ 288678 w 90" name="T56"/>
              <a:gd fmla="*/ 70784 h 102" name="T57"/>
              <a:gd fmla="*/ 147285 w 90" name="T58"/>
              <a:gd fmla="*/ 218250 h 102" name="T59"/>
              <a:gd fmla="*/ 76588 w 90" name="T60"/>
              <a:gd fmla="*/ 218250 h 102" name="T61"/>
              <a:gd fmla="*/ 129611 w 90" name="T62"/>
              <a:gd fmla="*/ 165162 h 102" name="T63"/>
              <a:gd fmla="*/ 64805 w 90" name="T64"/>
              <a:gd fmla="*/ 165162 h 102" name="T65"/>
              <a:gd fmla="*/ 53023 w 90" name="T66"/>
              <a:gd fmla="*/ 182858 h 102" name="T67"/>
              <a:gd fmla="*/ 53023 w 90" name="T68"/>
              <a:gd fmla="*/ 200554 h 102" name="T69"/>
              <a:gd fmla="*/ 58914 w 90" name="T70"/>
              <a:gd fmla="*/ 224149 h 102" name="T71"/>
              <a:gd fmla="*/ 82479 w 90" name="T72"/>
              <a:gd fmla="*/ 235946 h 102" name="T73"/>
              <a:gd fmla="*/ 335809 w 90" name="T74"/>
              <a:gd fmla="*/ 395209 h 102" name="T75"/>
              <a:gd fmla="*/ 300461 w 90" name="T76"/>
              <a:gd fmla="*/ 430601 h 102" name="T77"/>
              <a:gd fmla="*/ 335809 w 90" name="T78"/>
              <a:gd fmla="*/ 465993 h 102" name="T79"/>
              <a:gd fmla="*/ 371158 w 90" name="T80"/>
              <a:gd fmla="*/ 430601 h 102" name="T81"/>
              <a:gd fmla="*/ 335809 w 90" name="T82"/>
              <a:gd fmla="*/ 395209 h 102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90" name="T126"/>
              <a:gd fmla="*/ 0 h 102" name="T127"/>
              <a:gd fmla="*/ 90 w 90" name="T128"/>
              <a:gd fmla="*/ 102 h 102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102" w="90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5371" name="Freeform 12"/>
          <p:cNvSpPr>
            <a:spLocks noEditPoints="1"/>
          </p:cNvSpPr>
          <p:nvPr/>
        </p:nvSpPr>
        <p:spPr bwMode="auto">
          <a:xfrm>
            <a:off x="6623050" y="4819650"/>
            <a:ext cx="511175" cy="538163"/>
          </a:xfrm>
          <a:custGeom>
            <a:gdLst>
              <a:gd fmla="*/ 106495 w 96" name="T0"/>
              <a:gd fmla="*/ 458238 h 101" name="T1"/>
              <a:gd fmla="*/ 37273 w 96" name="T2"/>
              <a:gd fmla="*/ 309044 h 101" name="T3"/>
              <a:gd fmla="*/ 95845 w 96" name="T4"/>
              <a:gd fmla="*/ 154522 h 101" name="T5"/>
              <a:gd fmla="*/ 223639 w 96" name="T6"/>
              <a:gd fmla="*/ 90582 h 101" name="T7"/>
              <a:gd fmla="*/ 218314 w 96" name="T8"/>
              <a:gd fmla="*/ 47955 h 101" name="T9"/>
              <a:gd fmla="*/ 191691 w 96" name="T10"/>
              <a:gd fmla="*/ 53283 h 101" name="T11"/>
              <a:gd fmla="*/ 186366 w 96" name="T12"/>
              <a:gd fmla="*/ 26642 h 101" name="T13"/>
              <a:gd fmla="*/ 255588 w 96" name="T14"/>
              <a:gd fmla="*/ 15985 h 101" name="T15"/>
              <a:gd fmla="*/ 260912 w 96" name="T16"/>
              <a:gd fmla="*/ 42627 h 101" name="T17"/>
              <a:gd fmla="*/ 234289 w 96" name="T18"/>
              <a:gd fmla="*/ 47955 h 101" name="T19"/>
              <a:gd fmla="*/ 244938 w 96" name="T20"/>
              <a:gd fmla="*/ 85254 h 101" name="T21"/>
              <a:gd fmla="*/ 394031 w 96" name="T22"/>
              <a:gd fmla="*/ 143865 h 101" name="T23"/>
              <a:gd fmla="*/ 463252 w 96" name="T24"/>
              <a:gd fmla="*/ 287731 h 101" name="T25"/>
              <a:gd fmla="*/ 410005 w 96" name="T26"/>
              <a:gd fmla="*/ 442253 h 101" name="T27"/>
              <a:gd fmla="*/ 399355 w 96" name="T28"/>
              <a:gd fmla="*/ 452909 h 101" name="T29"/>
              <a:gd fmla="*/ 420654 w 96" name="T30"/>
              <a:gd fmla="*/ 538163 h 101" name="T31"/>
              <a:gd fmla="*/ 394031 w 96" name="T32"/>
              <a:gd fmla="*/ 538163 h 101" name="T33"/>
              <a:gd fmla="*/ 335459 w 96" name="T34"/>
              <a:gd fmla="*/ 495536 h 101" name="T35"/>
              <a:gd fmla="*/ 260912 w 96" name="T36"/>
              <a:gd fmla="*/ 511521 h 101" name="T37"/>
              <a:gd fmla="*/ 170392 w 96" name="T38"/>
              <a:gd fmla="*/ 495536 h 101" name="T39"/>
              <a:gd fmla="*/ 117144 w 96" name="T40"/>
              <a:gd fmla="*/ 538163 h 101" name="T41"/>
              <a:gd fmla="*/ 90521 w 96" name="T42"/>
              <a:gd fmla="*/ 538163 h 101" name="T43"/>
              <a:gd fmla="*/ 111820 w 96" name="T44"/>
              <a:gd fmla="*/ 458238 h 101" name="T45"/>
              <a:gd fmla="*/ 106495 w 96" name="T46"/>
              <a:gd fmla="*/ 458238 h 101" name="T47"/>
              <a:gd fmla="*/ 436629 w 96" name="T48"/>
              <a:gd fmla="*/ 31970 h 101" name="T49"/>
              <a:gd fmla="*/ 319484 w 96" name="T50"/>
              <a:gd fmla="*/ 58612 h 101" name="T51"/>
              <a:gd fmla="*/ 489876 w 96" name="T52"/>
              <a:gd fmla="*/ 165179 h 101" name="T53"/>
              <a:gd fmla="*/ 468577 w 96" name="T54"/>
              <a:gd fmla="*/ 47955 h 101" name="T55"/>
              <a:gd fmla="*/ 489876 w 96" name="T56"/>
              <a:gd fmla="*/ 15985 h 101" name="T57"/>
              <a:gd fmla="*/ 457928 w 96" name="T58"/>
              <a:gd fmla="*/ 0 h 101" name="T59"/>
              <a:gd fmla="*/ 436629 w 96" name="T60"/>
              <a:gd fmla="*/ 31970 h 101" name="T61"/>
              <a:gd fmla="*/ 74546 w 96" name="T62"/>
              <a:gd fmla="*/ 31970 h 101" name="T63"/>
              <a:gd fmla="*/ 53247 w 96" name="T64"/>
              <a:gd fmla="*/ 0 h 101" name="T65"/>
              <a:gd fmla="*/ 21299 w 96" name="T66"/>
              <a:gd fmla="*/ 15985 h 101" name="T67"/>
              <a:gd fmla="*/ 42598 w 96" name="T68"/>
              <a:gd fmla="*/ 47955 h 101" name="T69"/>
              <a:gd fmla="*/ 21299 w 96" name="T70"/>
              <a:gd fmla="*/ 165179 h 101" name="T71"/>
              <a:gd fmla="*/ 191691 w 96" name="T72"/>
              <a:gd fmla="*/ 58612 h 101" name="T73"/>
              <a:gd fmla="*/ 74546 w 96" name="T74"/>
              <a:gd fmla="*/ 31970 h 101" name="T75"/>
              <a:gd fmla="*/ 228964 w 96" name="T76"/>
              <a:gd fmla="*/ 287731 h 101" name="T77"/>
              <a:gd fmla="*/ 223639 w 96" name="T78"/>
              <a:gd fmla="*/ 298387 h 101" name="T79"/>
              <a:gd fmla="*/ 117144 w 96" name="T80"/>
              <a:gd fmla="*/ 325029 h 101" name="T81"/>
              <a:gd fmla="*/ 117144 w 96" name="T82"/>
              <a:gd fmla="*/ 341014 h 101" name="T83"/>
              <a:gd fmla="*/ 228964 w 96" name="T84"/>
              <a:gd fmla="*/ 314372 h 101" name="T85"/>
              <a:gd fmla="*/ 244938 w 96" name="T86"/>
              <a:gd fmla="*/ 325029 h 101" name="T87"/>
              <a:gd fmla="*/ 287536 w 96" name="T88"/>
              <a:gd fmla="*/ 309044 h 101" name="T89"/>
              <a:gd fmla="*/ 266237 w 96" name="T90"/>
              <a:gd fmla="*/ 266417 h 101" name="T91"/>
              <a:gd fmla="*/ 260912 w 96" name="T92"/>
              <a:gd fmla="*/ 266417 h 101" name="T93"/>
              <a:gd fmla="*/ 218314 w 96" name="T94"/>
              <a:gd fmla="*/ 197149 h 101" name="T95"/>
              <a:gd fmla="*/ 202340 w 96" name="T96"/>
              <a:gd fmla="*/ 207806 h 101" name="T97"/>
              <a:gd fmla="*/ 234289 w 96" name="T98"/>
              <a:gd fmla="*/ 277074 h 101" name="T99"/>
              <a:gd fmla="*/ 228964 w 96" name="T100"/>
              <a:gd fmla="*/ 287731 h 101" name="T101"/>
              <a:gd fmla="*/ 95845 w 96" name="T102"/>
              <a:gd fmla="*/ 309044 h 101" name="T103"/>
              <a:gd fmla="*/ 149093 w 96" name="T104"/>
              <a:gd fmla="*/ 415611 h 101" name="T105"/>
              <a:gd fmla="*/ 260912 w 96" name="T106"/>
              <a:gd fmla="*/ 452909 h 101" name="T107"/>
              <a:gd fmla="*/ 367407 w 96" name="T108"/>
              <a:gd fmla="*/ 404954 h 101" name="T109"/>
              <a:gd fmla="*/ 404680 w 96" name="T110"/>
              <a:gd fmla="*/ 293059 h 101" name="T111"/>
              <a:gd fmla="*/ 356758 w 96" name="T112"/>
              <a:gd fmla="*/ 186492 h 101" name="T113"/>
              <a:gd fmla="*/ 244938 w 96" name="T114"/>
              <a:gd fmla="*/ 143865 h 101" name="T115"/>
              <a:gd fmla="*/ 138443 w 96" name="T116"/>
              <a:gd fmla="*/ 197149 h 101" name="T117"/>
              <a:gd fmla="*/ 95845 w 96" name="T118"/>
              <a:gd fmla="*/ 309044 h 101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96" name="T180"/>
              <a:gd fmla="*/ 0 h 101" name="T181"/>
              <a:gd fmla="*/ 96 w 96" name="T182"/>
              <a:gd fmla="*/ 101 h 101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5372" name="组合 33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5373" name="任意多边形 34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5374" name="任意多边形 35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5376" name="任意多边形 3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7" name="Text Box 3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5375" name="文本框 3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36"/>
          <p:cNvGrpSpPr/>
          <p:nvPr/>
        </p:nvGrpSpPr>
        <p:grpSpPr>
          <a:xfrm>
            <a:off x="1220788" y="2012950"/>
            <a:ext cx="3321050" cy="4322763"/>
            <a:chExt cx="3321423" cy="4322974"/>
          </a:xfrm>
        </p:grpSpPr>
        <p:pic>
          <p:nvPicPr>
            <p:cNvPr id="16402" name="Picture 1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-1588" y="-1270"/>
              <a:ext cx="3322693" cy="8662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圆角矩形 3"/>
            <p:cNvSpPr>
              <a:spLocks noChangeArrowheads="1"/>
            </p:cNvSpPr>
            <p:nvPr/>
          </p:nvSpPr>
          <p:spPr bwMode="auto">
            <a:xfrm>
              <a:off x="350876" y="412770"/>
              <a:ext cx="2621257" cy="3511721"/>
            </a:xfrm>
            <a:prstGeom prst="roundRect">
              <a:avLst>
                <a:gd fmla="val 759" name="adj"/>
              </a:avLst>
            </a:prstGeom>
            <a:blipFill dpi="0" rotWithShape="1"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404" name="Right Triangle 49"/>
            <p:cNvSpPr>
              <a:spLocks noChangeArrowheads="1"/>
            </p:cNvSpPr>
            <p:nvPr/>
          </p:nvSpPr>
          <p:spPr bwMode="auto">
            <a:xfrm rot="10800000">
              <a:off x="1613081" y="412770"/>
              <a:ext cx="1359053" cy="2813187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6387" name="组合 35"/>
          <p:cNvGrpSpPr/>
          <p:nvPr/>
        </p:nvGrpSpPr>
        <p:grpSpPr>
          <a:xfrm>
            <a:off x="4705350" y="3690938"/>
            <a:ext cx="1306513" cy="2644775"/>
            <a:chExt cx="1306346" cy="2644402"/>
          </a:xfrm>
        </p:grpSpPr>
        <p:pic>
          <p:nvPicPr>
            <p:cNvPr id="16399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62" y="-2858"/>
              <a:ext cx="1304377" cy="530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圆角矩形 7"/>
            <p:cNvSpPr>
              <a:spLocks noChangeArrowheads="1"/>
            </p:cNvSpPr>
            <p:nvPr/>
          </p:nvSpPr>
          <p:spPr bwMode="auto">
            <a:xfrm>
              <a:off x="109524" y="401580"/>
              <a:ext cx="1087298" cy="1857113"/>
            </a:xfrm>
            <a:prstGeom prst="roundRect">
              <a:avLst>
                <a:gd fmla="val 1824" name="adj"/>
              </a:avLst>
            </a:prstGeom>
            <a:blipFill dpi="0" rotWithShape="1"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6401" name="Right Triangle 49"/>
            <p:cNvSpPr>
              <a:spLocks noChangeArrowheads="1"/>
            </p:cNvSpPr>
            <p:nvPr/>
          </p:nvSpPr>
          <p:spPr bwMode="auto">
            <a:xfrm rot="10800000">
              <a:off x="712697" y="401580"/>
              <a:ext cx="484125" cy="1522198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sym typeface="+mn-lt"/>
              </a:endParaRPr>
            </a:p>
          </p:txBody>
        </p:sp>
      </p:grpSp>
      <p:sp>
        <p:nvSpPr>
          <p:cNvPr id="16388" name="Freeform 5"/>
          <p:cNvSpPr>
            <a:spLocks noEditPoints="1"/>
          </p:cNvSpPr>
          <p:nvPr/>
        </p:nvSpPr>
        <p:spPr bwMode="auto">
          <a:xfrm>
            <a:off x="6551613" y="1727200"/>
            <a:ext cx="234950" cy="179388"/>
          </a:xfrm>
          <a:custGeom>
            <a:gdLst>
              <a:gd fmla="*/ 227673 w 4811" name="T0"/>
              <a:gd fmla="*/ 0 h 3654" name="T1"/>
              <a:gd fmla="*/ 227673 w 4811" name="T2"/>
              <a:gd fmla="*/ 36771 h 3654" name="T3"/>
              <a:gd fmla="*/ 208286 w 4811" name="T4"/>
              <a:gd fmla="*/ 50566 h 3654" name="T5"/>
              <a:gd fmla="*/ 196174 w 4811" name="T6"/>
              <a:gd fmla="*/ 71284 h 3654" name="T7"/>
              <a:gd fmla="*/ 196174 w 4811" name="T8"/>
              <a:gd fmla="*/ 87387 h 3654" name="T9"/>
              <a:gd fmla="*/ 234950 w 4811" name="T10"/>
              <a:gd fmla="*/ 87387 h 3654" name="T11"/>
              <a:gd fmla="*/ 234950 w 4811" name="T12"/>
              <a:gd fmla="*/ 179388 h 3654" name="T13"/>
              <a:gd fmla="*/ 142894 w 4811" name="T14"/>
              <a:gd fmla="*/ 179388 h 3654" name="T15"/>
              <a:gd fmla="*/ 142894 w 4811" name="T16"/>
              <a:gd fmla="*/ 94260 h 3654" name="T17"/>
              <a:gd fmla="*/ 227673 w 4811" name="T18"/>
              <a:gd fmla="*/ 0 h 3654" name="T19"/>
              <a:gd fmla="*/ 84779 w 4811" name="T20"/>
              <a:gd fmla="*/ 0 h 3654" name="T21"/>
              <a:gd fmla="*/ 84779 w 4811" name="T22"/>
              <a:gd fmla="*/ 36771 h 3654" name="T23"/>
              <a:gd fmla="*/ 53280 w 4811" name="T24"/>
              <a:gd fmla="*/ 71284 h 3654" name="T25"/>
              <a:gd fmla="*/ 53280 w 4811" name="T26"/>
              <a:gd fmla="*/ 87387 h 3654" name="T27"/>
              <a:gd fmla="*/ 92056 w 4811" name="T28"/>
              <a:gd fmla="*/ 87387 h 3654" name="T29"/>
              <a:gd fmla="*/ 92056 w 4811" name="T30"/>
              <a:gd fmla="*/ 179388 h 3654" name="T31"/>
              <a:gd fmla="*/ 0 w 4811" name="T32"/>
              <a:gd fmla="*/ 179388 h 3654" name="T33"/>
              <a:gd fmla="*/ 0 w 4811" name="T34"/>
              <a:gd fmla="*/ 94260 h 3654" name="T35"/>
              <a:gd fmla="*/ 84779 w 4811" name="T36"/>
              <a:gd fmla="*/ 0 h 3654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4811" name="T57"/>
              <a:gd fmla="*/ 0 h 3654" name="T58"/>
              <a:gd fmla="*/ 4811 w 4811" name="T59"/>
              <a:gd fmla="*/ 3654 h 3654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3654" w="4811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6389" name="Freeform 5"/>
          <p:cNvSpPr>
            <a:spLocks noEditPoints="1"/>
          </p:cNvSpPr>
          <p:nvPr/>
        </p:nvSpPr>
        <p:spPr bwMode="auto">
          <a:xfrm rot="10800000">
            <a:off x="10561638" y="4711700"/>
            <a:ext cx="234950" cy="179388"/>
          </a:xfrm>
          <a:custGeom>
            <a:gdLst>
              <a:gd fmla="*/ 227673 w 4811" name="T0"/>
              <a:gd fmla="*/ 0 h 3654" name="T1"/>
              <a:gd fmla="*/ 227673 w 4811" name="T2"/>
              <a:gd fmla="*/ 36771 h 3654" name="T3"/>
              <a:gd fmla="*/ 208286 w 4811" name="T4"/>
              <a:gd fmla="*/ 50566 h 3654" name="T5"/>
              <a:gd fmla="*/ 196174 w 4811" name="T6"/>
              <a:gd fmla="*/ 71284 h 3654" name="T7"/>
              <a:gd fmla="*/ 196174 w 4811" name="T8"/>
              <a:gd fmla="*/ 87387 h 3654" name="T9"/>
              <a:gd fmla="*/ 234950 w 4811" name="T10"/>
              <a:gd fmla="*/ 87387 h 3654" name="T11"/>
              <a:gd fmla="*/ 234950 w 4811" name="T12"/>
              <a:gd fmla="*/ 179388 h 3654" name="T13"/>
              <a:gd fmla="*/ 142894 w 4811" name="T14"/>
              <a:gd fmla="*/ 179388 h 3654" name="T15"/>
              <a:gd fmla="*/ 142894 w 4811" name="T16"/>
              <a:gd fmla="*/ 94260 h 3654" name="T17"/>
              <a:gd fmla="*/ 227673 w 4811" name="T18"/>
              <a:gd fmla="*/ 0 h 3654" name="T19"/>
              <a:gd fmla="*/ 84779 w 4811" name="T20"/>
              <a:gd fmla="*/ 0 h 3654" name="T21"/>
              <a:gd fmla="*/ 84779 w 4811" name="T22"/>
              <a:gd fmla="*/ 36771 h 3654" name="T23"/>
              <a:gd fmla="*/ 53280 w 4811" name="T24"/>
              <a:gd fmla="*/ 71284 h 3654" name="T25"/>
              <a:gd fmla="*/ 53280 w 4811" name="T26"/>
              <a:gd fmla="*/ 87387 h 3654" name="T27"/>
              <a:gd fmla="*/ 92056 w 4811" name="T28"/>
              <a:gd fmla="*/ 87387 h 3654" name="T29"/>
              <a:gd fmla="*/ 92056 w 4811" name="T30"/>
              <a:gd fmla="*/ 179388 h 3654" name="T31"/>
              <a:gd fmla="*/ 0 w 4811" name="T32"/>
              <a:gd fmla="*/ 179388 h 3654" name="T33"/>
              <a:gd fmla="*/ 0 w 4811" name="T34"/>
              <a:gd fmla="*/ 94260 h 3654" name="T35"/>
              <a:gd fmla="*/ 84779 w 4811" name="T36"/>
              <a:gd fmla="*/ 0 h 3654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4811" name="T57"/>
              <a:gd fmla="*/ 0 h 3654" name="T58"/>
              <a:gd fmla="*/ 4811 w 4811" name="T59"/>
              <a:gd fmla="*/ 3654 h 3654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3654" w="4811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6390" name="组合 30"/>
          <p:cNvGrpSpPr/>
          <p:nvPr/>
        </p:nvGrpSpPr>
        <p:grpSpPr>
          <a:xfrm>
            <a:off x="6786563" y="1998663"/>
            <a:ext cx="4010025" cy="2676525"/>
            <a:chExt cx="4010703" cy="2678804"/>
          </a:xfrm>
        </p:grpSpPr>
        <p:sp>
          <p:nvSpPr>
            <p:cNvPr id="16397" name="矩形 31"/>
            <p:cNvSpPr>
              <a:spLocks noChangeArrowheads="1"/>
            </p:cNvSpPr>
            <p:nvPr/>
          </p:nvSpPr>
          <p:spPr bwMode="auto">
            <a:xfrm>
              <a:off x="-1" y="0"/>
              <a:ext cx="2670944" cy="51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6398" name="矩形 32"/>
            <p:cNvSpPr>
              <a:spLocks noChangeArrowheads="1"/>
            </p:cNvSpPr>
            <p:nvPr/>
          </p:nvSpPr>
          <p:spPr bwMode="auto">
            <a:xfrm>
              <a:off x="1" y="424223"/>
              <a:ext cx="4010703" cy="294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6391" name="组合 15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6392" name="任意多边形 16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6393" name="任意多边形 17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6395" name="任意多边形 17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6" name="Text Box 19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6394" name="文本框 18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Group 9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274763" y="1597025"/>
            <a:ext cx="5559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椭圆 11"/>
          <p:cNvSpPr>
            <a:spLocks noChangeArrowheads="1"/>
          </p:cNvSpPr>
          <p:nvPr/>
        </p:nvSpPr>
        <p:spPr bwMode="auto">
          <a:xfrm>
            <a:off x="6369050" y="5197475"/>
            <a:ext cx="73025" cy="39688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2000">
              <a:solidFill>
                <a:srgbClr val="404040"/>
              </a:solidFill>
              <a:sym typeface="+mn-lt"/>
            </a:endParaRPr>
          </a:p>
        </p:txBody>
      </p:sp>
      <p:sp>
        <p:nvSpPr>
          <p:cNvPr id="17412" name="椭圆 12"/>
          <p:cNvSpPr>
            <a:spLocks noChangeArrowheads="1"/>
          </p:cNvSpPr>
          <p:nvPr/>
        </p:nvSpPr>
        <p:spPr bwMode="auto">
          <a:xfrm>
            <a:off x="6303963" y="5267325"/>
            <a:ext cx="69850" cy="42863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2000">
              <a:solidFill>
                <a:srgbClr val="404040"/>
              </a:solidFill>
              <a:sym typeface="+mn-lt"/>
            </a:endParaRPr>
          </a:p>
        </p:txBody>
      </p:sp>
      <p:sp>
        <p:nvSpPr>
          <p:cNvPr id="17413" name="椭圆 13"/>
          <p:cNvSpPr>
            <a:spLocks noChangeArrowheads="1"/>
          </p:cNvSpPr>
          <p:nvPr/>
        </p:nvSpPr>
        <p:spPr bwMode="auto">
          <a:xfrm>
            <a:off x="5607050" y="5959475"/>
            <a:ext cx="69850" cy="412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2000">
              <a:solidFill>
                <a:srgbClr val="404040"/>
              </a:solidFill>
              <a:sym typeface="+mn-lt"/>
            </a:endParaRPr>
          </a:p>
        </p:txBody>
      </p:sp>
      <p:grpSp>
        <p:nvGrpSpPr>
          <p:cNvPr id="17414" name="组合 1"/>
          <p:cNvGrpSpPr/>
          <p:nvPr/>
        </p:nvGrpSpPr>
        <p:grpSpPr>
          <a:xfrm>
            <a:off x="7666038" y="2255838"/>
            <a:ext cx="3322637" cy="3524250"/>
            <a:chExt cx="2186074" cy="2319338"/>
          </a:xfrm>
        </p:grpSpPr>
        <p:sp>
          <p:nvSpPr>
            <p:cNvPr id="17421" name="椭圆 47"/>
            <p:cNvSpPr>
              <a:spLocks noChangeArrowheads="1"/>
            </p:cNvSpPr>
            <p:nvPr/>
          </p:nvSpPr>
          <p:spPr bwMode="auto">
            <a:xfrm>
              <a:off x="0" y="0"/>
              <a:ext cx="463744" cy="463868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2000">
                  <a:solidFill>
                    <a:srgbClr val="404040"/>
                  </a:solidFill>
                  <a:sym typeface="+mn-lt"/>
                </a:rPr>
                <a:t>01</a:t>
              </a:r>
            </a:p>
          </p:txBody>
        </p:sp>
        <p:sp>
          <p:nvSpPr>
            <p:cNvPr id="17422" name="椭圆 48"/>
            <p:cNvSpPr>
              <a:spLocks noChangeArrowheads="1"/>
            </p:cNvSpPr>
            <p:nvPr/>
          </p:nvSpPr>
          <p:spPr bwMode="auto">
            <a:xfrm>
              <a:off x="0" y="619535"/>
              <a:ext cx="463744" cy="462823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2000">
                  <a:solidFill>
                    <a:srgbClr val="404040"/>
                  </a:solidFill>
                  <a:sym typeface="+mn-lt"/>
                </a:rPr>
                <a:t>02</a:t>
              </a:r>
            </a:p>
          </p:txBody>
        </p:sp>
        <p:sp>
          <p:nvSpPr>
            <p:cNvPr id="17423" name="椭圆 49"/>
            <p:cNvSpPr>
              <a:spLocks noChangeArrowheads="1"/>
            </p:cNvSpPr>
            <p:nvPr/>
          </p:nvSpPr>
          <p:spPr bwMode="auto">
            <a:xfrm>
              <a:off x="0" y="1238025"/>
              <a:ext cx="463744" cy="461778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2000">
                  <a:solidFill>
                    <a:srgbClr val="404040"/>
                  </a:solidFill>
                  <a:sym typeface="+mn-lt"/>
                </a:rPr>
                <a:t>03</a:t>
              </a:r>
            </a:p>
          </p:txBody>
        </p:sp>
        <p:sp>
          <p:nvSpPr>
            <p:cNvPr id="17424" name="椭圆 50"/>
            <p:cNvSpPr>
              <a:spLocks noChangeArrowheads="1"/>
            </p:cNvSpPr>
            <p:nvPr/>
          </p:nvSpPr>
          <p:spPr bwMode="auto">
            <a:xfrm>
              <a:off x="0" y="1857560"/>
              <a:ext cx="463744" cy="461778"/>
            </a:xfrm>
            <a:prstGeom prst="ellipse">
              <a:avLst/>
            </a:pr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2000">
                  <a:solidFill>
                    <a:srgbClr val="404040"/>
                  </a:solidFill>
                  <a:sym typeface="+mn-lt"/>
                </a:rPr>
                <a:t>04</a:t>
              </a:r>
            </a:p>
          </p:txBody>
        </p:sp>
        <p:sp>
          <p:nvSpPr>
            <p:cNvPr id="17425" name="矩形 51"/>
            <p:cNvSpPr>
              <a:spLocks noChangeArrowheads="1"/>
            </p:cNvSpPr>
            <p:nvPr/>
          </p:nvSpPr>
          <p:spPr bwMode="auto">
            <a:xfrm>
              <a:off x="579053" y="94027"/>
              <a:ext cx="1576313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Here input your text.</a:t>
              </a:r>
            </a:p>
          </p:txBody>
        </p:sp>
        <p:sp>
          <p:nvSpPr>
            <p:cNvPr id="17426" name="矩形 52"/>
            <p:cNvSpPr>
              <a:spLocks noChangeArrowheads="1"/>
            </p:cNvSpPr>
            <p:nvPr/>
          </p:nvSpPr>
          <p:spPr bwMode="auto">
            <a:xfrm>
              <a:off x="579053" y="712517"/>
              <a:ext cx="1576313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Here input your text.</a:t>
              </a:r>
            </a:p>
          </p:txBody>
        </p:sp>
        <p:sp>
          <p:nvSpPr>
            <p:cNvPr id="17427" name="矩形 53"/>
            <p:cNvSpPr>
              <a:spLocks noChangeArrowheads="1"/>
            </p:cNvSpPr>
            <p:nvPr/>
          </p:nvSpPr>
          <p:spPr bwMode="auto">
            <a:xfrm>
              <a:off x="579053" y="1329962"/>
              <a:ext cx="1576313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Here input your text.</a:t>
              </a:r>
            </a:p>
          </p:txBody>
        </p:sp>
        <p:sp>
          <p:nvSpPr>
            <p:cNvPr id="17428" name="矩形 54"/>
            <p:cNvSpPr>
              <a:spLocks noChangeArrowheads="1"/>
            </p:cNvSpPr>
            <p:nvPr/>
          </p:nvSpPr>
          <p:spPr bwMode="auto">
            <a:xfrm>
              <a:off x="579053" y="1949498"/>
              <a:ext cx="1576313" cy="26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2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Here input your text.</a:t>
              </a:r>
            </a:p>
          </p:txBody>
        </p:sp>
      </p:grpSp>
      <p:grpSp>
        <p:nvGrpSpPr>
          <p:cNvPr id="17415" name="组合 51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7416" name="任意多边形 52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7417" name="任意多边形 53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7419" name="任意多边形 5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0" name="Text Box 19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7418" name="文本框 54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椭圆 11"/>
          <p:cNvSpPr>
            <a:spLocks noChangeArrowheads="1"/>
          </p:cNvSpPr>
          <p:nvPr/>
        </p:nvSpPr>
        <p:spPr bwMode="auto">
          <a:xfrm>
            <a:off x="3932238" y="1562100"/>
            <a:ext cx="1677987" cy="167640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5" name="椭圆 12"/>
          <p:cNvSpPr>
            <a:spLocks noChangeArrowheads="1"/>
          </p:cNvSpPr>
          <p:nvPr/>
        </p:nvSpPr>
        <p:spPr bwMode="auto">
          <a:xfrm>
            <a:off x="4110038" y="1744663"/>
            <a:ext cx="1333500" cy="1331912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01</a:t>
            </a:r>
          </a:p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36" name="椭圆 13"/>
          <p:cNvSpPr>
            <a:spLocks noChangeArrowheads="1"/>
          </p:cNvSpPr>
          <p:nvPr/>
        </p:nvSpPr>
        <p:spPr bwMode="auto">
          <a:xfrm>
            <a:off x="5365750" y="1797050"/>
            <a:ext cx="195263" cy="196850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7" name="椭圆 14"/>
          <p:cNvSpPr>
            <a:spLocks noChangeArrowheads="1"/>
          </p:cNvSpPr>
          <p:nvPr/>
        </p:nvSpPr>
        <p:spPr bwMode="auto">
          <a:xfrm>
            <a:off x="6062663" y="2916238"/>
            <a:ext cx="1676400" cy="1677987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38" name="椭圆 15"/>
          <p:cNvSpPr>
            <a:spLocks noChangeArrowheads="1"/>
          </p:cNvSpPr>
          <p:nvPr/>
        </p:nvSpPr>
        <p:spPr bwMode="auto">
          <a:xfrm>
            <a:off x="6240463" y="3098800"/>
            <a:ext cx="1331912" cy="1333500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02</a:t>
            </a:r>
          </a:p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39" name="椭圆 16"/>
          <p:cNvSpPr>
            <a:spLocks noChangeArrowheads="1"/>
          </p:cNvSpPr>
          <p:nvPr/>
        </p:nvSpPr>
        <p:spPr bwMode="auto">
          <a:xfrm>
            <a:off x="5930900" y="3635375"/>
            <a:ext cx="195263" cy="195263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40" name="椭圆 21"/>
          <p:cNvSpPr>
            <a:spLocks noChangeArrowheads="1"/>
          </p:cNvSpPr>
          <p:nvPr/>
        </p:nvSpPr>
        <p:spPr bwMode="auto">
          <a:xfrm>
            <a:off x="4662488" y="4841875"/>
            <a:ext cx="1677987" cy="167798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18441" name="椭圆 22"/>
          <p:cNvSpPr>
            <a:spLocks noChangeArrowheads="1"/>
          </p:cNvSpPr>
          <p:nvPr/>
        </p:nvSpPr>
        <p:spPr bwMode="auto">
          <a:xfrm>
            <a:off x="4840288" y="5026025"/>
            <a:ext cx="1333500" cy="133032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03</a:t>
            </a:r>
          </a:p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step</a:t>
            </a:r>
          </a:p>
        </p:txBody>
      </p:sp>
      <p:sp>
        <p:nvSpPr>
          <p:cNvPr id="18442" name="椭圆 23"/>
          <p:cNvSpPr>
            <a:spLocks noChangeArrowheads="1"/>
          </p:cNvSpPr>
          <p:nvPr/>
        </p:nvSpPr>
        <p:spPr bwMode="auto">
          <a:xfrm>
            <a:off x="6096000" y="5078413"/>
            <a:ext cx="195263" cy="195262"/>
          </a:xfrm>
          <a:prstGeom prst="ellipse">
            <a:avLst/>
          </a:prstGeom>
          <a:solidFill>
            <a:schemeClr val="bg1">
              <a:alpha val="7607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18443" name="组合 27"/>
          <p:cNvGrpSpPr/>
          <p:nvPr/>
        </p:nvGrpSpPr>
        <p:grpSpPr>
          <a:xfrm>
            <a:off x="2417763" y="3381375"/>
            <a:ext cx="3171825" cy="985838"/>
            <a:chExt cx="3170931" cy="985250"/>
          </a:xfrm>
        </p:grpSpPr>
        <p:sp>
          <p:nvSpPr>
            <p:cNvPr id="18456" name="矩形 28"/>
            <p:cNvSpPr>
              <a:spLocks noChangeArrowheads="1"/>
            </p:cNvSpPr>
            <p:nvPr/>
          </p:nvSpPr>
          <p:spPr bwMode="auto">
            <a:xfrm>
              <a:off x="15871" y="0"/>
              <a:ext cx="1601653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8457" name="矩形 29"/>
            <p:cNvSpPr>
              <a:spLocks noChangeArrowheads="1"/>
            </p:cNvSpPr>
            <p:nvPr/>
          </p:nvSpPr>
          <p:spPr bwMode="auto">
            <a:xfrm>
              <a:off x="0" y="245917"/>
              <a:ext cx="3170931" cy="94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8444" name="组合 30"/>
          <p:cNvGrpSpPr/>
          <p:nvPr/>
        </p:nvGrpSpPr>
        <p:grpSpPr>
          <a:xfrm>
            <a:off x="5959475" y="1598613"/>
            <a:ext cx="3402013" cy="984250"/>
            <a:chExt cx="3402588" cy="985250"/>
          </a:xfrm>
        </p:grpSpPr>
        <p:sp>
          <p:nvSpPr>
            <p:cNvPr id="18454" name="矩形 31"/>
            <p:cNvSpPr>
              <a:spLocks noChangeArrowheads="1"/>
            </p:cNvSpPr>
            <p:nvPr/>
          </p:nvSpPr>
          <p:spPr bwMode="auto">
            <a:xfrm>
              <a:off x="15878" y="0"/>
              <a:ext cx="1602376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8455" name="矩形 32"/>
            <p:cNvSpPr>
              <a:spLocks noChangeArrowheads="1"/>
            </p:cNvSpPr>
            <p:nvPr/>
          </p:nvSpPr>
          <p:spPr bwMode="auto">
            <a:xfrm>
              <a:off x="0" y="246312"/>
              <a:ext cx="3402588" cy="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8445" name="组合 33"/>
          <p:cNvGrpSpPr/>
          <p:nvPr/>
        </p:nvGrpSpPr>
        <p:grpSpPr>
          <a:xfrm>
            <a:off x="6569075" y="5059363"/>
            <a:ext cx="3402013" cy="985837"/>
            <a:chExt cx="3402588" cy="985250"/>
          </a:xfrm>
        </p:grpSpPr>
        <p:sp>
          <p:nvSpPr>
            <p:cNvPr id="18452" name="矩形 34"/>
            <p:cNvSpPr>
              <a:spLocks noChangeArrowheads="1"/>
            </p:cNvSpPr>
            <p:nvPr/>
          </p:nvSpPr>
          <p:spPr bwMode="auto">
            <a:xfrm>
              <a:off x="15877" y="0"/>
              <a:ext cx="1602376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8453" name="矩形 35"/>
            <p:cNvSpPr>
              <a:spLocks noChangeArrowheads="1"/>
            </p:cNvSpPr>
            <p:nvPr/>
          </p:nvSpPr>
          <p:spPr bwMode="auto">
            <a:xfrm>
              <a:off x="-1" y="245914"/>
              <a:ext cx="3402588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8446" name="组合 19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8447" name="任意多边形 20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8448" name="任意多边形 24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8450" name="任意多边形 2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Text Box 24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8449" name="文本框 25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458" name="组合 9"/>
          <p:cNvGrpSpPr/>
          <p:nvPr/>
        </p:nvGrpSpPr>
        <p:grpSpPr>
          <a:xfrm>
            <a:off x="4764088" y="1924050"/>
            <a:ext cx="2667000" cy="4070350"/>
            <a:chExt cx="3019425" cy="4606802"/>
          </a:xfrm>
        </p:grpSpPr>
        <p:sp>
          <p:nvSpPr>
            <p:cNvPr id="19481" name="Freeform 5"/>
            <p:cNvSpPr/>
            <p:nvPr/>
          </p:nvSpPr>
          <p:spPr bwMode="auto">
            <a:xfrm>
              <a:off x="972326" y="2008738"/>
              <a:ext cx="1737967" cy="1094206"/>
            </a:xfrm>
            <a:custGeom>
              <a:gdLst>
                <a:gd fmla="*/ 380322 w 2687" name="T0"/>
                <a:gd fmla="*/ 0 h 1694" name="T1"/>
                <a:gd fmla="*/ 2587 w 2687" name="T2"/>
                <a:gd fmla="*/ 891384 h 1694" name="T3"/>
                <a:gd fmla="*/ 4528 w 2687" name="T4"/>
                <a:gd fmla="*/ 1094206 h 1694" name="T5"/>
                <a:gd fmla="*/ 874481 w 2687" name="T6"/>
                <a:gd fmla="*/ 1094206 h 1694" name="T7"/>
                <a:gd fmla="*/ 886124 w 2687" name="T8"/>
                <a:gd fmla="*/ 895259 h 1694" name="T9"/>
                <a:gd fmla="*/ 1737967 w 2687" name="T10"/>
                <a:gd fmla="*/ 0 h 1694" name="T11"/>
                <a:gd fmla="*/ 380322 w 2687" name="T12"/>
                <a:gd fmla="*/ 0 h 169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687" name="T21"/>
                <a:gd fmla="*/ 0 h 1694" name="T22"/>
                <a:gd fmla="*/ 2687 w 2687" name="T23"/>
                <a:gd fmla="*/ 1694 h 169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693" w="2687">
                  <a:moveTo>
                    <a:pt x="588" y="0"/>
                  </a:moveTo>
                  <a:cubicBezTo>
                    <a:pt x="293" y="436"/>
                    <a:pt x="0" y="741"/>
                    <a:pt x="4" y="1380"/>
                  </a:cubicBezTo>
                  <a:cubicBezTo>
                    <a:pt x="5" y="1455"/>
                    <a:pt x="6" y="1685"/>
                    <a:pt x="7" y="1694"/>
                  </a:cubicBezTo>
                  <a:cubicBezTo>
                    <a:pt x="1352" y="1694"/>
                    <a:pt x="1352" y="1694"/>
                    <a:pt x="1352" y="1694"/>
                  </a:cubicBezTo>
                  <a:cubicBezTo>
                    <a:pt x="1354" y="1687"/>
                    <a:pt x="1340" y="1535"/>
                    <a:pt x="1370" y="1386"/>
                  </a:cubicBezTo>
                  <a:cubicBezTo>
                    <a:pt x="1475" y="854"/>
                    <a:pt x="2200" y="559"/>
                    <a:pt x="2687" y="0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82" name="Freeform 6"/>
            <p:cNvSpPr/>
            <p:nvPr/>
          </p:nvSpPr>
          <p:spPr bwMode="auto">
            <a:xfrm>
              <a:off x="1353349" y="731267"/>
              <a:ext cx="1666076" cy="1688921"/>
            </a:xfrm>
            <a:custGeom>
              <a:gdLst>
                <a:gd fmla="*/ 1666076 w 2577" name="T0"/>
                <a:gd fmla="*/ 530416 h 2611" name="T1"/>
                <a:gd fmla="*/ 1558108 w 2577" name="T2"/>
                <a:gd fmla="*/ 0 h 2611" name="T3"/>
                <a:gd fmla="*/ 246323 w 2577" name="T4"/>
                <a:gd fmla="*/ 523947 h 2611" name="T5"/>
                <a:gd fmla="*/ 256021 w 2577" name="T6"/>
                <a:gd fmla="*/ 612565 h 2611" name="T7"/>
                <a:gd fmla="*/ 0 w 2577" name="T8"/>
                <a:gd fmla="*/ 1276879 h 2611" name="T9"/>
                <a:gd fmla="*/ 279942 w 2577" name="T10"/>
                <a:gd fmla="*/ 1277525 h 2611" name="T11"/>
                <a:gd fmla="*/ 404720 w 2577" name="T12"/>
                <a:gd fmla="*/ 1457996 h 2611" name="T13"/>
                <a:gd fmla="*/ 404720 w 2577" name="T14"/>
                <a:gd fmla="*/ 1457996 h 2611" name="T15"/>
                <a:gd fmla="*/ 365282 w 2577" name="T16"/>
                <a:gd fmla="*/ 1553083 h 2611" name="T17"/>
                <a:gd fmla="*/ 528205 w 2577" name="T18"/>
                <a:gd fmla="*/ 1686334 h 2611" name="T19"/>
                <a:gd fmla="*/ 682723 w 2577" name="T20"/>
                <a:gd fmla="*/ 1543380 h 2611" name="T21"/>
                <a:gd fmla="*/ 635527 w 2577" name="T22"/>
                <a:gd fmla="*/ 1449587 h 2611" name="T23"/>
                <a:gd fmla="*/ 722807 w 2577" name="T24"/>
                <a:gd fmla="*/ 1278819 h 2611" name="T25"/>
                <a:gd fmla="*/ 1357041 w 2577" name="T26"/>
                <a:gd fmla="*/ 1276879 h 2611" name="T27"/>
                <a:gd fmla="*/ 1666076 w 2577" name="T28"/>
                <a:gd fmla="*/ 530416 h 2611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577" name="T45"/>
                <a:gd fmla="*/ 0 h 2611" name="T46"/>
                <a:gd fmla="*/ 2577 w 2577" name="T47"/>
                <a:gd fmla="*/ 2611 h 2611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2611" w="2577">
                  <a:moveTo>
                    <a:pt x="2577" y="820"/>
                  </a:moveTo>
                  <a:cubicBezTo>
                    <a:pt x="2577" y="511"/>
                    <a:pt x="2519" y="238"/>
                    <a:pt x="2410" y="0"/>
                  </a:cubicBezTo>
                  <a:cubicBezTo>
                    <a:pt x="381" y="810"/>
                    <a:pt x="381" y="810"/>
                    <a:pt x="381" y="810"/>
                  </a:cubicBezTo>
                  <a:cubicBezTo>
                    <a:pt x="391" y="853"/>
                    <a:pt x="396" y="898"/>
                    <a:pt x="396" y="947"/>
                  </a:cubicBezTo>
                  <a:cubicBezTo>
                    <a:pt x="396" y="1339"/>
                    <a:pt x="210" y="1663"/>
                    <a:pt x="0" y="1974"/>
                  </a:cubicBezTo>
                  <a:cubicBezTo>
                    <a:pt x="433" y="1975"/>
                    <a:pt x="433" y="1975"/>
                    <a:pt x="433" y="1975"/>
                  </a:cubicBezTo>
                  <a:cubicBezTo>
                    <a:pt x="736" y="1975"/>
                    <a:pt x="687" y="2193"/>
                    <a:pt x="626" y="2254"/>
                  </a:cubicBezTo>
                  <a:cubicBezTo>
                    <a:pt x="626" y="2254"/>
                    <a:pt x="626" y="2254"/>
                    <a:pt x="626" y="2254"/>
                  </a:cubicBezTo>
                  <a:cubicBezTo>
                    <a:pt x="587" y="2294"/>
                    <a:pt x="563" y="2345"/>
                    <a:pt x="565" y="2401"/>
                  </a:cubicBezTo>
                  <a:cubicBezTo>
                    <a:pt x="568" y="2519"/>
                    <a:pt x="681" y="2611"/>
                    <a:pt x="817" y="2607"/>
                  </a:cubicBezTo>
                  <a:cubicBezTo>
                    <a:pt x="952" y="2603"/>
                    <a:pt x="1059" y="2504"/>
                    <a:pt x="1056" y="2386"/>
                  </a:cubicBezTo>
                  <a:cubicBezTo>
                    <a:pt x="1054" y="2329"/>
                    <a:pt x="1026" y="2278"/>
                    <a:pt x="983" y="2241"/>
                  </a:cubicBezTo>
                  <a:cubicBezTo>
                    <a:pt x="931" y="2176"/>
                    <a:pt x="890" y="2007"/>
                    <a:pt x="1118" y="1977"/>
                  </a:cubicBezTo>
                  <a:cubicBezTo>
                    <a:pt x="2099" y="1974"/>
                    <a:pt x="2099" y="1974"/>
                    <a:pt x="2099" y="1974"/>
                  </a:cubicBezTo>
                  <a:cubicBezTo>
                    <a:pt x="2372" y="1662"/>
                    <a:pt x="2577" y="1293"/>
                    <a:pt x="2577" y="820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83" name="Freeform 7"/>
            <p:cNvSpPr/>
            <p:nvPr/>
          </p:nvSpPr>
          <p:spPr bwMode="auto">
            <a:xfrm>
              <a:off x="1310214" y="0"/>
              <a:ext cx="1601374" cy="1390665"/>
            </a:xfrm>
            <a:custGeom>
              <a:gdLst>
                <a:gd fmla="*/ 1146519 w 2475" name="T0"/>
                <a:gd fmla="*/ 1096635 h 2152" name="T1"/>
                <a:gd fmla="*/ 1160106 w 2475" name="T2"/>
                <a:gd fmla="*/ 908585 h 2152" name="T3"/>
                <a:gd fmla="*/ 1601374 w 2475" name="T4"/>
                <a:gd fmla="*/ 732813 h 2152" name="T5"/>
                <a:gd fmla="*/ 11646 w 2475" name="T6"/>
                <a:gd fmla="*/ 0 h 2152" name="T7"/>
                <a:gd fmla="*/ 0 w 2475" name="T8"/>
                <a:gd fmla="*/ 0 h 2152" name="T9"/>
                <a:gd fmla="*/ 3235 w 2475" name="T10"/>
                <a:gd fmla="*/ 999702 h 2152" name="T11"/>
                <a:gd fmla="*/ 288571 w 2475" name="T12"/>
                <a:gd fmla="*/ 1256251 h 2152" name="T13"/>
                <a:gd fmla="*/ 795187 w 2475" name="T14"/>
                <a:gd fmla="*/ 1054631 h 2152" name="T15"/>
                <a:gd fmla="*/ 934297 w 2475" name="T16"/>
                <a:gd fmla="*/ 1189044 h 2152" name="T17"/>
                <a:gd fmla="*/ 934297 w 2475" name="T18"/>
                <a:gd fmla="*/ 1188398 h 2152" name="T19"/>
                <a:gd fmla="*/ 932356 w 2475" name="T20"/>
                <a:gd fmla="*/ 1291147 h 2152" name="T21"/>
                <a:gd fmla="*/ 1132285 w 2475" name="T22"/>
                <a:gd fmla="*/ 1355769 h 2152" name="T23"/>
                <a:gd fmla="*/ 1224808 w 2475" name="T24"/>
                <a:gd fmla="*/ 1167073 h 2152" name="T25"/>
                <a:gd fmla="*/ 1146519 w 2475" name="T26"/>
                <a:gd fmla="*/ 1096635 h 2152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2475" name="T42"/>
                <a:gd fmla="*/ 0 h 2152" name="T43"/>
                <a:gd fmla="*/ 2475 w 2475" name="T44"/>
                <a:gd fmla="*/ 2152 h 2152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152" w="2475">
                  <a:moveTo>
                    <a:pt x="1772" y="1697"/>
                  </a:moveTo>
                  <a:cubicBezTo>
                    <a:pt x="1700" y="1657"/>
                    <a:pt x="1604" y="1517"/>
                    <a:pt x="1793" y="1406"/>
                  </a:cubicBezTo>
                  <a:cubicBezTo>
                    <a:pt x="2475" y="1134"/>
                    <a:pt x="2475" y="1134"/>
                    <a:pt x="2475" y="1134"/>
                  </a:cubicBezTo>
                  <a:cubicBezTo>
                    <a:pt x="2129" y="386"/>
                    <a:pt x="1261" y="0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  <a:cubicBezTo>
                    <a:pt x="5" y="1547"/>
                    <a:pt x="5" y="1547"/>
                    <a:pt x="5" y="1547"/>
                  </a:cubicBezTo>
                  <a:cubicBezTo>
                    <a:pt x="241" y="1610"/>
                    <a:pt x="398" y="1742"/>
                    <a:pt x="446" y="1944"/>
                  </a:cubicBezTo>
                  <a:cubicBezTo>
                    <a:pt x="1229" y="1632"/>
                    <a:pt x="1229" y="1632"/>
                    <a:pt x="1229" y="1632"/>
                  </a:cubicBezTo>
                  <a:cubicBezTo>
                    <a:pt x="1461" y="1568"/>
                    <a:pt x="1477" y="1766"/>
                    <a:pt x="1444" y="1840"/>
                  </a:cubicBezTo>
                  <a:cubicBezTo>
                    <a:pt x="1444" y="1839"/>
                    <a:pt x="1444" y="1839"/>
                    <a:pt x="1444" y="1839"/>
                  </a:cubicBezTo>
                  <a:cubicBezTo>
                    <a:pt x="1422" y="1890"/>
                    <a:pt x="1419" y="1947"/>
                    <a:pt x="1441" y="1998"/>
                  </a:cubicBezTo>
                  <a:cubicBezTo>
                    <a:pt x="1487" y="2107"/>
                    <a:pt x="1625" y="2152"/>
                    <a:pt x="1750" y="2098"/>
                  </a:cubicBezTo>
                  <a:cubicBezTo>
                    <a:pt x="1875" y="2045"/>
                    <a:pt x="1939" y="1914"/>
                    <a:pt x="1893" y="1806"/>
                  </a:cubicBezTo>
                  <a:cubicBezTo>
                    <a:pt x="1870" y="1753"/>
                    <a:pt x="1826" y="1715"/>
                    <a:pt x="1772" y="1697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84" name="Freeform 8"/>
            <p:cNvSpPr/>
            <p:nvPr/>
          </p:nvSpPr>
          <p:spPr bwMode="auto">
            <a:xfrm>
              <a:off x="0" y="0"/>
              <a:ext cx="1721791" cy="1255911"/>
            </a:xfrm>
            <a:custGeom>
              <a:gdLst>
                <a:gd fmla="*/ 1575132 w 2665" name="T0"/>
                <a:gd fmla="*/ 323502 h 1945" name="T1"/>
                <a:gd fmla="*/ 1481451 w 2665" name="T2"/>
                <a:gd fmla="*/ 371285 h 1945" name="T3"/>
                <a:gd fmla="*/ 1310241 w 2665" name="T4"/>
                <a:gd fmla="*/ 286696 h 1945" name="T5"/>
                <a:gd fmla="*/ 1309595 w 2665" name="T6"/>
                <a:gd fmla="*/ 0 h 1945" name="T7"/>
                <a:gd fmla="*/ 0 w 2665" name="T8"/>
                <a:gd fmla="*/ 356433 h 1945" name="T9"/>
                <a:gd fmla="*/ 281043 w 2665" name="T10"/>
                <a:gd fmla="*/ 1255911 h 1945" name="T11"/>
                <a:gd fmla="*/ 1069901 w 2665" name="T12"/>
                <a:gd fmla="*/ 969860 h 1945" name="T13"/>
                <a:gd fmla="*/ 1312825 w 2665" name="T14"/>
                <a:gd fmla="*/ 998917 h 1945" name="T15"/>
                <a:gd fmla="*/ 1312179 w 2665" name="T16"/>
                <a:gd fmla="*/ 878169 h 1945" name="T17"/>
                <a:gd fmla="*/ 1314763 w 2665" name="T18"/>
                <a:gd fmla="*/ 719324 h 1945" name="T19"/>
                <a:gd fmla="*/ 1491788 w 2665" name="T20"/>
                <a:gd fmla="*/ 601804 h 1945" name="T21"/>
                <a:gd fmla="*/ 1491788 w 2665" name="T22"/>
                <a:gd fmla="*/ 601158 h 1945" name="T23"/>
                <a:gd fmla="*/ 1586761 w 2665" name="T24"/>
                <a:gd fmla="*/ 639901 h 1945" name="T25"/>
                <a:gd fmla="*/ 1718561 w 2665" name="T26"/>
                <a:gd fmla="*/ 476536 h 1945" name="T27"/>
                <a:gd fmla="*/ 1575132 w 2665" name="T28"/>
                <a:gd fmla="*/ 323502 h 1945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2665" name="T45"/>
                <a:gd fmla="*/ 0 h 1945" name="T46"/>
                <a:gd fmla="*/ 2665 w 2665" name="T47"/>
                <a:gd fmla="*/ 1945 h 1945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1945" w="2665">
                  <a:moveTo>
                    <a:pt x="2438" y="501"/>
                  </a:moveTo>
                  <a:cubicBezTo>
                    <a:pt x="2381" y="503"/>
                    <a:pt x="2329" y="531"/>
                    <a:pt x="2293" y="575"/>
                  </a:cubicBezTo>
                  <a:cubicBezTo>
                    <a:pt x="2229" y="627"/>
                    <a:pt x="2062" y="668"/>
                    <a:pt x="2028" y="444"/>
                  </a:cubicBezTo>
                  <a:cubicBezTo>
                    <a:pt x="2027" y="0"/>
                    <a:pt x="2027" y="0"/>
                    <a:pt x="2027" y="0"/>
                  </a:cubicBezTo>
                  <a:cubicBezTo>
                    <a:pt x="833" y="6"/>
                    <a:pt x="0" y="552"/>
                    <a:pt x="0" y="552"/>
                  </a:cubicBezTo>
                  <a:cubicBezTo>
                    <a:pt x="435" y="1945"/>
                    <a:pt x="435" y="1945"/>
                    <a:pt x="435" y="1945"/>
                  </a:cubicBezTo>
                  <a:cubicBezTo>
                    <a:pt x="435" y="1945"/>
                    <a:pt x="1004" y="1502"/>
                    <a:pt x="1656" y="1502"/>
                  </a:cubicBezTo>
                  <a:cubicBezTo>
                    <a:pt x="1796" y="1502"/>
                    <a:pt x="1922" y="1517"/>
                    <a:pt x="2032" y="1547"/>
                  </a:cubicBezTo>
                  <a:cubicBezTo>
                    <a:pt x="2031" y="1360"/>
                    <a:pt x="2031" y="1360"/>
                    <a:pt x="2031" y="1360"/>
                  </a:cubicBezTo>
                  <a:cubicBezTo>
                    <a:pt x="2035" y="1114"/>
                    <a:pt x="2035" y="1114"/>
                    <a:pt x="2035" y="1114"/>
                  </a:cubicBezTo>
                  <a:cubicBezTo>
                    <a:pt x="2033" y="810"/>
                    <a:pt x="2247" y="871"/>
                    <a:pt x="2309" y="932"/>
                  </a:cubicBezTo>
                  <a:cubicBezTo>
                    <a:pt x="2309" y="931"/>
                    <a:pt x="2309" y="931"/>
                    <a:pt x="2309" y="931"/>
                  </a:cubicBezTo>
                  <a:cubicBezTo>
                    <a:pt x="2348" y="970"/>
                    <a:pt x="2400" y="993"/>
                    <a:pt x="2456" y="991"/>
                  </a:cubicBezTo>
                  <a:cubicBezTo>
                    <a:pt x="2573" y="987"/>
                    <a:pt x="2665" y="874"/>
                    <a:pt x="2660" y="738"/>
                  </a:cubicBezTo>
                  <a:cubicBezTo>
                    <a:pt x="2655" y="603"/>
                    <a:pt x="2556" y="496"/>
                    <a:pt x="2438" y="50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9485" name="任意多边形 14"/>
            <p:cNvSpPr/>
            <p:nvPr/>
          </p:nvSpPr>
          <p:spPr bwMode="auto">
            <a:xfrm>
              <a:off x="765640" y="3318551"/>
              <a:ext cx="1290445" cy="1288251"/>
            </a:xfrm>
            <a:custGeom>
              <a:gdLst>
                <a:gd fmla="*/ 693757 w 1289896" name="T0"/>
                <a:gd fmla="*/ 1868 h 1288803" name="T1"/>
                <a:gd fmla="*/ 1256798 w 1289896" name="T2"/>
                <a:gd fmla="*/ 439324 h 1288803" name="T3"/>
                <a:gd fmla="*/ 850460 w 1289896" name="T4"/>
                <a:gd fmla="*/ 1254654 h 1288803" name="T5"/>
                <a:gd fmla="*/ 33902 w 1289896" name="T6"/>
                <a:gd fmla="*/ 848927 h 1288803" name="T7"/>
                <a:gd fmla="*/ 439593 w 1289896" name="T8"/>
                <a:gd fmla="*/ 33597 h 1288803" name="T9"/>
                <a:gd fmla="*/ 693757 w 1289896" name="T10"/>
                <a:gd fmla="*/ 1868 h 1288803" name="T11"/>
                <a:gd fmla="*/ 646144 w 1289896" name="T12"/>
                <a:gd fmla="*/ 193468 h 1288803" name="T13"/>
                <a:gd fmla="*/ 502594 w 1289896" name="T14"/>
                <a:gd fmla="*/ 217357 h 1288803" name="T15"/>
                <a:gd fmla="*/ 218081 w 1289896" name="T16"/>
                <a:gd fmla="*/ 787458 h 1288803" name="T17"/>
                <a:gd fmla="*/ 645498 w 1289896" name="T18"/>
                <a:gd fmla="*/ 1094782 h 1288803" name="T19"/>
                <a:gd fmla="*/ 789694 w 1289896" name="T20"/>
                <a:gd fmla="*/ 1070893 h 1288803" name="T21"/>
                <a:gd fmla="*/ 1073561 w 1289896" name="T22"/>
                <a:gd fmla="*/ 500793 h 1288803" name="T23"/>
                <a:gd fmla="*/ 646144 w 1289896" name="T24"/>
                <a:gd fmla="*/ 193468 h 1288803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289896" name="T39"/>
                <a:gd fmla="*/ 0 h 1288803" name="T40"/>
                <a:gd fmla="*/ 1289896 w 1289896" name="T41"/>
                <a:gd fmla="*/ 1288803 h 1288803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288803" w="1289896">
                  <a:moveTo>
                    <a:pt x="693462" y="1869"/>
                  </a:moveTo>
                  <a:cubicBezTo>
                    <a:pt x="944000" y="21047"/>
                    <a:pt x="1170891" y="186470"/>
                    <a:pt x="1256263" y="439512"/>
                  </a:cubicBezTo>
                  <a:cubicBezTo>
                    <a:pt x="1369446" y="776901"/>
                    <a:pt x="1187707" y="1142082"/>
                    <a:pt x="850098" y="1255192"/>
                  </a:cubicBezTo>
                  <a:cubicBezTo>
                    <a:pt x="512490" y="1368301"/>
                    <a:pt x="147071" y="1186680"/>
                    <a:pt x="33888" y="849291"/>
                  </a:cubicBezTo>
                  <a:cubicBezTo>
                    <a:pt x="-79942" y="511902"/>
                    <a:pt x="102444" y="146720"/>
                    <a:pt x="439406" y="33611"/>
                  </a:cubicBezTo>
                  <a:cubicBezTo>
                    <a:pt x="523808" y="5333"/>
                    <a:pt x="609949" y="-4523"/>
                    <a:pt x="693462" y="1869"/>
                  </a:cubicBezTo>
                  <a:close/>
                  <a:moveTo>
                    <a:pt x="645869" y="193551"/>
                  </a:moveTo>
                  <a:cubicBezTo>
                    <a:pt x="597393" y="193551"/>
                    <a:pt x="548917" y="201302"/>
                    <a:pt x="502380" y="217450"/>
                  </a:cubicBezTo>
                  <a:cubicBezTo>
                    <a:pt x="266464" y="296252"/>
                    <a:pt x="139133" y="552035"/>
                    <a:pt x="217988" y="787795"/>
                  </a:cubicBezTo>
                  <a:cubicBezTo>
                    <a:pt x="280037" y="971881"/>
                    <a:pt x="451965" y="1095251"/>
                    <a:pt x="645223" y="1095251"/>
                  </a:cubicBezTo>
                  <a:cubicBezTo>
                    <a:pt x="694345" y="1095251"/>
                    <a:pt x="742175" y="1087500"/>
                    <a:pt x="789358" y="1071352"/>
                  </a:cubicBezTo>
                  <a:cubicBezTo>
                    <a:pt x="1024628" y="992550"/>
                    <a:pt x="1151958" y="736767"/>
                    <a:pt x="1073104" y="501008"/>
                  </a:cubicBezTo>
                  <a:cubicBezTo>
                    <a:pt x="1011055" y="316921"/>
                    <a:pt x="839773" y="193551"/>
                    <a:pt x="645869" y="193551"/>
                  </a:cubicBez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19459" name="矩形 15"/>
          <p:cNvSpPr>
            <a:spLocks noChangeArrowheads="1"/>
          </p:cNvSpPr>
          <p:nvPr/>
        </p:nvSpPr>
        <p:spPr bwMode="auto">
          <a:xfrm>
            <a:off x="5232400" y="2185988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01</a:t>
            </a:r>
          </a:p>
        </p:txBody>
      </p:sp>
      <p:sp>
        <p:nvSpPr>
          <p:cNvPr id="19460" name="矩形 16"/>
          <p:cNvSpPr>
            <a:spLocks noChangeArrowheads="1"/>
          </p:cNvSpPr>
          <p:nvPr/>
        </p:nvSpPr>
        <p:spPr bwMode="auto">
          <a:xfrm>
            <a:off x="6324599" y="2201863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02</a:t>
            </a:r>
          </a:p>
        </p:txBody>
      </p:sp>
      <p:sp>
        <p:nvSpPr>
          <p:cNvPr id="19461" name="矩形 17"/>
          <p:cNvSpPr>
            <a:spLocks noChangeArrowheads="1"/>
          </p:cNvSpPr>
          <p:nvPr/>
        </p:nvSpPr>
        <p:spPr bwMode="auto">
          <a:xfrm>
            <a:off x="6426199" y="3122613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03</a:t>
            </a:r>
          </a:p>
        </p:txBody>
      </p:sp>
      <p:sp>
        <p:nvSpPr>
          <p:cNvPr id="19462" name="矩形 18"/>
          <p:cNvSpPr>
            <a:spLocks noChangeArrowheads="1"/>
          </p:cNvSpPr>
          <p:nvPr/>
        </p:nvSpPr>
        <p:spPr bwMode="auto">
          <a:xfrm>
            <a:off x="5800725" y="4000500"/>
            <a:ext cx="6337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3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04</a:t>
            </a:r>
          </a:p>
        </p:txBody>
      </p:sp>
      <p:grpSp>
        <p:nvGrpSpPr>
          <p:cNvPr id="19463" name="组合 19"/>
          <p:cNvGrpSpPr/>
          <p:nvPr/>
        </p:nvGrpSpPr>
        <p:grpSpPr>
          <a:xfrm>
            <a:off x="1017588" y="4281488"/>
            <a:ext cx="3392487" cy="984250"/>
            <a:chExt cx="3391967" cy="985250"/>
          </a:xfrm>
        </p:grpSpPr>
        <p:sp>
          <p:nvSpPr>
            <p:cNvPr id="19479" name="矩形 20"/>
            <p:cNvSpPr>
              <a:spLocks noChangeArrowheads="1"/>
            </p:cNvSpPr>
            <p:nvPr/>
          </p:nvSpPr>
          <p:spPr bwMode="auto">
            <a:xfrm>
              <a:off x="15873" y="0"/>
              <a:ext cx="1601859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9480" name="矩形 21"/>
            <p:cNvSpPr>
              <a:spLocks noChangeArrowheads="1"/>
            </p:cNvSpPr>
            <p:nvPr/>
          </p:nvSpPr>
          <p:spPr bwMode="auto">
            <a:xfrm>
              <a:off x="0" y="246311"/>
              <a:ext cx="3391967" cy="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9464" name="组合 22"/>
          <p:cNvGrpSpPr/>
          <p:nvPr/>
        </p:nvGrpSpPr>
        <p:grpSpPr>
          <a:xfrm>
            <a:off x="1001713" y="2132013"/>
            <a:ext cx="3170237" cy="984250"/>
            <a:chExt cx="3170931" cy="985250"/>
          </a:xfrm>
        </p:grpSpPr>
        <p:sp>
          <p:nvSpPr>
            <p:cNvPr id="19477" name="矩形 23"/>
            <p:cNvSpPr>
              <a:spLocks noChangeArrowheads="1"/>
            </p:cNvSpPr>
            <p:nvPr/>
          </p:nvSpPr>
          <p:spPr bwMode="auto">
            <a:xfrm>
              <a:off x="15878" y="0"/>
              <a:ext cx="1602456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9478" name="矩形 24"/>
            <p:cNvSpPr>
              <a:spLocks noChangeArrowheads="1"/>
            </p:cNvSpPr>
            <p:nvPr/>
          </p:nvSpPr>
          <p:spPr bwMode="auto">
            <a:xfrm>
              <a:off x="0" y="246312"/>
              <a:ext cx="3170931" cy="94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9465" name="组合 25"/>
          <p:cNvGrpSpPr/>
          <p:nvPr/>
        </p:nvGrpSpPr>
        <p:grpSpPr>
          <a:xfrm>
            <a:off x="7924800" y="2132013"/>
            <a:ext cx="3402013" cy="984250"/>
            <a:chExt cx="3402588" cy="985250"/>
          </a:xfrm>
        </p:grpSpPr>
        <p:sp>
          <p:nvSpPr>
            <p:cNvPr id="19475" name="矩形 26"/>
            <p:cNvSpPr>
              <a:spLocks noChangeArrowheads="1"/>
            </p:cNvSpPr>
            <p:nvPr/>
          </p:nvSpPr>
          <p:spPr bwMode="auto">
            <a:xfrm>
              <a:off x="15877" y="0"/>
              <a:ext cx="1602376" cy="33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9476" name="矩形 27"/>
            <p:cNvSpPr>
              <a:spLocks noChangeArrowheads="1"/>
            </p:cNvSpPr>
            <p:nvPr/>
          </p:nvSpPr>
          <p:spPr bwMode="auto">
            <a:xfrm>
              <a:off x="-1" y="246312"/>
              <a:ext cx="3402588" cy="7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9466" name="组合 28"/>
          <p:cNvGrpSpPr/>
          <p:nvPr/>
        </p:nvGrpSpPr>
        <p:grpSpPr>
          <a:xfrm>
            <a:off x="7924800" y="4098925"/>
            <a:ext cx="3402013" cy="985838"/>
            <a:chExt cx="3402588" cy="985250"/>
          </a:xfrm>
        </p:grpSpPr>
        <p:sp>
          <p:nvSpPr>
            <p:cNvPr id="19473" name="矩形 29"/>
            <p:cNvSpPr>
              <a:spLocks noChangeArrowheads="1"/>
            </p:cNvSpPr>
            <p:nvPr/>
          </p:nvSpPr>
          <p:spPr bwMode="auto">
            <a:xfrm>
              <a:off x="15877" y="0"/>
              <a:ext cx="1602376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9474" name="矩形 30"/>
            <p:cNvSpPr>
              <a:spLocks noChangeArrowheads="1"/>
            </p:cNvSpPr>
            <p:nvPr/>
          </p:nvSpPr>
          <p:spPr bwMode="auto">
            <a:xfrm>
              <a:off x="-1" y="245916"/>
              <a:ext cx="3402588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9467" name="组合 23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9468" name="任意多边形 24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9469" name="任意多边形 25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9471" name="任意多边形 2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2" name="Text Box 2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9470" name="文本框 2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泪滴形 9"/>
          <p:cNvSpPr/>
          <p:nvPr/>
        </p:nvSpPr>
        <p:spPr bwMode="auto">
          <a:xfrm rot="8100000">
            <a:off x="1193800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83" name="泪滴形 10"/>
          <p:cNvSpPr/>
          <p:nvPr/>
        </p:nvSpPr>
        <p:spPr bwMode="auto">
          <a:xfrm rot="8100000">
            <a:off x="3910013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84" name="泪滴形 11"/>
          <p:cNvSpPr/>
          <p:nvPr/>
        </p:nvSpPr>
        <p:spPr bwMode="auto">
          <a:xfrm rot="8100000">
            <a:off x="6624638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85" name="泪滴形 12"/>
          <p:cNvSpPr/>
          <p:nvPr/>
        </p:nvSpPr>
        <p:spPr bwMode="auto">
          <a:xfrm rot="8100000">
            <a:off x="9340850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0486" name="Freeform 36"/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gdLst>
              <a:gd fmla="*/ 272695 w 286" name="T0"/>
              <a:gd fmla="*/ 162847 h 217" name="T1"/>
              <a:gd fmla="*/ 603605 w 286" name="T2"/>
              <a:gd fmla="*/ 156702 h 217" name="T3"/>
              <a:gd fmla="*/ 572965 w 286" name="T4"/>
              <a:gd fmla="*/ 184355 h 217" name="T5"/>
              <a:gd fmla="*/ 306399 w 286" name="T6"/>
              <a:gd fmla="*/ 190500 h 217" name="T7"/>
              <a:gd fmla="*/ 367678 w 286" name="T8"/>
              <a:gd fmla="*/ 245806 h 217" name="T9"/>
              <a:gd fmla="*/ 508622 w 286" name="T10"/>
              <a:gd fmla="*/ 239661 h 217" name="T11"/>
              <a:gd fmla="*/ 441214 w 286" name="T12"/>
              <a:gd fmla="*/ 168992 h 217" name="T13"/>
              <a:gd fmla="*/ 441214 w 286" name="T14"/>
              <a:gd fmla="*/ 251952 h 217" name="T15"/>
              <a:gd fmla="*/ 441214 w 286" name="T16"/>
              <a:gd fmla="*/ 353347 h 217" name="T17"/>
              <a:gd fmla="*/ 441214 w 286" name="T18"/>
              <a:gd fmla="*/ 251952 h 217" name="T19"/>
              <a:gd fmla="*/ 33704 w 286" name="T20"/>
              <a:gd fmla="*/ 632952 h 217" name="T21"/>
              <a:gd fmla="*/ 33704 w 286" name="T22"/>
              <a:gd fmla="*/ 666750 h 217" name="T23"/>
              <a:gd fmla="*/ 870172 w 286" name="T24"/>
              <a:gd fmla="*/ 626806 h 217" name="T25"/>
              <a:gd fmla="*/ 864044 w 286" name="T26"/>
              <a:gd fmla="*/ 543847 h 217" name="T27"/>
              <a:gd fmla="*/ 781316 w 286" name="T28"/>
              <a:gd fmla="*/ 64524 h 217" name="T29"/>
              <a:gd fmla="*/ 159327 w 286" name="T30"/>
              <a:gd fmla="*/ 0 h 217" name="T31"/>
              <a:gd fmla="*/ 94984 w 286" name="T32"/>
              <a:gd fmla="*/ 411726 h 217" name="T33"/>
              <a:gd fmla="*/ 6128 w 286" name="T34"/>
              <a:gd fmla="*/ 580718 h 217" name="T35"/>
              <a:gd fmla="*/ 842596 w 286" name="T36"/>
              <a:gd fmla="*/ 596081 h 217" name="T37"/>
              <a:gd fmla="*/ 864044 w 286" name="T38"/>
              <a:gd fmla="*/ 543847 h 217" name="T39"/>
              <a:gd fmla="*/ 150135 w 286" name="T40"/>
              <a:gd fmla="*/ 52234 h 217" name="T41"/>
              <a:gd fmla="*/ 704717 w 286" name="T42"/>
              <a:gd fmla="*/ 43016 h 217" name="T43"/>
              <a:gd fmla="*/ 735357 w 286" name="T44"/>
              <a:gd fmla="*/ 73742 h 217" name="T45"/>
              <a:gd fmla="*/ 726165 w 286" name="T46"/>
              <a:gd fmla="*/ 390218 h 217" name="T47"/>
              <a:gd fmla="*/ 171583 w 286" name="T48"/>
              <a:gd fmla="*/ 399435 h 217" name="T49"/>
              <a:gd fmla="*/ 140943 w 286" name="T50"/>
              <a:gd fmla="*/ 368710 h 217" name="T51"/>
              <a:gd fmla="*/ 131751 w 286" name="T52"/>
              <a:gd fmla="*/ 439379 h 217" name="T53"/>
              <a:gd fmla="*/ 759869 w 286" name="T54"/>
              <a:gd fmla="*/ 463960 h 217" name="T55"/>
              <a:gd fmla="*/ 131751 w 286" name="T56"/>
              <a:gd fmla="*/ 439379 h 217" name="T57"/>
              <a:gd fmla="*/ 772124 w 286" name="T58"/>
              <a:gd fmla="*/ 482395 h 217" name="T59"/>
              <a:gd fmla="*/ 88856 w 286" name="T60"/>
              <a:gd fmla="*/ 506976 h 217" name="T61"/>
              <a:gd fmla="*/ 297207 w 286" name="T62"/>
              <a:gd fmla="*/ 549992 h 217" name="T63"/>
              <a:gd fmla="*/ 76600 w 286" name="T64"/>
              <a:gd fmla="*/ 525411 h 217" name="T65"/>
              <a:gd fmla="*/ 297207 w 286" name="T66"/>
              <a:gd fmla="*/ 549992 h 217" name="T67"/>
              <a:gd fmla="*/ 569901 w 286" name="T68"/>
              <a:gd fmla="*/ 525411 h 217" name="T69"/>
              <a:gd fmla="*/ 815020 w 286" name="T70"/>
              <a:gd fmla="*/ 549992 h 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286" name="T108"/>
              <a:gd fmla="*/ 0 h 217" name="T109"/>
              <a:gd fmla="*/ 286 w 286" name="T110"/>
              <a:gd fmla="*/ 217 h 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216" w="286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7" name="Freeform 28"/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gdLst>
              <a:gd fmla="*/ 574951 w 207" name="T0"/>
              <a:gd fmla="*/ 191650 h 207" name="T1"/>
              <a:gd fmla="*/ 533615 w 207" name="T2"/>
              <a:gd fmla="*/ 481005 h 207" name="T3"/>
              <a:gd fmla="*/ 605014 w 207" name="T4"/>
              <a:gd fmla="*/ 488521 h 207" name="T5"/>
              <a:gd fmla="*/ 672655 w 207" name="T6"/>
              <a:gd fmla="*/ 405848 h 207" name="T7"/>
              <a:gd fmla="*/ 661382 w 207" name="T8"/>
              <a:gd fmla="*/ 217955 h 207" name="T9"/>
              <a:gd fmla="*/ 514825 w 207" name="T10"/>
              <a:gd fmla="*/ 101462 h 207" name="T11"/>
              <a:gd fmla="*/ 285597 w 207" name="T12"/>
              <a:gd fmla="*/ 112736 h 207" name="T13"/>
              <a:gd fmla="*/ 116493 w 207" name="T14"/>
              <a:gd fmla="*/ 278081 h 207" name="T15"/>
              <a:gd fmla="*/ 112736 w 207" name="T16"/>
              <a:gd fmla="*/ 522341 h 207" name="T17"/>
              <a:gd fmla="*/ 266807 w 207" name="T18"/>
              <a:gd fmla="*/ 668897 h 207" name="T19"/>
              <a:gd fmla="*/ 454700 w 207" name="T20"/>
              <a:gd fmla="*/ 683929 h 207" name="T21"/>
              <a:gd fmla="*/ 537373 w 207" name="T22"/>
              <a:gd fmla="*/ 747812 h 207" name="T23"/>
              <a:gd fmla="*/ 383301 w 207" name="T24"/>
              <a:gd fmla="*/ 777875 h 207" name="T25"/>
              <a:gd fmla="*/ 108978 w 207" name="T26"/>
              <a:gd fmla="*/ 683929 h 207" name="T27"/>
              <a:gd fmla="*/ 0 w 207" name="T28"/>
              <a:gd fmla="*/ 405848 h 207" name="T29"/>
              <a:gd fmla="*/ 120251 w 207" name="T30"/>
              <a:gd fmla="*/ 108978 h 207" name="T31"/>
              <a:gd fmla="*/ 409606 w 207" name="T32"/>
              <a:gd fmla="*/ 0 h 207" name="T33"/>
              <a:gd fmla="*/ 672655 w 207" name="T34"/>
              <a:gd fmla="*/ 86431 h 207" name="T35"/>
              <a:gd fmla="*/ 777875 w 207" name="T36"/>
              <a:gd fmla="*/ 326933 h 207" name="T37"/>
              <a:gd fmla="*/ 706476 w 207" name="T38"/>
              <a:gd fmla="*/ 514825 h 207" name="T39"/>
              <a:gd fmla="*/ 529857 w 207" name="T40"/>
              <a:gd fmla="*/ 589982 h 207" name="T41"/>
              <a:gd fmla="*/ 462216 w 207" name="T42"/>
              <a:gd fmla="*/ 567435 h 207" name="T43"/>
              <a:gd fmla="*/ 439668 w 207" name="T44"/>
              <a:gd fmla="*/ 496036 h 207" name="T45"/>
              <a:gd fmla="*/ 409606 w 207" name="T46"/>
              <a:gd fmla="*/ 529857 h 207" name="T47"/>
              <a:gd fmla="*/ 334449 w 207" name="T48"/>
              <a:gd fmla="*/ 582467 h 207" name="T49"/>
              <a:gd fmla="*/ 248018 w 207" name="T50"/>
              <a:gd fmla="*/ 578709 h 207" name="T51"/>
              <a:gd fmla="*/ 195408 w 207" name="T52"/>
              <a:gd fmla="*/ 514825 h 207" name="T53"/>
              <a:gd fmla="*/ 202924 w 207" name="T54"/>
              <a:gd fmla="*/ 360754 h 207" name="T55"/>
              <a:gd fmla="*/ 319417 w 207" name="T56"/>
              <a:gd fmla="*/ 210440 h 207" name="T57"/>
              <a:gd fmla="*/ 450942 w 207" name="T58"/>
              <a:gd fmla="*/ 195408 h 207" name="T59"/>
              <a:gd fmla="*/ 514825 w 207" name="T60"/>
              <a:gd fmla="*/ 191650 h 207" name="T61"/>
              <a:gd fmla="*/ 439668 w 207" name="T62"/>
              <a:gd fmla="*/ 281839 h 207" name="T63"/>
              <a:gd fmla="*/ 360754 w 207" name="T64"/>
              <a:gd fmla="*/ 293112 h 207" name="T65"/>
              <a:gd fmla="*/ 300628 w 207" name="T66"/>
              <a:gd fmla="*/ 379543 h 207" name="T67"/>
              <a:gd fmla="*/ 304386 w 207" name="T68"/>
              <a:gd fmla="*/ 481005 h 207" name="T69"/>
              <a:gd fmla="*/ 368269 w 207" name="T70"/>
              <a:gd fmla="*/ 492278 h 207" name="T71"/>
              <a:gd fmla="*/ 420879 w 207" name="T72"/>
              <a:gd fmla="*/ 447184 h 207" name="T73"/>
              <a:gd fmla="*/ 462216 w 207" name="T74"/>
              <a:gd fmla="*/ 296870 h 20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207" name="T114"/>
              <a:gd fmla="*/ 0 h 207" name="T115"/>
              <a:gd fmla="*/ 207 w 207" name="T116"/>
              <a:gd fmla="*/ 207 h 207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206" w="206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8" name="Freeform 12"/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gdLst>
              <a:gd fmla="*/ 161065 w 96" name="T0"/>
              <a:gd fmla="*/ 693438 h 101" name="T1"/>
              <a:gd fmla="*/ 56373 w 96" name="T2"/>
              <a:gd fmla="*/ 467668 h 101" name="T3"/>
              <a:gd fmla="*/ 144959 w 96" name="T4"/>
              <a:gd fmla="*/ 233834 h 101" name="T5"/>
              <a:gd fmla="*/ 338237 w 96" name="T6"/>
              <a:gd fmla="*/ 137075 h 101" name="T7"/>
              <a:gd fmla="*/ 330183 w 96" name="T8"/>
              <a:gd fmla="*/ 72569 h 101" name="T9"/>
              <a:gd fmla="*/ 289917 w 96" name="T10"/>
              <a:gd fmla="*/ 80632 h 101" name="T11"/>
              <a:gd fmla="*/ 281864 w 96" name="T12"/>
              <a:gd fmla="*/ 40316 h 101" name="T13"/>
              <a:gd fmla="*/ 386556 w 96" name="T14"/>
              <a:gd fmla="*/ 24190 h 101" name="T15"/>
              <a:gd fmla="*/ 394609 w 96" name="T16"/>
              <a:gd fmla="*/ 64506 h 101" name="T17"/>
              <a:gd fmla="*/ 354343 w 96" name="T18"/>
              <a:gd fmla="*/ 72569 h 101" name="T19"/>
              <a:gd fmla="*/ 370450 w 96" name="T20"/>
              <a:gd fmla="*/ 129012 h 101" name="T21"/>
              <a:gd fmla="*/ 595941 w 96" name="T22"/>
              <a:gd fmla="*/ 217707 h 101" name="T23"/>
              <a:gd fmla="*/ 700633 w 96" name="T24"/>
              <a:gd fmla="*/ 435415 h 101" name="T25"/>
              <a:gd fmla="*/ 620100 w 96" name="T26"/>
              <a:gd fmla="*/ 669249 h 101" name="T27"/>
              <a:gd fmla="*/ 603994 w 96" name="T28"/>
              <a:gd fmla="*/ 685375 h 101" name="T29"/>
              <a:gd fmla="*/ 636207 w 96" name="T30"/>
              <a:gd fmla="*/ 814387 h 101" name="T31"/>
              <a:gd fmla="*/ 595941 w 96" name="T32"/>
              <a:gd fmla="*/ 814387 h 101" name="T33"/>
              <a:gd fmla="*/ 507355 w 96" name="T34"/>
              <a:gd fmla="*/ 749881 h 101" name="T35"/>
              <a:gd fmla="*/ 394609 w 96" name="T36"/>
              <a:gd fmla="*/ 774071 h 101" name="T37"/>
              <a:gd fmla="*/ 257704 w 96" name="T38"/>
              <a:gd fmla="*/ 749881 h 101" name="T39"/>
              <a:gd fmla="*/ 177172 w 96" name="T40"/>
              <a:gd fmla="*/ 814387 h 101" name="T41"/>
              <a:gd fmla="*/ 136905 w 96" name="T42"/>
              <a:gd fmla="*/ 814387 h 101" name="T43"/>
              <a:gd fmla="*/ 169118 w 96" name="T44"/>
              <a:gd fmla="*/ 693438 h 101" name="T45"/>
              <a:gd fmla="*/ 161065 w 96" name="T46"/>
              <a:gd fmla="*/ 693438 h 101" name="T47"/>
              <a:gd fmla="*/ 660367 w 96" name="T48"/>
              <a:gd fmla="*/ 48379 h 101" name="T49"/>
              <a:gd fmla="*/ 483195 w 96" name="T50"/>
              <a:gd fmla="*/ 88696 h 101" name="T51"/>
              <a:gd fmla="*/ 740899 w 96" name="T52"/>
              <a:gd fmla="*/ 249960 h 101" name="T53"/>
              <a:gd fmla="*/ 708686 w 96" name="T54"/>
              <a:gd fmla="*/ 72569 h 101" name="T55"/>
              <a:gd fmla="*/ 740899 w 96" name="T56"/>
              <a:gd fmla="*/ 24190 h 101" name="T57"/>
              <a:gd fmla="*/ 692580 w 96" name="T58"/>
              <a:gd fmla="*/ 0 h 101" name="T59"/>
              <a:gd fmla="*/ 660367 w 96" name="T60"/>
              <a:gd fmla="*/ 48379 h 101" name="T61"/>
              <a:gd fmla="*/ 112746 w 96" name="T62"/>
              <a:gd fmla="*/ 48379 h 101" name="T63"/>
              <a:gd fmla="*/ 80533 w 96" name="T64"/>
              <a:gd fmla="*/ 0 h 101" name="T65"/>
              <a:gd fmla="*/ 32213 w 96" name="T66"/>
              <a:gd fmla="*/ 24190 h 101" name="T67"/>
              <a:gd fmla="*/ 64426 w 96" name="T68"/>
              <a:gd fmla="*/ 72569 h 101" name="T69"/>
              <a:gd fmla="*/ 32213 w 96" name="T70"/>
              <a:gd fmla="*/ 249960 h 101" name="T71"/>
              <a:gd fmla="*/ 289917 w 96" name="T72"/>
              <a:gd fmla="*/ 88696 h 101" name="T73"/>
              <a:gd fmla="*/ 112746 w 96" name="T74"/>
              <a:gd fmla="*/ 48379 h 101" name="T75"/>
              <a:gd fmla="*/ 346290 w 96" name="T76"/>
              <a:gd fmla="*/ 435415 h 101" name="T77"/>
              <a:gd fmla="*/ 338237 w 96" name="T78"/>
              <a:gd fmla="*/ 451541 h 101" name="T79"/>
              <a:gd fmla="*/ 177172 w 96" name="T80"/>
              <a:gd fmla="*/ 491857 h 101" name="T81"/>
              <a:gd fmla="*/ 177172 w 96" name="T82"/>
              <a:gd fmla="*/ 516047 h 101" name="T83"/>
              <a:gd fmla="*/ 346290 w 96" name="T84"/>
              <a:gd fmla="*/ 475731 h 101" name="T85"/>
              <a:gd fmla="*/ 370450 w 96" name="T86"/>
              <a:gd fmla="*/ 491857 h 101" name="T87"/>
              <a:gd fmla="*/ 434876 w 96" name="T88"/>
              <a:gd fmla="*/ 467668 h 101" name="T89"/>
              <a:gd fmla="*/ 402663 w 96" name="T90"/>
              <a:gd fmla="*/ 403162 h 101" name="T91"/>
              <a:gd fmla="*/ 394609 w 96" name="T92"/>
              <a:gd fmla="*/ 403162 h 101" name="T93"/>
              <a:gd fmla="*/ 330183 w 96" name="T94"/>
              <a:gd fmla="*/ 298340 h 101" name="T95"/>
              <a:gd fmla="*/ 306024 w 96" name="T96"/>
              <a:gd fmla="*/ 314466 h 101" name="T97"/>
              <a:gd fmla="*/ 354343 w 96" name="T98"/>
              <a:gd fmla="*/ 419288 h 101" name="T99"/>
              <a:gd fmla="*/ 346290 w 96" name="T100"/>
              <a:gd fmla="*/ 435415 h 101" name="T101"/>
              <a:gd fmla="*/ 144959 w 96" name="T102"/>
              <a:gd fmla="*/ 467668 h 101" name="T103"/>
              <a:gd fmla="*/ 225491 w 96" name="T104"/>
              <a:gd fmla="*/ 628933 h 101" name="T105"/>
              <a:gd fmla="*/ 394609 w 96" name="T106"/>
              <a:gd fmla="*/ 685375 h 101" name="T107"/>
              <a:gd fmla="*/ 555674 w 96" name="T108"/>
              <a:gd fmla="*/ 612806 h 101" name="T109"/>
              <a:gd fmla="*/ 612047 w 96" name="T110"/>
              <a:gd fmla="*/ 443478 h 101" name="T111"/>
              <a:gd fmla="*/ 539568 w 96" name="T112"/>
              <a:gd fmla="*/ 282213 h 101" name="T113"/>
              <a:gd fmla="*/ 370450 w 96" name="T114"/>
              <a:gd fmla="*/ 217707 h 101" name="T115"/>
              <a:gd fmla="*/ 209385 w 96" name="T116"/>
              <a:gd fmla="*/ 298340 h 101" name="T117"/>
              <a:gd fmla="*/ 144959 w 96" name="T118"/>
              <a:gd fmla="*/ 467668 h 101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96" name="T180"/>
              <a:gd fmla="*/ 0 h 101" name="T181"/>
              <a:gd fmla="*/ 96 w 96" name="T182"/>
              <a:gd fmla="*/ 101 h 101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89" name="Freeform 10"/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gdLst>
              <a:gd fmla="*/ 115817 w 90" name="T0"/>
              <a:gd fmla="*/ 331196 h 102" name="T1"/>
              <a:gd fmla="*/ 537722 w 90" name="T2"/>
              <a:gd fmla="*/ 331196 h 102" name="T3"/>
              <a:gd fmla="*/ 653539 w 90" name="T4"/>
              <a:gd fmla="*/ 447115 h 102" name="T5"/>
              <a:gd fmla="*/ 653539 w 90" name="T6"/>
              <a:gd fmla="*/ 521634 h 102" name="T7"/>
              <a:gd fmla="*/ 363996 w 90" name="T8"/>
              <a:gd fmla="*/ 521634 h 102" name="T9"/>
              <a:gd fmla="*/ 363996 w 90" name="T10"/>
              <a:gd fmla="*/ 670672 h 102" name="T11"/>
              <a:gd fmla="*/ 653539 w 90" name="T12"/>
              <a:gd fmla="*/ 670672 h 102" name="T13"/>
              <a:gd fmla="*/ 653539 w 90" name="T14"/>
              <a:gd fmla="*/ 736911 h 102" name="T15"/>
              <a:gd fmla="*/ 537722 w 90" name="T16"/>
              <a:gd fmla="*/ 844550 h 102" name="T17"/>
              <a:gd fmla="*/ 0 w 90" name="T18"/>
              <a:gd fmla="*/ 844550 h 102" name="T19"/>
              <a:gd fmla="*/ 0 w 90" name="T20"/>
              <a:gd fmla="*/ 298076 h 102" name="T21"/>
              <a:gd fmla="*/ 0 w 90" name="T22"/>
              <a:gd fmla="*/ 289797 h 102" name="T23"/>
              <a:gd fmla="*/ 8273 w 90" name="T24"/>
              <a:gd fmla="*/ 231837 h 102" name="T25"/>
              <a:gd fmla="*/ 57909 w 90" name="T26"/>
              <a:gd fmla="*/ 165598 h 102" name="T27"/>
              <a:gd fmla="*/ 66181 w 90" name="T28"/>
              <a:gd fmla="*/ 157318 h 102" name="T29"/>
              <a:gd fmla="*/ 82726 w 90" name="T30"/>
              <a:gd fmla="*/ 157318 h 102" name="T31"/>
              <a:gd fmla="*/ 248179 w 90" name="T32"/>
              <a:gd fmla="*/ 157318 h 102" name="T33"/>
              <a:gd fmla="*/ 372269 w 90" name="T34"/>
              <a:gd fmla="*/ 24840 h 102" name="T35"/>
              <a:gd fmla="*/ 397087 w 90" name="T36"/>
              <a:gd fmla="*/ 0 h 102" name="T37"/>
              <a:gd fmla="*/ 421905 w 90" name="T38"/>
              <a:gd fmla="*/ 24840 h 102" name="T39"/>
              <a:gd fmla="*/ 579085 w 90" name="T40"/>
              <a:gd fmla="*/ 157318 h 102" name="T41"/>
              <a:gd fmla="*/ 612176 w 90" name="T42"/>
              <a:gd fmla="*/ 157318 h 102" name="T43"/>
              <a:gd fmla="*/ 612176 w 90" name="T44"/>
              <a:gd fmla="*/ 190438 h 102" name="T45"/>
              <a:gd fmla="*/ 719720 w 90" name="T46"/>
              <a:gd fmla="*/ 281517 h 102" name="T47"/>
              <a:gd fmla="*/ 744538 w 90" name="T48"/>
              <a:gd fmla="*/ 306356 h 102" name="T49"/>
              <a:gd fmla="*/ 670084 w 90" name="T50"/>
              <a:gd fmla="*/ 389155 h 102" name="T51"/>
              <a:gd fmla="*/ 620448 w 90" name="T52"/>
              <a:gd fmla="*/ 339476 h 102" name="T53"/>
              <a:gd fmla="*/ 645266 w 90" name="T54"/>
              <a:gd fmla="*/ 314636 h 102" name="T55"/>
              <a:gd fmla="*/ 405360 w 90" name="T56"/>
              <a:gd fmla="*/ 99359 h 102" name="T57"/>
              <a:gd fmla="*/ 206816 w 90" name="T58"/>
              <a:gd fmla="*/ 306356 h 102" name="T59"/>
              <a:gd fmla="*/ 107544 w 90" name="T60"/>
              <a:gd fmla="*/ 306356 h 102" name="T61"/>
              <a:gd fmla="*/ 181998 w 90" name="T62"/>
              <a:gd fmla="*/ 231837 h 102" name="T63"/>
              <a:gd fmla="*/ 90999 w 90" name="T64"/>
              <a:gd fmla="*/ 231837 h 102" name="T65"/>
              <a:gd fmla="*/ 74454 w 90" name="T66"/>
              <a:gd fmla="*/ 256677 h 102" name="T67"/>
              <a:gd fmla="*/ 74454 w 90" name="T68"/>
              <a:gd fmla="*/ 281517 h 102" name="T69"/>
              <a:gd fmla="*/ 82726 w 90" name="T70"/>
              <a:gd fmla="*/ 314636 h 102" name="T71"/>
              <a:gd fmla="*/ 115817 w 90" name="T72"/>
              <a:gd fmla="*/ 331196 h 102" name="T73"/>
              <a:gd fmla="*/ 471541 w 90" name="T74"/>
              <a:gd fmla="*/ 554753 h 102" name="T75"/>
              <a:gd fmla="*/ 421905 w 90" name="T76"/>
              <a:gd fmla="*/ 604433 h 102" name="T77"/>
              <a:gd fmla="*/ 471541 w 90" name="T78"/>
              <a:gd fmla="*/ 654112 h 102" name="T79"/>
              <a:gd fmla="*/ 521177 w 90" name="T80"/>
              <a:gd fmla="*/ 604433 h 102" name="T81"/>
              <a:gd fmla="*/ 471541 w 90" name="T82"/>
              <a:gd fmla="*/ 554753 h 102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90" name="T126"/>
              <a:gd fmla="*/ 0 h 102" name="T127"/>
              <a:gd fmla="*/ 90 w 90" name="T128"/>
              <a:gd fmla="*/ 102 h 102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102" w="90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0490" name="文本框 7"/>
          <p:cNvSpPr txBox="1">
            <a:spLocks noChangeArrowheads="1"/>
          </p:cNvSpPr>
          <p:nvPr/>
        </p:nvSpPr>
        <p:spPr bwMode="auto">
          <a:xfrm>
            <a:off x="955675" y="4117975"/>
            <a:ext cx="229425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0491" name="文本框 86"/>
          <p:cNvSpPr txBox="1">
            <a:spLocks noChangeArrowheads="1"/>
          </p:cNvSpPr>
          <p:nvPr/>
        </p:nvSpPr>
        <p:spPr bwMode="auto">
          <a:xfrm>
            <a:off x="3690938" y="4117975"/>
            <a:ext cx="229425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0492" name="文本框 87"/>
          <p:cNvSpPr txBox="1">
            <a:spLocks noChangeArrowheads="1"/>
          </p:cNvSpPr>
          <p:nvPr/>
        </p:nvSpPr>
        <p:spPr bwMode="auto">
          <a:xfrm>
            <a:off x="6396038" y="4117975"/>
            <a:ext cx="229425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0493" name="文本框 88"/>
          <p:cNvSpPr txBox="1">
            <a:spLocks noChangeArrowheads="1"/>
          </p:cNvSpPr>
          <p:nvPr/>
        </p:nvSpPr>
        <p:spPr bwMode="auto">
          <a:xfrm>
            <a:off x="9104314" y="4117975"/>
            <a:ext cx="229425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grpSp>
        <p:nvGrpSpPr>
          <p:cNvPr id="20494" name="组合 13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20495" name="任意多边形 14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20496" name="任意多边形 15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20498" name="任意多边形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9" name="Text Box 1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0497" name="文本框 1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9"/>
          <p:cNvSpPr>
            <a:spLocks noChangeArrowheads="1"/>
          </p:cNvSpPr>
          <p:nvPr/>
        </p:nvSpPr>
        <p:spPr bwMode="auto">
          <a:xfrm>
            <a:off x="1635125" y="1700213"/>
            <a:ext cx="86550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000000"/>
              </a:solidFill>
              <a:sym typeface="+mn-lt"/>
            </a:endParaRPr>
          </a:p>
        </p:txBody>
      </p:sp>
      <p:sp>
        <p:nvSpPr>
          <p:cNvPr id="21507" name="任意多边形 10"/>
          <p:cNvSpPr>
            <a:spLocks noChangeArrowheads="1"/>
          </p:cNvSpPr>
          <p:nvPr/>
        </p:nvSpPr>
        <p:spPr bwMode="auto">
          <a:xfrm>
            <a:off x="1636713" y="1700213"/>
            <a:ext cx="2047875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21508" name="任意多边形 11"/>
          <p:cNvSpPr>
            <a:spLocks noChangeArrowheads="1"/>
          </p:cNvSpPr>
          <p:nvPr/>
        </p:nvSpPr>
        <p:spPr bwMode="auto">
          <a:xfrm>
            <a:off x="3838575" y="1700213"/>
            <a:ext cx="2047875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21509" name="任意多边形 12"/>
          <p:cNvSpPr>
            <a:spLocks noChangeArrowheads="1"/>
          </p:cNvSpPr>
          <p:nvPr/>
        </p:nvSpPr>
        <p:spPr bwMode="auto">
          <a:xfrm>
            <a:off x="6038850" y="1700213"/>
            <a:ext cx="2047875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</a:p>
        </p:txBody>
      </p:sp>
      <p:sp>
        <p:nvSpPr>
          <p:cNvPr id="21510" name="任意多边形 13"/>
          <p:cNvSpPr>
            <a:spLocks noChangeArrowheads="1"/>
          </p:cNvSpPr>
          <p:nvPr/>
        </p:nvSpPr>
        <p:spPr bwMode="auto">
          <a:xfrm>
            <a:off x="8240713" y="1700213"/>
            <a:ext cx="2046287" cy="3929062"/>
          </a:xfrm>
          <a:custGeom>
            <a:gdLst>
              <a:gd fmla="*/ 0 w 10000" name="T0"/>
              <a:gd fmla="*/ 0 h 10000" name="T1"/>
              <a:gd fmla="*/ 2147483646 w 10000" name="T2"/>
              <a:gd fmla="*/ 0 h 10000" name="T3"/>
              <a:gd fmla="*/ 2147483646 w 10000" name="T4"/>
              <a:gd fmla="*/ 2147483646 h 10000" name="T5"/>
              <a:gd fmla="*/ 2147483646 w 10000" name="T6"/>
              <a:gd fmla="*/ 2147483646 h 10000" name="T7"/>
              <a:gd fmla="*/ 0 w 10000" name="T8"/>
              <a:gd fmla="*/ 0 h 100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000" name="T15"/>
              <a:gd fmla="*/ 0 h 10000" name="T16"/>
              <a:gd fmla="*/ 10000 w 10000" name="T17"/>
              <a:gd fmla="*/ 10000 h 100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000" w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SAMPLE TEXT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sym typeface="+mn-lt"/>
              </a:rPr>
              <a:t>ADD YOUR TEXT HERE YOU NEED, ADD YOUR TEXT HERE YOU NEED, ADD YOUR TEXT HERE YOU NEED.</a:t>
            </a:r>
          </a:p>
        </p:txBody>
      </p:sp>
      <p:grpSp>
        <p:nvGrpSpPr>
          <p:cNvPr id="21511" name="组合 6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21512" name="任意多边形 7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21513" name="任意多边形 8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21515" name="任意多边形 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6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1514" name="文本框 9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530" name="Group 64"/>
          <p:cNvGrpSpPr/>
          <p:nvPr/>
        </p:nvGrpSpPr>
        <p:grpSpPr>
          <a:xfrm>
            <a:off x="1363663" y="1422400"/>
            <a:ext cx="9464675" cy="5260975"/>
            <a:chExt cx="7361368" cy="4091330"/>
          </a:xfrm>
        </p:grpSpPr>
        <p:sp>
          <p:nvSpPr>
            <p:cNvPr id="22554" name="Freeform 39"/>
            <p:cNvSpPr/>
            <p:nvPr/>
          </p:nvSpPr>
          <p:spPr bwMode="auto">
            <a:xfrm>
              <a:off x="3074439" y="1064190"/>
              <a:ext cx="102481" cy="120987"/>
            </a:xfrm>
            <a:custGeom>
              <a:gdLst>
                <a:gd fmla="*/ 0 w 46" name="T0"/>
                <a:gd fmla="*/ 120987 h 34" name="T1"/>
                <a:gd fmla="*/ 71291 w 46" name="T2"/>
                <a:gd fmla="*/ 99636 h 34" name="T3"/>
                <a:gd fmla="*/ 102481 w 46" name="T4"/>
                <a:gd fmla="*/ 85403 h 34" name="T5"/>
                <a:gd fmla="*/ 84658 w 46" name="T6"/>
                <a:gd fmla="*/ 42701 h 34" name="T7"/>
                <a:gd fmla="*/ 102481 w 46" name="T8"/>
                <a:gd fmla="*/ 0 h 34" name="T9"/>
                <a:gd fmla="*/ 71291 w 46" name="T10"/>
                <a:gd fmla="*/ 0 h 34" name="T11"/>
                <a:gd fmla="*/ 17823 w 46" name="T12"/>
                <a:gd fmla="*/ 21351 h 34" name="T13"/>
                <a:gd fmla="*/ 0 w 46" name="T14"/>
                <a:gd fmla="*/ 42701 h 34" name="T15"/>
                <a:gd fmla="*/ 0 w 46" name="T16"/>
                <a:gd fmla="*/ 120987 h 34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46" name="T27"/>
                <a:gd fmla="*/ 0 h 34" name="T28"/>
                <a:gd fmla="*/ 46 w 46" name="T29"/>
                <a:gd fmla="*/ 34 h 34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34" w="46">
                  <a:moveTo>
                    <a:pt x="0" y="34"/>
                  </a:moveTo>
                  <a:lnTo>
                    <a:pt x="32" y="28"/>
                  </a:lnTo>
                  <a:lnTo>
                    <a:pt x="46" y="24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8" y="6"/>
                  </a:lnTo>
                  <a:lnTo>
                    <a:pt x="0" y="1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55" name="Freeform 40"/>
            <p:cNvSpPr/>
            <p:nvPr/>
          </p:nvSpPr>
          <p:spPr bwMode="auto">
            <a:xfrm>
              <a:off x="6390882" y="2434551"/>
              <a:ext cx="543274" cy="264196"/>
            </a:xfrm>
            <a:custGeom>
              <a:gdLst>
                <a:gd fmla="*/ 440007 w 242" name="T0"/>
                <a:gd fmla="*/ 121387 h 74" name="T1"/>
                <a:gd fmla="*/ 408578 w 242" name="T2"/>
                <a:gd fmla="*/ 99966 h 74" name="T3"/>
                <a:gd fmla="*/ 354700 w 242" name="T4"/>
                <a:gd fmla="*/ 78545 h 74" name="T5"/>
                <a:gd fmla="*/ 305311 w 242" name="T6"/>
                <a:gd fmla="*/ 64264 h 74" name="T7"/>
                <a:gd fmla="*/ 202044 w 242" name="T8"/>
                <a:gd fmla="*/ 64264 h 74" name="T9"/>
                <a:gd fmla="*/ 170615 w 242" name="T10"/>
                <a:gd fmla="*/ 42843 h 74" name="T11"/>
                <a:gd fmla="*/ 134696 w 242" name="T12"/>
                <a:gd fmla="*/ 64264 h 74" name="T13"/>
                <a:gd fmla="*/ 116737 w 242" name="T14"/>
                <a:gd fmla="*/ 64264 h 74" name="T15"/>
                <a:gd fmla="*/ 67348 w 242" name="T16"/>
                <a:gd fmla="*/ 42843 h 74" name="T17"/>
                <a:gd fmla="*/ 49389 w 242" name="T18"/>
                <a:gd fmla="*/ 0 h 74" name="T19"/>
                <a:gd fmla="*/ 0 w 242" name="T20"/>
                <a:gd fmla="*/ 21421 h 74" name="T21"/>
                <a:gd fmla="*/ 31429 w 242" name="T22"/>
                <a:gd fmla="*/ 42843 h 74" name="T23"/>
                <a:gd fmla="*/ 67348 w 242" name="T24"/>
                <a:gd fmla="*/ 78545 h 74" name="T25"/>
                <a:gd fmla="*/ 116737 w 242" name="T26"/>
                <a:gd fmla="*/ 121387 h 74" name="T27"/>
                <a:gd fmla="*/ 184085 w 242" name="T28"/>
                <a:gd fmla="*/ 121387 h 74" name="T29"/>
                <a:gd fmla="*/ 184085 w 242" name="T30"/>
                <a:gd fmla="*/ 164230 h 74" name="T31"/>
                <a:gd fmla="*/ 237963 w 242" name="T32"/>
                <a:gd fmla="*/ 185651 h 74" name="T33"/>
                <a:gd fmla="*/ 287352 w 242" name="T34"/>
                <a:gd fmla="*/ 207073 h 74" name="T35"/>
                <a:gd fmla="*/ 354700 w 242" name="T36"/>
                <a:gd fmla="*/ 207073 h 74" name="T37"/>
                <a:gd fmla="*/ 372659 w 242" name="T38"/>
                <a:gd fmla="*/ 164230 h 74" name="T39"/>
                <a:gd fmla="*/ 422048 w 242" name="T40"/>
                <a:gd fmla="*/ 185651 h 74" name="T41"/>
                <a:gd fmla="*/ 457967 w 242" name="T42"/>
                <a:gd fmla="*/ 207073 h 74" name="T43"/>
                <a:gd fmla="*/ 440007 w 242" name="T44"/>
                <a:gd fmla="*/ 242775 h 74" name="T45"/>
                <a:gd fmla="*/ 440007 w 242" name="T46"/>
                <a:gd fmla="*/ 264196 h 74" name="T47"/>
                <a:gd fmla="*/ 475926 w 242" name="T48"/>
                <a:gd fmla="*/ 228494 h 74" name="T49"/>
                <a:gd fmla="*/ 511845 w 242" name="T50"/>
                <a:gd fmla="*/ 264196 h 74" name="T51"/>
                <a:gd fmla="*/ 543274 w 242" name="T52"/>
                <a:gd fmla="*/ 228494 h 74" name="T53"/>
                <a:gd fmla="*/ 475926 w 242" name="T54"/>
                <a:gd fmla="*/ 207073 h 74" name="T55"/>
                <a:gd fmla="*/ 457967 w 242" name="T56"/>
                <a:gd fmla="*/ 164230 h 74" name="T57"/>
                <a:gd fmla="*/ 475926 w 242" name="T58"/>
                <a:gd fmla="*/ 121387 h 74" name="T59"/>
                <a:gd fmla="*/ 440007 w 242" name="T60"/>
                <a:gd fmla="*/ 121387 h 74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242" name="T93"/>
                <a:gd fmla="*/ 0 h 74" name="T94"/>
                <a:gd fmla="*/ 242 w 242" name="T95"/>
                <a:gd fmla="*/ 74 h 74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74" w="241">
                  <a:moveTo>
                    <a:pt x="196" y="34"/>
                  </a:moveTo>
                  <a:lnTo>
                    <a:pt x="182" y="28"/>
                  </a:lnTo>
                  <a:lnTo>
                    <a:pt x="158" y="22"/>
                  </a:lnTo>
                  <a:lnTo>
                    <a:pt x="136" y="18"/>
                  </a:lnTo>
                  <a:lnTo>
                    <a:pt x="90" y="18"/>
                  </a:lnTo>
                  <a:lnTo>
                    <a:pt x="76" y="12"/>
                  </a:lnTo>
                  <a:lnTo>
                    <a:pt x="60" y="18"/>
                  </a:lnTo>
                  <a:lnTo>
                    <a:pt x="52" y="18"/>
                  </a:lnTo>
                  <a:lnTo>
                    <a:pt x="30" y="12"/>
                  </a:lnTo>
                  <a:lnTo>
                    <a:pt x="22" y="0"/>
                  </a:lnTo>
                  <a:lnTo>
                    <a:pt x="0" y="6"/>
                  </a:lnTo>
                  <a:lnTo>
                    <a:pt x="14" y="12"/>
                  </a:lnTo>
                  <a:lnTo>
                    <a:pt x="30" y="22"/>
                  </a:lnTo>
                  <a:lnTo>
                    <a:pt x="52" y="34"/>
                  </a:lnTo>
                  <a:lnTo>
                    <a:pt x="82" y="34"/>
                  </a:lnTo>
                  <a:lnTo>
                    <a:pt x="82" y="46"/>
                  </a:lnTo>
                  <a:lnTo>
                    <a:pt x="106" y="52"/>
                  </a:lnTo>
                  <a:lnTo>
                    <a:pt x="128" y="58"/>
                  </a:lnTo>
                  <a:lnTo>
                    <a:pt x="158" y="58"/>
                  </a:lnTo>
                  <a:lnTo>
                    <a:pt x="166" y="46"/>
                  </a:lnTo>
                  <a:lnTo>
                    <a:pt x="188" y="52"/>
                  </a:lnTo>
                  <a:lnTo>
                    <a:pt x="204" y="58"/>
                  </a:lnTo>
                  <a:lnTo>
                    <a:pt x="196" y="68"/>
                  </a:lnTo>
                  <a:lnTo>
                    <a:pt x="196" y="74"/>
                  </a:lnTo>
                  <a:lnTo>
                    <a:pt x="212" y="64"/>
                  </a:lnTo>
                  <a:lnTo>
                    <a:pt x="228" y="74"/>
                  </a:lnTo>
                  <a:lnTo>
                    <a:pt x="242" y="64"/>
                  </a:lnTo>
                  <a:lnTo>
                    <a:pt x="212" y="58"/>
                  </a:lnTo>
                  <a:lnTo>
                    <a:pt x="204" y="46"/>
                  </a:lnTo>
                  <a:lnTo>
                    <a:pt x="212" y="34"/>
                  </a:lnTo>
                  <a:lnTo>
                    <a:pt x="196" y="34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56" name="Freeform 41"/>
            <p:cNvSpPr/>
            <p:nvPr/>
          </p:nvSpPr>
          <p:spPr bwMode="auto">
            <a:xfrm>
              <a:off x="2921335" y="1570360"/>
              <a:ext cx="1586608" cy="1828383"/>
            </a:xfrm>
            <a:custGeom>
              <a:gdLst>
                <a:gd fmla="*/ 1029273 w 706" name="T0"/>
                <a:gd fmla="*/ 142842 h 512" name="T1"/>
                <a:gd fmla="*/ 948369 w 706" name="T2"/>
                <a:gd fmla="*/ 135700 h 512" name="T3"/>
                <a:gd fmla="*/ 871960 w 706" name="T4"/>
                <a:gd fmla="*/ 107132 h 512" name="T5"/>
                <a:gd fmla="*/ 755100 w 706" name="T6"/>
                <a:gd fmla="*/ 149985 h 512" name="T7"/>
                <a:gd fmla="*/ 584303 w 706" name="T8"/>
                <a:gd fmla="*/ 107132 h 512" name="T9"/>
                <a:gd fmla="*/ 651723 w 706" name="T10"/>
                <a:gd fmla="*/ 0 h 512" name="T11"/>
                <a:gd fmla="*/ 548346 w 706" name="T12"/>
                <a:gd fmla="*/ 28568 h 512" name="T13"/>
                <a:gd fmla="*/ 391034 w 706" name="T14"/>
                <a:gd fmla="*/ 64279 h 512" name="T15"/>
                <a:gd fmla="*/ 265184 w 706" name="T16"/>
                <a:gd fmla="*/ 128558 h 512" name="T17"/>
                <a:gd fmla="*/ 188775 w 706" name="T18"/>
                <a:gd fmla="*/ 164269 h 512" name="T19"/>
                <a:gd fmla="*/ 152818 w 706" name="T20"/>
                <a:gd fmla="*/ 249974 h 512" name="T21"/>
                <a:gd fmla="*/ 49441 w 706" name="T22"/>
                <a:gd fmla="*/ 371390 h 512" name="T23"/>
                <a:gd fmla="*/ 49441 w 706" name="T24"/>
                <a:gd fmla="*/ 514233 h 512" name="T25"/>
                <a:gd fmla="*/ 0 w 706" name="T26"/>
                <a:gd fmla="*/ 599938 h 512" name="T27"/>
                <a:gd fmla="*/ 49441 w 706" name="T28"/>
                <a:gd fmla="*/ 678502 h 512" name="T29"/>
                <a:gd fmla="*/ 121355 w 706" name="T30"/>
                <a:gd fmla="*/ 764207 h 512" name="T31"/>
                <a:gd fmla="*/ 188775 w 706" name="T32"/>
                <a:gd fmla="*/ 821344 h 512" name="T33"/>
                <a:gd fmla="*/ 328109 w 706" name="T34"/>
                <a:gd fmla="*/ 842770 h 512" name="T35"/>
                <a:gd fmla="*/ 480927 w 706" name="T36"/>
                <a:gd fmla="*/ 799918 h 512" name="T37"/>
                <a:gd fmla="*/ 530368 w 706" name="T38"/>
                <a:gd fmla="*/ 842770 h 512" name="T39"/>
                <a:gd fmla="*/ 647228 w 706" name="T40"/>
                <a:gd fmla="*/ 885623 h 512" name="T41"/>
                <a:gd fmla="*/ 647228 w 706" name="T42"/>
                <a:gd fmla="*/ 1007039 h 512" name="T43"/>
                <a:gd fmla="*/ 719142 w 706" name="T44"/>
                <a:gd fmla="*/ 1049892 h 512" name="T45"/>
                <a:gd fmla="*/ 750605 w 706" name="T46"/>
                <a:gd fmla="*/ 1228445 h 512" name="T47"/>
                <a:gd fmla="*/ 737121 w 706" name="T48"/>
                <a:gd fmla="*/ 1335577 h 512" name="T49"/>
                <a:gd fmla="*/ 737121 w 706" name="T50"/>
                <a:gd fmla="*/ 1435566 h 512" name="T51"/>
                <a:gd fmla="*/ 768583 w 706" name="T52"/>
                <a:gd fmla="*/ 1535556 h 512" name="T53"/>
                <a:gd fmla="*/ 804541 w 706" name="T54"/>
                <a:gd fmla="*/ 1599835 h 512" name="T55"/>
                <a:gd fmla="*/ 836003 w 706" name="T56"/>
                <a:gd fmla="*/ 1706967 h 512" name="T57"/>
                <a:gd fmla="*/ 871960 w 706" name="T58"/>
                <a:gd fmla="*/ 1806957 h 512" name="T59"/>
                <a:gd fmla="*/ 1042757 w 706" name="T60"/>
                <a:gd fmla="*/ 1828383 h 512" name="T61"/>
                <a:gd fmla="*/ 1146133 w 706" name="T62"/>
                <a:gd fmla="*/ 1721251 h 512" name="T63"/>
                <a:gd fmla="*/ 1195574 w 706" name="T64"/>
                <a:gd fmla="*/ 1621261 h 512" name="T65"/>
                <a:gd fmla="*/ 1249510 w 706" name="T66"/>
                <a:gd fmla="*/ 1521272 h 512" name="T67"/>
                <a:gd fmla="*/ 1280972 w 706" name="T68"/>
                <a:gd fmla="*/ 1399856 h 512" name="T69"/>
                <a:gd fmla="*/ 1348392 w 706" name="T70"/>
                <a:gd fmla="*/ 1335577 h 512" name="T71"/>
                <a:gd fmla="*/ 1348392 w 706" name="T72"/>
                <a:gd fmla="*/ 1214161 h 512" name="T73"/>
                <a:gd fmla="*/ 1330414 w 706" name="T74"/>
                <a:gd fmla="*/ 1071318 h 512" name="T75"/>
                <a:gd fmla="*/ 1402328 w 706" name="T76"/>
                <a:gd fmla="*/ 928476 h 512" name="T77"/>
                <a:gd fmla="*/ 1505704 w 706" name="T78"/>
                <a:gd fmla="*/ 821344 h 512" name="T79"/>
                <a:gd fmla="*/ 1568629 w 706" name="T80"/>
                <a:gd fmla="*/ 699928 h 512" name="T81"/>
                <a:gd fmla="*/ 1555146 w 706" name="T82"/>
                <a:gd fmla="*/ 635649 h 512" name="T83"/>
                <a:gd fmla="*/ 1433790 w 706" name="T84"/>
                <a:gd fmla="*/ 699928 h 512" name="T85"/>
                <a:gd fmla="*/ 1384349 w 706" name="T86"/>
                <a:gd fmla="*/ 614222 h 512" name="T87"/>
                <a:gd fmla="*/ 1330414 w 706" name="T88"/>
                <a:gd fmla="*/ 557085 h 512" name="T89"/>
                <a:gd fmla="*/ 1262994 w 706" name="T90"/>
                <a:gd fmla="*/ 457096 h 512" name="T91"/>
                <a:gd fmla="*/ 1195574 w 706" name="T92"/>
                <a:gd fmla="*/ 392817 h 512" name="T93"/>
                <a:gd fmla="*/ 1177596 w 706" name="T94"/>
                <a:gd fmla="*/ 292827 h 512" name="T95"/>
                <a:gd fmla="*/ 1128155 w 706" name="T96"/>
                <a:gd fmla="*/ 192837 h 512" name="T97"/>
                <a:gd fmla="*/ 1101187 w 706" name="T98"/>
                <a:gd fmla="*/ 178553 h 512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706" name="T150"/>
                <a:gd fmla="*/ 0 h 512" name="T151"/>
                <a:gd fmla="*/ 706 w 706" name="T152"/>
                <a:gd fmla="*/ 512 h 512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512" w="706">
                  <a:moveTo>
                    <a:pt x="490" y="50"/>
                  </a:moveTo>
                  <a:lnTo>
                    <a:pt x="458" y="40"/>
                  </a:lnTo>
                  <a:lnTo>
                    <a:pt x="434" y="40"/>
                  </a:lnTo>
                  <a:lnTo>
                    <a:pt x="422" y="38"/>
                  </a:lnTo>
                  <a:lnTo>
                    <a:pt x="402" y="38"/>
                  </a:lnTo>
                  <a:lnTo>
                    <a:pt x="388" y="30"/>
                  </a:lnTo>
                  <a:lnTo>
                    <a:pt x="372" y="58"/>
                  </a:lnTo>
                  <a:lnTo>
                    <a:pt x="336" y="42"/>
                  </a:lnTo>
                  <a:lnTo>
                    <a:pt x="308" y="30"/>
                  </a:lnTo>
                  <a:lnTo>
                    <a:pt x="260" y="30"/>
                  </a:lnTo>
                  <a:lnTo>
                    <a:pt x="280" y="20"/>
                  </a:lnTo>
                  <a:lnTo>
                    <a:pt x="290" y="0"/>
                  </a:lnTo>
                  <a:lnTo>
                    <a:pt x="274" y="0"/>
                  </a:lnTo>
                  <a:lnTo>
                    <a:pt x="244" y="8"/>
                  </a:lnTo>
                  <a:lnTo>
                    <a:pt x="198" y="8"/>
                  </a:lnTo>
                  <a:lnTo>
                    <a:pt x="174" y="18"/>
                  </a:lnTo>
                  <a:lnTo>
                    <a:pt x="118" y="18"/>
                  </a:lnTo>
                  <a:lnTo>
                    <a:pt x="118" y="36"/>
                  </a:lnTo>
                  <a:lnTo>
                    <a:pt x="98" y="36"/>
                  </a:lnTo>
                  <a:lnTo>
                    <a:pt x="84" y="46"/>
                  </a:lnTo>
                  <a:lnTo>
                    <a:pt x="84" y="64"/>
                  </a:lnTo>
                  <a:lnTo>
                    <a:pt x="68" y="70"/>
                  </a:lnTo>
                  <a:lnTo>
                    <a:pt x="46" y="82"/>
                  </a:lnTo>
                  <a:lnTo>
                    <a:pt x="22" y="104"/>
                  </a:lnTo>
                  <a:lnTo>
                    <a:pt x="16" y="128"/>
                  </a:lnTo>
                  <a:lnTo>
                    <a:pt x="22" y="144"/>
                  </a:lnTo>
                  <a:lnTo>
                    <a:pt x="22" y="162"/>
                  </a:lnTo>
                  <a:lnTo>
                    <a:pt x="0" y="168"/>
                  </a:lnTo>
                  <a:lnTo>
                    <a:pt x="22" y="178"/>
                  </a:lnTo>
                  <a:lnTo>
                    <a:pt x="22" y="190"/>
                  </a:lnTo>
                  <a:lnTo>
                    <a:pt x="46" y="196"/>
                  </a:lnTo>
                  <a:lnTo>
                    <a:pt x="54" y="214"/>
                  </a:lnTo>
                  <a:lnTo>
                    <a:pt x="68" y="218"/>
                  </a:lnTo>
                  <a:lnTo>
                    <a:pt x="84" y="230"/>
                  </a:lnTo>
                  <a:lnTo>
                    <a:pt x="100" y="236"/>
                  </a:lnTo>
                  <a:lnTo>
                    <a:pt x="146" y="236"/>
                  </a:lnTo>
                  <a:lnTo>
                    <a:pt x="188" y="230"/>
                  </a:lnTo>
                  <a:lnTo>
                    <a:pt x="214" y="224"/>
                  </a:lnTo>
                  <a:lnTo>
                    <a:pt x="236" y="224"/>
                  </a:lnTo>
                  <a:lnTo>
                    <a:pt x="236" y="236"/>
                  </a:lnTo>
                  <a:lnTo>
                    <a:pt x="282" y="236"/>
                  </a:lnTo>
                  <a:lnTo>
                    <a:pt x="288" y="248"/>
                  </a:lnTo>
                  <a:lnTo>
                    <a:pt x="282" y="264"/>
                  </a:lnTo>
                  <a:lnTo>
                    <a:pt x="288" y="282"/>
                  </a:lnTo>
                  <a:lnTo>
                    <a:pt x="304" y="288"/>
                  </a:lnTo>
                  <a:lnTo>
                    <a:pt x="320" y="294"/>
                  </a:lnTo>
                  <a:lnTo>
                    <a:pt x="320" y="328"/>
                  </a:lnTo>
                  <a:lnTo>
                    <a:pt x="334" y="344"/>
                  </a:lnTo>
                  <a:lnTo>
                    <a:pt x="328" y="362"/>
                  </a:lnTo>
                  <a:lnTo>
                    <a:pt x="328" y="374"/>
                  </a:lnTo>
                  <a:lnTo>
                    <a:pt x="320" y="392"/>
                  </a:lnTo>
                  <a:lnTo>
                    <a:pt x="328" y="402"/>
                  </a:lnTo>
                  <a:lnTo>
                    <a:pt x="350" y="420"/>
                  </a:lnTo>
                  <a:lnTo>
                    <a:pt x="342" y="430"/>
                  </a:lnTo>
                  <a:lnTo>
                    <a:pt x="358" y="436"/>
                  </a:lnTo>
                  <a:lnTo>
                    <a:pt x="358" y="448"/>
                  </a:lnTo>
                  <a:lnTo>
                    <a:pt x="366" y="460"/>
                  </a:lnTo>
                  <a:lnTo>
                    <a:pt x="372" y="478"/>
                  </a:lnTo>
                  <a:lnTo>
                    <a:pt x="388" y="494"/>
                  </a:lnTo>
                  <a:lnTo>
                    <a:pt x="388" y="506"/>
                  </a:lnTo>
                  <a:lnTo>
                    <a:pt x="410" y="512"/>
                  </a:lnTo>
                  <a:lnTo>
                    <a:pt x="464" y="512"/>
                  </a:lnTo>
                  <a:lnTo>
                    <a:pt x="494" y="500"/>
                  </a:lnTo>
                  <a:lnTo>
                    <a:pt x="510" y="482"/>
                  </a:lnTo>
                  <a:lnTo>
                    <a:pt x="524" y="466"/>
                  </a:lnTo>
                  <a:lnTo>
                    <a:pt x="532" y="454"/>
                  </a:lnTo>
                  <a:lnTo>
                    <a:pt x="540" y="442"/>
                  </a:lnTo>
                  <a:lnTo>
                    <a:pt x="556" y="426"/>
                  </a:lnTo>
                  <a:lnTo>
                    <a:pt x="556" y="408"/>
                  </a:lnTo>
                  <a:lnTo>
                    <a:pt x="570" y="392"/>
                  </a:lnTo>
                  <a:lnTo>
                    <a:pt x="586" y="386"/>
                  </a:lnTo>
                  <a:lnTo>
                    <a:pt x="600" y="374"/>
                  </a:lnTo>
                  <a:lnTo>
                    <a:pt x="616" y="362"/>
                  </a:lnTo>
                  <a:lnTo>
                    <a:pt x="600" y="340"/>
                  </a:lnTo>
                  <a:lnTo>
                    <a:pt x="592" y="322"/>
                  </a:lnTo>
                  <a:lnTo>
                    <a:pt x="592" y="300"/>
                  </a:lnTo>
                  <a:lnTo>
                    <a:pt x="600" y="282"/>
                  </a:lnTo>
                  <a:lnTo>
                    <a:pt x="624" y="260"/>
                  </a:lnTo>
                  <a:lnTo>
                    <a:pt x="646" y="248"/>
                  </a:lnTo>
                  <a:lnTo>
                    <a:pt x="670" y="230"/>
                  </a:lnTo>
                  <a:lnTo>
                    <a:pt x="684" y="214"/>
                  </a:lnTo>
                  <a:lnTo>
                    <a:pt x="698" y="196"/>
                  </a:lnTo>
                  <a:lnTo>
                    <a:pt x="706" y="178"/>
                  </a:lnTo>
                  <a:lnTo>
                    <a:pt x="692" y="178"/>
                  </a:lnTo>
                  <a:lnTo>
                    <a:pt x="662" y="184"/>
                  </a:lnTo>
                  <a:lnTo>
                    <a:pt x="638" y="196"/>
                  </a:lnTo>
                  <a:lnTo>
                    <a:pt x="624" y="190"/>
                  </a:lnTo>
                  <a:lnTo>
                    <a:pt x="616" y="172"/>
                  </a:lnTo>
                  <a:lnTo>
                    <a:pt x="600" y="168"/>
                  </a:lnTo>
                  <a:lnTo>
                    <a:pt x="592" y="156"/>
                  </a:lnTo>
                  <a:lnTo>
                    <a:pt x="578" y="140"/>
                  </a:lnTo>
                  <a:lnTo>
                    <a:pt x="562" y="128"/>
                  </a:lnTo>
                  <a:lnTo>
                    <a:pt x="548" y="116"/>
                  </a:lnTo>
                  <a:lnTo>
                    <a:pt x="532" y="110"/>
                  </a:lnTo>
                  <a:lnTo>
                    <a:pt x="532" y="98"/>
                  </a:lnTo>
                  <a:lnTo>
                    <a:pt x="524" y="82"/>
                  </a:lnTo>
                  <a:lnTo>
                    <a:pt x="510" y="64"/>
                  </a:lnTo>
                  <a:lnTo>
                    <a:pt x="502" y="54"/>
                  </a:lnTo>
                  <a:lnTo>
                    <a:pt x="494" y="46"/>
                  </a:lnTo>
                  <a:lnTo>
                    <a:pt x="490" y="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57" name="Freeform 42"/>
            <p:cNvSpPr/>
            <p:nvPr/>
          </p:nvSpPr>
          <p:spPr bwMode="auto">
            <a:xfrm>
              <a:off x="6013060" y="2641957"/>
              <a:ext cx="67909" cy="20988"/>
            </a:xfrm>
            <a:custGeom>
              <a:gdLst>
                <a:gd fmla="*/ 67909 w 30" name="T0"/>
                <a:gd fmla="*/ 0 h 6" name="T1"/>
                <a:gd fmla="*/ 0 w 30" name="T2"/>
                <a:gd fmla="*/ 20988 h 6" name="T3"/>
                <a:gd fmla="*/ 18109 w 30" name="T4"/>
                <a:gd fmla="*/ 20988 h 6" name="T5"/>
                <a:gd fmla="*/ 67909 w 30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30" name="T12"/>
                <a:gd fmla="*/ 0 h 6" name="T13"/>
                <a:gd fmla="*/ 30 w 30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30">
                  <a:moveTo>
                    <a:pt x="30" y="0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58" name="Freeform 43"/>
            <p:cNvSpPr/>
            <p:nvPr/>
          </p:nvSpPr>
          <p:spPr bwMode="auto">
            <a:xfrm>
              <a:off x="5519174" y="2249367"/>
              <a:ext cx="238300" cy="371603"/>
            </a:xfrm>
            <a:custGeom>
              <a:gdLst>
                <a:gd fmla="*/ 134887 w 106" name="T0"/>
                <a:gd fmla="*/ 142924 h 104" name="T1"/>
                <a:gd fmla="*/ 103413 w 106" name="T2"/>
                <a:gd fmla="*/ 121486 h 104" name="T3"/>
                <a:gd fmla="*/ 49458 w 106" name="T4"/>
                <a:gd fmla="*/ 85755 h 104" name="T5"/>
                <a:gd fmla="*/ 0 w 106" name="T6"/>
                <a:gd fmla="*/ 85755 h 104" name="T7"/>
                <a:gd fmla="*/ 31474 w 106" name="T8"/>
                <a:gd fmla="*/ 121486 h 104" name="T9"/>
                <a:gd fmla="*/ 67443 w 106" name="T10"/>
                <a:gd fmla="*/ 164363 h 104" name="T11"/>
                <a:gd fmla="*/ 134887 w 106" name="T12"/>
                <a:gd fmla="*/ 250117 h 104" name="T13"/>
                <a:gd fmla="*/ 170857 w 106" name="T14"/>
                <a:gd fmla="*/ 328726 h 104" name="T15"/>
                <a:gd fmla="*/ 202330 w 106" name="T16"/>
                <a:gd fmla="*/ 328726 h 104" name="T17"/>
                <a:gd fmla="*/ 238300 w 106" name="T18"/>
                <a:gd fmla="*/ 371603 h 104" name="T19"/>
                <a:gd fmla="*/ 238300 w 106" name="T20"/>
                <a:gd fmla="*/ 350164 h 104" name="T21"/>
                <a:gd fmla="*/ 188842 w 106" name="T22"/>
                <a:gd fmla="*/ 307287 h 104" name="T23"/>
                <a:gd fmla="*/ 188842 w 106" name="T24"/>
                <a:gd fmla="*/ 250117 h 104" name="T25"/>
                <a:gd fmla="*/ 220315 w 106" name="T26"/>
                <a:gd fmla="*/ 250117 h 104" name="T27"/>
                <a:gd fmla="*/ 220315 w 106" name="T28"/>
                <a:gd fmla="*/ 207240 h 104" name="T29"/>
                <a:gd fmla="*/ 188842 w 106" name="T30"/>
                <a:gd fmla="*/ 142924 h 104" name="T31"/>
                <a:gd fmla="*/ 188842 w 106" name="T32"/>
                <a:gd fmla="*/ 100047 h 104" name="T33"/>
                <a:gd fmla="*/ 170857 w 106" name="T34"/>
                <a:gd fmla="*/ 42877 h 104" name="T35"/>
                <a:gd fmla="*/ 134887 w 106" name="T36"/>
                <a:gd fmla="*/ 42877 h 104" name="T37"/>
                <a:gd fmla="*/ 103413 w 106" name="T38"/>
                <a:gd fmla="*/ 0 h 104" name="T39"/>
                <a:gd fmla="*/ 116902 w 106" name="T40"/>
                <a:gd fmla="*/ 42877 h 104" name="T41"/>
                <a:gd fmla="*/ 134887 w 106" name="T42"/>
                <a:gd fmla="*/ 142924 h 104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w 106" name="T66"/>
                <a:gd fmla="*/ 0 h 104" name="T67"/>
                <a:gd fmla="*/ 106 w 106" name="T68"/>
                <a:gd fmla="*/ 104 h 104" name="T69"/>
              </a:gdLst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b="T69" l="T66" r="T68" t="T67"/>
              <a:pathLst>
                <a:path h="104" w="105">
                  <a:moveTo>
                    <a:pt x="60" y="40"/>
                  </a:moveTo>
                  <a:lnTo>
                    <a:pt x="46" y="34"/>
                  </a:lnTo>
                  <a:lnTo>
                    <a:pt x="22" y="24"/>
                  </a:lnTo>
                  <a:lnTo>
                    <a:pt x="0" y="24"/>
                  </a:lnTo>
                  <a:lnTo>
                    <a:pt x="14" y="34"/>
                  </a:lnTo>
                  <a:lnTo>
                    <a:pt x="30" y="46"/>
                  </a:lnTo>
                  <a:lnTo>
                    <a:pt x="60" y="70"/>
                  </a:lnTo>
                  <a:lnTo>
                    <a:pt x="76" y="92"/>
                  </a:lnTo>
                  <a:lnTo>
                    <a:pt x="90" y="92"/>
                  </a:lnTo>
                  <a:lnTo>
                    <a:pt x="106" y="104"/>
                  </a:lnTo>
                  <a:lnTo>
                    <a:pt x="106" y="98"/>
                  </a:lnTo>
                  <a:lnTo>
                    <a:pt x="84" y="86"/>
                  </a:lnTo>
                  <a:lnTo>
                    <a:pt x="84" y="70"/>
                  </a:lnTo>
                  <a:lnTo>
                    <a:pt x="98" y="70"/>
                  </a:lnTo>
                  <a:lnTo>
                    <a:pt x="98" y="58"/>
                  </a:lnTo>
                  <a:lnTo>
                    <a:pt x="84" y="40"/>
                  </a:lnTo>
                  <a:lnTo>
                    <a:pt x="84" y="28"/>
                  </a:lnTo>
                  <a:lnTo>
                    <a:pt x="76" y="12"/>
                  </a:lnTo>
                  <a:lnTo>
                    <a:pt x="60" y="12"/>
                  </a:lnTo>
                  <a:lnTo>
                    <a:pt x="46" y="0"/>
                  </a:lnTo>
                  <a:lnTo>
                    <a:pt x="52" y="12"/>
                  </a:lnTo>
                  <a:lnTo>
                    <a:pt x="60" y="4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59" name="Freeform 44"/>
            <p:cNvSpPr/>
            <p:nvPr/>
          </p:nvSpPr>
          <p:spPr bwMode="auto">
            <a:xfrm>
              <a:off x="5977253" y="1485175"/>
              <a:ext cx="54327" cy="28394"/>
            </a:xfrm>
            <a:custGeom>
              <a:gdLst>
                <a:gd fmla="*/ 54327 w 24" name="T0"/>
                <a:gd fmla="*/ 7099 h 8" name="T1"/>
                <a:gd fmla="*/ 36218 w 24" name="T2"/>
                <a:gd fmla="*/ 0 h 8" name="T3"/>
                <a:gd fmla="*/ 0 w 24" name="T4"/>
                <a:gd fmla="*/ 28394 h 8" name="T5"/>
                <a:gd fmla="*/ 36218 w 24" name="T6"/>
                <a:gd fmla="*/ 7099 h 8" name="T7"/>
                <a:gd fmla="*/ 54327 w 24" name="T8"/>
                <a:gd fmla="*/ 7099 h 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4" name="T15"/>
                <a:gd fmla="*/ 0 h 8" name="T16"/>
                <a:gd fmla="*/ 24 w 24" name="T17"/>
                <a:gd fmla="*/ 8 h 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8" w="24">
                  <a:moveTo>
                    <a:pt x="24" y="2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0" name="Freeform 45"/>
            <p:cNvSpPr/>
            <p:nvPr/>
          </p:nvSpPr>
          <p:spPr bwMode="auto">
            <a:xfrm>
              <a:off x="5994539" y="1470361"/>
              <a:ext cx="37041" cy="14815"/>
            </a:xfrm>
            <a:custGeom>
              <a:gdLst>
                <a:gd fmla="*/ 0 w 16" name="T0"/>
                <a:gd fmla="*/ 0 h 4" name="T1"/>
                <a:gd fmla="*/ 18521 w 16" name="T2"/>
                <a:gd fmla="*/ 14815 h 4" name="T3"/>
                <a:gd fmla="*/ 37041 w 16" name="T4"/>
                <a:gd fmla="*/ 0 h 4" name="T5"/>
                <a:gd fmla="*/ 0 w 16" name="T6"/>
                <a:gd fmla="*/ 0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6" name="T12"/>
                <a:gd fmla="*/ 0 h 4" name="T13"/>
                <a:gd fmla="*/ 16 w 16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16">
                  <a:moveTo>
                    <a:pt x="0" y="0"/>
                  </a:moveTo>
                  <a:lnTo>
                    <a:pt x="8" y="4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1" name="Freeform 46"/>
            <p:cNvSpPr/>
            <p:nvPr/>
          </p:nvSpPr>
          <p:spPr bwMode="auto">
            <a:xfrm>
              <a:off x="5757473" y="2598748"/>
              <a:ext cx="255586" cy="64197"/>
            </a:xfrm>
            <a:custGeom>
              <a:gdLst>
                <a:gd fmla="*/ 35872 w 114" name="T0"/>
                <a:gd fmla="*/ 42798 h 18" name="T1"/>
                <a:gd fmla="*/ 17936 w 114" name="T2"/>
                <a:gd fmla="*/ 21399 h 18" name="T3"/>
                <a:gd fmla="*/ 53808 w 114" name="T4"/>
                <a:gd fmla="*/ 21399 h 18" name="T5"/>
                <a:gd fmla="*/ 134519 w 114" name="T6"/>
                <a:gd fmla="*/ 64197 h 18" name="T7"/>
                <a:gd fmla="*/ 255586 w 114" name="T8"/>
                <a:gd fmla="*/ 64197 h 18" name="T9"/>
                <a:gd fmla="*/ 188327 w 114" name="T10"/>
                <a:gd fmla="*/ 42798 h 18" name="T11"/>
                <a:gd fmla="*/ 219714 w 114" name="T12"/>
                <a:gd fmla="*/ 42798 h 18" name="T13"/>
                <a:gd fmla="*/ 152455 w 114" name="T14"/>
                <a:gd fmla="*/ 21399 h 18" name="T15"/>
                <a:gd fmla="*/ 103131 w 114" name="T16"/>
                <a:gd fmla="*/ 0 h 18" name="T17"/>
                <a:gd fmla="*/ 35872 w 114" name="T18"/>
                <a:gd fmla="*/ 0 h 18" name="T19"/>
                <a:gd fmla="*/ 0 w 114" name="T20"/>
                <a:gd fmla="*/ 21399 h 18" name="T21"/>
                <a:gd fmla="*/ 0 w 114" name="T22"/>
                <a:gd fmla="*/ 42798 h 18" name="T23"/>
                <a:gd fmla="*/ 35872 w 114" name="T24"/>
                <a:gd fmla="*/ 42798 h 1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114" name="T39"/>
                <a:gd fmla="*/ 0 h 18" name="T40"/>
                <a:gd fmla="*/ 114 w 114" name="T41"/>
                <a:gd fmla="*/ 18 h 1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18" w="114">
                  <a:moveTo>
                    <a:pt x="16" y="12"/>
                  </a:moveTo>
                  <a:lnTo>
                    <a:pt x="8" y="6"/>
                  </a:lnTo>
                  <a:lnTo>
                    <a:pt x="24" y="6"/>
                  </a:lnTo>
                  <a:lnTo>
                    <a:pt x="60" y="18"/>
                  </a:lnTo>
                  <a:lnTo>
                    <a:pt x="114" y="18"/>
                  </a:lnTo>
                  <a:lnTo>
                    <a:pt x="84" y="12"/>
                  </a:lnTo>
                  <a:lnTo>
                    <a:pt x="98" y="12"/>
                  </a:lnTo>
                  <a:lnTo>
                    <a:pt x="68" y="6"/>
                  </a:lnTo>
                  <a:lnTo>
                    <a:pt x="46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2" name="Freeform 47"/>
            <p:cNvSpPr/>
            <p:nvPr/>
          </p:nvSpPr>
          <p:spPr bwMode="auto">
            <a:xfrm>
              <a:off x="6629182" y="649378"/>
              <a:ext cx="435855" cy="699996"/>
            </a:xfrm>
            <a:custGeom>
              <a:gdLst>
                <a:gd fmla="*/ 80880 w 194" name="T0"/>
                <a:gd fmla="*/ 678568 h 196" name="T1"/>
                <a:gd fmla="*/ 134801 w 194" name="T2"/>
                <a:gd fmla="*/ 671425 h 196" name="T3"/>
                <a:gd fmla="*/ 152774 w 194" name="T4"/>
                <a:gd fmla="*/ 578568 h 196" name="T5"/>
                <a:gd fmla="*/ 170747 w 194" name="T6"/>
                <a:gd fmla="*/ 557140 h 196" name="T7"/>
                <a:gd fmla="*/ 215681 w 194" name="T8"/>
                <a:gd fmla="*/ 628568 h 196" name="T9"/>
                <a:gd fmla="*/ 256121 w 194" name="T10"/>
                <a:gd fmla="*/ 685710 h 196" name="T11"/>
                <a:gd fmla="*/ 310041 w 194" name="T12"/>
                <a:gd fmla="*/ 699996 h 196" name="T13"/>
                <a:gd fmla="*/ 292068 w 194" name="T14"/>
                <a:gd fmla="*/ 628568 h 196" name="T15"/>
                <a:gd fmla="*/ 283081 w 194" name="T16"/>
                <a:gd fmla="*/ 585711 h 196" name="T17"/>
                <a:gd fmla="*/ 278588 w 194" name="T18"/>
                <a:gd fmla="*/ 528568 h 196" name="T19"/>
                <a:gd fmla="*/ 341495 w 194" name="T20"/>
                <a:gd fmla="*/ 449997 h 196" name="T21"/>
                <a:gd fmla="*/ 332508 w 194" name="T22"/>
                <a:gd fmla="*/ 407141 h 196" name="T23"/>
                <a:gd fmla="*/ 305548 w 194" name="T24"/>
                <a:gd fmla="*/ 335712 h 196" name="T25"/>
                <a:gd fmla="*/ 296561 w 194" name="T26"/>
                <a:gd fmla="*/ 257141 h 196" name="T27"/>
                <a:gd fmla="*/ 319028 w 194" name="T28"/>
                <a:gd fmla="*/ 242856 h 196" name="T29"/>
                <a:gd fmla="*/ 350481 w 194" name="T30"/>
                <a:gd fmla="*/ 264284 h 196" name="T31"/>
                <a:gd fmla="*/ 368455 w 194" name="T32"/>
                <a:gd fmla="*/ 278570 h 196" name="T33"/>
                <a:gd fmla="*/ 377441 w 194" name="T34"/>
                <a:gd fmla="*/ 285713 h 196" name="T35"/>
                <a:gd fmla="*/ 386428 w 194" name="T36"/>
                <a:gd fmla="*/ 285713 h 196" name="T37"/>
                <a:gd fmla="*/ 390921 w 194" name="T38"/>
                <a:gd fmla="*/ 278570 h 196" name="T39"/>
                <a:gd fmla="*/ 395415 w 194" name="T40"/>
                <a:gd fmla="*/ 264284 h 196" name="T41"/>
                <a:gd fmla="*/ 395415 w 194" name="T42"/>
                <a:gd fmla="*/ 249999 h 196" name="T43"/>
                <a:gd fmla="*/ 386428 w 194" name="T44"/>
                <a:gd fmla="*/ 228570 h 196" name="T45"/>
                <a:gd fmla="*/ 377441 w 194" name="T46"/>
                <a:gd fmla="*/ 214284 h 196" name="T47"/>
                <a:gd fmla="*/ 377441 w 194" name="T48"/>
                <a:gd fmla="*/ 199999 h 196" name="T49"/>
                <a:gd fmla="*/ 381935 w 194" name="T50"/>
                <a:gd fmla="*/ 192856 h 196" name="T51"/>
                <a:gd fmla="*/ 390921 w 194" name="T52"/>
                <a:gd fmla="*/ 178570 h 196" name="T53"/>
                <a:gd fmla="*/ 404402 w 194" name="T54"/>
                <a:gd fmla="*/ 171428 h 196" name="T55"/>
                <a:gd fmla="*/ 413388 w 194" name="T56"/>
                <a:gd fmla="*/ 171428 h 196" name="T57"/>
                <a:gd fmla="*/ 417882 w 194" name="T58"/>
                <a:gd fmla="*/ 164285 h 196" name="T59"/>
                <a:gd fmla="*/ 422375 w 194" name="T60"/>
                <a:gd fmla="*/ 157142 h 196" name="T61"/>
                <a:gd fmla="*/ 422375 w 194" name="T62"/>
                <a:gd fmla="*/ 121428 h 196" name="T63"/>
                <a:gd fmla="*/ 417882 w 194" name="T64"/>
                <a:gd fmla="*/ 99999 h 196" name="T65"/>
                <a:gd fmla="*/ 435855 w 194" name="T66"/>
                <a:gd fmla="*/ 35714 h 196" name="T67"/>
                <a:gd fmla="*/ 305548 w 194" name="T68"/>
                <a:gd fmla="*/ 7143 h 196" name="T69"/>
                <a:gd fmla="*/ 157267 w 194" name="T70"/>
                <a:gd fmla="*/ 0 h 196" name="T71"/>
                <a:gd fmla="*/ 35947 w 194" name="T72"/>
                <a:gd fmla="*/ 21428 h 196" name="T73"/>
                <a:gd fmla="*/ 17973 w 194" name="T74"/>
                <a:gd fmla="*/ 50000 h 196" name="T75"/>
                <a:gd fmla="*/ 8987 w 194" name="T76"/>
                <a:gd fmla="*/ 71428 h 196" name="T77"/>
                <a:gd fmla="*/ 0 w 194" name="T78"/>
                <a:gd fmla="*/ 85714 h 196" name="T79"/>
                <a:gd fmla="*/ 4493 w 194" name="T80"/>
                <a:gd fmla="*/ 235713 h 196" name="T81"/>
                <a:gd fmla="*/ 44934 w 194" name="T82"/>
                <a:gd fmla="*/ 471426 h 196" name="T83"/>
                <a:gd fmla="*/ 76387 w 194" name="T84"/>
                <a:gd fmla="*/ 657139 h 196" name="T85"/>
                <a:gd fmla="*/ 80880 w 194" name="T86"/>
                <a:gd fmla="*/ 678568 h 19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w 194" name="T132"/>
                <a:gd fmla="*/ 0 h 196" name="T133"/>
                <a:gd fmla="*/ 194 w 194" name="T134"/>
                <a:gd fmla="*/ 196 h 196" name="T135"/>
              </a:gdLst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b="T135" l="T132" r="T134" t="T133"/>
              <a:pathLst>
                <a:path h="196" w="194">
                  <a:moveTo>
                    <a:pt x="36" y="190"/>
                  </a:moveTo>
                  <a:lnTo>
                    <a:pt x="60" y="188"/>
                  </a:lnTo>
                  <a:lnTo>
                    <a:pt x="68" y="162"/>
                  </a:lnTo>
                  <a:lnTo>
                    <a:pt x="76" y="156"/>
                  </a:lnTo>
                  <a:lnTo>
                    <a:pt x="96" y="176"/>
                  </a:lnTo>
                  <a:lnTo>
                    <a:pt x="114" y="192"/>
                  </a:lnTo>
                  <a:lnTo>
                    <a:pt x="138" y="196"/>
                  </a:lnTo>
                  <a:lnTo>
                    <a:pt x="130" y="176"/>
                  </a:lnTo>
                  <a:lnTo>
                    <a:pt x="126" y="164"/>
                  </a:lnTo>
                  <a:lnTo>
                    <a:pt x="124" y="148"/>
                  </a:lnTo>
                  <a:lnTo>
                    <a:pt x="152" y="126"/>
                  </a:lnTo>
                  <a:lnTo>
                    <a:pt x="148" y="114"/>
                  </a:lnTo>
                  <a:lnTo>
                    <a:pt x="136" y="94"/>
                  </a:lnTo>
                  <a:lnTo>
                    <a:pt x="132" y="72"/>
                  </a:lnTo>
                  <a:lnTo>
                    <a:pt x="142" y="68"/>
                  </a:lnTo>
                  <a:lnTo>
                    <a:pt x="156" y="74"/>
                  </a:lnTo>
                  <a:lnTo>
                    <a:pt x="164" y="78"/>
                  </a:lnTo>
                  <a:lnTo>
                    <a:pt x="168" y="80"/>
                  </a:lnTo>
                  <a:lnTo>
                    <a:pt x="172" y="80"/>
                  </a:lnTo>
                  <a:lnTo>
                    <a:pt x="174" y="78"/>
                  </a:lnTo>
                  <a:lnTo>
                    <a:pt x="176" y="74"/>
                  </a:lnTo>
                  <a:lnTo>
                    <a:pt x="176" y="70"/>
                  </a:lnTo>
                  <a:lnTo>
                    <a:pt x="172" y="64"/>
                  </a:lnTo>
                  <a:lnTo>
                    <a:pt x="168" y="60"/>
                  </a:lnTo>
                  <a:lnTo>
                    <a:pt x="168" y="56"/>
                  </a:lnTo>
                  <a:lnTo>
                    <a:pt x="170" y="54"/>
                  </a:lnTo>
                  <a:lnTo>
                    <a:pt x="174" y="50"/>
                  </a:lnTo>
                  <a:lnTo>
                    <a:pt x="180" y="48"/>
                  </a:lnTo>
                  <a:lnTo>
                    <a:pt x="184" y="48"/>
                  </a:lnTo>
                  <a:lnTo>
                    <a:pt x="186" y="46"/>
                  </a:lnTo>
                  <a:lnTo>
                    <a:pt x="188" y="44"/>
                  </a:lnTo>
                  <a:lnTo>
                    <a:pt x="188" y="34"/>
                  </a:lnTo>
                  <a:lnTo>
                    <a:pt x="186" y="28"/>
                  </a:lnTo>
                  <a:lnTo>
                    <a:pt x="194" y="10"/>
                  </a:lnTo>
                  <a:lnTo>
                    <a:pt x="136" y="2"/>
                  </a:lnTo>
                  <a:lnTo>
                    <a:pt x="70" y="0"/>
                  </a:lnTo>
                  <a:lnTo>
                    <a:pt x="16" y="6"/>
                  </a:lnTo>
                  <a:lnTo>
                    <a:pt x="8" y="14"/>
                  </a:lnTo>
                  <a:lnTo>
                    <a:pt x="4" y="20"/>
                  </a:lnTo>
                  <a:lnTo>
                    <a:pt x="0" y="24"/>
                  </a:lnTo>
                  <a:lnTo>
                    <a:pt x="2" y="66"/>
                  </a:lnTo>
                  <a:lnTo>
                    <a:pt x="20" y="132"/>
                  </a:lnTo>
                  <a:lnTo>
                    <a:pt x="34" y="184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3" name="Freeform 48"/>
            <p:cNvSpPr/>
            <p:nvPr/>
          </p:nvSpPr>
          <p:spPr bwMode="auto">
            <a:xfrm>
              <a:off x="3110246" y="100000"/>
              <a:ext cx="4251122" cy="2170356"/>
            </a:xfrm>
            <a:custGeom>
              <a:gdLst>
                <a:gd fmla="*/ 4251122 w 1892" name="T0"/>
                <a:gd fmla="*/ 449778 h 608" name="T1"/>
                <a:gd fmla="*/ 3756805 w 1892" name="T2"/>
                <a:gd fmla="*/ 349827 h 608" name="T3"/>
                <a:gd fmla="*/ 3464709 w 1892" name="T4"/>
                <a:gd fmla="*/ 371245 h 608" name="T5"/>
                <a:gd fmla="*/ 3091725 w 1892" name="T6"/>
                <a:gd fmla="*/ 207041 h 608" name="T7"/>
                <a:gd fmla="*/ 2750197 w 1892" name="T8"/>
                <a:gd fmla="*/ 328409 h 608" name="T9"/>
                <a:gd fmla="*/ 2512027 w 1892" name="T10"/>
                <a:gd fmla="*/ 249877 h 608" name="T11"/>
                <a:gd fmla="*/ 2305312 w 1892" name="T12"/>
                <a:gd fmla="*/ 249877 h 608" name="T13"/>
                <a:gd fmla="*/ 2152524 w 1892" name="T14"/>
                <a:gd fmla="*/ 85672 h 608" name="T15"/>
                <a:gd fmla="*/ 2085117 w 1892" name="T16"/>
                <a:gd fmla="*/ 128508 h 608" name="T17"/>
                <a:gd fmla="*/ 1860428 w 1892" name="T18"/>
                <a:gd fmla="*/ 228459 h 608" name="T19"/>
                <a:gd fmla="*/ 1842452 w 1892" name="T20"/>
                <a:gd fmla="*/ 392663 h 608" name="T21"/>
                <a:gd fmla="*/ 1640232 w 1892" name="T22"/>
                <a:gd fmla="*/ 371245 h 608" name="T23"/>
                <a:gd fmla="*/ 1689664 w 1892" name="T24"/>
                <a:gd fmla="*/ 492614 h 608" name="T25"/>
                <a:gd fmla="*/ 1604282 w 1892" name="T26"/>
                <a:gd fmla="*/ 349827 h 608" name="T27"/>
                <a:gd fmla="*/ 1554850 w 1892" name="T28"/>
                <a:gd fmla="*/ 449778 h 608" name="T29"/>
                <a:gd fmla="*/ 1244779 w 1892" name="T30"/>
                <a:gd fmla="*/ 328409 h 608" name="T31"/>
                <a:gd fmla="*/ 1262754 w 1892" name="T32"/>
                <a:gd fmla="*/ 207041 h 608" name="T33"/>
                <a:gd fmla="*/ 1316679 w 1892" name="T34"/>
                <a:gd fmla="*/ 414081 h 608" name="T35"/>
                <a:gd fmla="*/ 1213322 w 1892" name="T36"/>
                <a:gd fmla="*/ 449778 h 608" name="T37"/>
                <a:gd fmla="*/ 1042558 w 1892" name="T38"/>
                <a:gd fmla="*/ 556868 h 608" name="T39"/>
                <a:gd fmla="*/ 885276 w 1892" name="T40"/>
                <a:gd fmla="*/ 613982 h 608" name="T41"/>
                <a:gd fmla="*/ 988633 w 1892" name="T42"/>
                <a:gd fmla="*/ 492614 h 608" name="T43"/>
                <a:gd fmla="*/ 665080 w 1892" name="T44"/>
                <a:gd fmla="*/ 435499 h 608" name="T45"/>
                <a:gd fmla="*/ 408935 w 1892" name="T46"/>
                <a:gd fmla="*/ 678236 h 608" name="T47"/>
                <a:gd fmla="*/ 341528 w 1892" name="T48"/>
                <a:gd fmla="*/ 863859 h 608" name="T49"/>
                <a:gd fmla="*/ 530267 w 1892" name="T50"/>
                <a:gd fmla="*/ 899555 h 608" name="T51"/>
                <a:gd fmla="*/ 579698 w 1892" name="T52"/>
                <a:gd fmla="*/ 613982 h 608" name="T53"/>
                <a:gd fmla="*/ 786413 w 1892" name="T54"/>
                <a:gd fmla="*/ 778187 h 608" name="T55"/>
                <a:gd fmla="*/ 530267 w 1892" name="T56"/>
                <a:gd fmla="*/ 963809 h 608" name="T57"/>
                <a:gd fmla="*/ 359503 w 1892" name="T58"/>
                <a:gd fmla="*/ 885277 h 608" name="T59"/>
                <a:gd fmla="*/ 170764 w 1892" name="T60"/>
                <a:gd fmla="*/ 1128014 h 608" name="T61"/>
                <a:gd fmla="*/ 0 w 1892" name="T62"/>
                <a:gd fmla="*/ 1349333 h 608" name="T63"/>
                <a:gd fmla="*/ 220196 w 1892" name="T64"/>
                <a:gd fmla="*/ 1456423 h 608" name="T65"/>
                <a:gd fmla="*/ 512292 w 1892" name="T66"/>
                <a:gd fmla="*/ 1392169 h 608" name="T67"/>
                <a:gd fmla="*/ 530267 w 1892" name="T68"/>
                <a:gd fmla="*/ 1370751 h 608" name="T69"/>
                <a:gd fmla="*/ 647105 w 1892" name="T70"/>
                <a:gd fmla="*/ 1370751 h 608" name="T71"/>
                <a:gd fmla="*/ 817869 w 1892" name="T72"/>
                <a:gd fmla="*/ 1335055 h 608" name="T73"/>
                <a:gd fmla="*/ 939201 w 1892" name="T74"/>
                <a:gd fmla="*/ 1249383 h 608" name="T75"/>
                <a:gd fmla="*/ 957177 w 1892" name="T76"/>
                <a:gd fmla="*/ 1349333 h 608" name="T77"/>
                <a:gd fmla="*/ 853819 w 1892" name="T78"/>
                <a:gd fmla="*/ 1499259 h 608" name="T79"/>
                <a:gd fmla="*/ 975152 w 1892" name="T80"/>
                <a:gd fmla="*/ 1642046 h 608" name="T81"/>
                <a:gd fmla="*/ 1074015 w 1892" name="T82"/>
                <a:gd fmla="*/ 1799111 h 608" name="T83"/>
                <a:gd fmla="*/ 1397568 w 1892" name="T84"/>
                <a:gd fmla="*/ 2006151 h 608" name="T85"/>
                <a:gd fmla="*/ 1451493 w 1892" name="T86"/>
                <a:gd fmla="*/ 1784832 h 608" name="T87"/>
                <a:gd fmla="*/ 1262754 w 1892" name="T88"/>
                <a:gd fmla="*/ 1620628 h 608" name="T89"/>
                <a:gd fmla="*/ 1622257 w 1892" name="T90"/>
                <a:gd fmla="*/ 1741996 h 608" name="T91"/>
                <a:gd fmla="*/ 1842452 w 1892" name="T92"/>
                <a:gd fmla="*/ 1820529 h 608" name="T93"/>
                <a:gd fmla="*/ 2031191 w 1892" name="T94"/>
                <a:gd fmla="*/ 2084684 h 608" name="T95"/>
                <a:gd fmla="*/ 2390694 w 1892" name="T96"/>
                <a:gd fmla="*/ 1949037 h 608" name="T97"/>
                <a:gd fmla="*/ 2525508 w 1892" name="T98"/>
                <a:gd fmla="*/ 1984733 h 608" name="T99"/>
                <a:gd fmla="*/ 2664815 w 1892" name="T100"/>
                <a:gd fmla="*/ 1970455 h 608" name="T101"/>
                <a:gd fmla="*/ 2781654 w 1892" name="T102"/>
                <a:gd fmla="*/ 1784832 h 608" name="T103"/>
                <a:gd fmla="*/ 2867036 w 1892" name="T104"/>
                <a:gd fmla="*/ 1499259 h 608" name="T105"/>
                <a:gd fmla="*/ 2970393 w 1892" name="T106"/>
                <a:gd fmla="*/ 1392169 h 608" name="T107"/>
                <a:gd fmla="*/ 3055775 w 1892" name="T108"/>
                <a:gd fmla="*/ 1292219 h 608" name="T109"/>
                <a:gd fmla="*/ 3141157 w 1892" name="T110"/>
                <a:gd fmla="*/ 885277 h 608" name="T111"/>
                <a:gd fmla="*/ 3428759 w 1892" name="T112"/>
                <a:gd fmla="*/ 756769 h 608" name="T113"/>
                <a:gd fmla="*/ 3702880 w 1892" name="T114"/>
                <a:gd fmla="*/ 613982 h 608" name="T115"/>
                <a:gd fmla="*/ 3689399 w 1892" name="T116"/>
                <a:gd fmla="*/ 1028063 h 608" name="T117"/>
                <a:gd fmla="*/ 3792756 w 1892" name="T118"/>
                <a:gd fmla="*/ 721072 h 608" name="T119"/>
                <a:gd fmla="*/ 3977001 w 1892" name="T120"/>
                <a:gd fmla="*/ 535450 h 608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892" name="T183"/>
                <a:gd fmla="*/ 0 h 608" name="T184"/>
                <a:gd fmla="*/ 1892 w 1892" name="T185"/>
                <a:gd fmla="*/ 608 h 608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608" w="1891">
                  <a:moveTo>
                    <a:pt x="1786" y="126"/>
                  </a:moveTo>
                  <a:lnTo>
                    <a:pt x="1808" y="132"/>
                  </a:lnTo>
                  <a:lnTo>
                    <a:pt x="1840" y="144"/>
                  </a:lnTo>
                  <a:lnTo>
                    <a:pt x="1870" y="156"/>
                  </a:lnTo>
                  <a:lnTo>
                    <a:pt x="1870" y="144"/>
                  </a:lnTo>
                  <a:lnTo>
                    <a:pt x="1862" y="132"/>
                  </a:lnTo>
                  <a:lnTo>
                    <a:pt x="1892" y="126"/>
                  </a:lnTo>
                  <a:lnTo>
                    <a:pt x="1870" y="122"/>
                  </a:lnTo>
                  <a:lnTo>
                    <a:pt x="1854" y="122"/>
                  </a:lnTo>
                  <a:lnTo>
                    <a:pt x="1824" y="116"/>
                  </a:lnTo>
                  <a:lnTo>
                    <a:pt x="1794" y="110"/>
                  </a:lnTo>
                  <a:lnTo>
                    <a:pt x="1740" y="98"/>
                  </a:lnTo>
                  <a:lnTo>
                    <a:pt x="1694" y="92"/>
                  </a:lnTo>
                  <a:lnTo>
                    <a:pt x="1672" y="98"/>
                  </a:lnTo>
                  <a:lnTo>
                    <a:pt x="1642" y="98"/>
                  </a:lnTo>
                  <a:lnTo>
                    <a:pt x="1648" y="110"/>
                  </a:lnTo>
                  <a:lnTo>
                    <a:pt x="1618" y="98"/>
                  </a:lnTo>
                  <a:lnTo>
                    <a:pt x="1610" y="104"/>
                  </a:lnTo>
                  <a:lnTo>
                    <a:pt x="1588" y="98"/>
                  </a:lnTo>
                  <a:lnTo>
                    <a:pt x="1566" y="98"/>
                  </a:lnTo>
                  <a:lnTo>
                    <a:pt x="1542" y="104"/>
                  </a:lnTo>
                  <a:lnTo>
                    <a:pt x="1526" y="92"/>
                  </a:lnTo>
                  <a:lnTo>
                    <a:pt x="1506" y="72"/>
                  </a:lnTo>
                  <a:lnTo>
                    <a:pt x="1466" y="80"/>
                  </a:lnTo>
                  <a:lnTo>
                    <a:pt x="1420" y="80"/>
                  </a:lnTo>
                  <a:lnTo>
                    <a:pt x="1390" y="86"/>
                  </a:lnTo>
                  <a:lnTo>
                    <a:pt x="1412" y="80"/>
                  </a:lnTo>
                  <a:lnTo>
                    <a:pt x="1376" y="58"/>
                  </a:lnTo>
                  <a:lnTo>
                    <a:pt x="1330" y="76"/>
                  </a:lnTo>
                  <a:lnTo>
                    <a:pt x="1308" y="70"/>
                  </a:lnTo>
                  <a:lnTo>
                    <a:pt x="1300" y="80"/>
                  </a:lnTo>
                  <a:lnTo>
                    <a:pt x="1276" y="80"/>
                  </a:lnTo>
                  <a:lnTo>
                    <a:pt x="1246" y="86"/>
                  </a:lnTo>
                  <a:lnTo>
                    <a:pt x="1232" y="80"/>
                  </a:lnTo>
                  <a:lnTo>
                    <a:pt x="1224" y="92"/>
                  </a:lnTo>
                  <a:lnTo>
                    <a:pt x="1202" y="86"/>
                  </a:lnTo>
                  <a:lnTo>
                    <a:pt x="1178" y="80"/>
                  </a:lnTo>
                  <a:lnTo>
                    <a:pt x="1194" y="76"/>
                  </a:lnTo>
                  <a:lnTo>
                    <a:pt x="1178" y="64"/>
                  </a:lnTo>
                  <a:lnTo>
                    <a:pt x="1162" y="64"/>
                  </a:lnTo>
                  <a:lnTo>
                    <a:pt x="1148" y="70"/>
                  </a:lnTo>
                  <a:lnTo>
                    <a:pt x="1118" y="70"/>
                  </a:lnTo>
                  <a:lnTo>
                    <a:pt x="1102" y="64"/>
                  </a:lnTo>
                  <a:lnTo>
                    <a:pt x="1064" y="70"/>
                  </a:lnTo>
                  <a:lnTo>
                    <a:pt x="1034" y="70"/>
                  </a:lnTo>
                  <a:lnTo>
                    <a:pt x="1018" y="76"/>
                  </a:lnTo>
                  <a:lnTo>
                    <a:pt x="974" y="92"/>
                  </a:lnTo>
                  <a:lnTo>
                    <a:pt x="996" y="80"/>
                  </a:lnTo>
                  <a:lnTo>
                    <a:pt x="1026" y="70"/>
                  </a:lnTo>
                  <a:lnTo>
                    <a:pt x="1048" y="52"/>
                  </a:lnTo>
                  <a:lnTo>
                    <a:pt x="1034" y="46"/>
                  </a:lnTo>
                  <a:lnTo>
                    <a:pt x="1018" y="40"/>
                  </a:lnTo>
                  <a:lnTo>
                    <a:pt x="1004" y="40"/>
                  </a:lnTo>
                  <a:lnTo>
                    <a:pt x="974" y="46"/>
                  </a:lnTo>
                  <a:lnTo>
                    <a:pt x="964" y="40"/>
                  </a:lnTo>
                  <a:lnTo>
                    <a:pt x="958" y="24"/>
                  </a:lnTo>
                  <a:lnTo>
                    <a:pt x="934" y="18"/>
                  </a:lnTo>
                  <a:lnTo>
                    <a:pt x="950" y="6"/>
                  </a:lnTo>
                  <a:lnTo>
                    <a:pt x="928" y="0"/>
                  </a:lnTo>
                  <a:lnTo>
                    <a:pt x="912" y="18"/>
                  </a:lnTo>
                  <a:lnTo>
                    <a:pt x="934" y="24"/>
                  </a:lnTo>
                  <a:lnTo>
                    <a:pt x="942" y="40"/>
                  </a:lnTo>
                  <a:lnTo>
                    <a:pt x="928" y="36"/>
                  </a:lnTo>
                  <a:lnTo>
                    <a:pt x="920" y="46"/>
                  </a:lnTo>
                  <a:lnTo>
                    <a:pt x="896" y="40"/>
                  </a:lnTo>
                  <a:lnTo>
                    <a:pt x="882" y="40"/>
                  </a:lnTo>
                  <a:lnTo>
                    <a:pt x="866" y="46"/>
                  </a:lnTo>
                  <a:lnTo>
                    <a:pt x="844" y="46"/>
                  </a:lnTo>
                  <a:lnTo>
                    <a:pt x="820" y="52"/>
                  </a:lnTo>
                  <a:lnTo>
                    <a:pt x="828" y="64"/>
                  </a:lnTo>
                  <a:lnTo>
                    <a:pt x="828" y="80"/>
                  </a:lnTo>
                  <a:lnTo>
                    <a:pt x="820" y="70"/>
                  </a:lnTo>
                  <a:lnTo>
                    <a:pt x="798" y="76"/>
                  </a:lnTo>
                  <a:lnTo>
                    <a:pt x="776" y="76"/>
                  </a:lnTo>
                  <a:lnTo>
                    <a:pt x="798" y="86"/>
                  </a:lnTo>
                  <a:lnTo>
                    <a:pt x="814" y="98"/>
                  </a:lnTo>
                  <a:lnTo>
                    <a:pt x="820" y="110"/>
                  </a:lnTo>
                  <a:lnTo>
                    <a:pt x="814" y="122"/>
                  </a:lnTo>
                  <a:lnTo>
                    <a:pt x="798" y="110"/>
                  </a:lnTo>
                  <a:lnTo>
                    <a:pt x="790" y="92"/>
                  </a:lnTo>
                  <a:lnTo>
                    <a:pt x="760" y="92"/>
                  </a:lnTo>
                  <a:lnTo>
                    <a:pt x="744" y="98"/>
                  </a:lnTo>
                  <a:lnTo>
                    <a:pt x="722" y="86"/>
                  </a:lnTo>
                  <a:lnTo>
                    <a:pt x="730" y="104"/>
                  </a:lnTo>
                  <a:lnTo>
                    <a:pt x="738" y="122"/>
                  </a:lnTo>
                  <a:lnTo>
                    <a:pt x="760" y="122"/>
                  </a:lnTo>
                  <a:lnTo>
                    <a:pt x="782" y="132"/>
                  </a:lnTo>
                  <a:lnTo>
                    <a:pt x="776" y="150"/>
                  </a:lnTo>
                  <a:lnTo>
                    <a:pt x="776" y="138"/>
                  </a:lnTo>
                  <a:lnTo>
                    <a:pt x="752" y="126"/>
                  </a:lnTo>
                  <a:lnTo>
                    <a:pt x="752" y="138"/>
                  </a:lnTo>
                  <a:lnTo>
                    <a:pt x="744" y="126"/>
                  </a:lnTo>
                  <a:lnTo>
                    <a:pt x="738" y="144"/>
                  </a:lnTo>
                  <a:lnTo>
                    <a:pt x="730" y="160"/>
                  </a:lnTo>
                  <a:lnTo>
                    <a:pt x="714" y="156"/>
                  </a:lnTo>
                  <a:lnTo>
                    <a:pt x="722" y="144"/>
                  </a:lnTo>
                  <a:lnTo>
                    <a:pt x="722" y="126"/>
                  </a:lnTo>
                  <a:lnTo>
                    <a:pt x="714" y="98"/>
                  </a:lnTo>
                  <a:lnTo>
                    <a:pt x="714" y="86"/>
                  </a:lnTo>
                  <a:lnTo>
                    <a:pt x="706" y="70"/>
                  </a:lnTo>
                  <a:lnTo>
                    <a:pt x="676" y="80"/>
                  </a:lnTo>
                  <a:lnTo>
                    <a:pt x="662" y="98"/>
                  </a:lnTo>
                  <a:lnTo>
                    <a:pt x="662" y="110"/>
                  </a:lnTo>
                  <a:lnTo>
                    <a:pt x="676" y="116"/>
                  </a:lnTo>
                  <a:lnTo>
                    <a:pt x="692" y="126"/>
                  </a:lnTo>
                  <a:lnTo>
                    <a:pt x="654" y="122"/>
                  </a:lnTo>
                  <a:lnTo>
                    <a:pt x="638" y="116"/>
                  </a:lnTo>
                  <a:lnTo>
                    <a:pt x="614" y="110"/>
                  </a:lnTo>
                  <a:lnTo>
                    <a:pt x="570" y="110"/>
                  </a:lnTo>
                  <a:lnTo>
                    <a:pt x="570" y="104"/>
                  </a:lnTo>
                  <a:lnTo>
                    <a:pt x="562" y="104"/>
                  </a:lnTo>
                  <a:lnTo>
                    <a:pt x="554" y="92"/>
                  </a:lnTo>
                  <a:lnTo>
                    <a:pt x="554" y="76"/>
                  </a:lnTo>
                  <a:lnTo>
                    <a:pt x="592" y="64"/>
                  </a:lnTo>
                  <a:lnTo>
                    <a:pt x="630" y="52"/>
                  </a:lnTo>
                  <a:lnTo>
                    <a:pt x="654" y="36"/>
                  </a:lnTo>
                  <a:lnTo>
                    <a:pt x="630" y="40"/>
                  </a:lnTo>
                  <a:lnTo>
                    <a:pt x="586" y="52"/>
                  </a:lnTo>
                  <a:lnTo>
                    <a:pt x="562" y="58"/>
                  </a:lnTo>
                  <a:lnTo>
                    <a:pt x="546" y="76"/>
                  </a:lnTo>
                  <a:lnTo>
                    <a:pt x="532" y="98"/>
                  </a:lnTo>
                  <a:lnTo>
                    <a:pt x="540" y="98"/>
                  </a:lnTo>
                  <a:lnTo>
                    <a:pt x="532" y="110"/>
                  </a:lnTo>
                  <a:lnTo>
                    <a:pt x="554" y="116"/>
                  </a:lnTo>
                  <a:lnTo>
                    <a:pt x="566" y="110"/>
                  </a:lnTo>
                  <a:lnTo>
                    <a:pt x="586" y="116"/>
                  </a:lnTo>
                  <a:lnTo>
                    <a:pt x="600" y="116"/>
                  </a:lnTo>
                  <a:lnTo>
                    <a:pt x="614" y="122"/>
                  </a:lnTo>
                  <a:lnTo>
                    <a:pt x="600" y="126"/>
                  </a:lnTo>
                  <a:lnTo>
                    <a:pt x="578" y="122"/>
                  </a:lnTo>
                  <a:lnTo>
                    <a:pt x="546" y="132"/>
                  </a:lnTo>
                  <a:lnTo>
                    <a:pt x="546" y="122"/>
                  </a:lnTo>
                  <a:lnTo>
                    <a:pt x="540" y="126"/>
                  </a:lnTo>
                  <a:lnTo>
                    <a:pt x="508" y="132"/>
                  </a:lnTo>
                  <a:lnTo>
                    <a:pt x="494" y="150"/>
                  </a:lnTo>
                  <a:lnTo>
                    <a:pt x="486" y="138"/>
                  </a:lnTo>
                  <a:lnTo>
                    <a:pt x="494" y="126"/>
                  </a:lnTo>
                  <a:lnTo>
                    <a:pt x="464" y="126"/>
                  </a:lnTo>
                  <a:lnTo>
                    <a:pt x="472" y="138"/>
                  </a:lnTo>
                  <a:lnTo>
                    <a:pt x="464" y="156"/>
                  </a:lnTo>
                  <a:lnTo>
                    <a:pt x="456" y="156"/>
                  </a:lnTo>
                  <a:lnTo>
                    <a:pt x="440" y="160"/>
                  </a:lnTo>
                  <a:lnTo>
                    <a:pt x="434" y="166"/>
                  </a:lnTo>
                  <a:lnTo>
                    <a:pt x="410" y="166"/>
                  </a:lnTo>
                  <a:lnTo>
                    <a:pt x="426" y="184"/>
                  </a:lnTo>
                  <a:lnTo>
                    <a:pt x="410" y="178"/>
                  </a:lnTo>
                  <a:lnTo>
                    <a:pt x="394" y="172"/>
                  </a:lnTo>
                  <a:lnTo>
                    <a:pt x="402" y="160"/>
                  </a:lnTo>
                  <a:lnTo>
                    <a:pt x="372" y="156"/>
                  </a:lnTo>
                  <a:lnTo>
                    <a:pt x="358" y="150"/>
                  </a:lnTo>
                  <a:lnTo>
                    <a:pt x="386" y="156"/>
                  </a:lnTo>
                  <a:lnTo>
                    <a:pt x="418" y="156"/>
                  </a:lnTo>
                  <a:lnTo>
                    <a:pt x="440" y="150"/>
                  </a:lnTo>
                  <a:lnTo>
                    <a:pt x="440" y="138"/>
                  </a:lnTo>
                  <a:lnTo>
                    <a:pt x="410" y="138"/>
                  </a:lnTo>
                  <a:lnTo>
                    <a:pt x="402" y="126"/>
                  </a:lnTo>
                  <a:lnTo>
                    <a:pt x="380" y="126"/>
                  </a:lnTo>
                  <a:lnTo>
                    <a:pt x="364" y="122"/>
                  </a:lnTo>
                  <a:lnTo>
                    <a:pt x="350" y="116"/>
                  </a:lnTo>
                  <a:lnTo>
                    <a:pt x="312" y="116"/>
                  </a:lnTo>
                  <a:lnTo>
                    <a:pt x="296" y="122"/>
                  </a:lnTo>
                  <a:lnTo>
                    <a:pt x="296" y="110"/>
                  </a:lnTo>
                  <a:lnTo>
                    <a:pt x="274" y="122"/>
                  </a:lnTo>
                  <a:lnTo>
                    <a:pt x="250" y="122"/>
                  </a:lnTo>
                  <a:lnTo>
                    <a:pt x="236" y="132"/>
                  </a:lnTo>
                  <a:lnTo>
                    <a:pt x="212" y="150"/>
                  </a:lnTo>
                  <a:lnTo>
                    <a:pt x="198" y="166"/>
                  </a:lnTo>
                  <a:lnTo>
                    <a:pt x="182" y="190"/>
                  </a:lnTo>
                  <a:lnTo>
                    <a:pt x="160" y="190"/>
                  </a:lnTo>
                  <a:lnTo>
                    <a:pt x="144" y="196"/>
                  </a:lnTo>
                  <a:lnTo>
                    <a:pt x="136" y="208"/>
                  </a:lnTo>
                  <a:lnTo>
                    <a:pt x="130" y="218"/>
                  </a:lnTo>
                  <a:lnTo>
                    <a:pt x="136" y="236"/>
                  </a:lnTo>
                  <a:lnTo>
                    <a:pt x="136" y="248"/>
                  </a:lnTo>
                  <a:lnTo>
                    <a:pt x="152" y="242"/>
                  </a:lnTo>
                  <a:lnTo>
                    <a:pt x="168" y="236"/>
                  </a:lnTo>
                  <a:lnTo>
                    <a:pt x="190" y="230"/>
                  </a:lnTo>
                  <a:lnTo>
                    <a:pt x="198" y="242"/>
                  </a:lnTo>
                  <a:lnTo>
                    <a:pt x="204" y="258"/>
                  </a:lnTo>
                  <a:lnTo>
                    <a:pt x="212" y="264"/>
                  </a:lnTo>
                  <a:lnTo>
                    <a:pt x="236" y="264"/>
                  </a:lnTo>
                  <a:lnTo>
                    <a:pt x="236" y="252"/>
                  </a:lnTo>
                  <a:lnTo>
                    <a:pt x="250" y="242"/>
                  </a:lnTo>
                  <a:lnTo>
                    <a:pt x="250" y="230"/>
                  </a:lnTo>
                  <a:lnTo>
                    <a:pt x="244" y="218"/>
                  </a:lnTo>
                  <a:lnTo>
                    <a:pt x="236" y="208"/>
                  </a:lnTo>
                  <a:lnTo>
                    <a:pt x="236" y="196"/>
                  </a:lnTo>
                  <a:lnTo>
                    <a:pt x="258" y="184"/>
                  </a:lnTo>
                  <a:lnTo>
                    <a:pt x="258" y="172"/>
                  </a:lnTo>
                  <a:lnTo>
                    <a:pt x="282" y="166"/>
                  </a:lnTo>
                  <a:lnTo>
                    <a:pt x="304" y="172"/>
                  </a:lnTo>
                  <a:lnTo>
                    <a:pt x="282" y="190"/>
                  </a:lnTo>
                  <a:lnTo>
                    <a:pt x="266" y="190"/>
                  </a:lnTo>
                  <a:lnTo>
                    <a:pt x="282" y="212"/>
                  </a:lnTo>
                  <a:lnTo>
                    <a:pt x="364" y="212"/>
                  </a:lnTo>
                  <a:lnTo>
                    <a:pt x="350" y="218"/>
                  </a:lnTo>
                  <a:lnTo>
                    <a:pt x="334" y="218"/>
                  </a:lnTo>
                  <a:lnTo>
                    <a:pt x="312" y="224"/>
                  </a:lnTo>
                  <a:lnTo>
                    <a:pt x="304" y="242"/>
                  </a:lnTo>
                  <a:lnTo>
                    <a:pt x="282" y="236"/>
                  </a:lnTo>
                  <a:lnTo>
                    <a:pt x="282" y="264"/>
                  </a:lnTo>
                  <a:lnTo>
                    <a:pt x="258" y="264"/>
                  </a:lnTo>
                  <a:lnTo>
                    <a:pt x="236" y="270"/>
                  </a:lnTo>
                  <a:lnTo>
                    <a:pt x="212" y="270"/>
                  </a:lnTo>
                  <a:lnTo>
                    <a:pt x="198" y="276"/>
                  </a:lnTo>
                  <a:lnTo>
                    <a:pt x="174" y="282"/>
                  </a:lnTo>
                  <a:lnTo>
                    <a:pt x="182" y="270"/>
                  </a:lnTo>
                  <a:lnTo>
                    <a:pt x="198" y="252"/>
                  </a:lnTo>
                  <a:lnTo>
                    <a:pt x="182" y="252"/>
                  </a:lnTo>
                  <a:lnTo>
                    <a:pt x="160" y="248"/>
                  </a:lnTo>
                  <a:lnTo>
                    <a:pt x="168" y="264"/>
                  </a:lnTo>
                  <a:lnTo>
                    <a:pt x="168" y="282"/>
                  </a:lnTo>
                  <a:lnTo>
                    <a:pt x="144" y="282"/>
                  </a:lnTo>
                  <a:lnTo>
                    <a:pt x="136" y="294"/>
                  </a:lnTo>
                  <a:lnTo>
                    <a:pt x="114" y="304"/>
                  </a:lnTo>
                  <a:lnTo>
                    <a:pt x="98" y="316"/>
                  </a:lnTo>
                  <a:lnTo>
                    <a:pt x="76" y="316"/>
                  </a:lnTo>
                  <a:lnTo>
                    <a:pt x="52" y="322"/>
                  </a:lnTo>
                  <a:lnTo>
                    <a:pt x="52" y="332"/>
                  </a:lnTo>
                  <a:lnTo>
                    <a:pt x="68" y="344"/>
                  </a:lnTo>
                  <a:lnTo>
                    <a:pt x="76" y="362"/>
                  </a:lnTo>
                  <a:lnTo>
                    <a:pt x="52" y="368"/>
                  </a:lnTo>
                  <a:lnTo>
                    <a:pt x="0" y="368"/>
                  </a:lnTo>
                  <a:lnTo>
                    <a:pt x="0" y="378"/>
                  </a:lnTo>
                  <a:lnTo>
                    <a:pt x="16" y="378"/>
                  </a:lnTo>
                  <a:lnTo>
                    <a:pt x="6" y="384"/>
                  </a:lnTo>
                  <a:lnTo>
                    <a:pt x="6" y="424"/>
                  </a:lnTo>
                  <a:lnTo>
                    <a:pt x="30" y="420"/>
                  </a:lnTo>
                  <a:lnTo>
                    <a:pt x="46" y="424"/>
                  </a:lnTo>
                  <a:lnTo>
                    <a:pt x="68" y="420"/>
                  </a:lnTo>
                  <a:lnTo>
                    <a:pt x="98" y="408"/>
                  </a:lnTo>
                  <a:lnTo>
                    <a:pt x="98" y="396"/>
                  </a:lnTo>
                  <a:lnTo>
                    <a:pt x="114" y="378"/>
                  </a:lnTo>
                  <a:lnTo>
                    <a:pt x="130" y="368"/>
                  </a:lnTo>
                  <a:lnTo>
                    <a:pt x="174" y="368"/>
                  </a:lnTo>
                  <a:lnTo>
                    <a:pt x="198" y="356"/>
                  </a:lnTo>
                  <a:lnTo>
                    <a:pt x="212" y="378"/>
                  </a:lnTo>
                  <a:lnTo>
                    <a:pt x="228" y="390"/>
                  </a:lnTo>
                  <a:lnTo>
                    <a:pt x="236" y="402"/>
                  </a:lnTo>
                  <a:lnTo>
                    <a:pt x="220" y="408"/>
                  </a:lnTo>
                  <a:lnTo>
                    <a:pt x="236" y="420"/>
                  </a:lnTo>
                  <a:lnTo>
                    <a:pt x="250" y="408"/>
                  </a:lnTo>
                  <a:lnTo>
                    <a:pt x="250" y="390"/>
                  </a:lnTo>
                  <a:lnTo>
                    <a:pt x="244" y="374"/>
                  </a:lnTo>
                  <a:lnTo>
                    <a:pt x="236" y="384"/>
                  </a:lnTo>
                  <a:lnTo>
                    <a:pt x="220" y="362"/>
                  </a:lnTo>
                  <a:lnTo>
                    <a:pt x="204" y="350"/>
                  </a:lnTo>
                  <a:lnTo>
                    <a:pt x="228" y="350"/>
                  </a:lnTo>
                  <a:lnTo>
                    <a:pt x="236" y="356"/>
                  </a:lnTo>
                  <a:lnTo>
                    <a:pt x="258" y="368"/>
                  </a:lnTo>
                  <a:lnTo>
                    <a:pt x="274" y="374"/>
                  </a:lnTo>
                  <a:lnTo>
                    <a:pt x="288" y="384"/>
                  </a:lnTo>
                  <a:lnTo>
                    <a:pt x="304" y="408"/>
                  </a:lnTo>
                  <a:lnTo>
                    <a:pt x="318" y="412"/>
                  </a:lnTo>
                  <a:lnTo>
                    <a:pt x="318" y="402"/>
                  </a:lnTo>
                  <a:lnTo>
                    <a:pt x="312" y="390"/>
                  </a:lnTo>
                  <a:lnTo>
                    <a:pt x="318" y="378"/>
                  </a:lnTo>
                  <a:lnTo>
                    <a:pt x="342" y="378"/>
                  </a:lnTo>
                  <a:lnTo>
                    <a:pt x="364" y="374"/>
                  </a:lnTo>
                  <a:lnTo>
                    <a:pt x="350" y="368"/>
                  </a:lnTo>
                  <a:lnTo>
                    <a:pt x="350" y="356"/>
                  </a:lnTo>
                  <a:lnTo>
                    <a:pt x="364" y="338"/>
                  </a:lnTo>
                  <a:lnTo>
                    <a:pt x="386" y="332"/>
                  </a:lnTo>
                  <a:lnTo>
                    <a:pt x="410" y="328"/>
                  </a:lnTo>
                  <a:lnTo>
                    <a:pt x="394" y="338"/>
                  </a:lnTo>
                  <a:lnTo>
                    <a:pt x="418" y="350"/>
                  </a:lnTo>
                  <a:lnTo>
                    <a:pt x="440" y="344"/>
                  </a:lnTo>
                  <a:lnTo>
                    <a:pt x="464" y="356"/>
                  </a:lnTo>
                  <a:lnTo>
                    <a:pt x="494" y="356"/>
                  </a:lnTo>
                  <a:lnTo>
                    <a:pt x="502" y="378"/>
                  </a:lnTo>
                  <a:lnTo>
                    <a:pt x="464" y="384"/>
                  </a:lnTo>
                  <a:lnTo>
                    <a:pt x="440" y="378"/>
                  </a:lnTo>
                  <a:lnTo>
                    <a:pt x="426" y="378"/>
                  </a:lnTo>
                  <a:lnTo>
                    <a:pt x="410" y="374"/>
                  </a:lnTo>
                  <a:lnTo>
                    <a:pt x="386" y="374"/>
                  </a:lnTo>
                  <a:lnTo>
                    <a:pt x="364" y="384"/>
                  </a:lnTo>
                  <a:lnTo>
                    <a:pt x="350" y="384"/>
                  </a:lnTo>
                  <a:lnTo>
                    <a:pt x="358" y="396"/>
                  </a:lnTo>
                  <a:lnTo>
                    <a:pt x="364" y="408"/>
                  </a:lnTo>
                  <a:lnTo>
                    <a:pt x="380" y="420"/>
                  </a:lnTo>
                  <a:lnTo>
                    <a:pt x="418" y="420"/>
                  </a:lnTo>
                  <a:lnTo>
                    <a:pt x="448" y="412"/>
                  </a:lnTo>
                  <a:lnTo>
                    <a:pt x="434" y="424"/>
                  </a:lnTo>
                  <a:lnTo>
                    <a:pt x="418" y="430"/>
                  </a:lnTo>
                  <a:lnTo>
                    <a:pt x="440" y="430"/>
                  </a:lnTo>
                  <a:lnTo>
                    <a:pt x="440" y="442"/>
                  </a:lnTo>
                  <a:lnTo>
                    <a:pt x="434" y="460"/>
                  </a:lnTo>
                  <a:lnTo>
                    <a:pt x="418" y="448"/>
                  </a:lnTo>
                  <a:lnTo>
                    <a:pt x="418" y="466"/>
                  </a:lnTo>
                  <a:lnTo>
                    <a:pt x="426" y="466"/>
                  </a:lnTo>
                  <a:lnTo>
                    <a:pt x="440" y="476"/>
                  </a:lnTo>
                  <a:lnTo>
                    <a:pt x="448" y="488"/>
                  </a:lnTo>
                  <a:lnTo>
                    <a:pt x="472" y="488"/>
                  </a:lnTo>
                  <a:lnTo>
                    <a:pt x="478" y="504"/>
                  </a:lnTo>
                  <a:lnTo>
                    <a:pt x="486" y="528"/>
                  </a:lnTo>
                  <a:lnTo>
                    <a:pt x="508" y="534"/>
                  </a:lnTo>
                  <a:lnTo>
                    <a:pt x="524" y="546"/>
                  </a:lnTo>
                  <a:lnTo>
                    <a:pt x="532" y="568"/>
                  </a:lnTo>
                  <a:lnTo>
                    <a:pt x="554" y="584"/>
                  </a:lnTo>
                  <a:lnTo>
                    <a:pt x="586" y="580"/>
                  </a:lnTo>
                  <a:lnTo>
                    <a:pt x="622" y="562"/>
                  </a:lnTo>
                  <a:lnTo>
                    <a:pt x="646" y="552"/>
                  </a:lnTo>
                  <a:lnTo>
                    <a:pt x="668" y="540"/>
                  </a:lnTo>
                  <a:lnTo>
                    <a:pt x="692" y="522"/>
                  </a:lnTo>
                  <a:lnTo>
                    <a:pt x="698" y="504"/>
                  </a:lnTo>
                  <a:lnTo>
                    <a:pt x="668" y="500"/>
                  </a:lnTo>
                  <a:lnTo>
                    <a:pt x="662" y="488"/>
                  </a:lnTo>
                  <a:lnTo>
                    <a:pt x="646" y="500"/>
                  </a:lnTo>
                  <a:lnTo>
                    <a:pt x="614" y="504"/>
                  </a:lnTo>
                  <a:lnTo>
                    <a:pt x="614" y="516"/>
                  </a:lnTo>
                  <a:lnTo>
                    <a:pt x="608" y="500"/>
                  </a:lnTo>
                  <a:lnTo>
                    <a:pt x="592" y="488"/>
                  </a:lnTo>
                  <a:lnTo>
                    <a:pt x="570" y="482"/>
                  </a:lnTo>
                  <a:lnTo>
                    <a:pt x="562" y="470"/>
                  </a:lnTo>
                  <a:lnTo>
                    <a:pt x="562" y="454"/>
                  </a:lnTo>
                  <a:lnTo>
                    <a:pt x="586" y="454"/>
                  </a:lnTo>
                  <a:lnTo>
                    <a:pt x="622" y="476"/>
                  </a:lnTo>
                  <a:lnTo>
                    <a:pt x="646" y="476"/>
                  </a:lnTo>
                  <a:lnTo>
                    <a:pt x="654" y="482"/>
                  </a:lnTo>
                  <a:lnTo>
                    <a:pt x="668" y="482"/>
                  </a:lnTo>
                  <a:lnTo>
                    <a:pt x="698" y="488"/>
                  </a:lnTo>
                  <a:lnTo>
                    <a:pt x="722" y="488"/>
                  </a:lnTo>
                  <a:lnTo>
                    <a:pt x="760" y="482"/>
                  </a:lnTo>
                  <a:lnTo>
                    <a:pt x="768" y="482"/>
                  </a:lnTo>
                  <a:lnTo>
                    <a:pt x="776" y="500"/>
                  </a:lnTo>
                  <a:lnTo>
                    <a:pt x="798" y="494"/>
                  </a:lnTo>
                  <a:lnTo>
                    <a:pt x="782" y="504"/>
                  </a:lnTo>
                  <a:lnTo>
                    <a:pt x="798" y="516"/>
                  </a:lnTo>
                  <a:lnTo>
                    <a:pt x="820" y="510"/>
                  </a:lnTo>
                  <a:lnTo>
                    <a:pt x="828" y="534"/>
                  </a:lnTo>
                  <a:lnTo>
                    <a:pt x="844" y="556"/>
                  </a:lnTo>
                  <a:lnTo>
                    <a:pt x="858" y="590"/>
                  </a:lnTo>
                  <a:lnTo>
                    <a:pt x="874" y="608"/>
                  </a:lnTo>
                  <a:lnTo>
                    <a:pt x="890" y="596"/>
                  </a:lnTo>
                  <a:lnTo>
                    <a:pt x="904" y="596"/>
                  </a:lnTo>
                  <a:lnTo>
                    <a:pt x="904" y="584"/>
                  </a:lnTo>
                  <a:lnTo>
                    <a:pt x="920" y="574"/>
                  </a:lnTo>
                  <a:lnTo>
                    <a:pt x="920" y="552"/>
                  </a:lnTo>
                  <a:lnTo>
                    <a:pt x="942" y="534"/>
                  </a:lnTo>
                  <a:lnTo>
                    <a:pt x="980" y="516"/>
                  </a:lnTo>
                  <a:lnTo>
                    <a:pt x="1018" y="504"/>
                  </a:lnTo>
                  <a:lnTo>
                    <a:pt x="1042" y="528"/>
                  </a:lnTo>
                  <a:lnTo>
                    <a:pt x="1064" y="546"/>
                  </a:lnTo>
                  <a:lnTo>
                    <a:pt x="1086" y="540"/>
                  </a:lnTo>
                  <a:lnTo>
                    <a:pt x="1102" y="568"/>
                  </a:lnTo>
                  <a:lnTo>
                    <a:pt x="1102" y="584"/>
                  </a:lnTo>
                  <a:lnTo>
                    <a:pt x="1118" y="602"/>
                  </a:lnTo>
                  <a:lnTo>
                    <a:pt x="1110" y="584"/>
                  </a:lnTo>
                  <a:lnTo>
                    <a:pt x="1110" y="568"/>
                  </a:lnTo>
                  <a:lnTo>
                    <a:pt x="1124" y="556"/>
                  </a:lnTo>
                  <a:lnTo>
                    <a:pt x="1132" y="574"/>
                  </a:lnTo>
                  <a:lnTo>
                    <a:pt x="1156" y="580"/>
                  </a:lnTo>
                  <a:lnTo>
                    <a:pt x="1156" y="596"/>
                  </a:lnTo>
                  <a:lnTo>
                    <a:pt x="1178" y="590"/>
                  </a:lnTo>
                  <a:lnTo>
                    <a:pt x="1208" y="580"/>
                  </a:lnTo>
                  <a:lnTo>
                    <a:pt x="1202" y="562"/>
                  </a:lnTo>
                  <a:lnTo>
                    <a:pt x="1186" y="552"/>
                  </a:lnTo>
                  <a:lnTo>
                    <a:pt x="1170" y="534"/>
                  </a:lnTo>
                  <a:lnTo>
                    <a:pt x="1156" y="522"/>
                  </a:lnTo>
                  <a:lnTo>
                    <a:pt x="1170" y="510"/>
                  </a:lnTo>
                  <a:lnTo>
                    <a:pt x="1202" y="510"/>
                  </a:lnTo>
                  <a:lnTo>
                    <a:pt x="1208" y="516"/>
                  </a:lnTo>
                  <a:lnTo>
                    <a:pt x="1216" y="504"/>
                  </a:lnTo>
                  <a:lnTo>
                    <a:pt x="1238" y="500"/>
                  </a:lnTo>
                  <a:lnTo>
                    <a:pt x="1246" y="504"/>
                  </a:lnTo>
                  <a:lnTo>
                    <a:pt x="1262" y="494"/>
                  </a:lnTo>
                  <a:lnTo>
                    <a:pt x="1276" y="476"/>
                  </a:lnTo>
                  <a:lnTo>
                    <a:pt x="1308" y="454"/>
                  </a:lnTo>
                  <a:lnTo>
                    <a:pt x="1300" y="442"/>
                  </a:lnTo>
                  <a:lnTo>
                    <a:pt x="1292" y="430"/>
                  </a:lnTo>
                  <a:lnTo>
                    <a:pt x="1276" y="420"/>
                  </a:lnTo>
                  <a:lnTo>
                    <a:pt x="1262" y="408"/>
                  </a:lnTo>
                  <a:lnTo>
                    <a:pt x="1276" y="396"/>
                  </a:lnTo>
                  <a:lnTo>
                    <a:pt x="1246" y="396"/>
                  </a:lnTo>
                  <a:lnTo>
                    <a:pt x="1270" y="374"/>
                  </a:lnTo>
                  <a:lnTo>
                    <a:pt x="1276" y="378"/>
                  </a:lnTo>
                  <a:lnTo>
                    <a:pt x="1314" y="378"/>
                  </a:lnTo>
                  <a:lnTo>
                    <a:pt x="1322" y="390"/>
                  </a:lnTo>
                  <a:lnTo>
                    <a:pt x="1338" y="408"/>
                  </a:lnTo>
                  <a:lnTo>
                    <a:pt x="1346" y="430"/>
                  </a:lnTo>
                  <a:lnTo>
                    <a:pt x="1352" y="420"/>
                  </a:lnTo>
                  <a:lnTo>
                    <a:pt x="1376" y="408"/>
                  </a:lnTo>
                  <a:lnTo>
                    <a:pt x="1352" y="396"/>
                  </a:lnTo>
                  <a:lnTo>
                    <a:pt x="1346" y="378"/>
                  </a:lnTo>
                  <a:lnTo>
                    <a:pt x="1360" y="362"/>
                  </a:lnTo>
                  <a:lnTo>
                    <a:pt x="1390" y="350"/>
                  </a:lnTo>
                  <a:lnTo>
                    <a:pt x="1420" y="332"/>
                  </a:lnTo>
                  <a:lnTo>
                    <a:pt x="1428" y="310"/>
                  </a:lnTo>
                  <a:lnTo>
                    <a:pt x="1428" y="288"/>
                  </a:lnTo>
                  <a:lnTo>
                    <a:pt x="1414" y="270"/>
                  </a:lnTo>
                  <a:lnTo>
                    <a:pt x="1414" y="258"/>
                  </a:lnTo>
                  <a:lnTo>
                    <a:pt x="1398" y="248"/>
                  </a:lnTo>
                  <a:lnTo>
                    <a:pt x="1368" y="252"/>
                  </a:lnTo>
                  <a:lnTo>
                    <a:pt x="1368" y="248"/>
                  </a:lnTo>
                  <a:lnTo>
                    <a:pt x="1384" y="224"/>
                  </a:lnTo>
                  <a:lnTo>
                    <a:pt x="1398" y="212"/>
                  </a:lnTo>
                  <a:lnTo>
                    <a:pt x="1428" y="208"/>
                  </a:lnTo>
                  <a:lnTo>
                    <a:pt x="1474" y="208"/>
                  </a:lnTo>
                  <a:lnTo>
                    <a:pt x="1526" y="212"/>
                  </a:lnTo>
                  <a:lnTo>
                    <a:pt x="1542" y="208"/>
                  </a:lnTo>
                  <a:lnTo>
                    <a:pt x="1566" y="184"/>
                  </a:lnTo>
                  <a:lnTo>
                    <a:pt x="1596" y="172"/>
                  </a:lnTo>
                  <a:lnTo>
                    <a:pt x="1596" y="184"/>
                  </a:lnTo>
                  <a:lnTo>
                    <a:pt x="1610" y="190"/>
                  </a:lnTo>
                  <a:lnTo>
                    <a:pt x="1626" y="178"/>
                  </a:lnTo>
                  <a:lnTo>
                    <a:pt x="1648" y="172"/>
                  </a:lnTo>
                  <a:lnTo>
                    <a:pt x="1642" y="184"/>
                  </a:lnTo>
                  <a:lnTo>
                    <a:pt x="1618" y="202"/>
                  </a:lnTo>
                  <a:lnTo>
                    <a:pt x="1588" y="212"/>
                  </a:lnTo>
                  <a:lnTo>
                    <a:pt x="1588" y="230"/>
                  </a:lnTo>
                  <a:lnTo>
                    <a:pt x="1618" y="242"/>
                  </a:lnTo>
                  <a:lnTo>
                    <a:pt x="1618" y="270"/>
                  </a:lnTo>
                  <a:lnTo>
                    <a:pt x="1642" y="288"/>
                  </a:lnTo>
                  <a:lnTo>
                    <a:pt x="1642" y="270"/>
                  </a:lnTo>
                  <a:lnTo>
                    <a:pt x="1656" y="258"/>
                  </a:lnTo>
                  <a:lnTo>
                    <a:pt x="1672" y="242"/>
                  </a:lnTo>
                  <a:lnTo>
                    <a:pt x="1656" y="224"/>
                  </a:lnTo>
                  <a:lnTo>
                    <a:pt x="1656" y="208"/>
                  </a:lnTo>
                  <a:lnTo>
                    <a:pt x="1680" y="190"/>
                  </a:lnTo>
                  <a:lnTo>
                    <a:pt x="1688" y="202"/>
                  </a:lnTo>
                  <a:lnTo>
                    <a:pt x="1726" y="196"/>
                  </a:lnTo>
                  <a:lnTo>
                    <a:pt x="1740" y="184"/>
                  </a:lnTo>
                  <a:lnTo>
                    <a:pt x="1770" y="178"/>
                  </a:lnTo>
                  <a:lnTo>
                    <a:pt x="1770" y="166"/>
                  </a:lnTo>
                  <a:lnTo>
                    <a:pt x="1802" y="160"/>
                  </a:lnTo>
                  <a:lnTo>
                    <a:pt x="1786" y="156"/>
                  </a:lnTo>
                  <a:lnTo>
                    <a:pt x="1770" y="150"/>
                  </a:lnTo>
                  <a:lnTo>
                    <a:pt x="1748" y="144"/>
                  </a:lnTo>
                  <a:lnTo>
                    <a:pt x="1778" y="144"/>
                  </a:lnTo>
                  <a:lnTo>
                    <a:pt x="1786" y="12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4" name="Freeform 49"/>
            <p:cNvSpPr/>
            <p:nvPr/>
          </p:nvSpPr>
          <p:spPr bwMode="auto">
            <a:xfrm>
              <a:off x="6574854" y="513577"/>
              <a:ext cx="309914" cy="379010"/>
            </a:xfrm>
            <a:custGeom>
              <a:gdLst>
                <a:gd fmla="*/ 188643 w 138" name="T0"/>
                <a:gd fmla="*/ 21453 h 106" name="T1"/>
                <a:gd fmla="*/ 188643 w 138" name="T2"/>
                <a:gd fmla="*/ 21453 h 106" name="T3"/>
                <a:gd fmla="*/ 121271 w 138" name="T4"/>
                <a:gd fmla="*/ 0 h 106" name="T5"/>
                <a:gd fmla="*/ 85339 w 138" name="T6"/>
                <a:gd fmla="*/ 0 h 106" name="T7"/>
                <a:gd fmla="*/ 53898 w 138" name="T8"/>
                <a:gd fmla="*/ 0 h 106" name="T9"/>
                <a:gd fmla="*/ 40424 w 138" name="T10"/>
                <a:gd fmla="*/ 7151 h 106" name="T11"/>
                <a:gd fmla="*/ 35932 w 138" name="T12"/>
                <a:gd fmla="*/ 21453 h 106" name="T13"/>
                <a:gd fmla="*/ 31441 w 138" name="T14"/>
                <a:gd fmla="*/ 35756 h 106" name="T15"/>
                <a:gd fmla="*/ 26949 w 138" name="T16"/>
                <a:gd fmla="*/ 64360 h 106" name="T17"/>
                <a:gd fmla="*/ 17966 w 138" name="T18"/>
                <a:gd fmla="*/ 121569 h 106" name="T19"/>
                <a:gd fmla="*/ 13475 w 138" name="T20"/>
                <a:gd fmla="*/ 178778 h 106" name="T21"/>
                <a:gd fmla="*/ 4492 w 138" name="T22"/>
                <a:gd fmla="*/ 300348 h 106" name="T23"/>
                <a:gd fmla="*/ 0 w 138" name="T24"/>
                <a:gd fmla="*/ 336103 h 106" name="T25"/>
                <a:gd fmla="*/ 0 w 138" name="T26"/>
                <a:gd fmla="*/ 364708 h 106" name="T27"/>
                <a:gd fmla="*/ 35932 w 138" name="T28"/>
                <a:gd fmla="*/ 364708 h 106" name="T29"/>
                <a:gd fmla="*/ 71864 w 138" name="T30"/>
                <a:gd fmla="*/ 357557 h 106" name="T31"/>
                <a:gd fmla="*/ 103305 w 138" name="T32"/>
                <a:gd fmla="*/ 371859 h 106" name="T33"/>
                <a:gd fmla="*/ 134745 w 138" name="T34"/>
                <a:gd fmla="*/ 379010 h 106" name="T35"/>
                <a:gd fmla="*/ 152711 w 138" name="T36"/>
                <a:gd fmla="*/ 379010 h 106" name="T37"/>
                <a:gd fmla="*/ 175169 w 138" name="T38"/>
                <a:gd fmla="*/ 379010 h 106" name="T39"/>
                <a:gd fmla="*/ 184152 w 138" name="T40"/>
                <a:gd fmla="*/ 371859 h 106" name="T41"/>
                <a:gd fmla="*/ 184152 w 138" name="T42"/>
                <a:gd fmla="*/ 364708 h 106" name="T43"/>
                <a:gd fmla="*/ 184152 w 138" name="T44"/>
                <a:gd fmla="*/ 357557 h 106" name="T45"/>
                <a:gd fmla="*/ 188643 w 138" name="T46"/>
                <a:gd fmla="*/ 350405 h 106" name="T47"/>
                <a:gd fmla="*/ 233558 w 138" name="T48"/>
                <a:gd fmla="*/ 286045 h 106" name="T49"/>
                <a:gd fmla="*/ 278473 w 138" name="T50"/>
                <a:gd fmla="*/ 221685 h 106" name="T51"/>
                <a:gd fmla="*/ 300931 w 138" name="T52"/>
                <a:gd fmla="*/ 178778 h 106" name="T53"/>
                <a:gd fmla="*/ 309914 w 138" name="T54"/>
                <a:gd fmla="*/ 157325 h 106" name="T55"/>
                <a:gd fmla="*/ 309914 w 138" name="T56"/>
                <a:gd fmla="*/ 143023 h 106" name="T57"/>
                <a:gd fmla="*/ 309914 w 138" name="T58"/>
                <a:gd fmla="*/ 121569 h 106" name="T59"/>
                <a:gd fmla="*/ 305422 w 138" name="T60"/>
                <a:gd fmla="*/ 100116 h 106" name="T61"/>
                <a:gd fmla="*/ 296439 w 138" name="T62"/>
                <a:gd fmla="*/ 85814 h 106" name="T63"/>
                <a:gd fmla="*/ 282965 w 138" name="T64"/>
                <a:gd fmla="*/ 71511 h 106" name="T65"/>
                <a:gd fmla="*/ 251524 w 138" name="T66"/>
                <a:gd fmla="*/ 50058 h 106" name="T67"/>
                <a:gd fmla="*/ 224575 w 138" name="T68"/>
                <a:gd fmla="*/ 42907 h 106" name="T69"/>
                <a:gd fmla="*/ 188643 w 138" name="T70"/>
                <a:gd fmla="*/ 21453 h 10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138" name="T108"/>
                <a:gd fmla="*/ 0 h 106" name="T109"/>
                <a:gd fmla="*/ 138 w 138" name="T110"/>
                <a:gd fmla="*/ 106 h 106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105" w="138">
                  <a:moveTo>
                    <a:pt x="84" y="6"/>
                  </a:moveTo>
                  <a:lnTo>
                    <a:pt x="84" y="6"/>
                  </a:lnTo>
                  <a:lnTo>
                    <a:pt x="54" y="0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8" y="34"/>
                  </a:lnTo>
                  <a:lnTo>
                    <a:pt x="6" y="50"/>
                  </a:lnTo>
                  <a:lnTo>
                    <a:pt x="2" y="84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16" y="102"/>
                  </a:lnTo>
                  <a:lnTo>
                    <a:pt x="32" y="100"/>
                  </a:lnTo>
                  <a:lnTo>
                    <a:pt x="46" y="104"/>
                  </a:lnTo>
                  <a:lnTo>
                    <a:pt x="60" y="106"/>
                  </a:lnTo>
                  <a:lnTo>
                    <a:pt x="68" y="106"/>
                  </a:lnTo>
                  <a:lnTo>
                    <a:pt x="78" y="106"/>
                  </a:lnTo>
                  <a:lnTo>
                    <a:pt x="82" y="104"/>
                  </a:lnTo>
                  <a:lnTo>
                    <a:pt x="82" y="102"/>
                  </a:lnTo>
                  <a:lnTo>
                    <a:pt x="82" y="100"/>
                  </a:lnTo>
                  <a:lnTo>
                    <a:pt x="84" y="98"/>
                  </a:lnTo>
                  <a:lnTo>
                    <a:pt x="104" y="80"/>
                  </a:lnTo>
                  <a:lnTo>
                    <a:pt x="124" y="62"/>
                  </a:lnTo>
                  <a:lnTo>
                    <a:pt x="134" y="50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4"/>
                  </a:lnTo>
                  <a:lnTo>
                    <a:pt x="136" y="28"/>
                  </a:lnTo>
                  <a:lnTo>
                    <a:pt x="132" y="24"/>
                  </a:lnTo>
                  <a:lnTo>
                    <a:pt x="126" y="20"/>
                  </a:lnTo>
                  <a:lnTo>
                    <a:pt x="112" y="14"/>
                  </a:lnTo>
                  <a:lnTo>
                    <a:pt x="100" y="12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5" name="Freeform 50"/>
            <p:cNvSpPr/>
            <p:nvPr/>
          </p:nvSpPr>
          <p:spPr bwMode="auto">
            <a:xfrm>
              <a:off x="6956382" y="3455532"/>
              <a:ext cx="238300" cy="164196"/>
            </a:xfrm>
            <a:custGeom>
              <a:gdLst>
                <a:gd fmla="*/ 184345 w 106" name="T0"/>
                <a:gd fmla="*/ 0 h 46" name="T1"/>
                <a:gd fmla="*/ 134887 w 106" name="T2"/>
                <a:gd fmla="*/ 64251 h 46" name="T3"/>
                <a:gd fmla="*/ 67443 w 106" name="T4"/>
                <a:gd fmla="*/ 107084 h 46" name="T5"/>
                <a:gd fmla="*/ 0 w 106" name="T6"/>
                <a:gd fmla="*/ 142779 h 46" name="T7"/>
                <a:gd fmla="*/ 67443 w 106" name="T8"/>
                <a:gd fmla="*/ 164196 h 46" name="T9"/>
                <a:gd fmla="*/ 134887 w 106" name="T10"/>
                <a:gd fmla="*/ 121362 h 46" name="T11"/>
                <a:gd fmla="*/ 184345 w 106" name="T12"/>
                <a:gd fmla="*/ 64251 h 46" name="T13"/>
                <a:gd fmla="*/ 238300 w 106" name="T14"/>
                <a:gd fmla="*/ 42834 h 46" name="T15"/>
                <a:gd fmla="*/ 206826 w 106" name="T16"/>
                <a:gd fmla="*/ 0 h 46" name="T17"/>
                <a:gd fmla="*/ 184345 w 106" name="T18"/>
                <a:gd fmla="*/ 0 h 4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6" name="T30"/>
                <a:gd fmla="*/ 0 h 46" name="T31"/>
                <a:gd fmla="*/ 106 w 106" name="T32"/>
                <a:gd fmla="*/ 46 h 4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46" w="105">
                  <a:moveTo>
                    <a:pt x="82" y="0"/>
                  </a:moveTo>
                  <a:lnTo>
                    <a:pt x="60" y="18"/>
                  </a:lnTo>
                  <a:lnTo>
                    <a:pt x="30" y="30"/>
                  </a:lnTo>
                  <a:lnTo>
                    <a:pt x="0" y="40"/>
                  </a:lnTo>
                  <a:lnTo>
                    <a:pt x="30" y="46"/>
                  </a:lnTo>
                  <a:lnTo>
                    <a:pt x="60" y="34"/>
                  </a:lnTo>
                  <a:lnTo>
                    <a:pt x="82" y="18"/>
                  </a:lnTo>
                  <a:lnTo>
                    <a:pt x="106" y="12"/>
                  </a:lnTo>
                  <a:lnTo>
                    <a:pt x="9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6" name="Freeform 51"/>
            <p:cNvSpPr/>
            <p:nvPr/>
          </p:nvSpPr>
          <p:spPr bwMode="auto">
            <a:xfrm>
              <a:off x="7213202" y="3313558"/>
              <a:ext cx="121002" cy="185184"/>
            </a:xfrm>
            <a:custGeom>
              <a:gdLst>
                <a:gd fmla="*/ 31371 w 54" name="T0"/>
                <a:gd fmla="*/ 42735 h 52" name="T1"/>
                <a:gd fmla="*/ 13445 w 54" name="T2"/>
                <a:gd fmla="*/ 0 h 52" name="T3"/>
                <a:gd fmla="*/ 13445 w 54" name="T4"/>
                <a:gd fmla="*/ 121082 h 52" name="T5"/>
                <a:gd fmla="*/ 0 w 54" name="T6"/>
                <a:gd fmla="*/ 185184 h 52" name="T7"/>
                <a:gd fmla="*/ 13445 w 54" name="T8"/>
                <a:gd fmla="*/ 163817 h 52" name="T9"/>
                <a:gd fmla="*/ 67223 w 54" name="T10"/>
                <a:gd fmla="*/ 99714 h 52" name="T11"/>
                <a:gd fmla="*/ 98594 w 54" name="T12"/>
                <a:gd fmla="*/ 85470 h 52" name="T13"/>
                <a:gd fmla="*/ 121002 w 54" name="T14"/>
                <a:gd fmla="*/ 42735 h 52" name="T15"/>
                <a:gd fmla="*/ 31371 w 54" name="T16"/>
                <a:gd fmla="*/ 42735 h 52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54" name="T27"/>
                <a:gd fmla="*/ 0 h 52" name="T28"/>
                <a:gd fmla="*/ 54 w 54" name="T29"/>
                <a:gd fmla="*/ 52 h 52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52" w="54">
                  <a:moveTo>
                    <a:pt x="14" y="12"/>
                  </a:moveTo>
                  <a:lnTo>
                    <a:pt x="6" y="0"/>
                  </a:lnTo>
                  <a:lnTo>
                    <a:pt x="6" y="34"/>
                  </a:lnTo>
                  <a:lnTo>
                    <a:pt x="0" y="52"/>
                  </a:lnTo>
                  <a:lnTo>
                    <a:pt x="6" y="46"/>
                  </a:lnTo>
                  <a:lnTo>
                    <a:pt x="30" y="28"/>
                  </a:lnTo>
                  <a:lnTo>
                    <a:pt x="44" y="24"/>
                  </a:lnTo>
                  <a:lnTo>
                    <a:pt x="54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7" name="Freeform 52"/>
            <p:cNvSpPr/>
            <p:nvPr/>
          </p:nvSpPr>
          <p:spPr bwMode="auto">
            <a:xfrm>
              <a:off x="5810567" y="2249367"/>
              <a:ext cx="238300" cy="264196"/>
            </a:xfrm>
            <a:custGeom>
              <a:gdLst>
                <a:gd fmla="*/ 220315 w 106" name="T0"/>
                <a:gd fmla="*/ 185651 h 74" name="T1"/>
                <a:gd fmla="*/ 238300 w 106" name="T2"/>
                <a:gd fmla="*/ 142809 h 74" name="T3"/>
                <a:gd fmla="*/ 238300 w 106" name="T4"/>
                <a:gd fmla="*/ 64264 h 74" name="T5"/>
                <a:gd fmla="*/ 220315 w 106" name="T6"/>
                <a:gd fmla="*/ 21421 h 74" name="T7"/>
                <a:gd fmla="*/ 184345 w 106" name="T8"/>
                <a:gd fmla="*/ 42843 h 74" name="T9"/>
                <a:gd fmla="*/ 184345 w 106" name="T10"/>
                <a:gd fmla="*/ 0 h 74" name="T11"/>
                <a:gd fmla="*/ 134887 w 106" name="T12"/>
                <a:gd fmla="*/ 64264 h 74" name="T13"/>
                <a:gd fmla="*/ 67443 w 106" name="T14"/>
                <a:gd fmla="*/ 121387 h 74" name="T15"/>
                <a:gd fmla="*/ 49458 w 106" name="T16"/>
                <a:gd fmla="*/ 142809 h 74" name="T17"/>
                <a:gd fmla="*/ 0 w 106" name="T18"/>
                <a:gd fmla="*/ 164230 h 74" name="T19"/>
                <a:gd fmla="*/ 31474 w 106" name="T20"/>
                <a:gd fmla="*/ 185651 h 74" name="T21"/>
                <a:gd fmla="*/ 80932 w 106" name="T22"/>
                <a:gd fmla="*/ 207073 h 74" name="T23"/>
                <a:gd fmla="*/ 67443 w 106" name="T24"/>
                <a:gd fmla="*/ 264196 h 74" name="T25"/>
                <a:gd fmla="*/ 166360 w 106" name="T26"/>
                <a:gd fmla="*/ 264196 h 74" name="T27"/>
                <a:gd fmla="*/ 184345 w 106" name="T28"/>
                <a:gd fmla="*/ 249915 h 74" name="T29"/>
                <a:gd fmla="*/ 220315 w 106" name="T30"/>
                <a:gd fmla="*/ 185651 h 74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w 106" name="T48"/>
                <a:gd fmla="*/ 0 h 74" name="T49"/>
                <a:gd fmla="*/ 106 w 106" name="T50"/>
                <a:gd fmla="*/ 74 h 74" name="T51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T51" l="T48" r="T50" t="T49"/>
              <a:pathLst>
                <a:path h="74" w="105">
                  <a:moveTo>
                    <a:pt x="98" y="52"/>
                  </a:moveTo>
                  <a:lnTo>
                    <a:pt x="106" y="40"/>
                  </a:lnTo>
                  <a:lnTo>
                    <a:pt x="106" y="18"/>
                  </a:lnTo>
                  <a:lnTo>
                    <a:pt x="98" y="6"/>
                  </a:lnTo>
                  <a:lnTo>
                    <a:pt x="82" y="12"/>
                  </a:lnTo>
                  <a:lnTo>
                    <a:pt x="82" y="0"/>
                  </a:lnTo>
                  <a:lnTo>
                    <a:pt x="60" y="18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0" y="46"/>
                  </a:lnTo>
                  <a:lnTo>
                    <a:pt x="14" y="52"/>
                  </a:lnTo>
                  <a:lnTo>
                    <a:pt x="36" y="58"/>
                  </a:lnTo>
                  <a:lnTo>
                    <a:pt x="30" y="74"/>
                  </a:lnTo>
                  <a:lnTo>
                    <a:pt x="74" y="74"/>
                  </a:lnTo>
                  <a:lnTo>
                    <a:pt x="82" y="70"/>
                  </a:lnTo>
                  <a:lnTo>
                    <a:pt x="98" y="5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8" name="Freeform 53"/>
            <p:cNvSpPr/>
            <p:nvPr/>
          </p:nvSpPr>
          <p:spPr bwMode="auto">
            <a:xfrm>
              <a:off x="5945150" y="2513563"/>
              <a:ext cx="32103" cy="64197"/>
            </a:xfrm>
            <a:custGeom>
              <a:gdLst>
                <a:gd fmla="*/ 18345 w 14" name="T0"/>
                <a:gd fmla="*/ 64197 h 18" name="T1"/>
                <a:gd fmla="*/ 18345 w 14" name="T2"/>
                <a:gd fmla="*/ 42798 h 18" name="T3"/>
                <a:gd fmla="*/ 32103 w 14" name="T4"/>
                <a:gd fmla="*/ 0 h 18" name="T5"/>
                <a:gd fmla="*/ 0 w 14" name="T6"/>
                <a:gd fmla="*/ 42798 h 18" name="T7"/>
                <a:gd fmla="*/ 18345 w 14" name="T8"/>
                <a:gd fmla="*/ 64197 h 1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4" name="T15"/>
                <a:gd fmla="*/ 0 h 18" name="T16"/>
                <a:gd fmla="*/ 14 w 14" name="T17"/>
                <a:gd fmla="*/ 18 h 1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8" w="14">
                  <a:moveTo>
                    <a:pt x="8" y="18"/>
                  </a:moveTo>
                  <a:lnTo>
                    <a:pt x="8" y="1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8" y="1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69" name="Freeform 54"/>
            <p:cNvSpPr/>
            <p:nvPr/>
          </p:nvSpPr>
          <p:spPr bwMode="auto">
            <a:xfrm>
              <a:off x="2413867" y="899994"/>
              <a:ext cx="12347" cy="20987"/>
            </a:xfrm>
            <a:custGeom>
              <a:gdLst>
                <a:gd fmla="*/ 12347 w 6" name="T0"/>
                <a:gd fmla="*/ 0 h 6" name="T1"/>
                <a:gd fmla="*/ 0 w 6" name="T2"/>
                <a:gd fmla="*/ 13991 h 6" name="T3"/>
                <a:gd fmla="*/ 12347 w 6" name="T4"/>
                <a:gd fmla="*/ 20987 h 6" name="T5"/>
                <a:gd fmla="*/ 12347 w 6" name="T6"/>
                <a:gd fmla="*/ 0 h 6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6" name="T12"/>
                <a:gd fmla="*/ 0 h 6" name="T13"/>
                <a:gd fmla="*/ 6 w 6" name="T14"/>
                <a:gd fmla="*/ 6 h 6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6" w="6">
                  <a:moveTo>
                    <a:pt x="6" y="0"/>
                  </a:moveTo>
                  <a:lnTo>
                    <a:pt x="0" y="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0" name="Freeform 55"/>
            <p:cNvSpPr/>
            <p:nvPr/>
          </p:nvSpPr>
          <p:spPr bwMode="auto">
            <a:xfrm>
              <a:off x="2066912" y="1241967"/>
              <a:ext cx="153105" cy="86419"/>
            </a:xfrm>
            <a:custGeom>
              <a:gdLst>
                <a:gd fmla="*/ 85559 w 68" name="T0"/>
                <a:gd fmla="*/ 28806 h 24" name="T1"/>
                <a:gd fmla="*/ 85559 w 68" name="T2"/>
                <a:gd fmla="*/ 21605 h 24" name="T3"/>
                <a:gd fmla="*/ 85559 w 68" name="T4"/>
                <a:gd fmla="*/ 0 h 24" name="T5"/>
                <a:gd fmla="*/ 54037 w 68" name="T6"/>
                <a:gd fmla="*/ 0 h 24" name="T7"/>
                <a:gd fmla="*/ 18012 w 68" name="T8"/>
                <a:gd fmla="*/ 28806 h 24" name="T9"/>
                <a:gd fmla="*/ 0 w 68" name="T10"/>
                <a:gd fmla="*/ 43210 h 24" name="T11"/>
                <a:gd fmla="*/ 0 w 68" name="T12"/>
                <a:gd fmla="*/ 86419 h 24" name="T13"/>
                <a:gd fmla="*/ 49534 w 68" name="T14"/>
                <a:gd fmla="*/ 64814 h 24" name="T15"/>
                <a:gd fmla="*/ 85559 w 68" name="T16"/>
                <a:gd fmla="*/ 86419 h 24" name="T17"/>
                <a:gd fmla="*/ 121583 w 68" name="T18"/>
                <a:gd fmla="*/ 86419 h 24" name="T19"/>
                <a:gd fmla="*/ 153105 w 68" name="T20"/>
                <a:gd fmla="*/ 64814 h 24" name="T21"/>
                <a:gd fmla="*/ 99068 w 68" name="T22"/>
                <a:gd fmla="*/ 43210 h 24" name="T23"/>
                <a:gd fmla="*/ 121583 w 68" name="T24"/>
                <a:gd fmla="*/ 7202 h 24" name="T25"/>
                <a:gd fmla="*/ 85559 w 68" name="T26"/>
                <a:gd fmla="*/ 28806 h 2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8" name="T42"/>
                <a:gd fmla="*/ 0 h 24" name="T43"/>
                <a:gd fmla="*/ 68 w 68" name="T44"/>
                <a:gd fmla="*/ 24 h 24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24" w="68">
                  <a:moveTo>
                    <a:pt x="38" y="8"/>
                  </a:moveTo>
                  <a:lnTo>
                    <a:pt x="38" y="6"/>
                  </a:lnTo>
                  <a:lnTo>
                    <a:pt x="38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2" y="18"/>
                  </a:lnTo>
                  <a:lnTo>
                    <a:pt x="38" y="24"/>
                  </a:lnTo>
                  <a:lnTo>
                    <a:pt x="54" y="24"/>
                  </a:lnTo>
                  <a:lnTo>
                    <a:pt x="68" y="18"/>
                  </a:lnTo>
                  <a:lnTo>
                    <a:pt x="44" y="12"/>
                  </a:lnTo>
                  <a:lnTo>
                    <a:pt x="54" y="2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1" name="Freeform 56"/>
            <p:cNvSpPr/>
            <p:nvPr/>
          </p:nvSpPr>
          <p:spPr bwMode="auto">
            <a:xfrm>
              <a:off x="1932328" y="0"/>
              <a:ext cx="1142111" cy="913574"/>
            </a:xfrm>
            <a:custGeom>
              <a:gdLst>
                <a:gd fmla="*/ 921783 w 508" name="T0"/>
                <a:gd fmla="*/ 549572 h 256" name="T1"/>
                <a:gd fmla="*/ 939769 w 508" name="T2"/>
                <a:gd fmla="*/ 535297 h 256" name="T3"/>
                <a:gd fmla="*/ 872321 w 508" name="T4"/>
                <a:gd fmla="*/ 471062 h 256" name="T5"/>
                <a:gd fmla="*/ 921783 w 508" name="T6"/>
                <a:gd fmla="*/ 428238 h 256" name="T7"/>
                <a:gd fmla="*/ 1007216 w 508" name="T8"/>
                <a:gd fmla="*/ 385414 h 256" name="T9"/>
                <a:gd fmla="*/ 1007216 w 508" name="T10"/>
                <a:gd fmla="*/ 371139 h 256" name="T11"/>
                <a:gd fmla="*/ 971244 w 508" name="T12"/>
                <a:gd fmla="*/ 306904 h 256" name="T13"/>
                <a:gd fmla="*/ 1007216 w 508" name="T14"/>
                <a:gd fmla="*/ 285492 h 256" name="T15"/>
                <a:gd fmla="*/ 989230 w 508" name="T16"/>
                <a:gd fmla="*/ 206982 h 256" name="T17"/>
                <a:gd fmla="*/ 1092650 w 508" name="T18"/>
                <a:gd fmla="*/ 121334 h 256" name="T19"/>
                <a:gd fmla="*/ 1007216 w 508" name="T20"/>
                <a:gd fmla="*/ 78510 h 256" name="T21"/>
                <a:gd fmla="*/ 903797 w 508" name="T22"/>
                <a:gd fmla="*/ 121334 h 256" name="T23"/>
                <a:gd fmla="*/ 885811 w 508" name="T24"/>
                <a:gd fmla="*/ 99922 h 256" name="T25"/>
                <a:gd fmla="*/ 921783 w 508" name="T26"/>
                <a:gd fmla="*/ 42824 h 256" name="T27"/>
                <a:gd fmla="*/ 818363 w 508" name="T28"/>
                <a:gd fmla="*/ 0 h 256" name="T29"/>
                <a:gd fmla="*/ 611524 w 508" name="T30"/>
                <a:gd fmla="*/ 21412 h 256" name="T31"/>
                <a:gd fmla="*/ 544077 w 508" name="T32"/>
                <a:gd fmla="*/ 0 h 256" name="T33"/>
                <a:gd fmla="*/ 508105 w 508" name="T34"/>
                <a:gd fmla="*/ 78510 h 256" name="T35"/>
                <a:gd fmla="*/ 440657 w 508" name="T36"/>
                <a:gd fmla="*/ 57098 h 256" name="T37"/>
                <a:gd fmla="*/ 337238 w 508" name="T38"/>
                <a:gd fmla="*/ 57098 h 256" name="T39"/>
                <a:gd fmla="*/ 233818 w 508" name="T40"/>
                <a:gd fmla="*/ 99922 h 256" name="T41"/>
                <a:gd fmla="*/ 134895 w 508" name="T42"/>
                <a:gd fmla="*/ 142746 h 256" name="T43"/>
                <a:gd fmla="*/ 98923 w 508" name="T44"/>
                <a:gd fmla="*/ 185570 h 256" name="T45"/>
                <a:gd fmla="*/ 0 w 508" name="T46"/>
                <a:gd fmla="*/ 206982 h 256" name="T47"/>
                <a:gd fmla="*/ 49462 w 508" name="T48"/>
                <a:gd fmla="*/ 264080 h 256" name="T49"/>
                <a:gd fmla="*/ 31476 w 508" name="T50"/>
                <a:gd fmla="*/ 328316 h 256" name="T51"/>
                <a:gd fmla="*/ 166371 w 508" name="T52"/>
                <a:gd fmla="*/ 292629 h 256" name="T53"/>
                <a:gd fmla="*/ 287776 w 508" name="T54"/>
                <a:gd fmla="*/ 385414 h 256" name="T55"/>
                <a:gd fmla="*/ 305762 w 508" name="T56"/>
                <a:gd fmla="*/ 492473 h 256" name="T57"/>
                <a:gd fmla="*/ 355224 w 508" name="T58"/>
                <a:gd fmla="*/ 570984 h 256" name="T59"/>
                <a:gd fmla="*/ 323748 w 508" name="T60"/>
                <a:gd fmla="*/ 635219 h 256" name="T61"/>
                <a:gd fmla="*/ 337238 w 508" name="T62"/>
                <a:gd fmla="*/ 756553 h 256" name="T63"/>
                <a:gd fmla="*/ 373210 w 508" name="T64"/>
                <a:gd fmla="*/ 877888 h 256" name="T65"/>
                <a:gd fmla="*/ 458643 w 508" name="T66"/>
                <a:gd fmla="*/ 899299 h 256" name="T67"/>
                <a:gd fmla="*/ 494615 w 508" name="T68"/>
                <a:gd fmla="*/ 877888 h 256" name="T69"/>
                <a:gd fmla="*/ 544077 w 508" name="T70"/>
                <a:gd fmla="*/ 820789 h 256" name="T71"/>
                <a:gd fmla="*/ 580049 w 508" name="T72"/>
                <a:gd fmla="*/ 777965 h 256" name="T73"/>
                <a:gd fmla="*/ 580049 w 508" name="T74"/>
                <a:gd fmla="*/ 735142 h 256" name="T75"/>
                <a:gd fmla="*/ 665482 w 508" name="T76"/>
                <a:gd fmla="*/ 692318 h 256" name="T77"/>
                <a:gd fmla="*/ 800377 w 508" name="T78"/>
                <a:gd fmla="*/ 613808 h 256" name="T79"/>
                <a:gd fmla="*/ 921783 w 508" name="T80"/>
                <a:gd fmla="*/ 570984 h 25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508" name="T123"/>
                <a:gd fmla="*/ 0 h 256" name="T124"/>
                <a:gd fmla="*/ 508 w 508" name="T125"/>
                <a:gd fmla="*/ 256 h 256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256" w="508">
                  <a:moveTo>
                    <a:pt x="388" y="150"/>
                  </a:moveTo>
                  <a:lnTo>
                    <a:pt x="410" y="154"/>
                  </a:lnTo>
                  <a:lnTo>
                    <a:pt x="424" y="154"/>
                  </a:lnTo>
                  <a:lnTo>
                    <a:pt x="418" y="150"/>
                  </a:lnTo>
                  <a:lnTo>
                    <a:pt x="402" y="138"/>
                  </a:lnTo>
                  <a:lnTo>
                    <a:pt x="388" y="132"/>
                  </a:lnTo>
                  <a:lnTo>
                    <a:pt x="410" y="132"/>
                  </a:lnTo>
                  <a:lnTo>
                    <a:pt x="410" y="120"/>
                  </a:lnTo>
                  <a:lnTo>
                    <a:pt x="424" y="120"/>
                  </a:lnTo>
                  <a:lnTo>
                    <a:pt x="448" y="108"/>
                  </a:lnTo>
                  <a:lnTo>
                    <a:pt x="424" y="98"/>
                  </a:lnTo>
                  <a:lnTo>
                    <a:pt x="448" y="104"/>
                  </a:lnTo>
                  <a:lnTo>
                    <a:pt x="432" y="92"/>
                  </a:lnTo>
                  <a:lnTo>
                    <a:pt x="432" y="86"/>
                  </a:lnTo>
                  <a:lnTo>
                    <a:pt x="462" y="80"/>
                  </a:lnTo>
                  <a:lnTo>
                    <a:pt x="448" y="80"/>
                  </a:lnTo>
                  <a:lnTo>
                    <a:pt x="432" y="74"/>
                  </a:lnTo>
                  <a:lnTo>
                    <a:pt x="440" y="58"/>
                  </a:lnTo>
                  <a:lnTo>
                    <a:pt x="462" y="40"/>
                  </a:lnTo>
                  <a:lnTo>
                    <a:pt x="486" y="34"/>
                  </a:lnTo>
                  <a:lnTo>
                    <a:pt x="508" y="22"/>
                  </a:lnTo>
                  <a:lnTo>
                    <a:pt x="448" y="22"/>
                  </a:lnTo>
                  <a:lnTo>
                    <a:pt x="424" y="34"/>
                  </a:lnTo>
                  <a:lnTo>
                    <a:pt x="402" y="34"/>
                  </a:lnTo>
                  <a:lnTo>
                    <a:pt x="424" y="22"/>
                  </a:lnTo>
                  <a:lnTo>
                    <a:pt x="394" y="28"/>
                  </a:lnTo>
                  <a:lnTo>
                    <a:pt x="424" y="12"/>
                  </a:lnTo>
                  <a:lnTo>
                    <a:pt x="410" y="12"/>
                  </a:lnTo>
                  <a:lnTo>
                    <a:pt x="388" y="6"/>
                  </a:lnTo>
                  <a:lnTo>
                    <a:pt x="364" y="0"/>
                  </a:lnTo>
                  <a:lnTo>
                    <a:pt x="296" y="0"/>
                  </a:lnTo>
                  <a:lnTo>
                    <a:pt x="272" y="6"/>
                  </a:lnTo>
                  <a:lnTo>
                    <a:pt x="258" y="6"/>
                  </a:lnTo>
                  <a:lnTo>
                    <a:pt x="242" y="0"/>
                  </a:lnTo>
                  <a:lnTo>
                    <a:pt x="212" y="12"/>
                  </a:lnTo>
                  <a:lnTo>
                    <a:pt x="226" y="22"/>
                  </a:lnTo>
                  <a:lnTo>
                    <a:pt x="212" y="22"/>
                  </a:lnTo>
                  <a:lnTo>
                    <a:pt x="196" y="16"/>
                  </a:lnTo>
                  <a:lnTo>
                    <a:pt x="174" y="22"/>
                  </a:lnTo>
                  <a:lnTo>
                    <a:pt x="150" y="16"/>
                  </a:lnTo>
                  <a:lnTo>
                    <a:pt x="120" y="22"/>
                  </a:lnTo>
                  <a:lnTo>
                    <a:pt x="104" y="28"/>
                  </a:lnTo>
                  <a:lnTo>
                    <a:pt x="74" y="28"/>
                  </a:lnTo>
                  <a:lnTo>
                    <a:pt x="60" y="40"/>
                  </a:lnTo>
                  <a:lnTo>
                    <a:pt x="60" y="52"/>
                  </a:lnTo>
                  <a:lnTo>
                    <a:pt x="44" y="52"/>
                  </a:lnTo>
                  <a:lnTo>
                    <a:pt x="22" y="5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22" y="74"/>
                  </a:lnTo>
                  <a:lnTo>
                    <a:pt x="0" y="86"/>
                  </a:lnTo>
                  <a:lnTo>
                    <a:pt x="14" y="92"/>
                  </a:lnTo>
                  <a:lnTo>
                    <a:pt x="38" y="86"/>
                  </a:lnTo>
                  <a:lnTo>
                    <a:pt x="74" y="82"/>
                  </a:lnTo>
                  <a:lnTo>
                    <a:pt x="104" y="92"/>
                  </a:lnTo>
                  <a:lnTo>
                    <a:pt x="128" y="108"/>
                  </a:lnTo>
                  <a:lnTo>
                    <a:pt x="128" y="144"/>
                  </a:lnTo>
                  <a:lnTo>
                    <a:pt x="136" y="138"/>
                  </a:lnTo>
                  <a:lnTo>
                    <a:pt x="158" y="150"/>
                  </a:lnTo>
                  <a:lnTo>
                    <a:pt x="158" y="160"/>
                  </a:lnTo>
                  <a:lnTo>
                    <a:pt x="150" y="166"/>
                  </a:lnTo>
                  <a:lnTo>
                    <a:pt x="144" y="178"/>
                  </a:lnTo>
                  <a:lnTo>
                    <a:pt x="128" y="194"/>
                  </a:lnTo>
                  <a:lnTo>
                    <a:pt x="150" y="212"/>
                  </a:lnTo>
                  <a:lnTo>
                    <a:pt x="150" y="224"/>
                  </a:lnTo>
                  <a:lnTo>
                    <a:pt x="166" y="246"/>
                  </a:lnTo>
                  <a:lnTo>
                    <a:pt x="188" y="252"/>
                  </a:lnTo>
                  <a:lnTo>
                    <a:pt x="204" y="252"/>
                  </a:lnTo>
                  <a:lnTo>
                    <a:pt x="212" y="256"/>
                  </a:lnTo>
                  <a:lnTo>
                    <a:pt x="220" y="246"/>
                  </a:lnTo>
                  <a:lnTo>
                    <a:pt x="234" y="246"/>
                  </a:lnTo>
                  <a:lnTo>
                    <a:pt x="242" y="230"/>
                  </a:lnTo>
                  <a:lnTo>
                    <a:pt x="242" y="218"/>
                  </a:lnTo>
                  <a:lnTo>
                    <a:pt x="258" y="218"/>
                  </a:lnTo>
                  <a:lnTo>
                    <a:pt x="242" y="206"/>
                  </a:lnTo>
                  <a:lnTo>
                    <a:pt x="258" y="206"/>
                  </a:lnTo>
                  <a:lnTo>
                    <a:pt x="272" y="200"/>
                  </a:lnTo>
                  <a:lnTo>
                    <a:pt x="296" y="194"/>
                  </a:lnTo>
                  <a:lnTo>
                    <a:pt x="326" y="172"/>
                  </a:lnTo>
                  <a:lnTo>
                    <a:pt x="356" y="172"/>
                  </a:lnTo>
                  <a:lnTo>
                    <a:pt x="378" y="166"/>
                  </a:lnTo>
                  <a:lnTo>
                    <a:pt x="410" y="160"/>
                  </a:lnTo>
                  <a:lnTo>
                    <a:pt x="388" y="15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2" name="Freeform 57"/>
            <p:cNvSpPr/>
            <p:nvPr/>
          </p:nvSpPr>
          <p:spPr bwMode="auto">
            <a:xfrm>
              <a:off x="2408928" y="913574"/>
              <a:ext cx="4939" cy="7407"/>
            </a:xfrm>
            <a:custGeom>
              <a:gdLst>
                <a:gd fmla="*/ 4939 w 2" name="T0"/>
                <a:gd fmla="*/ 0 h 2" name="T1"/>
                <a:gd fmla="*/ 0 w 2" name="T2"/>
                <a:gd fmla="*/ 0 h 2" name="T3"/>
                <a:gd fmla="*/ 0 w 2" name="T4"/>
                <a:gd fmla="*/ 7407 h 2" name="T5"/>
                <a:gd fmla="*/ 4939 w 2" name="T6"/>
                <a:gd fmla="*/ 0 h 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2" name="T12"/>
                <a:gd fmla="*/ 0 h 2" name="T13"/>
                <a:gd fmla="*/ 2 w 2" name="T14"/>
                <a:gd fmla="*/ 2 h 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3" name="Freeform 58"/>
            <p:cNvSpPr/>
            <p:nvPr/>
          </p:nvSpPr>
          <p:spPr bwMode="auto">
            <a:xfrm>
              <a:off x="6183450" y="964191"/>
              <a:ext cx="409925" cy="649378"/>
            </a:xfrm>
            <a:custGeom>
              <a:gdLst>
                <a:gd fmla="*/ 256766 w 182" name="T0"/>
                <a:gd fmla="*/ 506658 h 182" name="T1"/>
                <a:gd fmla="*/ 207215 w 182" name="T2"/>
                <a:gd fmla="*/ 506658 h 182" name="T3"/>
                <a:gd fmla="*/ 171177 w 182" name="T4"/>
                <a:gd fmla="*/ 549474 h 182" name="T5"/>
                <a:gd fmla="*/ 103607 w 182" name="T6"/>
                <a:gd fmla="*/ 570882 h 182" name="T7"/>
                <a:gd fmla="*/ 49551 w 182" name="T8"/>
                <a:gd fmla="*/ 592290 h 182" name="T9"/>
                <a:gd fmla="*/ 0 w 182" name="T10"/>
                <a:gd fmla="*/ 649378 h 182" name="T11"/>
                <a:gd fmla="*/ 49551 w 182" name="T12"/>
                <a:gd fmla="*/ 649378 h 182" name="T13"/>
                <a:gd fmla="*/ 49551 w 182" name="T14"/>
                <a:gd fmla="*/ 606562 h 182" name="T15"/>
                <a:gd fmla="*/ 103607 w 182" name="T16"/>
                <a:gd fmla="*/ 592290 h 182" name="T17"/>
                <a:gd fmla="*/ 207215 w 182" name="T18"/>
                <a:gd fmla="*/ 592290 h 182" name="T19"/>
                <a:gd fmla="*/ 256766 w 182" name="T20"/>
                <a:gd fmla="*/ 570882 h 182" name="T21"/>
                <a:gd fmla="*/ 306318 w 182" name="T22"/>
                <a:gd fmla="*/ 549474 h 182" name="T23"/>
                <a:gd fmla="*/ 342355 w 182" name="T24"/>
                <a:gd fmla="*/ 549474 h 182" name="T25"/>
                <a:gd fmla="*/ 355869 w 182" name="T26"/>
                <a:gd fmla="*/ 506658 h 182" name="T27"/>
                <a:gd fmla="*/ 306318 w 182" name="T28"/>
                <a:gd fmla="*/ 470977 h 182" name="T29"/>
                <a:gd fmla="*/ 355869 w 182" name="T30"/>
                <a:gd fmla="*/ 449569 h 182" name="T31"/>
                <a:gd fmla="*/ 324336 w 182" name="T32"/>
                <a:gd fmla="*/ 428161 h 182" name="T33"/>
                <a:gd fmla="*/ 292804 w 182" name="T34"/>
                <a:gd fmla="*/ 406753 h 182" name="T35"/>
                <a:gd fmla="*/ 279290 w 182" name="T36"/>
                <a:gd fmla="*/ 406753 h 182" name="T37"/>
                <a:gd fmla="*/ 306318 w 182" name="T38"/>
                <a:gd fmla="*/ 385345 h 182" name="T39"/>
                <a:gd fmla="*/ 306318 w 182" name="T40"/>
                <a:gd fmla="*/ 342529 h 182" name="T41"/>
                <a:gd fmla="*/ 342355 w 182" name="T42"/>
                <a:gd fmla="*/ 363937 h 182" name="T43"/>
                <a:gd fmla="*/ 378392 w 182" name="T44"/>
                <a:gd fmla="*/ 342529 h 182" name="T45"/>
                <a:gd fmla="*/ 409925 w 182" name="T46"/>
                <a:gd fmla="*/ 321121 h 182" name="T47"/>
                <a:gd fmla="*/ 355869 w 182" name="T48"/>
                <a:gd fmla="*/ 321121 h 182" name="T49"/>
                <a:gd fmla="*/ 306318 w 182" name="T50"/>
                <a:gd fmla="*/ 306849 h 182" name="T51"/>
                <a:gd fmla="*/ 292804 w 182" name="T52"/>
                <a:gd fmla="*/ 264033 h 182" name="T53"/>
                <a:gd fmla="*/ 306318 w 182" name="T54"/>
                <a:gd fmla="*/ 242625 h 182" name="T55"/>
                <a:gd fmla="*/ 274785 w 182" name="T56"/>
                <a:gd fmla="*/ 221217 h 182" name="T57"/>
                <a:gd fmla="*/ 292804 w 182" name="T58"/>
                <a:gd fmla="*/ 164129 h 182" name="T59"/>
                <a:gd fmla="*/ 324336 w 182" name="T60"/>
                <a:gd fmla="*/ 164129 h 182" name="T61"/>
                <a:gd fmla="*/ 274785 w 182" name="T62"/>
                <a:gd fmla="*/ 99904 h 182" name="T63"/>
                <a:gd fmla="*/ 220729 w 182" name="T64"/>
                <a:gd fmla="*/ 57088 h 182" name="T65"/>
                <a:gd fmla="*/ 207215 w 182" name="T66"/>
                <a:gd fmla="*/ 0 h 182" name="T67"/>
                <a:gd fmla="*/ 189196 w 182" name="T68"/>
                <a:gd fmla="*/ 21408 h 182" name="T69"/>
                <a:gd fmla="*/ 189196 w 182" name="T70"/>
                <a:gd fmla="*/ 57088 h 182" name="T71"/>
                <a:gd fmla="*/ 220729 w 182" name="T72"/>
                <a:gd fmla="*/ 121312 h 182" name="T73"/>
                <a:gd fmla="*/ 256766 w 182" name="T74"/>
                <a:gd fmla="*/ 185537 h 182" name="T75"/>
                <a:gd fmla="*/ 238748 w 182" name="T76"/>
                <a:gd fmla="*/ 242625 h 182" name="T77"/>
                <a:gd fmla="*/ 256766 w 182" name="T78"/>
                <a:gd fmla="*/ 285441 h 182" name="T79"/>
                <a:gd fmla="*/ 274785 w 182" name="T80"/>
                <a:gd fmla="*/ 321121 h 182" name="T81"/>
                <a:gd fmla="*/ 238748 w 182" name="T82"/>
                <a:gd fmla="*/ 363937 h 182" name="T83"/>
                <a:gd fmla="*/ 256766 w 182" name="T84"/>
                <a:gd fmla="*/ 428161 h 182" name="T85"/>
                <a:gd fmla="*/ 274785 w 182" name="T86"/>
                <a:gd fmla="*/ 413889 h 182" name="T87"/>
                <a:gd fmla="*/ 274785 w 182" name="T88"/>
                <a:gd fmla="*/ 470977 h 182" name="T89"/>
                <a:gd fmla="*/ 256766 w 182" name="T90"/>
                <a:gd fmla="*/ 506658 h 182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182" name="T138"/>
                <a:gd fmla="*/ 0 h 182" name="T139"/>
                <a:gd fmla="*/ 182 w 182" name="T140"/>
                <a:gd fmla="*/ 182 h 182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182" w="182">
                  <a:moveTo>
                    <a:pt x="114" y="142"/>
                  </a:moveTo>
                  <a:lnTo>
                    <a:pt x="92" y="142"/>
                  </a:lnTo>
                  <a:lnTo>
                    <a:pt x="76" y="154"/>
                  </a:lnTo>
                  <a:lnTo>
                    <a:pt x="46" y="160"/>
                  </a:lnTo>
                  <a:lnTo>
                    <a:pt x="22" y="166"/>
                  </a:lnTo>
                  <a:lnTo>
                    <a:pt x="0" y="182"/>
                  </a:lnTo>
                  <a:lnTo>
                    <a:pt x="22" y="182"/>
                  </a:lnTo>
                  <a:lnTo>
                    <a:pt x="22" y="170"/>
                  </a:lnTo>
                  <a:lnTo>
                    <a:pt x="46" y="166"/>
                  </a:lnTo>
                  <a:lnTo>
                    <a:pt x="92" y="166"/>
                  </a:lnTo>
                  <a:lnTo>
                    <a:pt x="114" y="160"/>
                  </a:lnTo>
                  <a:lnTo>
                    <a:pt x="136" y="154"/>
                  </a:lnTo>
                  <a:lnTo>
                    <a:pt x="152" y="154"/>
                  </a:lnTo>
                  <a:lnTo>
                    <a:pt x="158" y="142"/>
                  </a:lnTo>
                  <a:lnTo>
                    <a:pt x="136" y="132"/>
                  </a:lnTo>
                  <a:lnTo>
                    <a:pt x="158" y="126"/>
                  </a:lnTo>
                  <a:lnTo>
                    <a:pt x="144" y="120"/>
                  </a:lnTo>
                  <a:lnTo>
                    <a:pt x="130" y="114"/>
                  </a:lnTo>
                  <a:lnTo>
                    <a:pt x="124" y="114"/>
                  </a:lnTo>
                  <a:lnTo>
                    <a:pt x="136" y="108"/>
                  </a:lnTo>
                  <a:lnTo>
                    <a:pt x="136" y="96"/>
                  </a:lnTo>
                  <a:lnTo>
                    <a:pt x="152" y="102"/>
                  </a:lnTo>
                  <a:lnTo>
                    <a:pt x="168" y="96"/>
                  </a:lnTo>
                  <a:lnTo>
                    <a:pt x="182" y="90"/>
                  </a:lnTo>
                  <a:lnTo>
                    <a:pt x="158" y="90"/>
                  </a:lnTo>
                  <a:lnTo>
                    <a:pt x="136" y="86"/>
                  </a:lnTo>
                  <a:lnTo>
                    <a:pt x="130" y="74"/>
                  </a:lnTo>
                  <a:lnTo>
                    <a:pt x="136" y="68"/>
                  </a:lnTo>
                  <a:lnTo>
                    <a:pt x="122" y="62"/>
                  </a:lnTo>
                  <a:lnTo>
                    <a:pt x="130" y="46"/>
                  </a:lnTo>
                  <a:lnTo>
                    <a:pt x="144" y="46"/>
                  </a:lnTo>
                  <a:lnTo>
                    <a:pt x="122" y="28"/>
                  </a:lnTo>
                  <a:lnTo>
                    <a:pt x="98" y="16"/>
                  </a:lnTo>
                  <a:lnTo>
                    <a:pt x="92" y="0"/>
                  </a:lnTo>
                  <a:lnTo>
                    <a:pt x="84" y="6"/>
                  </a:lnTo>
                  <a:lnTo>
                    <a:pt x="84" y="16"/>
                  </a:lnTo>
                  <a:lnTo>
                    <a:pt x="98" y="34"/>
                  </a:lnTo>
                  <a:lnTo>
                    <a:pt x="114" y="52"/>
                  </a:lnTo>
                  <a:lnTo>
                    <a:pt x="106" y="68"/>
                  </a:lnTo>
                  <a:lnTo>
                    <a:pt x="114" y="80"/>
                  </a:lnTo>
                  <a:lnTo>
                    <a:pt x="122" y="90"/>
                  </a:lnTo>
                  <a:lnTo>
                    <a:pt x="106" y="102"/>
                  </a:lnTo>
                  <a:lnTo>
                    <a:pt x="114" y="120"/>
                  </a:lnTo>
                  <a:lnTo>
                    <a:pt x="122" y="116"/>
                  </a:lnTo>
                  <a:lnTo>
                    <a:pt x="122" y="132"/>
                  </a:lnTo>
                  <a:lnTo>
                    <a:pt x="114" y="1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4" name="Freeform 59"/>
            <p:cNvSpPr/>
            <p:nvPr/>
          </p:nvSpPr>
          <p:spPr bwMode="auto">
            <a:xfrm>
              <a:off x="0" y="535799"/>
              <a:ext cx="2611421" cy="3555531"/>
            </a:xfrm>
            <a:custGeom>
              <a:gdLst>
                <a:gd fmla="*/ 2355223 w 1162" name="T0"/>
                <a:gd fmla="*/ 2063350 h 996" name="T1"/>
                <a:gd fmla="*/ 2269824 w 1162" name="T2"/>
                <a:gd fmla="*/ 2041931 h 996" name="T3"/>
                <a:gd fmla="*/ 2256340 w 1162" name="T4"/>
                <a:gd fmla="*/ 2041931 h 996" name="T5"/>
                <a:gd fmla="*/ 2134983 w 1162" name="T6"/>
                <a:gd fmla="*/ 1899139 h 996" name="T7"/>
                <a:gd fmla="*/ 1982163 w 1162" name="T8"/>
                <a:gd fmla="*/ 1777766 h 996" name="T9"/>
                <a:gd fmla="*/ 1793386 w 1162" name="T10"/>
                <a:gd fmla="*/ 1756347 h 996" name="T11"/>
                <a:gd fmla="*/ 1640566 w 1162" name="T12"/>
                <a:gd fmla="*/ 1834882 h 996" name="T13"/>
                <a:gd fmla="*/ 1537188 w 1162" name="T14"/>
                <a:gd fmla="*/ 1813464 h 996" name="T15"/>
                <a:gd fmla="*/ 1433809 w 1162" name="T16"/>
                <a:gd fmla="*/ 1634973 h 996" name="T17"/>
                <a:gd fmla="*/ 1402347 w 1162" name="T18"/>
                <a:gd fmla="*/ 1492181 h 996" name="T19"/>
                <a:gd fmla="*/ 1227053 w 1162" name="T20"/>
                <a:gd fmla="*/ 1570717 h 996" name="T21"/>
                <a:gd fmla="*/ 1159633 w 1162" name="T22"/>
                <a:gd fmla="*/ 1363668 h 996" name="T23"/>
                <a:gd fmla="*/ 1330431 w 1162" name="T24"/>
                <a:gd fmla="*/ 1306551 h 996" name="T25"/>
                <a:gd fmla="*/ 1501230 w 1162" name="T26"/>
                <a:gd fmla="*/ 1349388 h 996" name="T27"/>
                <a:gd fmla="*/ 1555166 w 1162" name="T28"/>
                <a:gd fmla="*/ 1327969 h 996" name="T29"/>
                <a:gd fmla="*/ 1658544 w 1162" name="T30"/>
                <a:gd fmla="*/ 1163758 h 996" name="T31"/>
                <a:gd fmla="*/ 1690007 w 1162" name="T32"/>
                <a:gd fmla="*/ 1078083 h 996" name="T33"/>
                <a:gd fmla="*/ 1811364 w 1162" name="T34"/>
                <a:gd fmla="*/ 913871 h 996" name="T35"/>
                <a:gd fmla="*/ 1964184 w 1162" name="T36"/>
                <a:gd fmla="*/ 899592 h 996" name="T37"/>
                <a:gd fmla="*/ 1946205 w 1162" name="T38"/>
                <a:gd fmla="*/ 735381 h 996" name="T39"/>
                <a:gd fmla="*/ 1914742 w 1162" name="T40"/>
                <a:gd fmla="*/ 713962 h 996" name="T41"/>
                <a:gd fmla="*/ 2085541 w 1162" name="T42"/>
                <a:gd fmla="*/ 735381 h 996" name="T43"/>
                <a:gd fmla="*/ 2134983 w 1162" name="T44"/>
                <a:gd fmla="*/ 628287 h 996" name="T45"/>
                <a:gd fmla="*/ 2067562 w 1162" name="T46"/>
                <a:gd fmla="*/ 528332 h 996" name="T47"/>
                <a:gd fmla="*/ 1946205 w 1162" name="T48"/>
                <a:gd fmla="*/ 528332 h 996" name="T49"/>
                <a:gd fmla="*/ 1811364 w 1162" name="T50"/>
                <a:gd fmla="*/ 364121 h 996" name="T51"/>
                <a:gd fmla="*/ 1725965 w 1162" name="T52"/>
                <a:gd fmla="*/ 428377 h 996" name="T53"/>
                <a:gd fmla="*/ 1672029 w 1162" name="T54"/>
                <a:gd fmla="*/ 649705 h 996" name="T55"/>
                <a:gd fmla="*/ 1591124 w 1162" name="T56"/>
                <a:gd fmla="*/ 571170 h 996" name="T57"/>
                <a:gd fmla="*/ 1451788 w 1162" name="T58"/>
                <a:gd fmla="*/ 506913 h 996" name="T59"/>
                <a:gd fmla="*/ 1420325 w 1162" name="T60"/>
                <a:gd fmla="*/ 364121 h 996" name="T61"/>
                <a:gd fmla="*/ 1537188 w 1162" name="T62"/>
                <a:gd fmla="*/ 307004 h 996" name="T63"/>
                <a:gd fmla="*/ 1573145 w 1162" name="T64"/>
                <a:gd fmla="*/ 178491 h 996" name="T65"/>
                <a:gd fmla="*/ 1451788 w 1162" name="T66"/>
                <a:gd fmla="*/ 0 h 996" name="T67"/>
                <a:gd fmla="*/ 1146149 w 1162" name="T68"/>
                <a:gd fmla="*/ 157072 h 996" name="T69"/>
                <a:gd fmla="*/ 719152 w 1162" name="T70"/>
                <a:gd fmla="*/ 78536 h 996" name="T71"/>
                <a:gd fmla="*/ 305640 w 1162" name="T72"/>
                <a:gd fmla="*/ 57117 h 996" name="T73"/>
                <a:gd fmla="*/ 116862 w 1162" name="T74"/>
                <a:gd fmla="*/ 199909 h 996" name="T75"/>
                <a:gd fmla="*/ 49442 w 1162" name="T76"/>
                <a:gd fmla="*/ 549751 h 996" name="T77"/>
                <a:gd fmla="*/ 462954 w 1162" name="T78"/>
                <a:gd fmla="*/ 485494 h 996" name="T79"/>
                <a:gd fmla="*/ 665216 w 1162" name="T80"/>
                <a:gd fmla="*/ 935290 h 996" name="T81"/>
                <a:gd fmla="*/ 836014 w 1162" name="T82"/>
                <a:gd fmla="*/ 1385086 h 996" name="T83"/>
                <a:gd fmla="*/ 885456 w 1162" name="T84"/>
                <a:gd fmla="*/ 1363668 h 996" name="T85"/>
                <a:gd fmla="*/ 1213569 w 1162" name="T86"/>
                <a:gd fmla="*/ 1670671 h 996" name="T87"/>
                <a:gd fmla="*/ 1604608 w 1162" name="T88"/>
                <a:gd fmla="*/ 1856301 h 996" name="T89"/>
                <a:gd fmla="*/ 1604608 w 1162" name="T90"/>
                <a:gd fmla="*/ 2306097 h 996" name="T91"/>
                <a:gd fmla="*/ 1793386 w 1162" name="T92"/>
                <a:gd fmla="*/ 2798731 h 996" name="T93"/>
                <a:gd fmla="*/ 1829343 w 1162" name="T94"/>
                <a:gd fmla="*/ 3369901 h 996" name="T95"/>
                <a:gd fmla="*/ 2067562 w 1162" name="T96"/>
                <a:gd fmla="*/ 3534112 h 996" name="T97"/>
                <a:gd fmla="*/ 1932721 w 1162" name="T98"/>
                <a:gd fmla="*/ 3491274 h 996" name="T99"/>
                <a:gd fmla="*/ 2000142 w 1162" name="T100"/>
                <a:gd fmla="*/ 3348482 h 996" name="T101"/>
                <a:gd fmla="*/ 1946205 w 1162" name="T102"/>
                <a:gd fmla="*/ 3291365 h 996" name="T103"/>
                <a:gd fmla="*/ 2000142 w 1162" name="T104"/>
                <a:gd fmla="*/ 3169991 h 996" name="T105"/>
                <a:gd fmla="*/ 2031605 w 1162" name="T106"/>
                <a:gd fmla="*/ 3105735 h 996" name="T107"/>
                <a:gd fmla="*/ 2152962 w 1162" name="T108"/>
                <a:gd fmla="*/ 2941524 h 996" name="T109"/>
                <a:gd fmla="*/ 2166446 w 1162" name="T110"/>
                <a:gd fmla="*/ 2920105 h 996" name="T111"/>
                <a:gd fmla="*/ 2269824 w 1162" name="T112"/>
                <a:gd fmla="*/ 2777312 h 996" name="T113"/>
                <a:gd fmla="*/ 2373202 w 1162" name="T114"/>
                <a:gd fmla="*/ 2655939 h 996" name="T115"/>
                <a:gd fmla="*/ 2494559 w 1162" name="T116"/>
                <a:gd fmla="*/ 2534565 h 996" name="T117"/>
                <a:gd fmla="*/ 2597937 w 1162" name="T118"/>
                <a:gd fmla="*/ 2248980 h 996" name="T119"/>
                <a:gd fmla="*/ 2530516 w 1162" name="T120"/>
                <a:gd fmla="*/ 2127607 h 99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w 1162" name="T183"/>
                <a:gd fmla="*/ 0 h 996" name="T184"/>
                <a:gd fmla="*/ 1162 w 1162" name="T185"/>
                <a:gd fmla="*/ 996 h 996" name="T186"/>
              </a:gdLst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b="T186" l="T183" r="T185" t="T184"/>
              <a:pathLst>
                <a:path h="996" w="1162">
                  <a:moveTo>
                    <a:pt x="1126" y="596"/>
                  </a:moveTo>
                  <a:lnTo>
                    <a:pt x="1110" y="584"/>
                  </a:lnTo>
                  <a:lnTo>
                    <a:pt x="1064" y="584"/>
                  </a:lnTo>
                  <a:lnTo>
                    <a:pt x="1048" y="578"/>
                  </a:lnTo>
                  <a:lnTo>
                    <a:pt x="1026" y="584"/>
                  </a:lnTo>
                  <a:lnTo>
                    <a:pt x="1004" y="584"/>
                  </a:lnTo>
                  <a:lnTo>
                    <a:pt x="1018" y="572"/>
                  </a:lnTo>
                  <a:lnTo>
                    <a:pt x="1010" y="572"/>
                  </a:lnTo>
                  <a:lnTo>
                    <a:pt x="996" y="578"/>
                  </a:lnTo>
                  <a:lnTo>
                    <a:pt x="980" y="584"/>
                  </a:lnTo>
                  <a:lnTo>
                    <a:pt x="988" y="572"/>
                  </a:lnTo>
                  <a:lnTo>
                    <a:pt x="1004" y="572"/>
                  </a:lnTo>
                  <a:lnTo>
                    <a:pt x="1004" y="538"/>
                  </a:lnTo>
                  <a:lnTo>
                    <a:pt x="988" y="532"/>
                  </a:lnTo>
                  <a:lnTo>
                    <a:pt x="964" y="526"/>
                  </a:lnTo>
                  <a:lnTo>
                    <a:pt x="950" y="532"/>
                  </a:lnTo>
                  <a:lnTo>
                    <a:pt x="920" y="526"/>
                  </a:lnTo>
                  <a:lnTo>
                    <a:pt x="920" y="514"/>
                  </a:lnTo>
                  <a:lnTo>
                    <a:pt x="904" y="508"/>
                  </a:lnTo>
                  <a:lnTo>
                    <a:pt x="882" y="498"/>
                  </a:lnTo>
                  <a:lnTo>
                    <a:pt x="860" y="504"/>
                  </a:lnTo>
                  <a:lnTo>
                    <a:pt x="844" y="498"/>
                  </a:lnTo>
                  <a:lnTo>
                    <a:pt x="822" y="492"/>
                  </a:lnTo>
                  <a:lnTo>
                    <a:pt x="798" y="492"/>
                  </a:lnTo>
                  <a:lnTo>
                    <a:pt x="790" y="486"/>
                  </a:lnTo>
                  <a:lnTo>
                    <a:pt x="776" y="492"/>
                  </a:lnTo>
                  <a:lnTo>
                    <a:pt x="752" y="504"/>
                  </a:lnTo>
                  <a:lnTo>
                    <a:pt x="730" y="514"/>
                  </a:lnTo>
                  <a:lnTo>
                    <a:pt x="714" y="508"/>
                  </a:lnTo>
                  <a:lnTo>
                    <a:pt x="730" y="504"/>
                  </a:lnTo>
                  <a:lnTo>
                    <a:pt x="708" y="504"/>
                  </a:lnTo>
                  <a:lnTo>
                    <a:pt x="684" y="508"/>
                  </a:lnTo>
                  <a:lnTo>
                    <a:pt x="668" y="498"/>
                  </a:lnTo>
                  <a:lnTo>
                    <a:pt x="668" y="468"/>
                  </a:lnTo>
                  <a:lnTo>
                    <a:pt x="654" y="462"/>
                  </a:lnTo>
                  <a:lnTo>
                    <a:pt x="638" y="458"/>
                  </a:lnTo>
                  <a:lnTo>
                    <a:pt x="608" y="468"/>
                  </a:lnTo>
                  <a:lnTo>
                    <a:pt x="616" y="452"/>
                  </a:lnTo>
                  <a:lnTo>
                    <a:pt x="616" y="434"/>
                  </a:lnTo>
                  <a:lnTo>
                    <a:pt x="624" y="418"/>
                  </a:lnTo>
                  <a:lnTo>
                    <a:pt x="600" y="424"/>
                  </a:lnTo>
                  <a:lnTo>
                    <a:pt x="586" y="434"/>
                  </a:lnTo>
                  <a:lnTo>
                    <a:pt x="570" y="446"/>
                  </a:lnTo>
                  <a:lnTo>
                    <a:pt x="546" y="440"/>
                  </a:lnTo>
                  <a:lnTo>
                    <a:pt x="524" y="430"/>
                  </a:lnTo>
                  <a:lnTo>
                    <a:pt x="516" y="412"/>
                  </a:lnTo>
                  <a:lnTo>
                    <a:pt x="524" y="394"/>
                  </a:lnTo>
                  <a:lnTo>
                    <a:pt x="516" y="382"/>
                  </a:lnTo>
                  <a:lnTo>
                    <a:pt x="540" y="372"/>
                  </a:lnTo>
                  <a:lnTo>
                    <a:pt x="554" y="366"/>
                  </a:lnTo>
                  <a:lnTo>
                    <a:pt x="578" y="360"/>
                  </a:lnTo>
                  <a:lnTo>
                    <a:pt x="592" y="366"/>
                  </a:lnTo>
                  <a:lnTo>
                    <a:pt x="616" y="360"/>
                  </a:lnTo>
                  <a:lnTo>
                    <a:pt x="654" y="366"/>
                  </a:lnTo>
                  <a:lnTo>
                    <a:pt x="668" y="366"/>
                  </a:lnTo>
                  <a:lnTo>
                    <a:pt x="668" y="378"/>
                  </a:lnTo>
                  <a:lnTo>
                    <a:pt x="684" y="388"/>
                  </a:lnTo>
                  <a:lnTo>
                    <a:pt x="700" y="400"/>
                  </a:lnTo>
                  <a:lnTo>
                    <a:pt x="700" y="382"/>
                  </a:lnTo>
                  <a:lnTo>
                    <a:pt x="692" y="372"/>
                  </a:lnTo>
                  <a:lnTo>
                    <a:pt x="684" y="360"/>
                  </a:lnTo>
                  <a:lnTo>
                    <a:pt x="700" y="354"/>
                  </a:lnTo>
                  <a:lnTo>
                    <a:pt x="714" y="338"/>
                  </a:lnTo>
                  <a:lnTo>
                    <a:pt x="738" y="326"/>
                  </a:lnTo>
                  <a:lnTo>
                    <a:pt x="744" y="314"/>
                  </a:lnTo>
                  <a:lnTo>
                    <a:pt x="730" y="302"/>
                  </a:lnTo>
                  <a:lnTo>
                    <a:pt x="744" y="290"/>
                  </a:lnTo>
                  <a:lnTo>
                    <a:pt x="752" y="302"/>
                  </a:lnTo>
                  <a:lnTo>
                    <a:pt x="776" y="280"/>
                  </a:lnTo>
                  <a:lnTo>
                    <a:pt x="790" y="274"/>
                  </a:lnTo>
                  <a:lnTo>
                    <a:pt x="806" y="268"/>
                  </a:lnTo>
                  <a:lnTo>
                    <a:pt x="806" y="256"/>
                  </a:lnTo>
                  <a:lnTo>
                    <a:pt x="836" y="246"/>
                  </a:lnTo>
                  <a:lnTo>
                    <a:pt x="860" y="240"/>
                  </a:lnTo>
                  <a:lnTo>
                    <a:pt x="852" y="252"/>
                  </a:lnTo>
                  <a:lnTo>
                    <a:pt x="874" y="252"/>
                  </a:lnTo>
                  <a:lnTo>
                    <a:pt x="898" y="240"/>
                  </a:lnTo>
                  <a:lnTo>
                    <a:pt x="874" y="234"/>
                  </a:lnTo>
                  <a:lnTo>
                    <a:pt x="866" y="216"/>
                  </a:lnTo>
                  <a:lnTo>
                    <a:pt x="866" y="206"/>
                  </a:lnTo>
                  <a:lnTo>
                    <a:pt x="844" y="210"/>
                  </a:lnTo>
                  <a:lnTo>
                    <a:pt x="782" y="228"/>
                  </a:lnTo>
                  <a:lnTo>
                    <a:pt x="828" y="210"/>
                  </a:lnTo>
                  <a:lnTo>
                    <a:pt x="852" y="200"/>
                  </a:lnTo>
                  <a:lnTo>
                    <a:pt x="874" y="200"/>
                  </a:lnTo>
                  <a:lnTo>
                    <a:pt x="904" y="206"/>
                  </a:lnTo>
                  <a:lnTo>
                    <a:pt x="912" y="210"/>
                  </a:lnTo>
                  <a:lnTo>
                    <a:pt x="928" y="206"/>
                  </a:lnTo>
                  <a:lnTo>
                    <a:pt x="942" y="194"/>
                  </a:lnTo>
                  <a:lnTo>
                    <a:pt x="964" y="194"/>
                  </a:lnTo>
                  <a:lnTo>
                    <a:pt x="964" y="182"/>
                  </a:lnTo>
                  <a:lnTo>
                    <a:pt x="950" y="176"/>
                  </a:lnTo>
                  <a:lnTo>
                    <a:pt x="928" y="188"/>
                  </a:lnTo>
                  <a:lnTo>
                    <a:pt x="934" y="176"/>
                  </a:lnTo>
                  <a:lnTo>
                    <a:pt x="928" y="166"/>
                  </a:lnTo>
                  <a:lnTo>
                    <a:pt x="920" y="148"/>
                  </a:lnTo>
                  <a:lnTo>
                    <a:pt x="912" y="130"/>
                  </a:lnTo>
                  <a:lnTo>
                    <a:pt x="890" y="120"/>
                  </a:lnTo>
                  <a:lnTo>
                    <a:pt x="874" y="130"/>
                  </a:lnTo>
                  <a:lnTo>
                    <a:pt x="866" y="148"/>
                  </a:lnTo>
                  <a:lnTo>
                    <a:pt x="852" y="142"/>
                  </a:lnTo>
                  <a:lnTo>
                    <a:pt x="852" y="126"/>
                  </a:lnTo>
                  <a:lnTo>
                    <a:pt x="836" y="108"/>
                  </a:lnTo>
                  <a:lnTo>
                    <a:pt x="806" y="102"/>
                  </a:lnTo>
                  <a:lnTo>
                    <a:pt x="776" y="96"/>
                  </a:lnTo>
                  <a:lnTo>
                    <a:pt x="776" y="86"/>
                  </a:lnTo>
                  <a:lnTo>
                    <a:pt x="768" y="102"/>
                  </a:lnTo>
                  <a:lnTo>
                    <a:pt x="768" y="120"/>
                  </a:lnTo>
                  <a:lnTo>
                    <a:pt x="776" y="148"/>
                  </a:lnTo>
                  <a:lnTo>
                    <a:pt x="752" y="160"/>
                  </a:lnTo>
                  <a:lnTo>
                    <a:pt x="738" y="160"/>
                  </a:lnTo>
                  <a:lnTo>
                    <a:pt x="744" y="182"/>
                  </a:lnTo>
                  <a:lnTo>
                    <a:pt x="730" y="200"/>
                  </a:lnTo>
                  <a:lnTo>
                    <a:pt x="714" y="188"/>
                  </a:lnTo>
                  <a:lnTo>
                    <a:pt x="714" y="176"/>
                  </a:lnTo>
                  <a:lnTo>
                    <a:pt x="708" y="160"/>
                  </a:lnTo>
                  <a:lnTo>
                    <a:pt x="692" y="160"/>
                  </a:lnTo>
                  <a:lnTo>
                    <a:pt x="668" y="154"/>
                  </a:lnTo>
                  <a:lnTo>
                    <a:pt x="660" y="148"/>
                  </a:lnTo>
                  <a:lnTo>
                    <a:pt x="646" y="142"/>
                  </a:lnTo>
                  <a:lnTo>
                    <a:pt x="624" y="142"/>
                  </a:lnTo>
                  <a:lnTo>
                    <a:pt x="608" y="130"/>
                  </a:lnTo>
                  <a:lnTo>
                    <a:pt x="608" y="114"/>
                  </a:lnTo>
                  <a:lnTo>
                    <a:pt x="632" y="102"/>
                  </a:lnTo>
                  <a:lnTo>
                    <a:pt x="654" y="90"/>
                  </a:lnTo>
                  <a:lnTo>
                    <a:pt x="638" y="90"/>
                  </a:lnTo>
                  <a:lnTo>
                    <a:pt x="660" y="80"/>
                  </a:lnTo>
                  <a:lnTo>
                    <a:pt x="684" y="86"/>
                  </a:lnTo>
                  <a:lnTo>
                    <a:pt x="676" y="74"/>
                  </a:lnTo>
                  <a:lnTo>
                    <a:pt x="660" y="62"/>
                  </a:lnTo>
                  <a:lnTo>
                    <a:pt x="692" y="62"/>
                  </a:lnTo>
                  <a:lnTo>
                    <a:pt x="700" y="50"/>
                  </a:lnTo>
                  <a:lnTo>
                    <a:pt x="692" y="44"/>
                  </a:lnTo>
                  <a:lnTo>
                    <a:pt x="684" y="50"/>
                  </a:lnTo>
                  <a:lnTo>
                    <a:pt x="684" y="16"/>
                  </a:lnTo>
                  <a:lnTo>
                    <a:pt x="646" y="0"/>
                  </a:lnTo>
                  <a:lnTo>
                    <a:pt x="660" y="28"/>
                  </a:lnTo>
                  <a:lnTo>
                    <a:pt x="616" y="34"/>
                  </a:lnTo>
                  <a:lnTo>
                    <a:pt x="562" y="34"/>
                  </a:lnTo>
                  <a:lnTo>
                    <a:pt x="510" y="44"/>
                  </a:lnTo>
                  <a:lnTo>
                    <a:pt x="464" y="28"/>
                  </a:lnTo>
                  <a:lnTo>
                    <a:pt x="418" y="28"/>
                  </a:lnTo>
                  <a:lnTo>
                    <a:pt x="364" y="22"/>
                  </a:lnTo>
                  <a:lnTo>
                    <a:pt x="320" y="22"/>
                  </a:lnTo>
                  <a:lnTo>
                    <a:pt x="274" y="38"/>
                  </a:lnTo>
                  <a:lnTo>
                    <a:pt x="228" y="28"/>
                  </a:lnTo>
                  <a:lnTo>
                    <a:pt x="182" y="28"/>
                  </a:lnTo>
                  <a:lnTo>
                    <a:pt x="136" y="16"/>
                  </a:lnTo>
                  <a:lnTo>
                    <a:pt x="92" y="16"/>
                  </a:lnTo>
                  <a:lnTo>
                    <a:pt x="52" y="28"/>
                  </a:lnTo>
                  <a:lnTo>
                    <a:pt x="8" y="38"/>
                  </a:lnTo>
                  <a:lnTo>
                    <a:pt x="52" y="56"/>
                  </a:lnTo>
                  <a:lnTo>
                    <a:pt x="0" y="62"/>
                  </a:lnTo>
                  <a:lnTo>
                    <a:pt x="30" y="86"/>
                  </a:lnTo>
                  <a:lnTo>
                    <a:pt x="8" y="120"/>
                  </a:lnTo>
                  <a:lnTo>
                    <a:pt x="22" y="154"/>
                  </a:lnTo>
                  <a:lnTo>
                    <a:pt x="68" y="130"/>
                  </a:lnTo>
                  <a:lnTo>
                    <a:pt x="114" y="126"/>
                  </a:lnTo>
                  <a:lnTo>
                    <a:pt x="160" y="120"/>
                  </a:lnTo>
                  <a:lnTo>
                    <a:pt x="206" y="136"/>
                  </a:lnTo>
                  <a:lnTo>
                    <a:pt x="242" y="160"/>
                  </a:lnTo>
                  <a:lnTo>
                    <a:pt x="274" y="188"/>
                  </a:lnTo>
                  <a:lnTo>
                    <a:pt x="296" y="222"/>
                  </a:lnTo>
                  <a:lnTo>
                    <a:pt x="296" y="262"/>
                  </a:lnTo>
                  <a:lnTo>
                    <a:pt x="282" y="298"/>
                  </a:lnTo>
                  <a:lnTo>
                    <a:pt x="304" y="326"/>
                  </a:lnTo>
                  <a:lnTo>
                    <a:pt x="342" y="360"/>
                  </a:lnTo>
                  <a:lnTo>
                    <a:pt x="372" y="388"/>
                  </a:lnTo>
                  <a:lnTo>
                    <a:pt x="394" y="424"/>
                  </a:lnTo>
                  <a:lnTo>
                    <a:pt x="380" y="388"/>
                  </a:lnTo>
                  <a:lnTo>
                    <a:pt x="364" y="354"/>
                  </a:lnTo>
                  <a:lnTo>
                    <a:pt x="394" y="382"/>
                  </a:lnTo>
                  <a:lnTo>
                    <a:pt x="426" y="412"/>
                  </a:lnTo>
                  <a:lnTo>
                    <a:pt x="448" y="440"/>
                  </a:lnTo>
                  <a:lnTo>
                    <a:pt x="486" y="458"/>
                  </a:lnTo>
                  <a:lnTo>
                    <a:pt x="540" y="468"/>
                  </a:lnTo>
                  <a:lnTo>
                    <a:pt x="592" y="474"/>
                  </a:lnTo>
                  <a:lnTo>
                    <a:pt x="632" y="492"/>
                  </a:lnTo>
                  <a:lnTo>
                    <a:pt x="660" y="520"/>
                  </a:lnTo>
                  <a:lnTo>
                    <a:pt x="714" y="520"/>
                  </a:lnTo>
                  <a:lnTo>
                    <a:pt x="714" y="554"/>
                  </a:lnTo>
                  <a:lnTo>
                    <a:pt x="692" y="584"/>
                  </a:lnTo>
                  <a:lnTo>
                    <a:pt x="692" y="618"/>
                  </a:lnTo>
                  <a:lnTo>
                    <a:pt x="714" y="646"/>
                  </a:lnTo>
                  <a:lnTo>
                    <a:pt x="752" y="682"/>
                  </a:lnTo>
                  <a:lnTo>
                    <a:pt x="790" y="704"/>
                  </a:lnTo>
                  <a:lnTo>
                    <a:pt x="814" y="744"/>
                  </a:lnTo>
                  <a:lnTo>
                    <a:pt x="798" y="784"/>
                  </a:lnTo>
                  <a:lnTo>
                    <a:pt x="806" y="824"/>
                  </a:lnTo>
                  <a:lnTo>
                    <a:pt x="806" y="864"/>
                  </a:lnTo>
                  <a:lnTo>
                    <a:pt x="814" y="904"/>
                  </a:lnTo>
                  <a:lnTo>
                    <a:pt x="814" y="944"/>
                  </a:lnTo>
                  <a:lnTo>
                    <a:pt x="844" y="974"/>
                  </a:lnTo>
                  <a:lnTo>
                    <a:pt x="874" y="996"/>
                  </a:lnTo>
                  <a:lnTo>
                    <a:pt x="920" y="996"/>
                  </a:lnTo>
                  <a:lnTo>
                    <a:pt x="920" y="990"/>
                  </a:lnTo>
                  <a:lnTo>
                    <a:pt x="898" y="984"/>
                  </a:lnTo>
                  <a:lnTo>
                    <a:pt x="898" y="974"/>
                  </a:lnTo>
                  <a:lnTo>
                    <a:pt x="882" y="978"/>
                  </a:lnTo>
                  <a:lnTo>
                    <a:pt x="860" y="978"/>
                  </a:lnTo>
                  <a:lnTo>
                    <a:pt x="874" y="968"/>
                  </a:lnTo>
                  <a:lnTo>
                    <a:pt x="890" y="968"/>
                  </a:lnTo>
                  <a:lnTo>
                    <a:pt x="874" y="950"/>
                  </a:lnTo>
                  <a:lnTo>
                    <a:pt x="890" y="938"/>
                  </a:lnTo>
                  <a:lnTo>
                    <a:pt x="898" y="928"/>
                  </a:lnTo>
                  <a:lnTo>
                    <a:pt x="898" y="922"/>
                  </a:lnTo>
                  <a:lnTo>
                    <a:pt x="882" y="916"/>
                  </a:lnTo>
                  <a:lnTo>
                    <a:pt x="866" y="922"/>
                  </a:lnTo>
                  <a:lnTo>
                    <a:pt x="882" y="904"/>
                  </a:lnTo>
                  <a:lnTo>
                    <a:pt x="898" y="894"/>
                  </a:lnTo>
                  <a:lnTo>
                    <a:pt x="904" y="882"/>
                  </a:lnTo>
                  <a:lnTo>
                    <a:pt x="890" y="888"/>
                  </a:lnTo>
                  <a:lnTo>
                    <a:pt x="882" y="876"/>
                  </a:lnTo>
                  <a:lnTo>
                    <a:pt x="898" y="870"/>
                  </a:lnTo>
                  <a:lnTo>
                    <a:pt x="904" y="876"/>
                  </a:lnTo>
                  <a:lnTo>
                    <a:pt x="904" y="870"/>
                  </a:lnTo>
                  <a:lnTo>
                    <a:pt x="912" y="858"/>
                  </a:lnTo>
                  <a:lnTo>
                    <a:pt x="934" y="852"/>
                  </a:lnTo>
                  <a:lnTo>
                    <a:pt x="958" y="848"/>
                  </a:lnTo>
                  <a:lnTo>
                    <a:pt x="958" y="824"/>
                  </a:lnTo>
                  <a:lnTo>
                    <a:pt x="934" y="812"/>
                  </a:lnTo>
                  <a:lnTo>
                    <a:pt x="928" y="802"/>
                  </a:lnTo>
                  <a:lnTo>
                    <a:pt x="942" y="806"/>
                  </a:lnTo>
                  <a:lnTo>
                    <a:pt x="964" y="818"/>
                  </a:lnTo>
                  <a:lnTo>
                    <a:pt x="980" y="824"/>
                  </a:lnTo>
                  <a:lnTo>
                    <a:pt x="988" y="812"/>
                  </a:lnTo>
                  <a:lnTo>
                    <a:pt x="1004" y="796"/>
                  </a:lnTo>
                  <a:lnTo>
                    <a:pt x="1010" y="778"/>
                  </a:lnTo>
                  <a:lnTo>
                    <a:pt x="1026" y="778"/>
                  </a:lnTo>
                  <a:lnTo>
                    <a:pt x="1026" y="768"/>
                  </a:lnTo>
                  <a:lnTo>
                    <a:pt x="1034" y="750"/>
                  </a:lnTo>
                  <a:lnTo>
                    <a:pt x="1056" y="744"/>
                  </a:lnTo>
                  <a:lnTo>
                    <a:pt x="1080" y="732"/>
                  </a:lnTo>
                  <a:lnTo>
                    <a:pt x="1094" y="732"/>
                  </a:lnTo>
                  <a:lnTo>
                    <a:pt x="1102" y="720"/>
                  </a:lnTo>
                  <a:lnTo>
                    <a:pt x="1110" y="710"/>
                  </a:lnTo>
                  <a:lnTo>
                    <a:pt x="1110" y="670"/>
                  </a:lnTo>
                  <a:lnTo>
                    <a:pt x="1126" y="652"/>
                  </a:lnTo>
                  <a:lnTo>
                    <a:pt x="1148" y="640"/>
                  </a:lnTo>
                  <a:lnTo>
                    <a:pt x="1156" y="630"/>
                  </a:lnTo>
                  <a:lnTo>
                    <a:pt x="1156" y="612"/>
                  </a:lnTo>
                  <a:lnTo>
                    <a:pt x="1162" y="596"/>
                  </a:lnTo>
                  <a:lnTo>
                    <a:pt x="1140" y="606"/>
                  </a:lnTo>
                  <a:lnTo>
                    <a:pt x="1126" y="596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5" name="Freeform 60"/>
            <p:cNvSpPr/>
            <p:nvPr/>
          </p:nvSpPr>
          <p:spPr bwMode="auto">
            <a:xfrm>
              <a:off x="3159634" y="935796"/>
              <a:ext cx="153105" cy="299998"/>
            </a:xfrm>
            <a:custGeom>
              <a:gdLst>
                <a:gd fmla="*/ 67546 w 68" name="T0"/>
                <a:gd fmla="*/ 149999 h 84" name="T1"/>
                <a:gd fmla="*/ 90062 w 68" name="T2"/>
                <a:gd fmla="*/ 192856 h 84" name="T3"/>
                <a:gd fmla="*/ 54037 w 68" name="T4"/>
                <a:gd fmla="*/ 214284 h 84" name="T5"/>
                <a:gd fmla="*/ 36025 w 68" name="T6"/>
                <a:gd fmla="*/ 249998 h 84" name="T7"/>
                <a:gd fmla="*/ 90062 w 68" name="T8"/>
                <a:gd fmla="*/ 249998 h 84" name="T9"/>
                <a:gd fmla="*/ 54037 w 68" name="T10"/>
                <a:gd fmla="*/ 271427 h 84" name="T11"/>
                <a:gd fmla="*/ 103571 w 68" name="T12"/>
                <a:gd fmla="*/ 249998 h 84" name="T13"/>
                <a:gd fmla="*/ 67546 w 68" name="T14"/>
                <a:gd fmla="*/ 271427 h 84" name="T15"/>
                <a:gd fmla="*/ 13509 w 68" name="T16"/>
                <a:gd fmla="*/ 299998 h 84" name="T17"/>
                <a:gd fmla="*/ 18012 w 68" name="T18"/>
                <a:gd fmla="*/ 299998 h 84" name="T19"/>
                <a:gd fmla="*/ 40528 w 68" name="T20"/>
                <a:gd fmla="*/ 299998 h 84" name="T21"/>
                <a:gd fmla="*/ 76553 w 68" name="T22"/>
                <a:gd fmla="*/ 292855 h 84" name="T23"/>
                <a:gd fmla="*/ 67546 w 68" name="T24"/>
                <a:gd fmla="*/ 285712 h 84" name="T25"/>
                <a:gd fmla="*/ 121583 w 68" name="T26"/>
                <a:gd fmla="*/ 271427 h 84" name="T27"/>
                <a:gd fmla="*/ 139596 w 68" name="T28"/>
                <a:gd fmla="*/ 271427 h 84" name="T29"/>
                <a:gd fmla="*/ 153105 w 68" name="T30"/>
                <a:gd fmla="*/ 214284 h 84" name="T31"/>
                <a:gd fmla="*/ 121583 w 68" name="T32"/>
                <a:gd fmla="*/ 149999 h 84" name="T33"/>
                <a:gd fmla="*/ 67546 w 68" name="T34"/>
                <a:gd fmla="*/ 107142 h 84" name="T35"/>
                <a:gd fmla="*/ 67546 w 68" name="T36"/>
                <a:gd fmla="*/ 50000 h 84" name="T37"/>
                <a:gd fmla="*/ 36025 w 68" name="T38"/>
                <a:gd fmla="*/ 50000 h 84" name="T39"/>
                <a:gd fmla="*/ 58540 w 68" name="T40"/>
                <a:gd fmla="*/ 0 h 84" name="T41"/>
                <a:gd fmla="*/ 18012 w 68" name="T42"/>
                <a:gd fmla="*/ 28571 h 84" name="T43"/>
                <a:gd fmla="*/ 0 w 68" name="T44"/>
                <a:gd fmla="*/ 85714 h 84" name="T45"/>
                <a:gd fmla="*/ 36025 w 68" name="T46"/>
                <a:gd fmla="*/ 128571 h 84" name="T47"/>
                <a:gd fmla="*/ 67546 w 68" name="T48"/>
                <a:gd fmla="*/ 149999 h 84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w 68" name="T75"/>
                <a:gd fmla="*/ 0 h 84" name="T76"/>
                <a:gd fmla="*/ 68 w 68" name="T77"/>
                <a:gd fmla="*/ 84 h 84" name="T78"/>
              </a:gdLst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b="T78" l="T75" r="T77" t="T76"/>
              <a:pathLst>
                <a:path h="84" w="68">
                  <a:moveTo>
                    <a:pt x="30" y="42"/>
                  </a:moveTo>
                  <a:lnTo>
                    <a:pt x="40" y="54"/>
                  </a:lnTo>
                  <a:lnTo>
                    <a:pt x="24" y="60"/>
                  </a:lnTo>
                  <a:lnTo>
                    <a:pt x="16" y="70"/>
                  </a:lnTo>
                  <a:lnTo>
                    <a:pt x="40" y="70"/>
                  </a:lnTo>
                  <a:lnTo>
                    <a:pt x="24" y="76"/>
                  </a:lnTo>
                  <a:lnTo>
                    <a:pt x="46" y="70"/>
                  </a:lnTo>
                  <a:lnTo>
                    <a:pt x="30" y="7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8" y="84"/>
                  </a:lnTo>
                  <a:lnTo>
                    <a:pt x="34" y="82"/>
                  </a:lnTo>
                  <a:lnTo>
                    <a:pt x="30" y="80"/>
                  </a:lnTo>
                  <a:lnTo>
                    <a:pt x="54" y="76"/>
                  </a:lnTo>
                  <a:lnTo>
                    <a:pt x="62" y="76"/>
                  </a:lnTo>
                  <a:lnTo>
                    <a:pt x="68" y="60"/>
                  </a:lnTo>
                  <a:lnTo>
                    <a:pt x="54" y="4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16" y="14"/>
                  </a:lnTo>
                  <a:lnTo>
                    <a:pt x="2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36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6" name="Freeform 61"/>
            <p:cNvSpPr/>
            <p:nvPr/>
          </p:nvSpPr>
          <p:spPr bwMode="auto">
            <a:xfrm>
              <a:off x="3299157" y="1164190"/>
              <a:ext cx="30867" cy="41975"/>
            </a:xfrm>
            <a:custGeom>
              <a:gdLst>
                <a:gd fmla="*/ 30867 w 14" name="T0"/>
                <a:gd fmla="*/ 0 h 12" name="T1"/>
                <a:gd fmla="*/ 0 w 14" name="T2"/>
                <a:gd fmla="*/ 41975 h 12" name="T3"/>
                <a:gd fmla="*/ 13229 w 14" name="T4"/>
                <a:gd fmla="*/ 41975 h 12" name="T5"/>
                <a:gd fmla="*/ 30867 w 14" name="T6"/>
                <a:gd fmla="*/ 0 h 12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14" name="T12"/>
                <a:gd fmla="*/ 0 h 12" name="T13"/>
                <a:gd fmla="*/ 14 w 14" name="T14"/>
                <a:gd fmla="*/ 12 h 12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12" w="14">
                  <a:moveTo>
                    <a:pt x="14" y="0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7" name="Freeform 62"/>
            <p:cNvSpPr/>
            <p:nvPr/>
          </p:nvSpPr>
          <p:spPr bwMode="auto">
            <a:xfrm>
              <a:off x="6678570" y="2677760"/>
              <a:ext cx="17286" cy="13580"/>
            </a:xfrm>
            <a:custGeom>
              <a:gdLst>
                <a:gd fmla="*/ 0 w 8" name="T0"/>
                <a:gd fmla="*/ 0 h 4" name="T1"/>
                <a:gd fmla="*/ 8643 w 8" name="T2"/>
                <a:gd fmla="*/ 13580 h 4" name="T3"/>
                <a:gd fmla="*/ 17286 w 8" name="T4"/>
                <a:gd fmla="*/ 0 h 4" name="T5"/>
                <a:gd fmla="*/ 0 w 8" name="T6"/>
                <a:gd fmla="*/ 0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4" name="T13"/>
                <a:gd fmla="*/ 8 w 8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8">
                  <a:moveTo>
                    <a:pt x="0" y="0"/>
                  </a:moveTo>
                  <a:lnTo>
                    <a:pt x="4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8" name="Freeform 63"/>
            <p:cNvSpPr/>
            <p:nvPr/>
          </p:nvSpPr>
          <p:spPr bwMode="auto">
            <a:xfrm>
              <a:off x="5892058" y="2691340"/>
              <a:ext cx="1096426" cy="722218"/>
            </a:xfrm>
            <a:custGeom>
              <a:gdLst>
                <a:gd fmla="*/ 993074 w 488" name="T0"/>
                <a:gd fmla="*/ 293178 h 202" name="T1"/>
                <a:gd fmla="*/ 993074 w 488" name="T2"/>
                <a:gd fmla="*/ 257424 h 202" name="T3"/>
                <a:gd fmla="*/ 957126 w 488" name="T4"/>
                <a:gd fmla="*/ 214520 h 202" name="T5"/>
                <a:gd fmla="*/ 889723 w 488" name="T6"/>
                <a:gd fmla="*/ 171616 h 202" name="T7"/>
                <a:gd fmla="*/ 871749 w 488" name="T8"/>
                <a:gd fmla="*/ 107260 h 202" name="T9"/>
                <a:gd fmla="*/ 853774 w 488" name="T10"/>
                <a:gd fmla="*/ 71507 h 202" name="T11"/>
                <a:gd fmla="*/ 817826 w 488" name="T12"/>
                <a:gd fmla="*/ 28603 h 202" name="T13"/>
                <a:gd fmla="*/ 795358 w 488" name="T14"/>
                <a:gd fmla="*/ 0 h 202" name="T15"/>
                <a:gd fmla="*/ 768397 w 488" name="T16"/>
                <a:gd fmla="*/ 50055 h 202" name="T17"/>
                <a:gd fmla="*/ 768397 w 488" name="T18"/>
                <a:gd fmla="*/ 107260 h 202" name="T19"/>
                <a:gd fmla="*/ 804345 w 488" name="T20"/>
                <a:gd fmla="*/ 150164 h 202" name="T21"/>
                <a:gd fmla="*/ 754916 w 488" name="T22"/>
                <a:gd fmla="*/ 171616 h 202" name="T23"/>
                <a:gd fmla="*/ 700994 w 488" name="T24"/>
                <a:gd fmla="*/ 150164 h 202" name="T25"/>
                <a:gd fmla="*/ 669539 w 488" name="T26"/>
                <a:gd fmla="*/ 128712 h 202" name="T27"/>
                <a:gd fmla="*/ 633590 w 488" name="T28"/>
                <a:gd fmla="*/ 107260 h 202" name="T29"/>
                <a:gd fmla="*/ 647071 w 488" name="T30"/>
                <a:gd fmla="*/ 50055 h 202" name="T31"/>
                <a:gd fmla="*/ 615616 w 488" name="T32"/>
                <a:gd fmla="*/ 50055 h 202" name="T33"/>
                <a:gd fmla="*/ 566187 w 488" name="T34"/>
                <a:gd fmla="*/ 28603 h 202" name="T35"/>
                <a:gd fmla="*/ 480810 w 488" name="T36"/>
                <a:gd fmla="*/ 28603 h 202" name="T37"/>
                <a:gd fmla="*/ 408913 w 488" name="T38"/>
                <a:gd fmla="*/ 50055 h 202" name="T39"/>
                <a:gd fmla="*/ 444861 w 488" name="T40"/>
                <a:gd fmla="*/ 71507 h 202" name="T41"/>
                <a:gd fmla="*/ 462836 w 488" name="T42"/>
                <a:gd fmla="*/ 107260 h 202" name="T43"/>
                <a:gd fmla="*/ 328029 w 488" name="T44"/>
                <a:gd fmla="*/ 107260 h 202" name="T45"/>
                <a:gd fmla="*/ 292081 w 488" name="T46"/>
                <a:gd fmla="*/ 150164 h 202" name="T47"/>
                <a:gd fmla="*/ 242652 w 488" name="T48"/>
                <a:gd fmla="*/ 171616 h 202" name="T49"/>
                <a:gd fmla="*/ 242652 w 488" name="T50"/>
                <a:gd fmla="*/ 214520 h 202" name="T51"/>
                <a:gd fmla="*/ 188729 w 488" name="T52"/>
                <a:gd fmla="*/ 278876 h 202" name="T53"/>
                <a:gd fmla="*/ 139300 w 488" name="T54"/>
                <a:gd fmla="*/ 278876 h 202" name="T55"/>
                <a:gd fmla="*/ 103352 w 488" name="T56"/>
                <a:gd fmla="*/ 293178 h 202" name="T57"/>
                <a:gd fmla="*/ 71897 w 488" name="T58"/>
                <a:gd fmla="*/ 278876 h 202" name="T59"/>
                <a:gd fmla="*/ 17974 w 488" name="T60"/>
                <a:gd fmla="*/ 314630 h 202" name="T61"/>
                <a:gd fmla="*/ 17974 w 488" name="T62"/>
                <a:gd fmla="*/ 378986 h 202" name="T63"/>
                <a:gd fmla="*/ 0 w 488" name="T64"/>
                <a:gd fmla="*/ 457643 h 202" name="T65"/>
                <a:gd fmla="*/ 17974 w 488" name="T66"/>
                <a:gd fmla="*/ 521999 h 202" name="T67"/>
                <a:gd fmla="*/ 17974 w 488" name="T68"/>
                <a:gd fmla="*/ 643561 h 202" name="T69"/>
                <a:gd fmla="*/ 71897 w 488" name="T70"/>
                <a:gd fmla="*/ 665013 h 202" name="T71"/>
                <a:gd fmla="*/ 121326 w 488" name="T72"/>
                <a:gd fmla="*/ 643561 h 202" name="T73"/>
                <a:gd fmla="*/ 170755 w 488" name="T74"/>
                <a:gd fmla="*/ 622109 h 202" name="T75"/>
                <a:gd fmla="*/ 224677 w 488" name="T76"/>
                <a:gd fmla="*/ 622109 h 202" name="T77"/>
                <a:gd fmla="*/ 292081 w 488" name="T78"/>
                <a:gd fmla="*/ 600657 h 202" name="T79"/>
                <a:gd fmla="*/ 395432 w 488" name="T80"/>
                <a:gd fmla="*/ 543451 h 202" name="T81"/>
                <a:gd fmla="*/ 480810 w 488" name="T82"/>
                <a:gd fmla="*/ 543451 h 202" name="T83"/>
                <a:gd fmla="*/ 530239 w 488" name="T84"/>
                <a:gd fmla="*/ 557753 h 202" name="T85"/>
                <a:gd fmla="*/ 548213 w 488" name="T86"/>
                <a:gd fmla="*/ 600657 h 202" name="T87"/>
                <a:gd fmla="*/ 566187 w 488" name="T88"/>
                <a:gd fmla="*/ 643561 h 202" name="T89"/>
                <a:gd fmla="*/ 615616 w 488" name="T90"/>
                <a:gd fmla="*/ 600657 h 202" name="T91"/>
                <a:gd fmla="*/ 669539 w 488" name="T92"/>
                <a:gd fmla="*/ 557753 h 202" name="T93"/>
                <a:gd fmla="*/ 633590 w 488" name="T94"/>
                <a:gd fmla="*/ 622109 h 202" name="T95"/>
                <a:gd fmla="*/ 615616 w 488" name="T96"/>
                <a:gd fmla="*/ 665013 h 202" name="T97"/>
                <a:gd fmla="*/ 669539 w 488" name="T98"/>
                <a:gd fmla="*/ 686465 h 202" name="T99"/>
                <a:gd fmla="*/ 700994 w 488" name="T100"/>
                <a:gd fmla="*/ 722218 h 202" name="T101"/>
                <a:gd fmla="*/ 817826 w 488" name="T102"/>
                <a:gd fmla="*/ 722218 h 202" name="T103"/>
                <a:gd fmla="*/ 853774 w 488" name="T104"/>
                <a:gd fmla="*/ 707917 h 202" name="T105"/>
                <a:gd fmla="*/ 907697 w 488" name="T106"/>
                <a:gd fmla="*/ 686465 h 202" name="T107"/>
                <a:gd fmla="*/ 939152 w 488" name="T108"/>
                <a:gd fmla="*/ 643561 h 202" name="T109"/>
                <a:gd fmla="*/ 975100 w 488" name="T110"/>
                <a:gd fmla="*/ 600657 h 202" name="T111"/>
                <a:gd fmla="*/ 1042503 w 488" name="T112"/>
                <a:gd fmla="*/ 521999 h 202" name="T113"/>
                <a:gd fmla="*/ 1096426 w 488" name="T114"/>
                <a:gd fmla="*/ 414739 h 202" name="T115"/>
                <a:gd fmla="*/ 1042503 w 488" name="T116"/>
                <a:gd fmla="*/ 336082 h 202" name="T117"/>
                <a:gd fmla="*/ 993074 w 488" name="T118"/>
                <a:gd fmla="*/ 293178 h 20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488" name="T180"/>
                <a:gd fmla="*/ 0 h 202" name="T181"/>
                <a:gd fmla="*/ 488 w 488" name="T182"/>
                <a:gd fmla="*/ 202 h 202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201" w="488">
                  <a:moveTo>
                    <a:pt x="442" y="82"/>
                  </a:moveTo>
                  <a:lnTo>
                    <a:pt x="442" y="72"/>
                  </a:lnTo>
                  <a:lnTo>
                    <a:pt x="426" y="60"/>
                  </a:lnTo>
                  <a:lnTo>
                    <a:pt x="396" y="48"/>
                  </a:lnTo>
                  <a:lnTo>
                    <a:pt x="388" y="30"/>
                  </a:lnTo>
                  <a:lnTo>
                    <a:pt x="380" y="20"/>
                  </a:lnTo>
                  <a:lnTo>
                    <a:pt x="364" y="8"/>
                  </a:lnTo>
                  <a:lnTo>
                    <a:pt x="354" y="0"/>
                  </a:lnTo>
                  <a:lnTo>
                    <a:pt x="342" y="14"/>
                  </a:lnTo>
                  <a:lnTo>
                    <a:pt x="342" y="30"/>
                  </a:lnTo>
                  <a:lnTo>
                    <a:pt x="358" y="42"/>
                  </a:lnTo>
                  <a:lnTo>
                    <a:pt x="336" y="48"/>
                  </a:lnTo>
                  <a:lnTo>
                    <a:pt x="312" y="42"/>
                  </a:lnTo>
                  <a:lnTo>
                    <a:pt x="298" y="36"/>
                  </a:lnTo>
                  <a:lnTo>
                    <a:pt x="282" y="30"/>
                  </a:lnTo>
                  <a:lnTo>
                    <a:pt x="288" y="14"/>
                  </a:lnTo>
                  <a:lnTo>
                    <a:pt x="274" y="14"/>
                  </a:lnTo>
                  <a:lnTo>
                    <a:pt x="252" y="8"/>
                  </a:lnTo>
                  <a:lnTo>
                    <a:pt x="214" y="8"/>
                  </a:lnTo>
                  <a:lnTo>
                    <a:pt x="182" y="14"/>
                  </a:lnTo>
                  <a:lnTo>
                    <a:pt x="198" y="20"/>
                  </a:lnTo>
                  <a:lnTo>
                    <a:pt x="206" y="30"/>
                  </a:lnTo>
                  <a:lnTo>
                    <a:pt x="146" y="30"/>
                  </a:lnTo>
                  <a:lnTo>
                    <a:pt x="130" y="42"/>
                  </a:lnTo>
                  <a:lnTo>
                    <a:pt x="108" y="48"/>
                  </a:lnTo>
                  <a:lnTo>
                    <a:pt x="108" y="60"/>
                  </a:lnTo>
                  <a:lnTo>
                    <a:pt x="84" y="78"/>
                  </a:lnTo>
                  <a:lnTo>
                    <a:pt x="62" y="78"/>
                  </a:lnTo>
                  <a:lnTo>
                    <a:pt x="46" y="82"/>
                  </a:lnTo>
                  <a:lnTo>
                    <a:pt x="32" y="78"/>
                  </a:lnTo>
                  <a:lnTo>
                    <a:pt x="8" y="88"/>
                  </a:lnTo>
                  <a:lnTo>
                    <a:pt x="8" y="106"/>
                  </a:lnTo>
                  <a:lnTo>
                    <a:pt x="0" y="128"/>
                  </a:lnTo>
                  <a:lnTo>
                    <a:pt x="8" y="146"/>
                  </a:lnTo>
                  <a:lnTo>
                    <a:pt x="8" y="180"/>
                  </a:lnTo>
                  <a:lnTo>
                    <a:pt x="32" y="186"/>
                  </a:lnTo>
                  <a:lnTo>
                    <a:pt x="54" y="180"/>
                  </a:lnTo>
                  <a:lnTo>
                    <a:pt x="76" y="174"/>
                  </a:lnTo>
                  <a:lnTo>
                    <a:pt x="100" y="174"/>
                  </a:lnTo>
                  <a:lnTo>
                    <a:pt x="130" y="168"/>
                  </a:lnTo>
                  <a:lnTo>
                    <a:pt x="176" y="152"/>
                  </a:lnTo>
                  <a:lnTo>
                    <a:pt x="214" y="152"/>
                  </a:lnTo>
                  <a:lnTo>
                    <a:pt x="236" y="156"/>
                  </a:lnTo>
                  <a:lnTo>
                    <a:pt x="244" y="168"/>
                  </a:lnTo>
                  <a:lnTo>
                    <a:pt x="252" y="180"/>
                  </a:lnTo>
                  <a:lnTo>
                    <a:pt x="274" y="168"/>
                  </a:lnTo>
                  <a:lnTo>
                    <a:pt x="298" y="156"/>
                  </a:lnTo>
                  <a:lnTo>
                    <a:pt x="282" y="174"/>
                  </a:lnTo>
                  <a:lnTo>
                    <a:pt x="274" y="186"/>
                  </a:lnTo>
                  <a:lnTo>
                    <a:pt x="298" y="192"/>
                  </a:lnTo>
                  <a:lnTo>
                    <a:pt x="312" y="202"/>
                  </a:lnTo>
                  <a:lnTo>
                    <a:pt x="364" y="202"/>
                  </a:lnTo>
                  <a:lnTo>
                    <a:pt x="380" y="198"/>
                  </a:lnTo>
                  <a:lnTo>
                    <a:pt x="404" y="192"/>
                  </a:lnTo>
                  <a:lnTo>
                    <a:pt x="418" y="180"/>
                  </a:lnTo>
                  <a:lnTo>
                    <a:pt x="434" y="168"/>
                  </a:lnTo>
                  <a:lnTo>
                    <a:pt x="464" y="146"/>
                  </a:lnTo>
                  <a:lnTo>
                    <a:pt x="488" y="116"/>
                  </a:lnTo>
                  <a:lnTo>
                    <a:pt x="464" y="94"/>
                  </a:lnTo>
                  <a:lnTo>
                    <a:pt x="442" y="82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79" name="Freeform 64"/>
            <p:cNvSpPr/>
            <p:nvPr/>
          </p:nvSpPr>
          <p:spPr bwMode="auto">
            <a:xfrm>
              <a:off x="4354838" y="2813561"/>
              <a:ext cx="153105" cy="356787"/>
            </a:xfrm>
            <a:custGeom>
              <a:gdLst>
                <a:gd fmla="*/ 72049 w 68" name="T0"/>
                <a:gd fmla="*/ 71357 h 100" name="T1"/>
                <a:gd fmla="*/ 18012 w 68" name="T2"/>
                <a:gd fmla="*/ 114172 h 100" name="T3"/>
                <a:gd fmla="*/ 36025 w 68" name="T4"/>
                <a:gd fmla="*/ 171258 h 100" name="T5"/>
                <a:gd fmla="*/ 0 w 68" name="T6"/>
                <a:gd fmla="*/ 214072 h 100" name="T7"/>
                <a:gd fmla="*/ 0 w 68" name="T8"/>
                <a:gd fmla="*/ 278294 h 100" name="T9"/>
                <a:gd fmla="*/ 18012 w 68" name="T10"/>
                <a:gd fmla="*/ 335380 h 100" name="T11"/>
                <a:gd fmla="*/ 54037 w 68" name="T12"/>
                <a:gd fmla="*/ 356787 h 100" name="T13"/>
                <a:gd fmla="*/ 85559 w 68" name="T14"/>
                <a:gd fmla="*/ 292565 h 100" name="T15"/>
                <a:gd fmla="*/ 121583 w 68" name="T16"/>
                <a:gd fmla="*/ 192665 h 100" name="T17"/>
                <a:gd fmla="*/ 153105 w 68" name="T18"/>
                <a:gd fmla="*/ 114172 h 100" name="T19"/>
                <a:gd fmla="*/ 153105 w 68" name="T20"/>
                <a:gd fmla="*/ 49950 h 100" name="T21"/>
                <a:gd fmla="*/ 139596 w 68" name="T22"/>
                <a:gd fmla="*/ 0 h 100" name="T23"/>
                <a:gd fmla="*/ 121583 w 68" name="T24"/>
                <a:gd fmla="*/ 7136 h 100" name="T25"/>
                <a:gd fmla="*/ 72049 w 68" name="T26"/>
                <a:gd fmla="*/ 71357 h 100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68" name="T42"/>
                <a:gd fmla="*/ 0 h 100" name="T43"/>
                <a:gd fmla="*/ 68 w 68" name="T44"/>
                <a:gd fmla="*/ 100 h 100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100" w="68">
                  <a:moveTo>
                    <a:pt x="32" y="20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0" y="60"/>
                  </a:lnTo>
                  <a:lnTo>
                    <a:pt x="0" y="78"/>
                  </a:lnTo>
                  <a:lnTo>
                    <a:pt x="8" y="94"/>
                  </a:lnTo>
                  <a:lnTo>
                    <a:pt x="24" y="100"/>
                  </a:lnTo>
                  <a:lnTo>
                    <a:pt x="38" y="82"/>
                  </a:lnTo>
                  <a:lnTo>
                    <a:pt x="54" y="54"/>
                  </a:lnTo>
                  <a:lnTo>
                    <a:pt x="68" y="32"/>
                  </a:lnTo>
                  <a:lnTo>
                    <a:pt x="68" y="14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80" name="Freeform 65"/>
            <p:cNvSpPr/>
            <p:nvPr/>
          </p:nvSpPr>
          <p:spPr bwMode="auto">
            <a:xfrm>
              <a:off x="4489422" y="2798747"/>
              <a:ext cx="18520" cy="14815"/>
            </a:xfrm>
            <a:custGeom>
              <a:gdLst>
                <a:gd fmla="*/ 0 w 8" name="T0"/>
                <a:gd fmla="*/ 0 h 4" name="T1"/>
                <a:gd fmla="*/ 4630 w 8" name="T2"/>
                <a:gd fmla="*/ 14815 h 4" name="T3"/>
                <a:gd fmla="*/ 18520 w 8" name="T4"/>
                <a:gd fmla="*/ 0 h 4" name="T5"/>
                <a:gd fmla="*/ 0 w 8" name="T6"/>
                <a:gd fmla="*/ 0 h 4" name="T7"/>
                <a:gd fmla="*/ 0 60000 65536" name="T8"/>
                <a:gd fmla="*/ 0 60000 65536" name="T9"/>
                <a:gd fmla="*/ 0 60000 65536" name="T10"/>
                <a:gd fmla="*/ 0 60000 65536" name="T11"/>
                <a:gd fmla="*/ 0 w 8" name="T12"/>
                <a:gd fmla="*/ 0 h 4" name="T13"/>
                <a:gd fmla="*/ 8 w 8" name="T14"/>
                <a:gd fmla="*/ 4 h 4" name="T15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T15" l="T12" r="T14" t="T13"/>
              <a:pathLst>
                <a:path h="4" w="8">
                  <a:moveTo>
                    <a:pt x="0" y="0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2581" name="Freeform 66"/>
            <p:cNvSpPr/>
            <p:nvPr/>
          </p:nvSpPr>
          <p:spPr bwMode="auto">
            <a:xfrm>
              <a:off x="2804036" y="671600"/>
              <a:ext cx="183973" cy="128394"/>
            </a:xfrm>
            <a:custGeom>
              <a:gdLst>
                <a:gd fmla="*/ 166024 w 82" name="T0"/>
                <a:gd fmla="*/ 106995 h 36" name="T1"/>
                <a:gd fmla="*/ 183973 w 82" name="T2"/>
                <a:gd fmla="*/ 64197 h 36" name="T3"/>
                <a:gd fmla="*/ 166024 w 82" name="T4"/>
                <a:gd fmla="*/ 21399 h 36" name="T5"/>
                <a:gd fmla="*/ 183973 w 82" name="T6"/>
                <a:gd fmla="*/ 0 h 36" name="T7"/>
                <a:gd fmla="*/ 152563 w 82" name="T8"/>
                <a:gd fmla="*/ 0 h 36" name="T9"/>
                <a:gd fmla="*/ 134614 w 82" name="T10"/>
                <a:gd fmla="*/ 21399 h 36" name="T11"/>
                <a:gd fmla="*/ 98717 w 82" name="T12"/>
                <a:gd fmla="*/ 21399 h 36" name="T13"/>
                <a:gd fmla="*/ 98717 w 82" name="T14"/>
                <a:gd fmla="*/ 42798 h 36" name="T15"/>
                <a:gd fmla="*/ 67307 w 82" name="T16"/>
                <a:gd fmla="*/ 21399 h 36" name="T17"/>
                <a:gd fmla="*/ 0 w 82" name="T18"/>
                <a:gd fmla="*/ 21399 h 36" name="T19"/>
                <a:gd fmla="*/ 31410 w 82" name="T20"/>
                <a:gd fmla="*/ 85596 h 36" name="T21"/>
                <a:gd fmla="*/ 67307 w 82" name="T22"/>
                <a:gd fmla="*/ 128394 h 36" name="T23"/>
                <a:gd fmla="*/ 116666 w 82" name="T24"/>
                <a:gd fmla="*/ 106995 h 36" name="T25"/>
                <a:gd fmla="*/ 166024 w 82" name="T26"/>
                <a:gd fmla="*/ 106995 h 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82" name="T42"/>
                <a:gd fmla="*/ 0 h 36" name="T43"/>
                <a:gd fmla="*/ 82 w 82" name="T44"/>
                <a:gd fmla="*/ 36 h 36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36" w="82">
                  <a:moveTo>
                    <a:pt x="74" y="30"/>
                  </a:moveTo>
                  <a:lnTo>
                    <a:pt x="82" y="18"/>
                  </a:lnTo>
                  <a:lnTo>
                    <a:pt x="74" y="6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60" y="6"/>
                  </a:lnTo>
                  <a:lnTo>
                    <a:pt x="44" y="6"/>
                  </a:lnTo>
                  <a:lnTo>
                    <a:pt x="44" y="12"/>
                  </a:lnTo>
                  <a:lnTo>
                    <a:pt x="30" y="6"/>
                  </a:lnTo>
                  <a:lnTo>
                    <a:pt x="0" y="6"/>
                  </a:lnTo>
                  <a:lnTo>
                    <a:pt x="14" y="24"/>
                  </a:lnTo>
                  <a:lnTo>
                    <a:pt x="30" y="36"/>
                  </a:lnTo>
                  <a:lnTo>
                    <a:pt x="52" y="30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2531" name="Rectangle 33"/>
          <p:cNvSpPr>
            <a:spLocks noChangeArrowheads="1"/>
          </p:cNvSpPr>
          <p:nvPr/>
        </p:nvSpPr>
        <p:spPr bwMode="auto">
          <a:xfrm>
            <a:off x="1844675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404040"/>
              </a:solidFill>
              <a:sym typeface="+mn-lt"/>
            </a:endParaRPr>
          </a:p>
        </p:txBody>
      </p:sp>
      <p:sp>
        <p:nvSpPr>
          <p:cNvPr id="22532" name="Rectangle 42"/>
          <p:cNvSpPr>
            <a:spLocks noChangeArrowheads="1"/>
          </p:cNvSpPr>
          <p:nvPr/>
        </p:nvSpPr>
        <p:spPr bwMode="auto">
          <a:xfrm>
            <a:off x="3990975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22533" name="Rectangle 47"/>
          <p:cNvSpPr>
            <a:spLocks noChangeArrowheads="1"/>
          </p:cNvSpPr>
          <p:nvPr/>
        </p:nvSpPr>
        <p:spPr bwMode="auto">
          <a:xfrm>
            <a:off x="6140450" y="2314575"/>
            <a:ext cx="1971675" cy="1355725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404040"/>
              </a:solidFill>
              <a:sym typeface="+mn-lt"/>
            </a:endParaRPr>
          </a:p>
        </p:txBody>
      </p:sp>
      <p:sp>
        <p:nvSpPr>
          <p:cNvPr id="22534" name="Rectangle 52"/>
          <p:cNvSpPr>
            <a:spLocks noChangeArrowheads="1"/>
          </p:cNvSpPr>
          <p:nvPr/>
        </p:nvSpPr>
        <p:spPr bwMode="auto">
          <a:xfrm>
            <a:off x="8288338" y="2314575"/>
            <a:ext cx="1971675" cy="13557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22535" name="Line 77"/>
          <p:cNvSpPr>
            <a:spLocks noChangeShapeType="1"/>
          </p:cNvSpPr>
          <p:nvPr/>
        </p:nvSpPr>
        <p:spPr bwMode="auto">
          <a:xfrm>
            <a:off x="2820988" y="3013075"/>
            <a:ext cx="6550025" cy="0"/>
          </a:xfrm>
          <a:prstGeom prst="line">
            <a:avLst/>
          </a:prstGeom>
          <a:noFill/>
          <a:ln cap="rnd" w="28575">
            <a:solidFill>
              <a:srgbClr val="FFF2CC"/>
            </a:solidFill>
            <a:prstDash val="sysDot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22536" name="Grupp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93988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Grupp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857750" y="28829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Gruppe 14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3100" y="2882900"/>
            <a:ext cx="273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Gruppe 1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93213" y="2882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78"/>
          <p:cNvSpPr txBox="1">
            <a:spLocks noChangeArrowheads="1"/>
          </p:cNvSpPr>
          <p:nvPr/>
        </p:nvSpPr>
        <p:spPr bwMode="auto">
          <a:xfrm>
            <a:off x="2395538" y="2370138"/>
            <a:ext cx="9766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2002</a:t>
            </a:r>
          </a:p>
        </p:txBody>
      </p:sp>
      <p:sp>
        <p:nvSpPr>
          <p:cNvPr id="22541" name="Text Box 79"/>
          <p:cNvSpPr txBox="1">
            <a:spLocks noChangeArrowheads="1"/>
          </p:cNvSpPr>
          <p:nvPr/>
        </p:nvSpPr>
        <p:spPr bwMode="auto">
          <a:xfrm>
            <a:off x="4556125" y="2370138"/>
            <a:ext cx="9766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2013</a:t>
            </a:r>
          </a:p>
        </p:txBody>
      </p:sp>
      <p:sp>
        <p:nvSpPr>
          <p:cNvPr id="22542" name="Text Box 80"/>
          <p:cNvSpPr txBox="1">
            <a:spLocks noChangeArrowheads="1"/>
          </p:cNvSpPr>
          <p:nvPr/>
        </p:nvSpPr>
        <p:spPr bwMode="auto">
          <a:xfrm>
            <a:off x="6691314" y="2370138"/>
            <a:ext cx="9766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2014</a:t>
            </a:r>
          </a:p>
        </p:txBody>
      </p:sp>
      <p:sp>
        <p:nvSpPr>
          <p:cNvPr id="22543" name="Text Box 81"/>
          <p:cNvSpPr txBox="1">
            <a:spLocks noChangeArrowheads="1"/>
          </p:cNvSpPr>
          <p:nvPr/>
        </p:nvSpPr>
        <p:spPr bwMode="auto">
          <a:xfrm>
            <a:off x="8894764" y="2370138"/>
            <a:ext cx="97663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2015</a:t>
            </a:r>
          </a:p>
        </p:txBody>
      </p:sp>
      <p:sp>
        <p:nvSpPr>
          <p:cNvPr id="22544" name="文本框 7"/>
          <p:cNvSpPr txBox="1">
            <a:spLocks noChangeArrowheads="1"/>
          </p:cNvSpPr>
          <p:nvPr/>
        </p:nvSpPr>
        <p:spPr bwMode="auto">
          <a:xfrm>
            <a:off x="1778000" y="3889375"/>
            <a:ext cx="20688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2545" name="文本框 86"/>
          <p:cNvSpPr txBox="1">
            <a:spLocks noChangeArrowheads="1"/>
          </p:cNvSpPr>
          <p:nvPr/>
        </p:nvSpPr>
        <p:spPr bwMode="auto">
          <a:xfrm>
            <a:off x="3967162" y="3889375"/>
            <a:ext cx="20688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2546" name="文本框 87"/>
          <p:cNvSpPr txBox="1">
            <a:spLocks noChangeArrowheads="1"/>
          </p:cNvSpPr>
          <p:nvPr/>
        </p:nvSpPr>
        <p:spPr bwMode="auto">
          <a:xfrm>
            <a:off x="6154738" y="3889375"/>
            <a:ext cx="20688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2547" name="文本框 88"/>
          <p:cNvSpPr txBox="1">
            <a:spLocks noChangeArrowheads="1"/>
          </p:cNvSpPr>
          <p:nvPr/>
        </p:nvSpPr>
        <p:spPr bwMode="auto">
          <a:xfrm>
            <a:off x="8342314" y="3889375"/>
            <a:ext cx="206883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grpSp>
        <p:nvGrpSpPr>
          <p:cNvPr id="22548" name="组合 56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22549" name="任意多边形 60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22550" name="任意多边形 64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22552" name="任意多边形 64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3" name="Text Box 52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2551" name="文本框 67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BFBFBF"/>
              </a:solidFill>
            </a:endParaRPr>
          </a:p>
        </p:txBody>
      </p:sp>
      <p:grpSp>
        <p:nvGrpSpPr>
          <p:cNvPr id="23555" name="组合 22"/>
          <p:cNvGrpSpPr/>
          <p:nvPr/>
        </p:nvGrpSpPr>
        <p:grpSpPr>
          <a:xfrm>
            <a:off x="2733675" y="3568700"/>
            <a:ext cx="7096125" cy="876300"/>
            <a:chExt cx="4698472" cy="580362"/>
          </a:xfrm>
        </p:grpSpPr>
        <p:sp>
          <p:nvSpPr>
            <p:cNvPr id="23558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59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0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1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2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3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4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5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6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7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3568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grpSp>
          <p:nvGrpSpPr>
            <p:cNvPr id="23569" name="椭圆 14"/>
            <p:cNvGrpSpPr/>
            <p:nvPr/>
          </p:nvGrpSpPr>
          <p:grpSpPr>
            <a:xfrm>
              <a:off x="2076914" y="325339"/>
              <a:ext cx="226031" cy="213977"/>
              <a:chExt cx="341376" cy="323088"/>
            </a:xfrm>
          </p:grpSpPr>
          <p:pic>
            <p:nvPicPr>
              <p:cNvPr id="23585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6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0" name="椭圆 15"/>
            <p:cNvGrpSpPr/>
            <p:nvPr/>
          </p:nvGrpSpPr>
          <p:grpSpPr>
            <a:xfrm>
              <a:off x="1112245" y="301115"/>
              <a:ext cx="230067" cy="185716"/>
              <a:chExt cx="347472" cy="280416"/>
            </a:xfrm>
          </p:grpSpPr>
          <p:pic>
            <p:nvPicPr>
              <p:cNvPr id="23583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4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1" name="椭圆 16"/>
            <p:cNvGrpSpPr/>
            <p:nvPr/>
          </p:nvGrpSpPr>
          <p:grpSpPr>
            <a:xfrm>
              <a:off x="2448251" y="-1682"/>
              <a:ext cx="242176" cy="286648"/>
              <a:chExt cx="365760" cy="432816"/>
            </a:xfrm>
          </p:grpSpPr>
          <p:pic>
            <p:nvPicPr>
              <p:cNvPr id="23581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2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2" name="椭圆 17"/>
            <p:cNvGrpSpPr/>
            <p:nvPr/>
          </p:nvGrpSpPr>
          <p:grpSpPr>
            <a:xfrm>
              <a:off x="3251469" y="393973"/>
              <a:ext cx="169523" cy="185716"/>
              <a:chExt cx="256032" cy="280416"/>
            </a:xfrm>
          </p:grpSpPr>
          <p:pic>
            <p:nvPicPr>
              <p:cNvPr id="23579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80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3" name="椭圆 18"/>
            <p:cNvGrpSpPr/>
            <p:nvPr/>
          </p:nvGrpSpPr>
          <p:grpSpPr>
            <a:xfrm>
              <a:off x="1608706" y="111362"/>
              <a:ext cx="226031" cy="254350"/>
              <a:chExt cx="341376" cy="384048"/>
            </a:xfrm>
          </p:grpSpPr>
          <p:pic>
            <p:nvPicPr>
              <p:cNvPr id="23577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8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3574" name="椭圆 19"/>
            <p:cNvGrpSpPr/>
            <p:nvPr/>
          </p:nvGrpSpPr>
          <p:grpSpPr>
            <a:xfrm>
              <a:off x="3501718" y="95213"/>
              <a:ext cx="153378" cy="173604"/>
              <a:chExt cx="231648" cy="262128"/>
            </a:xfrm>
          </p:grpSpPr>
          <p:pic>
            <p:nvPicPr>
              <p:cNvPr id="23575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6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3556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1756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 HERE</a:t>
            </a:r>
          </a:p>
        </p:txBody>
      </p:sp>
      <p:sp>
        <p:nvSpPr>
          <p:cNvPr id="23557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03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498850" y="5953125"/>
            <a:ext cx="52228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Freeform 27"/>
          <p:cNvSpPr/>
          <p:nvPr/>
        </p:nvSpPr>
        <p:spPr bwMode="auto">
          <a:xfrm>
            <a:off x="4110038" y="3927475"/>
            <a:ext cx="2114550" cy="2159000"/>
          </a:xfrm>
          <a:custGeom>
            <a:gdLst>
              <a:gd fmla="*/ 0 w 1424" name="T0"/>
              <a:gd fmla="*/ 0 h 1437" name="T1"/>
              <a:gd fmla="*/ 1424 w 1424" name="T2"/>
              <a:gd fmla="*/ 1437 h 1437" name="T3"/>
              <a:gd fmla="*/ 1424 w 1424" name="T4"/>
              <a:gd fmla="*/ 0 h 1437" name="T5"/>
              <a:gd fmla="*/ 0 w 1424" name="T6"/>
              <a:gd fmla="*/ 0 h 1437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7" name="T13"/>
              <a:gd fmla="*/ 1424 w 1424" name="T14"/>
              <a:gd fmla="*/ 1437 h 143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7" w="1424">
                <a:moveTo>
                  <a:pt x="0" y="0"/>
                </a:moveTo>
                <a:cubicBezTo>
                  <a:pt x="0" y="793"/>
                  <a:pt x="637" y="1437"/>
                  <a:pt x="1424" y="1437"/>
                </a:cubicBezTo>
                <a:cubicBezTo>
                  <a:pt x="1424" y="0"/>
                  <a:pt x="1424" y="0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0" name="Freeform 31"/>
          <p:cNvSpPr/>
          <p:nvPr/>
        </p:nvSpPr>
        <p:spPr bwMode="auto">
          <a:xfrm>
            <a:off x="6230938" y="3933825"/>
            <a:ext cx="2087562" cy="2152650"/>
          </a:xfrm>
          <a:custGeom>
            <a:gdLst>
              <a:gd fmla="*/ 0 w 1424" name="T0"/>
              <a:gd fmla="*/ 0 h 1438" name="T1"/>
              <a:gd fmla="*/ 0 w 1424" name="T2"/>
              <a:gd fmla="*/ 1438 h 1438" name="T3"/>
              <a:gd fmla="*/ 1424 w 1424" name="T4"/>
              <a:gd fmla="*/ 0 h 1438" name="T5"/>
              <a:gd fmla="*/ 0 w 1424" name="T6"/>
              <a:gd fmla="*/ 0 h 1438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8" name="T13"/>
              <a:gd fmla="*/ 1424 w 1424" name="T14"/>
              <a:gd fmla="*/ 1438 h 143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8" w="1424">
                <a:moveTo>
                  <a:pt x="0" y="0"/>
                </a:moveTo>
                <a:cubicBezTo>
                  <a:pt x="0" y="1438"/>
                  <a:pt x="0" y="1438"/>
                  <a:pt x="0" y="1438"/>
                </a:cubicBezTo>
                <a:cubicBezTo>
                  <a:pt x="787" y="1438"/>
                  <a:pt x="1424" y="794"/>
                  <a:pt x="142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1" name="Freeform 36"/>
          <p:cNvSpPr/>
          <p:nvPr/>
        </p:nvSpPr>
        <p:spPr bwMode="auto">
          <a:xfrm>
            <a:off x="6226175" y="1851025"/>
            <a:ext cx="2092325" cy="2078038"/>
          </a:xfrm>
          <a:custGeom>
            <a:gdLst>
              <a:gd fmla="*/ 1424 w 1424" name="T0"/>
              <a:gd fmla="*/ 1438 h 1438" name="T1"/>
              <a:gd fmla="*/ 0 w 1424" name="T2"/>
              <a:gd fmla="*/ 0 h 1438" name="T3"/>
              <a:gd fmla="*/ 0 w 1424" name="T4"/>
              <a:gd fmla="*/ 1438 h 1438" name="T5"/>
              <a:gd fmla="*/ 1424 w 1424" name="T6"/>
              <a:gd fmla="*/ 1438 h 1438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8" name="T13"/>
              <a:gd fmla="*/ 1424 w 1424" name="T14"/>
              <a:gd fmla="*/ 1438 h 143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8" w="1424">
                <a:moveTo>
                  <a:pt x="1424" y="1438"/>
                </a:moveTo>
                <a:cubicBezTo>
                  <a:pt x="1424" y="644"/>
                  <a:pt x="787" y="0"/>
                  <a:pt x="0" y="0"/>
                </a:cubicBezTo>
                <a:cubicBezTo>
                  <a:pt x="0" y="1438"/>
                  <a:pt x="0" y="1438"/>
                  <a:pt x="0" y="1438"/>
                </a:cubicBezTo>
                <a:lnTo>
                  <a:pt x="1424" y="1438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2" name="Freeform 45"/>
          <p:cNvSpPr/>
          <p:nvPr/>
        </p:nvSpPr>
        <p:spPr bwMode="auto">
          <a:xfrm>
            <a:off x="4108450" y="1847850"/>
            <a:ext cx="2105025" cy="2085975"/>
          </a:xfrm>
          <a:custGeom>
            <a:gdLst>
              <a:gd fmla="*/ 1424 w 1424" name="T0"/>
              <a:gd fmla="*/ 0 h 1438" name="T1"/>
              <a:gd fmla="*/ 0 w 1424" name="T2"/>
              <a:gd fmla="*/ 1438 h 1438" name="T3"/>
              <a:gd fmla="*/ 1424 w 1424" name="T4"/>
              <a:gd fmla="*/ 1438 h 1438" name="T5"/>
              <a:gd fmla="*/ 1424 w 1424" name="T6"/>
              <a:gd fmla="*/ 0 h 1438" name="T7"/>
              <a:gd fmla="*/ 0 60000 65536" name="T8"/>
              <a:gd fmla="*/ 0 60000 65536" name="T9"/>
              <a:gd fmla="*/ 0 60000 65536" name="T10"/>
              <a:gd fmla="*/ 0 60000 65536" name="T11"/>
              <a:gd fmla="*/ 0 w 1424" name="T12"/>
              <a:gd fmla="*/ 0 h 1438" name="T13"/>
              <a:gd fmla="*/ 1424 w 1424" name="T14"/>
              <a:gd fmla="*/ 1438 h 143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438" w="1424">
                <a:moveTo>
                  <a:pt x="1424" y="0"/>
                </a:moveTo>
                <a:cubicBezTo>
                  <a:pt x="638" y="0"/>
                  <a:pt x="0" y="644"/>
                  <a:pt x="0" y="1438"/>
                </a:cubicBezTo>
                <a:cubicBezTo>
                  <a:pt x="1424" y="1438"/>
                  <a:pt x="1424" y="1438"/>
                  <a:pt x="1424" y="1438"/>
                </a:cubicBezTo>
                <a:lnTo>
                  <a:pt x="1424" y="0"/>
                </a:lnTo>
                <a:close/>
              </a:path>
            </a:pathLst>
          </a:custGeom>
          <a:solidFill>
            <a:schemeClr val="bg1">
              <a:alpha val="67842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4583" name="Oval 13"/>
          <p:cNvSpPr>
            <a:spLocks noChangeArrowheads="1"/>
          </p:cNvSpPr>
          <p:nvPr/>
        </p:nvSpPr>
        <p:spPr bwMode="auto">
          <a:xfrm>
            <a:off x="4579938" y="2343150"/>
            <a:ext cx="3233737" cy="32337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zh-CN" sz="18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typeface="+mn-lt"/>
            </a:endParaRPr>
          </a:p>
        </p:txBody>
      </p:sp>
      <p:grpSp>
        <p:nvGrpSpPr>
          <p:cNvPr id="24584" name="Group 11"/>
          <p:cNvGrpSpPr/>
          <p:nvPr/>
        </p:nvGrpSpPr>
        <p:grpSpPr>
          <a:xfrm>
            <a:off x="4729163" y="2478088"/>
            <a:ext cx="2935287" cy="2932112"/>
            <a:chExt cx="1849" cy="1847"/>
          </a:xfrm>
        </p:grpSpPr>
        <p:sp>
          <p:nvSpPr>
            <p:cNvPr id="24602" name="Freeform 12"/>
            <p:cNvSpPr/>
            <p:nvPr/>
          </p:nvSpPr>
          <p:spPr bwMode="auto">
            <a:xfrm>
              <a:off x="0" y="613"/>
              <a:ext cx="1849" cy="1234"/>
            </a:xfrm>
            <a:custGeom>
              <a:gdLst>
                <a:gd fmla="*/ 1533 w 918" name="T0"/>
                <a:gd fmla="*/ 308 h 613" name="T1"/>
                <a:gd fmla="*/ 1533 w 918" name="T2"/>
                <a:gd fmla="*/ 308 h 613" name="T3"/>
                <a:gd fmla="*/ 1527 w 918" name="T4"/>
                <a:gd fmla="*/ 306 h 613" name="T5"/>
                <a:gd fmla="*/ 1527 w 918" name="T6"/>
                <a:gd fmla="*/ 306 h 613" name="T7"/>
                <a:gd fmla="*/ 1474 w 918" name="T8"/>
                <a:gd fmla="*/ 260 h 613" name="T9"/>
                <a:gd fmla="*/ 1474 w 918" name="T10"/>
                <a:gd fmla="*/ 260 h 613" name="T11"/>
                <a:gd fmla="*/ 1472 w 918" name="T12"/>
                <a:gd fmla="*/ 256 h 613" name="T13"/>
                <a:gd fmla="*/ 1472 w 918" name="T14"/>
                <a:gd fmla="*/ 256 h 613" name="T15"/>
                <a:gd fmla="*/ 1472 w 918" name="T16"/>
                <a:gd fmla="*/ 252 h 613" name="T17"/>
                <a:gd fmla="*/ 1470 w 918" name="T18"/>
                <a:gd fmla="*/ 252 h 613" name="T19"/>
                <a:gd fmla="*/ 1470 w 918" name="T20"/>
                <a:gd fmla="*/ 248 h 613" name="T21"/>
                <a:gd fmla="*/ 1470 w 918" name="T22"/>
                <a:gd fmla="*/ 248 h 613" name="T23"/>
                <a:gd fmla="*/ 1468 w 918" name="T24"/>
                <a:gd fmla="*/ 246 h 613" name="T25"/>
                <a:gd fmla="*/ 1468 w 918" name="T26"/>
                <a:gd fmla="*/ 244 h 613" name="T27"/>
                <a:gd fmla="*/ 1482 w 918" name="T28"/>
                <a:gd fmla="*/ 183 h 613" name="T29"/>
                <a:gd fmla="*/ 1497 w 918" name="T30"/>
                <a:gd fmla="*/ 125 h 613" name="T31"/>
                <a:gd fmla="*/ 1372 w 918" name="T32"/>
                <a:gd fmla="*/ 0 h 613" name="T33"/>
                <a:gd fmla="*/ 1245 w 918" name="T34"/>
                <a:gd fmla="*/ 127 h 613" name="T35"/>
                <a:gd fmla="*/ 1261 w 918" name="T36"/>
                <a:gd fmla="*/ 185 h 613" name="T37"/>
                <a:gd fmla="*/ 1275 w 918" name="T38"/>
                <a:gd fmla="*/ 244 h 613" name="T39"/>
                <a:gd fmla="*/ 1213 w 918" name="T40"/>
                <a:gd fmla="*/ 308 h 613" name="T41"/>
                <a:gd fmla="*/ 1211 w 918" name="T42"/>
                <a:gd fmla="*/ 308 h 613" name="T43"/>
                <a:gd fmla="*/ 1051 w 918" name="T44"/>
                <a:gd fmla="*/ 330 h 613" name="T45"/>
                <a:gd fmla="*/ 890 w 918" name="T46"/>
                <a:gd fmla="*/ 310 h 613" name="T47"/>
                <a:gd fmla="*/ 888 w 918" name="T48"/>
                <a:gd fmla="*/ 310 h 613" name="T49"/>
                <a:gd fmla="*/ 729 w 918" name="T50"/>
                <a:gd fmla="*/ 290 h 613" name="T51"/>
                <a:gd fmla="*/ 570 w 918" name="T52"/>
                <a:gd fmla="*/ 310 h 613" name="T53"/>
                <a:gd fmla="*/ 568 w 918" name="T54"/>
                <a:gd fmla="*/ 310 h 613" name="T55"/>
                <a:gd fmla="*/ 506 w 918" name="T56"/>
                <a:gd fmla="*/ 376 h 613" name="T57"/>
                <a:gd fmla="*/ 520 w 918" name="T58"/>
                <a:gd fmla="*/ 435 h 613" name="T59"/>
                <a:gd fmla="*/ 534 w 918" name="T60"/>
                <a:gd fmla="*/ 493 h 613" name="T61"/>
                <a:gd fmla="*/ 409 w 918" name="T62"/>
                <a:gd fmla="*/ 618 h 613" name="T63"/>
                <a:gd fmla="*/ 282 w 918" name="T64"/>
                <a:gd fmla="*/ 493 h 613" name="T65"/>
                <a:gd fmla="*/ 296 w 918" name="T66"/>
                <a:gd fmla="*/ 435 h 613" name="T67"/>
                <a:gd fmla="*/ 310 w 918" name="T68"/>
                <a:gd fmla="*/ 376 h 613" name="T69"/>
                <a:gd fmla="*/ 248 w 918" name="T70"/>
                <a:gd fmla="*/ 312 h 613" name="T71"/>
                <a:gd fmla="*/ 244 w 918" name="T72"/>
                <a:gd fmla="*/ 310 h 613" name="T73"/>
                <a:gd fmla="*/ 87 w 918" name="T74"/>
                <a:gd fmla="*/ 292 h 613" name="T75"/>
                <a:gd fmla="*/ 0 w 918" name="T76"/>
                <a:gd fmla="*/ 298 h 613" name="T77"/>
                <a:gd fmla="*/ 0 w 918" name="T78"/>
                <a:gd fmla="*/ 310 h 613" name="T79"/>
                <a:gd fmla="*/ 924 w 918" name="T80"/>
                <a:gd fmla="*/ 1234 h 613" name="T81"/>
                <a:gd fmla="*/ 1849 w 918" name="T82"/>
                <a:gd fmla="*/ 310 h 613" name="T83"/>
                <a:gd fmla="*/ 1849 w 918" name="T84"/>
                <a:gd fmla="*/ 308 h 613" name="T85"/>
                <a:gd fmla="*/ 1694 w 918" name="T86"/>
                <a:gd fmla="*/ 328 h 613" name="T87"/>
                <a:gd fmla="*/ 1533 w 918" name="T88"/>
                <a:gd fmla="*/ 308 h 613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w 918" name="T135"/>
                <a:gd fmla="*/ 0 h 613" name="T136"/>
                <a:gd fmla="*/ 918 w 918" name="T137"/>
                <a:gd fmla="*/ 613 h 613" name="T138"/>
              </a:gdLst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b="T138" l="T135" r="T137" t="T136"/>
              <a:pathLst>
                <a:path h="613" w="918">
                  <a:moveTo>
                    <a:pt x="761" y="153"/>
                  </a:move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58" y="152"/>
                    <a:pt x="758" y="152"/>
                  </a:cubicBezTo>
                  <a:cubicBezTo>
                    <a:pt x="758" y="152"/>
                    <a:pt x="758" y="152"/>
                    <a:pt x="758" y="152"/>
                  </a:cubicBezTo>
                  <a:cubicBezTo>
                    <a:pt x="745" y="147"/>
                    <a:pt x="737" y="137"/>
                    <a:pt x="732" y="129"/>
                  </a:cubicBezTo>
                  <a:cubicBezTo>
                    <a:pt x="732" y="129"/>
                    <a:pt x="732" y="129"/>
                    <a:pt x="732" y="129"/>
                  </a:cubicBezTo>
                  <a:cubicBezTo>
                    <a:pt x="732" y="128"/>
                    <a:pt x="732" y="128"/>
                    <a:pt x="731" y="127"/>
                  </a:cubicBezTo>
                  <a:cubicBezTo>
                    <a:pt x="731" y="127"/>
                    <a:pt x="731" y="127"/>
                    <a:pt x="731" y="127"/>
                  </a:cubicBezTo>
                  <a:cubicBezTo>
                    <a:pt x="731" y="126"/>
                    <a:pt x="731" y="126"/>
                    <a:pt x="731" y="125"/>
                  </a:cubicBezTo>
                  <a:cubicBezTo>
                    <a:pt x="731" y="125"/>
                    <a:pt x="730" y="125"/>
                    <a:pt x="730" y="125"/>
                  </a:cubicBezTo>
                  <a:cubicBezTo>
                    <a:pt x="730" y="124"/>
                    <a:pt x="730" y="124"/>
                    <a:pt x="730" y="123"/>
                  </a:cubicBezTo>
                  <a:cubicBezTo>
                    <a:pt x="730" y="123"/>
                    <a:pt x="730" y="123"/>
                    <a:pt x="730" y="123"/>
                  </a:cubicBezTo>
                  <a:cubicBezTo>
                    <a:pt x="730" y="122"/>
                    <a:pt x="730" y="122"/>
                    <a:pt x="729" y="122"/>
                  </a:cubicBezTo>
                  <a:cubicBezTo>
                    <a:pt x="729" y="121"/>
                    <a:pt x="729" y="121"/>
                    <a:pt x="729" y="121"/>
                  </a:cubicBezTo>
                  <a:cubicBezTo>
                    <a:pt x="727" y="109"/>
                    <a:pt x="734" y="96"/>
                    <a:pt x="736" y="91"/>
                  </a:cubicBezTo>
                  <a:cubicBezTo>
                    <a:pt x="741" y="83"/>
                    <a:pt x="743" y="73"/>
                    <a:pt x="743" y="62"/>
                  </a:cubicBezTo>
                  <a:cubicBezTo>
                    <a:pt x="743" y="28"/>
                    <a:pt x="715" y="0"/>
                    <a:pt x="681" y="0"/>
                  </a:cubicBezTo>
                  <a:cubicBezTo>
                    <a:pt x="646" y="0"/>
                    <a:pt x="618" y="28"/>
                    <a:pt x="618" y="63"/>
                  </a:cubicBezTo>
                  <a:cubicBezTo>
                    <a:pt x="618" y="73"/>
                    <a:pt x="621" y="83"/>
                    <a:pt x="626" y="92"/>
                  </a:cubicBezTo>
                  <a:cubicBezTo>
                    <a:pt x="628" y="96"/>
                    <a:pt x="635" y="109"/>
                    <a:pt x="633" y="121"/>
                  </a:cubicBezTo>
                  <a:cubicBezTo>
                    <a:pt x="632" y="127"/>
                    <a:pt x="623" y="146"/>
                    <a:pt x="602" y="153"/>
                  </a:cubicBezTo>
                  <a:cubicBezTo>
                    <a:pt x="602" y="153"/>
                    <a:pt x="602" y="153"/>
                    <a:pt x="601" y="153"/>
                  </a:cubicBezTo>
                  <a:cubicBezTo>
                    <a:pt x="601" y="153"/>
                    <a:pt x="566" y="164"/>
                    <a:pt x="522" y="164"/>
                  </a:cubicBezTo>
                  <a:cubicBezTo>
                    <a:pt x="478" y="164"/>
                    <a:pt x="442" y="154"/>
                    <a:pt x="442" y="154"/>
                  </a:cubicBezTo>
                  <a:cubicBezTo>
                    <a:pt x="442" y="154"/>
                    <a:pt x="442" y="154"/>
                    <a:pt x="441" y="154"/>
                  </a:cubicBezTo>
                  <a:cubicBezTo>
                    <a:pt x="436" y="152"/>
                    <a:pt x="403" y="143"/>
                    <a:pt x="362" y="144"/>
                  </a:cubicBezTo>
                  <a:cubicBezTo>
                    <a:pt x="322" y="144"/>
                    <a:pt x="289" y="152"/>
                    <a:pt x="283" y="154"/>
                  </a:cubicBezTo>
                  <a:cubicBezTo>
                    <a:pt x="283" y="154"/>
                    <a:pt x="282" y="154"/>
                    <a:pt x="282" y="154"/>
                  </a:cubicBezTo>
                  <a:cubicBezTo>
                    <a:pt x="261" y="161"/>
                    <a:pt x="252" y="180"/>
                    <a:pt x="251" y="187"/>
                  </a:cubicBezTo>
                  <a:cubicBezTo>
                    <a:pt x="249" y="198"/>
                    <a:pt x="255" y="211"/>
                    <a:pt x="258" y="216"/>
                  </a:cubicBezTo>
                  <a:cubicBezTo>
                    <a:pt x="262" y="224"/>
                    <a:pt x="265" y="234"/>
                    <a:pt x="265" y="245"/>
                  </a:cubicBezTo>
                  <a:cubicBezTo>
                    <a:pt x="265" y="279"/>
                    <a:pt x="237" y="307"/>
                    <a:pt x="203" y="307"/>
                  </a:cubicBezTo>
                  <a:cubicBezTo>
                    <a:pt x="168" y="307"/>
                    <a:pt x="140" y="279"/>
                    <a:pt x="140" y="245"/>
                  </a:cubicBezTo>
                  <a:cubicBezTo>
                    <a:pt x="140" y="235"/>
                    <a:pt x="143" y="225"/>
                    <a:pt x="147" y="216"/>
                  </a:cubicBezTo>
                  <a:cubicBezTo>
                    <a:pt x="150" y="211"/>
                    <a:pt x="157" y="198"/>
                    <a:pt x="154" y="187"/>
                  </a:cubicBezTo>
                  <a:cubicBezTo>
                    <a:pt x="153" y="180"/>
                    <a:pt x="144" y="161"/>
                    <a:pt x="123" y="155"/>
                  </a:cubicBezTo>
                  <a:cubicBezTo>
                    <a:pt x="123" y="155"/>
                    <a:pt x="122" y="155"/>
                    <a:pt x="121" y="154"/>
                  </a:cubicBezTo>
                  <a:cubicBezTo>
                    <a:pt x="115" y="153"/>
                    <a:pt x="82" y="144"/>
                    <a:pt x="43" y="145"/>
                  </a:cubicBezTo>
                  <a:cubicBezTo>
                    <a:pt x="27" y="145"/>
                    <a:pt x="12" y="146"/>
                    <a:pt x="0" y="148"/>
                  </a:cubicBezTo>
                  <a:cubicBezTo>
                    <a:pt x="0" y="150"/>
                    <a:pt x="0" y="152"/>
                    <a:pt x="0" y="154"/>
                  </a:cubicBezTo>
                  <a:cubicBezTo>
                    <a:pt x="0" y="407"/>
                    <a:pt x="205" y="613"/>
                    <a:pt x="459" y="613"/>
                  </a:cubicBezTo>
                  <a:cubicBezTo>
                    <a:pt x="712" y="613"/>
                    <a:pt x="918" y="407"/>
                    <a:pt x="918" y="154"/>
                  </a:cubicBezTo>
                  <a:cubicBezTo>
                    <a:pt x="918" y="154"/>
                    <a:pt x="918" y="153"/>
                    <a:pt x="918" y="153"/>
                  </a:cubicBezTo>
                  <a:cubicBezTo>
                    <a:pt x="901" y="158"/>
                    <a:pt x="873" y="163"/>
                    <a:pt x="841" y="163"/>
                  </a:cubicBezTo>
                  <a:cubicBezTo>
                    <a:pt x="797" y="163"/>
                    <a:pt x="761" y="153"/>
                    <a:pt x="761" y="153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4603" name="Freeform 13"/>
            <p:cNvSpPr/>
            <p:nvPr/>
          </p:nvSpPr>
          <p:spPr bwMode="auto">
            <a:xfrm>
              <a:off x="0" y="0"/>
              <a:ext cx="1849" cy="1231"/>
            </a:xfrm>
            <a:custGeom>
              <a:gdLst>
                <a:gd fmla="*/ 924 w 918" name="T0"/>
                <a:gd fmla="*/ 0 h 612" name="T1"/>
                <a:gd fmla="*/ 0 w 918" name="T2"/>
                <a:gd fmla="*/ 911 h 612" name="T3"/>
                <a:gd fmla="*/ 87 w 918" name="T4"/>
                <a:gd fmla="*/ 905 h 612" name="T5"/>
                <a:gd fmla="*/ 244 w 918" name="T6"/>
                <a:gd fmla="*/ 923 h 612" name="T7"/>
                <a:gd fmla="*/ 248 w 918" name="T8"/>
                <a:gd fmla="*/ 925 h 612" name="T9"/>
                <a:gd fmla="*/ 310 w 918" name="T10"/>
                <a:gd fmla="*/ 990 h 612" name="T11"/>
                <a:gd fmla="*/ 296 w 918" name="T12"/>
                <a:gd fmla="*/ 1048 h 612" name="T13"/>
                <a:gd fmla="*/ 282 w 918" name="T14"/>
                <a:gd fmla="*/ 1106 h 612" name="T15"/>
                <a:gd fmla="*/ 409 w 918" name="T16"/>
                <a:gd fmla="*/ 1231 h 612" name="T17"/>
                <a:gd fmla="*/ 534 w 918" name="T18"/>
                <a:gd fmla="*/ 1106 h 612" name="T19"/>
                <a:gd fmla="*/ 520 w 918" name="T20"/>
                <a:gd fmla="*/ 1048 h 612" name="T21"/>
                <a:gd fmla="*/ 506 w 918" name="T22"/>
                <a:gd fmla="*/ 990 h 612" name="T23"/>
                <a:gd fmla="*/ 568 w 918" name="T24"/>
                <a:gd fmla="*/ 923 h 612" name="T25"/>
                <a:gd fmla="*/ 570 w 918" name="T26"/>
                <a:gd fmla="*/ 923 h 612" name="T27"/>
                <a:gd fmla="*/ 729 w 918" name="T28"/>
                <a:gd fmla="*/ 903 h 612" name="T29"/>
                <a:gd fmla="*/ 888 w 918" name="T30"/>
                <a:gd fmla="*/ 923 h 612" name="T31"/>
                <a:gd fmla="*/ 890 w 918" name="T32"/>
                <a:gd fmla="*/ 923 h 612" name="T33"/>
                <a:gd fmla="*/ 1051 w 918" name="T34"/>
                <a:gd fmla="*/ 943 h 612" name="T35"/>
                <a:gd fmla="*/ 1211 w 918" name="T36"/>
                <a:gd fmla="*/ 921 h 612" name="T37"/>
                <a:gd fmla="*/ 1213 w 918" name="T38"/>
                <a:gd fmla="*/ 921 h 612" name="T39"/>
                <a:gd fmla="*/ 1275 w 918" name="T40"/>
                <a:gd fmla="*/ 857 h 612" name="T41"/>
                <a:gd fmla="*/ 1261 w 918" name="T42"/>
                <a:gd fmla="*/ 799 h 612" name="T43"/>
                <a:gd fmla="*/ 1245 w 918" name="T44"/>
                <a:gd fmla="*/ 740 h 612" name="T45"/>
                <a:gd fmla="*/ 1372 w 918" name="T46"/>
                <a:gd fmla="*/ 613 h 612" name="T47"/>
                <a:gd fmla="*/ 1497 w 918" name="T48"/>
                <a:gd fmla="*/ 738 h 612" name="T49"/>
                <a:gd fmla="*/ 1482 w 918" name="T50"/>
                <a:gd fmla="*/ 797 h 612" name="T51"/>
                <a:gd fmla="*/ 1468 w 918" name="T52"/>
                <a:gd fmla="*/ 857 h 612" name="T53"/>
                <a:gd fmla="*/ 1468 w 918" name="T54"/>
                <a:gd fmla="*/ 859 h 612" name="T55"/>
                <a:gd fmla="*/ 1470 w 918" name="T56"/>
                <a:gd fmla="*/ 861 h 612" name="T57"/>
                <a:gd fmla="*/ 1470 w 918" name="T58"/>
                <a:gd fmla="*/ 861 h 612" name="T59"/>
                <a:gd fmla="*/ 1470 w 918" name="T60"/>
                <a:gd fmla="*/ 865 h 612" name="T61"/>
                <a:gd fmla="*/ 1472 w 918" name="T62"/>
                <a:gd fmla="*/ 865 h 612" name="T63"/>
                <a:gd fmla="*/ 1472 w 918" name="T64"/>
                <a:gd fmla="*/ 869 h 612" name="T65"/>
                <a:gd fmla="*/ 1472 w 918" name="T66"/>
                <a:gd fmla="*/ 869 h 612" name="T67"/>
                <a:gd fmla="*/ 1474 w 918" name="T68"/>
                <a:gd fmla="*/ 873 h 612" name="T69"/>
                <a:gd fmla="*/ 1474 w 918" name="T70"/>
                <a:gd fmla="*/ 873 h 612" name="T71"/>
                <a:gd fmla="*/ 1527 w 918" name="T72"/>
                <a:gd fmla="*/ 919 h 612" name="T73"/>
                <a:gd fmla="*/ 1527 w 918" name="T74"/>
                <a:gd fmla="*/ 919 h 612" name="T75"/>
                <a:gd fmla="*/ 1533 w 918" name="T76"/>
                <a:gd fmla="*/ 921 h 612" name="T77"/>
                <a:gd fmla="*/ 1533 w 918" name="T78"/>
                <a:gd fmla="*/ 921 h 612" name="T79"/>
                <a:gd fmla="*/ 1694 w 918" name="T80"/>
                <a:gd fmla="*/ 941 h 612" name="T81"/>
                <a:gd fmla="*/ 1849 w 918" name="T82"/>
                <a:gd fmla="*/ 921 h 612" name="T83"/>
                <a:gd fmla="*/ 924 w 918" name="T84"/>
                <a:gd fmla="*/ 0 h 612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w 918" name="T129"/>
                <a:gd fmla="*/ 0 h 612" name="T130"/>
                <a:gd fmla="*/ 918 w 918" name="T131"/>
                <a:gd fmla="*/ 612 h 612" name="T132"/>
              </a:gdLst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b="T132" l="T129" r="T131" t="T130"/>
              <a:pathLst>
                <a:path h="612" w="918">
                  <a:moveTo>
                    <a:pt x="459" y="0"/>
                  </a:moveTo>
                  <a:cubicBezTo>
                    <a:pt x="207" y="0"/>
                    <a:pt x="3" y="202"/>
                    <a:pt x="0" y="453"/>
                  </a:cubicBezTo>
                  <a:cubicBezTo>
                    <a:pt x="12" y="451"/>
                    <a:pt x="27" y="450"/>
                    <a:pt x="43" y="450"/>
                  </a:cubicBezTo>
                  <a:cubicBezTo>
                    <a:pt x="82" y="449"/>
                    <a:pt x="115" y="458"/>
                    <a:pt x="121" y="459"/>
                  </a:cubicBezTo>
                  <a:cubicBezTo>
                    <a:pt x="122" y="460"/>
                    <a:pt x="123" y="460"/>
                    <a:pt x="123" y="460"/>
                  </a:cubicBezTo>
                  <a:cubicBezTo>
                    <a:pt x="144" y="466"/>
                    <a:pt x="153" y="485"/>
                    <a:pt x="154" y="492"/>
                  </a:cubicBezTo>
                  <a:cubicBezTo>
                    <a:pt x="157" y="503"/>
                    <a:pt x="150" y="516"/>
                    <a:pt x="147" y="521"/>
                  </a:cubicBezTo>
                  <a:cubicBezTo>
                    <a:pt x="143" y="530"/>
                    <a:pt x="140" y="540"/>
                    <a:pt x="140" y="550"/>
                  </a:cubicBezTo>
                  <a:cubicBezTo>
                    <a:pt x="140" y="584"/>
                    <a:pt x="168" y="612"/>
                    <a:pt x="203" y="612"/>
                  </a:cubicBezTo>
                  <a:cubicBezTo>
                    <a:pt x="237" y="612"/>
                    <a:pt x="265" y="584"/>
                    <a:pt x="265" y="550"/>
                  </a:cubicBezTo>
                  <a:cubicBezTo>
                    <a:pt x="265" y="539"/>
                    <a:pt x="262" y="529"/>
                    <a:pt x="258" y="521"/>
                  </a:cubicBezTo>
                  <a:cubicBezTo>
                    <a:pt x="255" y="516"/>
                    <a:pt x="249" y="503"/>
                    <a:pt x="251" y="492"/>
                  </a:cubicBezTo>
                  <a:cubicBezTo>
                    <a:pt x="252" y="485"/>
                    <a:pt x="261" y="466"/>
                    <a:pt x="282" y="459"/>
                  </a:cubicBezTo>
                  <a:cubicBezTo>
                    <a:pt x="282" y="459"/>
                    <a:pt x="283" y="459"/>
                    <a:pt x="283" y="459"/>
                  </a:cubicBezTo>
                  <a:cubicBezTo>
                    <a:pt x="289" y="457"/>
                    <a:pt x="322" y="449"/>
                    <a:pt x="362" y="449"/>
                  </a:cubicBezTo>
                  <a:cubicBezTo>
                    <a:pt x="403" y="448"/>
                    <a:pt x="436" y="457"/>
                    <a:pt x="441" y="459"/>
                  </a:cubicBezTo>
                  <a:cubicBezTo>
                    <a:pt x="442" y="459"/>
                    <a:pt x="442" y="459"/>
                    <a:pt x="442" y="459"/>
                  </a:cubicBezTo>
                  <a:cubicBezTo>
                    <a:pt x="442" y="459"/>
                    <a:pt x="478" y="469"/>
                    <a:pt x="522" y="469"/>
                  </a:cubicBezTo>
                  <a:cubicBezTo>
                    <a:pt x="566" y="469"/>
                    <a:pt x="601" y="458"/>
                    <a:pt x="601" y="458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23" y="451"/>
                    <a:pt x="632" y="432"/>
                    <a:pt x="633" y="426"/>
                  </a:cubicBezTo>
                  <a:cubicBezTo>
                    <a:pt x="635" y="414"/>
                    <a:pt x="628" y="401"/>
                    <a:pt x="626" y="397"/>
                  </a:cubicBezTo>
                  <a:cubicBezTo>
                    <a:pt x="621" y="388"/>
                    <a:pt x="618" y="378"/>
                    <a:pt x="618" y="368"/>
                  </a:cubicBezTo>
                  <a:cubicBezTo>
                    <a:pt x="618" y="333"/>
                    <a:pt x="646" y="305"/>
                    <a:pt x="681" y="305"/>
                  </a:cubicBezTo>
                  <a:cubicBezTo>
                    <a:pt x="715" y="305"/>
                    <a:pt x="743" y="333"/>
                    <a:pt x="743" y="367"/>
                  </a:cubicBezTo>
                  <a:cubicBezTo>
                    <a:pt x="743" y="378"/>
                    <a:pt x="741" y="388"/>
                    <a:pt x="736" y="396"/>
                  </a:cubicBezTo>
                  <a:cubicBezTo>
                    <a:pt x="734" y="401"/>
                    <a:pt x="727" y="414"/>
                    <a:pt x="729" y="426"/>
                  </a:cubicBezTo>
                  <a:cubicBezTo>
                    <a:pt x="729" y="426"/>
                    <a:pt x="729" y="426"/>
                    <a:pt x="729" y="427"/>
                  </a:cubicBezTo>
                  <a:cubicBezTo>
                    <a:pt x="730" y="427"/>
                    <a:pt x="730" y="427"/>
                    <a:pt x="730" y="428"/>
                  </a:cubicBezTo>
                  <a:cubicBezTo>
                    <a:pt x="730" y="428"/>
                    <a:pt x="730" y="428"/>
                    <a:pt x="730" y="428"/>
                  </a:cubicBezTo>
                  <a:cubicBezTo>
                    <a:pt x="730" y="429"/>
                    <a:pt x="730" y="429"/>
                    <a:pt x="730" y="430"/>
                  </a:cubicBezTo>
                  <a:cubicBezTo>
                    <a:pt x="730" y="430"/>
                    <a:pt x="731" y="430"/>
                    <a:pt x="731" y="430"/>
                  </a:cubicBezTo>
                  <a:cubicBezTo>
                    <a:pt x="731" y="431"/>
                    <a:pt x="731" y="431"/>
                    <a:pt x="731" y="432"/>
                  </a:cubicBezTo>
                  <a:cubicBezTo>
                    <a:pt x="731" y="432"/>
                    <a:pt x="731" y="432"/>
                    <a:pt x="731" y="432"/>
                  </a:cubicBezTo>
                  <a:cubicBezTo>
                    <a:pt x="732" y="433"/>
                    <a:pt x="732" y="433"/>
                    <a:pt x="732" y="434"/>
                  </a:cubicBezTo>
                  <a:cubicBezTo>
                    <a:pt x="732" y="434"/>
                    <a:pt x="732" y="434"/>
                    <a:pt x="732" y="434"/>
                  </a:cubicBezTo>
                  <a:cubicBezTo>
                    <a:pt x="737" y="442"/>
                    <a:pt x="745" y="452"/>
                    <a:pt x="758" y="457"/>
                  </a:cubicBezTo>
                  <a:cubicBezTo>
                    <a:pt x="758" y="457"/>
                    <a:pt x="758" y="457"/>
                    <a:pt x="758" y="457"/>
                  </a:cubicBezTo>
                  <a:cubicBezTo>
                    <a:pt x="758" y="457"/>
                    <a:pt x="761" y="458"/>
                    <a:pt x="761" y="458"/>
                  </a:cubicBezTo>
                  <a:cubicBezTo>
                    <a:pt x="761" y="458"/>
                    <a:pt x="761" y="458"/>
                    <a:pt x="761" y="458"/>
                  </a:cubicBezTo>
                  <a:cubicBezTo>
                    <a:pt x="761" y="458"/>
                    <a:pt x="797" y="468"/>
                    <a:pt x="841" y="468"/>
                  </a:cubicBezTo>
                  <a:cubicBezTo>
                    <a:pt x="873" y="468"/>
                    <a:pt x="901" y="463"/>
                    <a:pt x="918" y="458"/>
                  </a:cubicBezTo>
                  <a:cubicBezTo>
                    <a:pt x="917" y="205"/>
                    <a:pt x="712" y="0"/>
                    <a:pt x="459" y="0"/>
                  </a:cubicBezTo>
                  <a:close/>
                </a:path>
              </a:pathLst>
            </a:custGeom>
            <a:solidFill>
              <a:schemeClr val="tx1">
                <a:alpha val="54117"/>
              </a:schemeClr>
            </a:solidFill>
            <a:ln w="2857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24585" name="Group 19"/>
          <p:cNvGrpSpPr/>
          <p:nvPr/>
        </p:nvGrpSpPr>
        <p:grpSpPr>
          <a:xfrm>
            <a:off x="4222750" y="2466975"/>
            <a:ext cx="4029075" cy="3025775"/>
            <a:chExt cx="2538" cy="1906"/>
          </a:xfrm>
        </p:grpSpPr>
        <p:sp>
          <p:nvSpPr>
            <p:cNvPr id="24596" name="Text Box 19"/>
            <p:cNvSpPr txBox="1">
              <a:spLocks noChangeArrowheads="1"/>
            </p:cNvSpPr>
            <p:nvPr/>
          </p:nvSpPr>
          <p:spPr bwMode="auto">
            <a:xfrm>
              <a:off x="565" y="460"/>
              <a:ext cx="139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en-US" b="1" lang="en-US" noProof="1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Document Management</a:t>
              </a:r>
            </a:p>
          </p:txBody>
        </p:sp>
        <p:sp>
          <p:nvSpPr>
            <p:cNvPr id="24597" name="Text Box 19"/>
            <p:cNvSpPr txBox="1">
              <a:spLocks noChangeArrowheads="1"/>
            </p:cNvSpPr>
            <p:nvPr/>
          </p:nvSpPr>
          <p:spPr bwMode="auto">
            <a:xfrm>
              <a:off x="693" y="1056"/>
              <a:ext cx="12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en-US" b="1" lang="en-US" noProof="1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Web Content</a:t>
              </a:r>
              <a:br>
                <a:rPr altLang="en-US" b="1" lang="en-US" noProof="1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</a:br>
              <a:r>
                <a:rPr altLang="en-US" b="1" lang="en-US" noProof="1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Management</a:t>
              </a:r>
            </a:p>
          </p:txBody>
        </p:sp>
        <p:sp>
          <p:nvSpPr>
            <p:cNvPr id="24598" name="WordArt 20"/>
            <p:cNvSpPr>
              <a:spLocks noChangeArrowheads="1" noChangeShapeType="1" noTextEdit="1"/>
            </p:cNvSpPr>
            <p:nvPr/>
          </p:nvSpPr>
          <p:spPr bwMode="auto">
            <a:xfrm rot="-2700000">
              <a:off x="312" y="-272"/>
              <a:ext cx="912" cy="1456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2868611" name="adj"/>
                </a:avLst>
              </a:prstTxWarp>
            </a:bodyPr>
            <a:lstStyle/>
            <a:p>
              <a:pPr algn="ctr"/>
              <a:r>
                <a:rPr altLang="zh-CN" kern="10" lang="en-US" sz="120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</a:p>
          </p:txBody>
        </p:sp>
        <p:sp>
          <p:nvSpPr>
            <p:cNvPr id="24599" name="WordArt 21"/>
            <p:cNvSpPr>
              <a:spLocks noChangeArrowheads="1" noChangeShapeType="1" noTextEdit="1"/>
            </p:cNvSpPr>
            <p:nvPr/>
          </p:nvSpPr>
          <p:spPr bwMode="auto">
            <a:xfrm rot="-8221355">
              <a:off x="0" y="1085"/>
              <a:ext cx="1478" cy="803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1744612" name="adj"/>
                </a:avLst>
              </a:prstTxWarp>
            </a:bodyPr>
            <a:lstStyle/>
            <a:p>
              <a:pPr algn="ctr"/>
              <a:r>
                <a:rPr altLang="zh-CN" kern="10" lang="en-US" sz="120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</a:p>
          </p:txBody>
        </p:sp>
        <p:sp>
          <p:nvSpPr>
            <p:cNvPr id="24600" name="WordArt 22"/>
            <p:cNvSpPr>
              <a:spLocks noChangeArrowheads="1" noChangeShapeType="1" noTextEdit="1"/>
            </p:cNvSpPr>
            <p:nvPr/>
          </p:nvSpPr>
          <p:spPr bwMode="auto">
            <a:xfrm rot="8191985">
              <a:off x="970" y="1002"/>
              <a:ext cx="1529" cy="904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1823300" name="adj"/>
                </a:avLst>
              </a:prstTxWarp>
            </a:bodyPr>
            <a:lstStyle/>
            <a:p>
              <a:pPr algn="ctr"/>
              <a:r>
                <a:rPr altLang="zh-CN" kern="10" lang="en-US" sz="120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</a:p>
          </p:txBody>
        </p:sp>
        <p:sp>
          <p:nvSpPr>
            <p:cNvPr id="24601" name="WordArt 23"/>
            <p:cNvSpPr>
              <a:spLocks noChangeArrowheads="1" noChangeShapeType="1" noTextEdit="1"/>
            </p:cNvSpPr>
            <p:nvPr/>
          </p:nvSpPr>
          <p:spPr bwMode="auto">
            <a:xfrm rot="2667535">
              <a:off x="989" y="17"/>
              <a:ext cx="1549" cy="874"/>
            </a:xfrm>
            <a:prstGeom prst="rect">
              <a:avLst/>
            </a:prstGeom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spcFirstLastPara="1" wrap="none">
              <a:prstTxWarp prst="textArchUp">
                <a:avLst>
                  <a:gd fmla="val 11779108" name="adj"/>
                </a:avLst>
              </a:prstTxWarp>
            </a:bodyPr>
            <a:lstStyle/>
            <a:p>
              <a:pPr algn="ctr"/>
              <a:r>
                <a:rPr altLang="zh-CN" kern="10" lang="en-US" sz="1200">
                  <a:solidFill>
                    <a:srgbClr val="000000"/>
                  </a:solidFill>
                  <a:latin typeface="+mn-lt"/>
                  <a:ea typeface="+mn-lt"/>
                  <a:cs typeface="+mn-lt"/>
                </a:rPr>
                <a:t>This is a placeholder text</a:t>
              </a:r>
            </a:p>
          </p:txBody>
        </p:sp>
      </p:grpSp>
      <p:sp>
        <p:nvSpPr>
          <p:cNvPr id="24586" name="文本框 7"/>
          <p:cNvSpPr txBox="1">
            <a:spLocks noChangeArrowheads="1"/>
          </p:cNvSpPr>
          <p:nvPr/>
        </p:nvSpPr>
        <p:spPr bwMode="auto">
          <a:xfrm>
            <a:off x="1938338" y="1946275"/>
            <a:ext cx="206883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4587" name="文本框 7"/>
          <p:cNvSpPr txBox="1">
            <a:spLocks noChangeArrowheads="1"/>
          </p:cNvSpPr>
          <p:nvPr/>
        </p:nvSpPr>
        <p:spPr bwMode="auto">
          <a:xfrm>
            <a:off x="8429624" y="1946275"/>
            <a:ext cx="206883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4588" name="文本框 7"/>
          <p:cNvSpPr txBox="1">
            <a:spLocks noChangeArrowheads="1"/>
          </p:cNvSpPr>
          <p:nvPr/>
        </p:nvSpPr>
        <p:spPr bwMode="auto">
          <a:xfrm>
            <a:off x="1938338" y="4872038"/>
            <a:ext cx="206883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24589" name="文本框 7"/>
          <p:cNvSpPr txBox="1">
            <a:spLocks noChangeArrowheads="1"/>
          </p:cNvSpPr>
          <p:nvPr/>
        </p:nvSpPr>
        <p:spPr bwMode="auto">
          <a:xfrm>
            <a:off x="8429624" y="4872038"/>
            <a:ext cx="2068830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grpSp>
        <p:nvGrpSpPr>
          <p:cNvPr id="24590" name="组合 21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24591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24592" name="任意多边形 27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24594" name="任意多边形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5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4593" name="文本框 32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light_shadow" id="7170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8800" y="2432050"/>
            <a:ext cx="195738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light_shadow" id="7171" name="图片 6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8800" y="3371850"/>
            <a:ext cx="19573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任意多边形 7"/>
          <p:cNvSpPr/>
          <p:nvPr/>
        </p:nvSpPr>
        <p:spPr bwMode="auto">
          <a:xfrm>
            <a:off x="6813550" y="2720975"/>
            <a:ext cx="4659313" cy="660400"/>
          </a:xfrm>
          <a:custGeom>
            <a:gdLst>
              <a:gd fmla="*/ 0 w 4660173" name="T0"/>
              <a:gd fmla="*/ 0 h 790171" name="T1"/>
              <a:gd fmla="*/ 4660173 w 4660173" name="T2"/>
              <a:gd fmla="*/ 0 h 790171" name="T3"/>
              <a:gd fmla="*/ 4660173 w 4660173" name="T4"/>
              <a:gd fmla="*/ 790171 h 790171" name="T5"/>
              <a:gd fmla="*/ 626808 w 4660173" name="T6"/>
              <a:gd fmla="*/ 790171 h 790171" name="T7"/>
              <a:gd fmla="*/ 170860 w 4660173" name="T8"/>
              <a:gd fmla="*/ 533531 h 790171" name="T9"/>
              <a:gd fmla="*/ 0 w 4660173" name="T10"/>
              <a:gd fmla="*/ 0 h 79017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90171" w="4660173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7173" name="任意多边形 8"/>
          <p:cNvGrpSpPr/>
          <p:nvPr/>
        </p:nvGrpSpPr>
        <p:grpSpPr>
          <a:xfrm>
            <a:off x="6761163" y="2706688"/>
            <a:ext cx="4181475" cy="652462"/>
            <a:chExt cx="2634" cy="411"/>
          </a:xfrm>
        </p:grpSpPr>
        <p:pic>
          <p:nvPicPr>
            <p:cNvPr id="7201" name="任意多边形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2" name="Text Box 7"/>
            <p:cNvSpPr txBox="1">
              <a:spLocks noChangeArrowheads="1"/>
            </p:cNvSpPr>
            <p:nvPr/>
          </p:nvSpPr>
          <p:spPr bwMode="auto">
            <a:xfrm rot="10800000">
              <a:off x="8" y="9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  <a:latin charset="-122" panose="02010600030101010101" pitchFamily="2" typeface="宋体"/>
                <a:sym charset="0" panose="020b0604020202020204" pitchFamily="34" typeface="Arial"/>
              </a:endParaRPr>
            </a:p>
          </p:txBody>
        </p:sp>
      </p:grpSp>
      <p:pic>
        <p:nvPicPr>
          <p:cNvPr descr="light_shadow" id="7174" name="图片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8800" y="4310063"/>
            <a:ext cx="19573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任意多边形 11"/>
          <p:cNvSpPr/>
          <p:nvPr/>
        </p:nvSpPr>
        <p:spPr bwMode="auto">
          <a:xfrm>
            <a:off x="6813550" y="3657600"/>
            <a:ext cx="4659313" cy="660400"/>
          </a:xfrm>
          <a:custGeom>
            <a:gdLst>
              <a:gd fmla="*/ 0 w 4660173" name="T0"/>
              <a:gd fmla="*/ 0 h 790171" name="T1"/>
              <a:gd fmla="*/ 4660173 w 4660173" name="T2"/>
              <a:gd fmla="*/ 0 h 790171" name="T3"/>
              <a:gd fmla="*/ 4660173 w 4660173" name="T4"/>
              <a:gd fmla="*/ 790171 h 790171" name="T5"/>
              <a:gd fmla="*/ 626808 w 4660173" name="T6"/>
              <a:gd fmla="*/ 790171 h 790171" name="T7"/>
              <a:gd fmla="*/ 170860 w 4660173" name="T8"/>
              <a:gd fmla="*/ 533531 h 790171" name="T9"/>
              <a:gd fmla="*/ 0 w 4660173" name="T10"/>
              <a:gd fmla="*/ 0 h 79017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90171" w="4660173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7176" name="任意多边形 12"/>
          <p:cNvGrpSpPr/>
          <p:nvPr/>
        </p:nvGrpSpPr>
        <p:grpSpPr>
          <a:xfrm>
            <a:off x="6761163" y="3644900"/>
            <a:ext cx="4181475" cy="652463"/>
            <a:chExt cx="2634" cy="411"/>
          </a:xfrm>
        </p:grpSpPr>
        <p:pic>
          <p:nvPicPr>
            <p:cNvPr id="7199" name="任意多边形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0" name="Text Box 12"/>
            <p:cNvSpPr txBox="1">
              <a:spLocks noChangeArrowheads="1"/>
            </p:cNvSpPr>
            <p:nvPr/>
          </p:nvSpPr>
          <p:spPr bwMode="auto">
            <a:xfrm rot="10800000">
              <a:off x="8" y="8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  <a:latin charset="-122" panose="02010600030101010101" pitchFamily="2" typeface="宋体"/>
                <a:sym charset="0" panose="020b0604020202020204" pitchFamily="34" typeface="Arial"/>
              </a:endParaRPr>
            </a:p>
          </p:txBody>
        </p:sp>
      </p:grpSp>
      <p:pic>
        <p:nvPicPr>
          <p:cNvPr descr="light_shadow" id="7177" name="图片 1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38800" y="5248275"/>
            <a:ext cx="195738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任意多边形 15"/>
          <p:cNvSpPr/>
          <p:nvPr/>
        </p:nvSpPr>
        <p:spPr bwMode="auto">
          <a:xfrm>
            <a:off x="6813550" y="4595813"/>
            <a:ext cx="4659313" cy="660400"/>
          </a:xfrm>
          <a:custGeom>
            <a:gdLst>
              <a:gd fmla="*/ 0 w 4660173" name="T0"/>
              <a:gd fmla="*/ 0 h 790171" name="T1"/>
              <a:gd fmla="*/ 4660173 w 4660173" name="T2"/>
              <a:gd fmla="*/ 0 h 790171" name="T3"/>
              <a:gd fmla="*/ 4660173 w 4660173" name="T4"/>
              <a:gd fmla="*/ 790171 h 790171" name="T5"/>
              <a:gd fmla="*/ 626808 w 4660173" name="T6"/>
              <a:gd fmla="*/ 790171 h 790171" name="T7"/>
              <a:gd fmla="*/ 170860 w 4660173" name="T8"/>
              <a:gd fmla="*/ 533531 h 790171" name="T9"/>
              <a:gd fmla="*/ 0 w 4660173" name="T10"/>
              <a:gd fmla="*/ 0 h 790171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790171" w="4660173">
                <a:moveTo>
                  <a:pt x="0" y="0"/>
                </a:moveTo>
                <a:lnTo>
                  <a:pt x="4660173" y="0"/>
                </a:lnTo>
                <a:lnTo>
                  <a:pt x="4660173" y="790171"/>
                </a:lnTo>
                <a:lnTo>
                  <a:pt x="626808" y="790171"/>
                </a:lnTo>
                <a:cubicBezTo>
                  <a:pt x="374995" y="790171"/>
                  <a:pt x="170860" y="675269"/>
                  <a:pt x="170860" y="533531"/>
                </a:cubicBezTo>
                <a:cubicBezTo>
                  <a:pt x="145548" y="355688"/>
                  <a:pt x="158202" y="103043"/>
                  <a:pt x="0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grpSp>
        <p:nvGrpSpPr>
          <p:cNvPr id="7179" name="任意多边形 16"/>
          <p:cNvGrpSpPr/>
          <p:nvPr/>
        </p:nvGrpSpPr>
        <p:grpSpPr>
          <a:xfrm>
            <a:off x="6761163" y="4578350"/>
            <a:ext cx="4181475" cy="652463"/>
            <a:chExt cx="2634" cy="411"/>
          </a:xfrm>
        </p:grpSpPr>
        <p:pic>
          <p:nvPicPr>
            <p:cNvPr id="7197" name="任意多边形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634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8" name="Text Box 17"/>
            <p:cNvSpPr txBox="1">
              <a:spLocks noChangeArrowheads="1"/>
            </p:cNvSpPr>
            <p:nvPr/>
          </p:nvSpPr>
          <p:spPr bwMode="auto">
            <a:xfrm rot="10800000">
              <a:off x="8" y="11"/>
              <a:ext cx="2615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  <a:latin charset="-122" panose="02010600030101010101" pitchFamily="2" typeface="宋体"/>
                <a:sym charset="0" panose="020b0604020202020204" pitchFamily="34" typeface="Arial"/>
              </a:endParaRPr>
            </a:p>
          </p:txBody>
        </p:sp>
      </p:grpSp>
      <p:sp>
        <p:nvSpPr>
          <p:cNvPr id="7180" name="文本框 17"/>
          <p:cNvSpPr txBox="1">
            <a:spLocks noChangeArrowheads="1"/>
          </p:cNvSpPr>
          <p:nvPr/>
        </p:nvSpPr>
        <p:spPr bwMode="auto">
          <a:xfrm>
            <a:off x="5999163" y="1635125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7181" name="文本框 18"/>
          <p:cNvSpPr txBox="1">
            <a:spLocks noChangeArrowheads="1"/>
          </p:cNvSpPr>
          <p:nvPr/>
        </p:nvSpPr>
        <p:spPr bwMode="auto">
          <a:xfrm>
            <a:off x="5999163" y="2665413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182" name="文本框 19"/>
          <p:cNvSpPr txBox="1">
            <a:spLocks noChangeArrowheads="1"/>
          </p:cNvSpPr>
          <p:nvPr/>
        </p:nvSpPr>
        <p:spPr bwMode="auto">
          <a:xfrm>
            <a:off x="5999163" y="3635375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183" name="文本框 20"/>
          <p:cNvSpPr txBox="1">
            <a:spLocks noChangeArrowheads="1"/>
          </p:cNvSpPr>
          <p:nvPr/>
        </p:nvSpPr>
        <p:spPr bwMode="auto">
          <a:xfrm>
            <a:off x="5999163" y="4602163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04</a:t>
            </a:r>
          </a:p>
        </p:txBody>
      </p:sp>
      <p:grpSp>
        <p:nvGrpSpPr>
          <p:cNvPr id="7184" name="组合 30"/>
          <p:cNvGrpSpPr/>
          <p:nvPr/>
        </p:nvGrpSpPr>
        <p:grpSpPr>
          <a:xfrm>
            <a:off x="6773863" y="1782763"/>
            <a:ext cx="4699000" cy="660400"/>
            <a:chExt cx="4699468" cy="659888"/>
          </a:xfrm>
        </p:grpSpPr>
        <p:sp>
          <p:nvSpPr>
            <p:cNvPr id="7192" name="任意多边形 3"/>
            <p:cNvSpPr/>
            <p:nvPr/>
          </p:nvSpPr>
          <p:spPr bwMode="auto">
            <a:xfrm>
              <a:off x="39691" y="0"/>
              <a:ext cx="4659777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7193" name="任意多边形 4"/>
            <p:cNvGrpSpPr/>
            <p:nvPr/>
          </p:nvGrpSpPr>
          <p:grpSpPr>
            <a:xfrm>
              <a:off x="-13400" y="-14911"/>
              <a:ext cx="4182272" cy="651766"/>
              <a:chExt cx="4181856" cy="652272"/>
            </a:xfrm>
          </p:grpSpPr>
          <p:pic>
            <p:nvPicPr>
              <p:cNvPr id="7195" name="任意多边形 4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6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3399" y="14924"/>
                <a:ext cx="4151331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7194" name="文本框 21"/>
            <p:cNvSpPr txBox="1">
              <a:spLocks noChangeArrowheads="1"/>
            </p:cNvSpPr>
            <p:nvPr/>
          </p:nvSpPr>
          <p:spPr bwMode="auto">
            <a:xfrm>
              <a:off x="472364" y="68334"/>
              <a:ext cx="3994866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  <p:sp>
        <p:nvSpPr>
          <p:cNvPr id="7185" name="文本框 22"/>
          <p:cNvSpPr txBox="1">
            <a:spLocks noChangeArrowheads="1"/>
          </p:cNvSpPr>
          <p:nvPr/>
        </p:nvSpPr>
        <p:spPr bwMode="auto">
          <a:xfrm>
            <a:off x="7246939" y="2808288"/>
            <a:ext cx="399446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 HERE</a:t>
            </a:r>
          </a:p>
        </p:txBody>
      </p:sp>
      <p:sp>
        <p:nvSpPr>
          <p:cNvPr id="7186" name="文本框 23"/>
          <p:cNvSpPr txBox="1">
            <a:spLocks noChangeArrowheads="1"/>
          </p:cNvSpPr>
          <p:nvPr/>
        </p:nvSpPr>
        <p:spPr bwMode="auto">
          <a:xfrm>
            <a:off x="7246939" y="3743325"/>
            <a:ext cx="399446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 HERE</a:t>
            </a:r>
          </a:p>
        </p:txBody>
      </p:sp>
      <p:sp>
        <p:nvSpPr>
          <p:cNvPr id="7187" name="文本框 24"/>
          <p:cNvSpPr txBox="1">
            <a:spLocks noChangeArrowheads="1"/>
          </p:cNvSpPr>
          <p:nvPr/>
        </p:nvSpPr>
        <p:spPr bwMode="auto">
          <a:xfrm>
            <a:off x="7246939" y="4684713"/>
            <a:ext cx="399446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 HERE</a:t>
            </a:r>
          </a:p>
        </p:txBody>
      </p:sp>
      <p:sp>
        <p:nvSpPr>
          <p:cNvPr id="7188" name="矩形 4"/>
          <p:cNvSpPr>
            <a:spLocks noChangeArrowheads="1"/>
          </p:cNvSpPr>
          <p:nvPr/>
        </p:nvSpPr>
        <p:spPr bwMode="auto">
          <a:xfrm>
            <a:off x="1504950" y="2141538"/>
            <a:ext cx="3062288" cy="2724150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BFBFBF"/>
              </a:solidFill>
            </a:endParaRPr>
          </a:p>
        </p:txBody>
      </p:sp>
      <p:sp>
        <p:nvSpPr>
          <p:cNvPr id="7189" name="矩形 26"/>
          <p:cNvSpPr>
            <a:spLocks noChangeArrowheads="1"/>
          </p:cNvSpPr>
          <p:nvPr/>
        </p:nvSpPr>
        <p:spPr bwMode="auto">
          <a:xfrm>
            <a:off x="1470025" y="3051175"/>
            <a:ext cx="3087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sp>
        <p:nvSpPr>
          <p:cNvPr id="7190" name="矩形 4"/>
          <p:cNvSpPr>
            <a:spLocks noChangeArrowheads="1"/>
          </p:cNvSpPr>
          <p:nvPr/>
        </p:nvSpPr>
        <p:spPr bwMode="auto">
          <a:xfrm>
            <a:off x="1169988" y="1773238"/>
            <a:ext cx="619125" cy="560387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BFBFBF"/>
              </a:solidFill>
            </a:endParaRPr>
          </a:p>
        </p:txBody>
      </p:sp>
      <p:sp>
        <p:nvSpPr>
          <p:cNvPr id="7191" name="矩形 4"/>
          <p:cNvSpPr>
            <a:spLocks noChangeArrowheads="1"/>
          </p:cNvSpPr>
          <p:nvPr/>
        </p:nvSpPr>
        <p:spPr bwMode="auto">
          <a:xfrm>
            <a:off x="4256088" y="4638675"/>
            <a:ext cx="620712" cy="560388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BFBFBF"/>
              </a:solidFill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矩形 49"/>
          <p:cNvSpPr>
            <a:spLocks noChangeArrowheads="1"/>
          </p:cNvSpPr>
          <p:nvPr/>
        </p:nvSpPr>
        <p:spPr bwMode="auto">
          <a:xfrm>
            <a:off x="1377950" y="2201863"/>
            <a:ext cx="1941513" cy="2281237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25603" name="任意多边形 50"/>
          <p:cNvSpPr/>
          <p:nvPr/>
        </p:nvSpPr>
        <p:spPr bwMode="auto">
          <a:xfrm flipH="1">
            <a:off x="1539875" y="3579813"/>
            <a:ext cx="58738" cy="52387"/>
          </a:xfrm>
          <a:custGeom>
            <a:gdLst>
              <a:gd fmla="*/ 0 w 59694" name="T0"/>
              <a:gd fmla="*/ 0 h 52487" name="T1"/>
              <a:gd fmla="*/ 58738 w 59694" name="T2"/>
              <a:gd fmla="*/ 0 h 52487" name="T3"/>
              <a:gd fmla="*/ 58738 w 59694" name="T4"/>
              <a:gd fmla="*/ 52387 h 52487" name="T5"/>
              <a:gd fmla="*/ 0 w 59694" name="T6"/>
              <a:gd fmla="*/ 52387 h 52487" name="T7"/>
              <a:gd fmla="*/ 0 w 59694" name="T8"/>
              <a:gd fmla="*/ 0 h 524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694" name="T15"/>
              <a:gd fmla="*/ 0 h 52487" name="T16"/>
              <a:gd fmla="*/ 59694 w 59694" name="T17"/>
              <a:gd fmla="*/ 52487 h 524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2487" w="59694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25604" name="矩形 45"/>
          <p:cNvSpPr>
            <a:spLocks noChangeArrowheads="1"/>
          </p:cNvSpPr>
          <p:nvPr/>
        </p:nvSpPr>
        <p:spPr bwMode="auto">
          <a:xfrm>
            <a:off x="4044950" y="2201863"/>
            <a:ext cx="1941513" cy="2281237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25605" name="任意多边形 46"/>
          <p:cNvSpPr/>
          <p:nvPr/>
        </p:nvSpPr>
        <p:spPr bwMode="auto">
          <a:xfrm flipH="1">
            <a:off x="4206875" y="3579813"/>
            <a:ext cx="58738" cy="52387"/>
          </a:xfrm>
          <a:custGeom>
            <a:gdLst>
              <a:gd fmla="*/ 0 w 59694" name="T0"/>
              <a:gd fmla="*/ 0 h 52487" name="T1"/>
              <a:gd fmla="*/ 58738 w 59694" name="T2"/>
              <a:gd fmla="*/ 0 h 52487" name="T3"/>
              <a:gd fmla="*/ 58738 w 59694" name="T4"/>
              <a:gd fmla="*/ 52387 h 52487" name="T5"/>
              <a:gd fmla="*/ 0 w 59694" name="T6"/>
              <a:gd fmla="*/ 52387 h 52487" name="T7"/>
              <a:gd fmla="*/ 0 w 59694" name="T8"/>
              <a:gd fmla="*/ 0 h 524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694" name="T15"/>
              <a:gd fmla="*/ 0 h 52487" name="T16"/>
              <a:gd fmla="*/ 59694 w 59694" name="T17"/>
              <a:gd fmla="*/ 52487 h 524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2487" w="59694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25606" name="矩形 41"/>
          <p:cNvSpPr>
            <a:spLocks noChangeArrowheads="1"/>
          </p:cNvSpPr>
          <p:nvPr/>
        </p:nvSpPr>
        <p:spPr bwMode="auto">
          <a:xfrm>
            <a:off x="6711950" y="2201863"/>
            <a:ext cx="1941513" cy="2281237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25607" name="任意多边形 42"/>
          <p:cNvSpPr/>
          <p:nvPr/>
        </p:nvSpPr>
        <p:spPr bwMode="auto">
          <a:xfrm flipH="1">
            <a:off x="6873875" y="3579813"/>
            <a:ext cx="58738" cy="52387"/>
          </a:xfrm>
          <a:custGeom>
            <a:gdLst>
              <a:gd fmla="*/ 0 w 59694" name="T0"/>
              <a:gd fmla="*/ 0 h 52487" name="T1"/>
              <a:gd fmla="*/ 58738 w 59694" name="T2"/>
              <a:gd fmla="*/ 0 h 52487" name="T3"/>
              <a:gd fmla="*/ 58738 w 59694" name="T4"/>
              <a:gd fmla="*/ 52387 h 52487" name="T5"/>
              <a:gd fmla="*/ 0 w 59694" name="T6"/>
              <a:gd fmla="*/ 52387 h 52487" name="T7"/>
              <a:gd fmla="*/ 0 w 59694" name="T8"/>
              <a:gd fmla="*/ 0 h 524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694" name="T15"/>
              <a:gd fmla="*/ 0 h 52487" name="T16"/>
              <a:gd fmla="*/ 59694 w 59694" name="T17"/>
              <a:gd fmla="*/ 52487 h 524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2487" w="59694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25608" name="矩形 37"/>
          <p:cNvSpPr>
            <a:spLocks noChangeArrowheads="1"/>
          </p:cNvSpPr>
          <p:nvPr/>
        </p:nvSpPr>
        <p:spPr bwMode="auto">
          <a:xfrm>
            <a:off x="9378950" y="2201863"/>
            <a:ext cx="1941513" cy="2281237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25609" name="任意多边形 38"/>
          <p:cNvSpPr/>
          <p:nvPr/>
        </p:nvSpPr>
        <p:spPr bwMode="auto">
          <a:xfrm flipH="1">
            <a:off x="9540875" y="3579813"/>
            <a:ext cx="58738" cy="52387"/>
          </a:xfrm>
          <a:custGeom>
            <a:gdLst>
              <a:gd fmla="*/ 0 w 59694" name="T0"/>
              <a:gd fmla="*/ 0 h 52487" name="T1"/>
              <a:gd fmla="*/ 58738 w 59694" name="T2"/>
              <a:gd fmla="*/ 0 h 52487" name="T3"/>
              <a:gd fmla="*/ 58738 w 59694" name="T4"/>
              <a:gd fmla="*/ 52387 h 52487" name="T5"/>
              <a:gd fmla="*/ 0 w 59694" name="T6"/>
              <a:gd fmla="*/ 52387 h 52487" name="T7"/>
              <a:gd fmla="*/ 0 w 59694" name="T8"/>
              <a:gd fmla="*/ 0 h 524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694" name="T15"/>
              <a:gd fmla="*/ 0 h 52487" name="T16"/>
              <a:gd fmla="*/ 59694 w 59694" name="T17"/>
              <a:gd fmla="*/ 52487 h 524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52487" w="59694">
                <a:moveTo>
                  <a:pt x="0" y="0"/>
                </a:moveTo>
                <a:lnTo>
                  <a:pt x="59694" y="0"/>
                </a:lnTo>
                <a:lnTo>
                  <a:pt x="59694" y="52487"/>
                </a:lnTo>
                <a:lnTo>
                  <a:pt x="0" y="524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grpSp>
        <p:nvGrpSpPr>
          <p:cNvPr id="25610" name="组合 55"/>
          <p:cNvGrpSpPr/>
          <p:nvPr/>
        </p:nvGrpSpPr>
        <p:grpSpPr>
          <a:xfrm>
            <a:off x="1238250" y="4722813"/>
            <a:ext cx="2079625" cy="1392237"/>
            <a:chExt cx="2079625" cy="1391682"/>
          </a:xfrm>
        </p:grpSpPr>
        <p:sp>
          <p:nvSpPr>
            <p:cNvPr id="25626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783080" cy="36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5627" name="文本框 7"/>
            <p:cNvSpPr txBox="1">
              <a:spLocks noChangeArrowheads="1"/>
            </p:cNvSpPr>
            <p:nvPr/>
          </p:nvSpPr>
          <p:spPr bwMode="auto">
            <a:xfrm>
              <a:off x="0" y="369740"/>
              <a:ext cx="2068830" cy="105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</p:txBody>
        </p:sp>
      </p:grpSp>
      <p:grpSp>
        <p:nvGrpSpPr>
          <p:cNvPr id="25611" name="组合 56"/>
          <p:cNvGrpSpPr/>
          <p:nvPr/>
        </p:nvGrpSpPr>
        <p:grpSpPr>
          <a:xfrm>
            <a:off x="3929063" y="4722813"/>
            <a:ext cx="2079625" cy="1392237"/>
            <a:chExt cx="2079625" cy="1391682"/>
          </a:xfrm>
        </p:grpSpPr>
        <p:sp>
          <p:nvSpPr>
            <p:cNvPr id="25624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783080" cy="36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5625" name="文本框 7"/>
            <p:cNvSpPr txBox="1">
              <a:spLocks noChangeArrowheads="1"/>
            </p:cNvSpPr>
            <p:nvPr/>
          </p:nvSpPr>
          <p:spPr bwMode="auto">
            <a:xfrm>
              <a:off x="0" y="369740"/>
              <a:ext cx="2068830" cy="105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</p:txBody>
        </p:sp>
      </p:grpSp>
      <p:grpSp>
        <p:nvGrpSpPr>
          <p:cNvPr id="25612" name="组合 59"/>
          <p:cNvGrpSpPr/>
          <p:nvPr/>
        </p:nvGrpSpPr>
        <p:grpSpPr>
          <a:xfrm>
            <a:off x="6619875" y="4722813"/>
            <a:ext cx="2079625" cy="1392237"/>
            <a:chExt cx="2079625" cy="1391682"/>
          </a:xfrm>
        </p:grpSpPr>
        <p:sp>
          <p:nvSpPr>
            <p:cNvPr id="25622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783080" cy="36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5623" name="文本框 7"/>
            <p:cNvSpPr txBox="1">
              <a:spLocks noChangeArrowheads="1"/>
            </p:cNvSpPr>
            <p:nvPr/>
          </p:nvSpPr>
          <p:spPr bwMode="auto">
            <a:xfrm>
              <a:off x="-1" y="369740"/>
              <a:ext cx="2068830" cy="105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</p:txBody>
        </p:sp>
      </p:grpSp>
      <p:grpSp>
        <p:nvGrpSpPr>
          <p:cNvPr id="25613" name="组合 62"/>
          <p:cNvGrpSpPr/>
          <p:nvPr/>
        </p:nvGrpSpPr>
        <p:grpSpPr>
          <a:xfrm>
            <a:off x="9309100" y="4722813"/>
            <a:ext cx="2079625" cy="1392237"/>
            <a:chExt cx="2079625" cy="1391682"/>
          </a:xfrm>
        </p:grpSpPr>
        <p:sp>
          <p:nvSpPr>
            <p:cNvPr id="25620" name="矩形 31"/>
            <p:cNvSpPr>
              <a:spLocks noChangeArrowheads="1"/>
            </p:cNvSpPr>
            <p:nvPr/>
          </p:nvSpPr>
          <p:spPr bwMode="auto">
            <a:xfrm>
              <a:off x="139700" y="0"/>
              <a:ext cx="1783080" cy="365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8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25621" name="文本框 7"/>
            <p:cNvSpPr txBox="1">
              <a:spLocks noChangeArrowheads="1"/>
            </p:cNvSpPr>
            <p:nvPr/>
          </p:nvSpPr>
          <p:spPr bwMode="auto">
            <a:xfrm>
              <a:off x="-1" y="369740"/>
              <a:ext cx="2068830" cy="1051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indent="-285750" marL="28575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charset="2" panose="05000000000000000000" pitchFamily="2" typeface="Wingdings"/>
                <a:buChar char="n"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INPUT YOUR TEXT</a:t>
              </a:r>
            </a:p>
          </p:txBody>
        </p:sp>
      </p:grpSp>
      <p:grpSp>
        <p:nvGrpSpPr>
          <p:cNvPr id="25614" name="组合 21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25615" name="任意多边形 22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25616" name="任意多边形 23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25618" name="任意多边形 23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5617" name="文本框 24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任意多边形 75"/>
          <p:cNvSpPr/>
          <p:nvPr/>
        </p:nvSpPr>
        <p:spPr bwMode="auto">
          <a:xfrm>
            <a:off x="5005388" y="2320925"/>
            <a:ext cx="3805237" cy="819150"/>
          </a:xfrm>
          <a:custGeom>
            <a:gdLst>
              <a:gd fmla="*/ 0 w 4508453" name="T0"/>
              <a:gd fmla="*/ 484779 h 969560" name="T1"/>
              <a:gd fmla="*/ 0 w 4508453" name="T2"/>
              <a:gd fmla="*/ 484780 h 969560" name="T3"/>
              <a:gd fmla="*/ 0 w 4508453" name="T4"/>
              <a:gd fmla="*/ 484780 h 969560" name="T5"/>
              <a:gd fmla="*/ 0 w 4508453" name="T6"/>
              <a:gd fmla="*/ 484779 h 969560" name="T7"/>
              <a:gd fmla="*/ 1260428 w 4508453" name="T8"/>
              <a:gd fmla="*/ 88141 h 969560" name="T9"/>
              <a:gd fmla="*/ 1260428 w 4508453" name="T10"/>
              <a:gd fmla="*/ 890894 h 969560" name="T11"/>
              <a:gd fmla="*/ 3969982 w 4508453" name="T12"/>
              <a:gd fmla="*/ 890894 h 969560" name="T13"/>
              <a:gd fmla="*/ 4411496 w 4508453" name="T14"/>
              <a:gd fmla="*/ 489518 h 969560" name="T15"/>
              <a:gd fmla="*/ 4411497 w 4508453" name="T16"/>
              <a:gd fmla="*/ 489518 h 969560" name="T17"/>
              <a:gd fmla="*/ 3969983 w 4508453" name="T18"/>
              <a:gd fmla="*/ 88141 h 969560" name="T19"/>
              <a:gd fmla="*/ 1260428 w 4508453" name="T20"/>
              <a:gd fmla="*/ 88141 h 969560" name="T21"/>
              <a:gd fmla="*/ 484780 w 4508453" name="T22"/>
              <a:gd fmla="*/ 0 h 969560" name="T23"/>
              <a:gd fmla="*/ 4023673 w 4508453" name="T24"/>
              <a:gd fmla="*/ 0 h 969560" name="T25"/>
              <a:gd fmla="*/ 4508453 w 4508453" name="T26"/>
              <a:gd fmla="*/ 484780 h 969560" name="T27"/>
              <a:gd fmla="*/ 4508452 w 4508453" name="T28"/>
              <a:gd fmla="*/ 484780 h 969560" name="T29"/>
              <a:gd fmla="*/ 4023672 w 4508453" name="T30"/>
              <a:gd fmla="*/ 969560 h 969560" name="T31"/>
              <a:gd fmla="*/ 484780 w 4508453" name="T32"/>
              <a:gd fmla="*/ 969559 h 969560" name="T33"/>
              <a:gd fmla="*/ 9849 w 4508453" name="T34"/>
              <a:gd fmla="*/ 582479 h 969560" name="T35"/>
              <a:gd fmla="*/ 0 w 4508453" name="T36"/>
              <a:gd fmla="*/ 484780 h 969560" name="T37"/>
              <a:gd fmla="*/ 9849 w 4508453" name="T38"/>
              <a:gd fmla="*/ 387080 h 969560" name="T39"/>
              <a:gd fmla="*/ 484780 w 4508453" name="T40"/>
              <a:gd fmla="*/ 0 h 969560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lnTo>
                  <a:pt x="1260428" y="88141"/>
                </a:ln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627" name="任意多边形 76"/>
          <p:cNvSpPr/>
          <p:nvPr/>
        </p:nvSpPr>
        <p:spPr bwMode="auto">
          <a:xfrm flipH="1">
            <a:off x="3311525" y="3165475"/>
            <a:ext cx="3803650" cy="817563"/>
          </a:xfrm>
          <a:custGeom>
            <a:gdLst>
              <a:gd fmla="*/ 0 w 4508453" name="T0"/>
              <a:gd fmla="*/ 484779 h 969560" name="T1"/>
              <a:gd fmla="*/ 0 w 4508453" name="T2"/>
              <a:gd fmla="*/ 484780 h 969560" name="T3"/>
              <a:gd fmla="*/ 0 w 4508453" name="T4"/>
              <a:gd fmla="*/ 484780 h 969560" name="T5"/>
              <a:gd fmla="*/ 0 w 4508453" name="T6"/>
              <a:gd fmla="*/ 484779 h 969560" name="T7"/>
              <a:gd fmla="*/ 3969983 w 4508453" name="T8"/>
              <a:gd fmla="*/ 88141 h 969560" name="T9"/>
              <a:gd fmla="*/ 4411497 w 4508453" name="T10"/>
              <a:gd fmla="*/ 489518 h 969560" name="T11"/>
              <a:gd fmla="*/ 4411496 w 4508453" name="T12"/>
              <a:gd fmla="*/ 489518 h 969560" name="T13"/>
              <a:gd fmla="*/ 3969982 w 4508453" name="T14"/>
              <a:gd fmla="*/ 890894 h 969560" name="T15"/>
              <a:gd fmla="*/ 1260428 w 4508453" name="T16"/>
              <a:gd fmla="*/ 890894 h 969560" name="T17"/>
              <a:gd fmla="*/ 1260428 w 4508453" name="T18"/>
              <a:gd fmla="*/ 88141 h 969560" name="T19"/>
              <a:gd fmla="*/ 3969983 w 4508453" name="T20"/>
              <a:gd fmla="*/ 88141 h 969560" name="T21"/>
              <a:gd fmla="*/ 4023673 w 4508453" name="T22"/>
              <a:gd fmla="*/ 0 h 969560" name="T23"/>
              <a:gd fmla="*/ 484780 w 4508453" name="T24"/>
              <a:gd fmla="*/ 0 h 969560" name="T25"/>
              <a:gd fmla="*/ 9849 w 4508453" name="T26"/>
              <a:gd fmla="*/ 387080 h 969560" name="T27"/>
              <a:gd fmla="*/ 0 w 4508453" name="T28"/>
              <a:gd fmla="*/ 484780 h 969560" name="T29"/>
              <a:gd fmla="*/ 9849 w 4508453" name="T30"/>
              <a:gd fmla="*/ 582479 h 969560" name="T31"/>
              <a:gd fmla="*/ 484780 w 4508453" name="T32"/>
              <a:gd fmla="*/ 969559 h 969560" name="T33"/>
              <a:gd fmla="*/ 4023672 w 4508453" name="T34"/>
              <a:gd fmla="*/ 969560 h 969560" name="T35"/>
              <a:gd fmla="*/ 4508452 w 4508453" name="T36"/>
              <a:gd fmla="*/ 484780 h 969560" name="T37"/>
              <a:gd fmla="*/ 4508453 w 4508453" name="T38"/>
              <a:gd fmla="*/ 484780 h 969560" name="T39"/>
              <a:gd fmla="*/ 4023673 w 4508453" name="T40"/>
              <a:gd fmla="*/ 0 h 969560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lnTo>
                  <a:pt x="3969983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628" name="KSO_GN1"/>
          <p:cNvSpPr txBox="1">
            <a:spLocks noChangeArrowheads="1"/>
          </p:cNvSpPr>
          <p:nvPr/>
        </p:nvSpPr>
        <p:spPr bwMode="auto">
          <a:xfrm flipH="1">
            <a:off x="5226050" y="2513013"/>
            <a:ext cx="749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01</a:t>
            </a:r>
          </a:p>
        </p:txBody>
      </p:sp>
      <p:sp>
        <p:nvSpPr>
          <p:cNvPr id="26629" name="KSO_GN2"/>
          <p:cNvSpPr txBox="1">
            <a:spLocks noChangeArrowheads="1"/>
          </p:cNvSpPr>
          <p:nvPr/>
        </p:nvSpPr>
        <p:spPr bwMode="auto">
          <a:xfrm flipH="1">
            <a:off x="6183313" y="3354388"/>
            <a:ext cx="747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02</a:t>
            </a:r>
          </a:p>
        </p:txBody>
      </p:sp>
      <p:sp>
        <p:nvSpPr>
          <p:cNvPr id="26630" name="任意多边形 79"/>
          <p:cNvSpPr/>
          <p:nvPr/>
        </p:nvSpPr>
        <p:spPr bwMode="auto">
          <a:xfrm>
            <a:off x="5005388" y="4014788"/>
            <a:ext cx="3805237" cy="819150"/>
          </a:xfrm>
          <a:custGeom>
            <a:gdLst>
              <a:gd fmla="*/ 0 w 4508453" name="T0"/>
              <a:gd fmla="*/ 484779 h 969560" name="T1"/>
              <a:gd fmla="*/ 0 w 4508453" name="T2"/>
              <a:gd fmla="*/ 484780 h 969560" name="T3"/>
              <a:gd fmla="*/ 0 w 4508453" name="T4"/>
              <a:gd fmla="*/ 484780 h 969560" name="T5"/>
              <a:gd fmla="*/ 0 w 4508453" name="T6"/>
              <a:gd fmla="*/ 484779 h 969560" name="T7"/>
              <a:gd fmla="*/ 1260428 w 4508453" name="T8"/>
              <a:gd fmla="*/ 88141 h 969560" name="T9"/>
              <a:gd fmla="*/ 1260428 w 4508453" name="T10"/>
              <a:gd fmla="*/ 890894 h 969560" name="T11"/>
              <a:gd fmla="*/ 3969982 w 4508453" name="T12"/>
              <a:gd fmla="*/ 890894 h 969560" name="T13"/>
              <a:gd fmla="*/ 4411496 w 4508453" name="T14"/>
              <a:gd fmla="*/ 489518 h 969560" name="T15"/>
              <a:gd fmla="*/ 4411497 w 4508453" name="T16"/>
              <a:gd fmla="*/ 489518 h 969560" name="T17"/>
              <a:gd fmla="*/ 3969983 w 4508453" name="T18"/>
              <a:gd fmla="*/ 88141 h 969560" name="T19"/>
              <a:gd fmla="*/ 1260428 w 4508453" name="T20"/>
              <a:gd fmla="*/ 88141 h 969560" name="T21"/>
              <a:gd fmla="*/ 484780 w 4508453" name="T22"/>
              <a:gd fmla="*/ 0 h 969560" name="T23"/>
              <a:gd fmla="*/ 4023673 w 4508453" name="T24"/>
              <a:gd fmla="*/ 0 h 969560" name="T25"/>
              <a:gd fmla="*/ 4508453 w 4508453" name="T26"/>
              <a:gd fmla="*/ 484780 h 969560" name="T27"/>
              <a:gd fmla="*/ 4508452 w 4508453" name="T28"/>
              <a:gd fmla="*/ 484780 h 969560" name="T29"/>
              <a:gd fmla="*/ 4023672 w 4508453" name="T30"/>
              <a:gd fmla="*/ 969560 h 969560" name="T31"/>
              <a:gd fmla="*/ 484780 w 4508453" name="T32"/>
              <a:gd fmla="*/ 969559 h 969560" name="T33"/>
              <a:gd fmla="*/ 9849 w 4508453" name="T34"/>
              <a:gd fmla="*/ 582479 h 969560" name="T35"/>
              <a:gd fmla="*/ 0 w 4508453" name="T36"/>
              <a:gd fmla="*/ 484780 h 969560" name="T37"/>
              <a:gd fmla="*/ 9849 w 4508453" name="T38"/>
              <a:gd fmla="*/ 387080 h 969560" name="T39"/>
              <a:gd fmla="*/ 484780 w 4508453" name="T40"/>
              <a:gd fmla="*/ 0 h 969560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lnTo>
                  <a:pt x="1260428" y="88141"/>
                </a:ln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631" name="任意多边形 80"/>
          <p:cNvSpPr/>
          <p:nvPr/>
        </p:nvSpPr>
        <p:spPr bwMode="auto">
          <a:xfrm flipH="1">
            <a:off x="3311525" y="4859338"/>
            <a:ext cx="3803650" cy="817562"/>
          </a:xfrm>
          <a:custGeom>
            <a:gdLst>
              <a:gd fmla="*/ 0 w 4508453" name="T0"/>
              <a:gd fmla="*/ 484779 h 969560" name="T1"/>
              <a:gd fmla="*/ 0 w 4508453" name="T2"/>
              <a:gd fmla="*/ 484780 h 969560" name="T3"/>
              <a:gd fmla="*/ 0 w 4508453" name="T4"/>
              <a:gd fmla="*/ 484780 h 969560" name="T5"/>
              <a:gd fmla="*/ 0 w 4508453" name="T6"/>
              <a:gd fmla="*/ 484779 h 969560" name="T7"/>
              <a:gd fmla="*/ 3969983 w 4508453" name="T8"/>
              <a:gd fmla="*/ 88141 h 969560" name="T9"/>
              <a:gd fmla="*/ 4411497 w 4508453" name="T10"/>
              <a:gd fmla="*/ 489518 h 969560" name="T11"/>
              <a:gd fmla="*/ 4411496 w 4508453" name="T12"/>
              <a:gd fmla="*/ 489518 h 969560" name="T13"/>
              <a:gd fmla="*/ 3969982 w 4508453" name="T14"/>
              <a:gd fmla="*/ 890894 h 969560" name="T15"/>
              <a:gd fmla="*/ 1260428 w 4508453" name="T16"/>
              <a:gd fmla="*/ 890894 h 969560" name="T17"/>
              <a:gd fmla="*/ 1260428 w 4508453" name="T18"/>
              <a:gd fmla="*/ 88141 h 969560" name="T19"/>
              <a:gd fmla="*/ 3969983 w 4508453" name="T20"/>
              <a:gd fmla="*/ 88141 h 969560" name="T21"/>
              <a:gd fmla="*/ 4023673 w 4508453" name="T22"/>
              <a:gd fmla="*/ 0 h 969560" name="T23"/>
              <a:gd fmla="*/ 484780 w 4508453" name="T24"/>
              <a:gd fmla="*/ 0 h 969560" name="T25"/>
              <a:gd fmla="*/ 9849 w 4508453" name="T26"/>
              <a:gd fmla="*/ 387080 h 969560" name="T27"/>
              <a:gd fmla="*/ 0 w 4508453" name="T28"/>
              <a:gd fmla="*/ 484780 h 969560" name="T29"/>
              <a:gd fmla="*/ 9849 w 4508453" name="T30"/>
              <a:gd fmla="*/ 582479 h 969560" name="T31"/>
              <a:gd fmla="*/ 484780 w 4508453" name="T32"/>
              <a:gd fmla="*/ 969559 h 969560" name="T33"/>
              <a:gd fmla="*/ 4023672 w 4508453" name="T34"/>
              <a:gd fmla="*/ 969560 h 969560" name="T35"/>
              <a:gd fmla="*/ 4508452 w 4508453" name="T36"/>
              <a:gd fmla="*/ 484780 h 969560" name="T37"/>
              <a:gd fmla="*/ 4508453 w 4508453" name="T38"/>
              <a:gd fmla="*/ 484780 h 969560" name="T39"/>
              <a:gd fmla="*/ 4023673 w 4508453" name="T40"/>
              <a:gd fmla="*/ 0 h 969560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b" l="0" r="r" t="0"/>
            <a:pathLst>
              <a:path h="969560" w="4508453">
                <a:moveTo>
                  <a:pt x="0" y="484779"/>
                </a:moveTo>
                <a:lnTo>
                  <a:pt x="0" y="484780"/>
                </a:lnTo>
                <a:lnTo>
                  <a:pt x="0" y="484779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lnTo>
                  <a:pt x="3969983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632" name="KSO_GN3"/>
          <p:cNvSpPr txBox="1">
            <a:spLocks noChangeArrowheads="1"/>
          </p:cNvSpPr>
          <p:nvPr/>
        </p:nvSpPr>
        <p:spPr bwMode="auto">
          <a:xfrm flipH="1">
            <a:off x="5226050" y="4206875"/>
            <a:ext cx="749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03</a:t>
            </a:r>
          </a:p>
        </p:txBody>
      </p:sp>
      <p:sp>
        <p:nvSpPr>
          <p:cNvPr id="26633" name="KSO_GN4"/>
          <p:cNvSpPr txBox="1">
            <a:spLocks noChangeArrowheads="1"/>
          </p:cNvSpPr>
          <p:nvPr/>
        </p:nvSpPr>
        <p:spPr bwMode="auto">
          <a:xfrm flipH="1">
            <a:off x="6183313" y="5048250"/>
            <a:ext cx="7477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04</a:t>
            </a:r>
          </a:p>
        </p:txBody>
      </p:sp>
      <p:sp>
        <p:nvSpPr>
          <p:cNvPr id="26634" name="文本框 12"/>
          <p:cNvSpPr txBox="1">
            <a:spLocks noChangeArrowheads="1"/>
          </p:cNvSpPr>
          <p:nvPr/>
        </p:nvSpPr>
        <p:spPr bwMode="auto">
          <a:xfrm>
            <a:off x="6376989" y="2559050"/>
            <a:ext cx="167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  <a:sym typeface="+mn-lt"/>
              </a:rPr>
              <a:t>ADD YOUR TEXT</a:t>
            </a:r>
          </a:p>
        </p:txBody>
      </p:sp>
      <p:sp>
        <p:nvSpPr>
          <p:cNvPr id="26635" name="文本框 84"/>
          <p:cNvSpPr txBox="1">
            <a:spLocks noChangeArrowheads="1"/>
          </p:cNvSpPr>
          <p:nvPr/>
        </p:nvSpPr>
        <p:spPr bwMode="auto">
          <a:xfrm>
            <a:off x="3732213" y="3417888"/>
            <a:ext cx="167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  <a:sym typeface="+mn-lt"/>
              </a:rPr>
              <a:t>ADD YOUR TEXT</a:t>
            </a:r>
          </a:p>
        </p:txBody>
      </p:sp>
      <p:sp>
        <p:nvSpPr>
          <p:cNvPr id="26636" name="文本框 85"/>
          <p:cNvSpPr txBox="1">
            <a:spLocks noChangeArrowheads="1"/>
          </p:cNvSpPr>
          <p:nvPr/>
        </p:nvSpPr>
        <p:spPr bwMode="auto">
          <a:xfrm>
            <a:off x="6376989" y="4233863"/>
            <a:ext cx="167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  <a:sym typeface="+mn-lt"/>
              </a:rPr>
              <a:t>ADD YOUR TEXT</a:t>
            </a:r>
          </a:p>
        </p:txBody>
      </p:sp>
      <p:sp>
        <p:nvSpPr>
          <p:cNvPr id="26637" name="文本框 86"/>
          <p:cNvSpPr txBox="1">
            <a:spLocks noChangeArrowheads="1"/>
          </p:cNvSpPr>
          <p:nvPr/>
        </p:nvSpPr>
        <p:spPr bwMode="auto">
          <a:xfrm>
            <a:off x="3732213" y="5083175"/>
            <a:ext cx="167887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800">
                <a:solidFill>
                  <a:srgbClr val="FFFFFF"/>
                </a:solidFill>
                <a:sym typeface="+mn-lt"/>
              </a:rPr>
              <a:t>ADD YOUR TEXT</a:t>
            </a:r>
          </a:p>
        </p:txBody>
      </p:sp>
      <p:grpSp>
        <p:nvGrpSpPr>
          <p:cNvPr id="26638" name="组合 13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26639" name="任意多边形 14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26640" name="任意多边形 15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26642" name="任意多边形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3" name="Text Box 1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6641" name="文本框 1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522913" y="1516063"/>
            <a:ext cx="1266825" cy="1266825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sym typeface="+mn-lt"/>
            </a:endParaRPr>
          </a:p>
        </p:txBody>
      </p:sp>
      <p:pic>
        <p:nvPicPr>
          <p:cNvPr id="28675" name="TextBox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499100" y="1395413"/>
            <a:ext cx="12795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3686175" y="3263900"/>
            <a:ext cx="1266825" cy="1358900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7277100" y="3263900"/>
            <a:ext cx="1266825" cy="1358900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5530850" y="3263900"/>
            <a:ext cx="1266825" cy="1358900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2462213" y="5032375"/>
            <a:ext cx="1266825" cy="1357313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0" name="Rectangle 14"/>
          <p:cNvSpPr>
            <a:spLocks noChangeArrowheads="1"/>
          </p:cNvSpPr>
          <p:nvPr/>
        </p:nvSpPr>
        <p:spPr bwMode="auto">
          <a:xfrm>
            <a:off x="8767763" y="5032375"/>
            <a:ext cx="1265237" cy="1357313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1" name="Rectangle 15"/>
          <p:cNvSpPr>
            <a:spLocks noChangeArrowheads="1"/>
          </p:cNvSpPr>
          <p:nvPr/>
        </p:nvSpPr>
        <p:spPr bwMode="auto">
          <a:xfrm>
            <a:off x="5530850" y="5032375"/>
            <a:ext cx="1266825" cy="1357313"/>
          </a:xfrm>
          <a:prstGeom prst="rect">
            <a:avLst/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82" name="Nedadbuet pil 24"/>
          <p:cNvSpPr/>
          <p:nvPr/>
        </p:nvSpPr>
        <p:spPr bwMode="auto">
          <a:xfrm>
            <a:off x="6889750" y="2081213"/>
            <a:ext cx="966788" cy="833437"/>
          </a:xfrm>
          <a:custGeom>
            <a:gdLst>
              <a:gd fmla="*/ 747494 w 1203728" name="T0"/>
              <a:gd fmla="*/ 833437 h 1038311" name="T1"/>
              <a:gd fmla="*/ 340495 w 1203728" name="T2"/>
              <a:gd fmla="*/ 425468 h 1038311" name="T3"/>
              <a:gd fmla="*/ 532356 w 1203728" name="T4"/>
              <a:gd fmla="*/ 425468 h 1038311" name="T5"/>
              <a:gd fmla="*/ 0 w 1203728" name="T6"/>
              <a:gd fmla="*/ 58684 h 1038311" name="T7"/>
              <a:gd fmla="*/ 242571 w 1203728" name="T8"/>
              <a:gd fmla="*/ 58685 h 1038311" name="T9"/>
              <a:gd fmla="*/ 774926 w 1203728" name="T10"/>
              <a:gd fmla="*/ 425469 h 1038311" name="T11"/>
              <a:gd fmla="*/ 966788 w 1203728" name="T12"/>
              <a:gd fmla="*/ 425468 h 1038311" name="T13"/>
              <a:gd fmla="*/ 747494 w 1203728" name="T14"/>
              <a:gd fmla="*/ 833437 h 1038311" name="T15"/>
              <a:gd fmla="*/ 121286 w 1203728" name="T16"/>
              <a:gd fmla="*/ 73357 h 1038311" name="T17"/>
              <a:gd fmla="*/ 114892 w 1203728" name="T18"/>
              <a:gd fmla="*/ 75250 h 1038311" name="T19"/>
              <a:gd fmla="*/ 117126 w 1203728" name="T20"/>
              <a:gd fmla="*/ 75250 h 1038311" name="T21"/>
              <a:gd fmla="*/ 121286 w 1203728" name="T22"/>
              <a:gd fmla="*/ 73357 h 1038311" name="T23"/>
              <a:gd fmla="*/ 121285 w 1203728" name="T24"/>
              <a:gd fmla="*/ 73356 h 1038311" name="T25"/>
              <a:gd fmla="*/ 242571 w 1203728" name="T26"/>
              <a:gd fmla="*/ 58685 h 1038311" name="T27"/>
              <a:gd fmla="*/ 774926 w 1203728" name="T28"/>
              <a:gd fmla="*/ 425469 h 1038311" name="T29"/>
              <a:gd fmla="*/ 966788 w 1203728" name="T30"/>
              <a:gd fmla="*/ 425468 h 1038311" name="T31"/>
              <a:gd fmla="*/ 747494 w 1203728" name="T32"/>
              <a:gd fmla="*/ 833437 h 1038311" name="T33"/>
              <a:gd fmla="*/ 340495 w 1203728" name="T34"/>
              <a:gd fmla="*/ 425468 h 1038311" name="T35"/>
              <a:gd fmla="*/ 532356 w 1203728" name="T36"/>
              <a:gd fmla="*/ 425468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8683" name="Nedadbuet pil 24"/>
          <p:cNvSpPr/>
          <p:nvPr/>
        </p:nvSpPr>
        <p:spPr bwMode="auto">
          <a:xfrm flipH="1">
            <a:off x="4411663" y="2081213"/>
            <a:ext cx="966787" cy="833437"/>
          </a:xfrm>
          <a:custGeom>
            <a:gdLst>
              <a:gd fmla="*/ 747493 w 1203728" name="T0"/>
              <a:gd fmla="*/ 833437 h 1038311" name="T1"/>
              <a:gd fmla="*/ 340494 w 1203728" name="T2"/>
              <a:gd fmla="*/ 425468 h 1038311" name="T3"/>
              <a:gd fmla="*/ 532355 w 1203728" name="T4"/>
              <a:gd fmla="*/ 425468 h 1038311" name="T5"/>
              <a:gd fmla="*/ 0 w 1203728" name="T6"/>
              <a:gd fmla="*/ 58684 h 1038311" name="T7"/>
              <a:gd fmla="*/ 242571 w 1203728" name="T8"/>
              <a:gd fmla="*/ 58685 h 1038311" name="T9"/>
              <a:gd fmla="*/ 774926 w 1203728" name="T10"/>
              <a:gd fmla="*/ 425469 h 1038311" name="T11"/>
              <a:gd fmla="*/ 966787 w 1203728" name="T12"/>
              <a:gd fmla="*/ 425468 h 1038311" name="T13"/>
              <a:gd fmla="*/ 747493 w 1203728" name="T14"/>
              <a:gd fmla="*/ 833437 h 1038311" name="T15"/>
              <a:gd fmla="*/ 121286 w 1203728" name="T16"/>
              <a:gd fmla="*/ 73357 h 1038311" name="T17"/>
              <a:gd fmla="*/ 114892 w 1203728" name="T18"/>
              <a:gd fmla="*/ 75250 h 1038311" name="T19"/>
              <a:gd fmla="*/ 117126 w 1203728" name="T20"/>
              <a:gd fmla="*/ 75250 h 1038311" name="T21"/>
              <a:gd fmla="*/ 121286 w 1203728" name="T22"/>
              <a:gd fmla="*/ 73357 h 1038311" name="T23"/>
              <a:gd fmla="*/ 121284 w 1203728" name="T24"/>
              <a:gd fmla="*/ 73356 h 1038311" name="T25"/>
              <a:gd fmla="*/ 242571 w 1203728" name="T26"/>
              <a:gd fmla="*/ 58685 h 1038311" name="T27"/>
              <a:gd fmla="*/ 774926 w 1203728" name="T28"/>
              <a:gd fmla="*/ 425469 h 1038311" name="T29"/>
              <a:gd fmla="*/ 966787 w 1203728" name="T30"/>
              <a:gd fmla="*/ 425468 h 1038311" name="T31"/>
              <a:gd fmla="*/ 747493 w 1203728" name="T32"/>
              <a:gd fmla="*/ 833437 h 1038311" name="T33"/>
              <a:gd fmla="*/ 340494 w 1203728" name="T34"/>
              <a:gd fmla="*/ 425468 h 1038311" name="T35"/>
              <a:gd fmla="*/ 532355 w 1203728" name="T36"/>
              <a:gd fmla="*/ 425468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8684" name="Nedadbuet pil 24"/>
          <p:cNvSpPr/>
          <p:nvPr/>
        </p:nvSpPr>
        <p:spPr bwMode="auto">
          <a:xfrm>
            <a:off x="8583613" y="3917950"/>
            <a:ext cx="966787" cy="833438"/>
          </a:xfrm>
          <a:custGeom>
            <a:gdLst>
              <a:gd fmla="*/ 747493 w 1203728" name="T0"/>
              <a:gd fmla="*/ 833438 h 1038311" name="T1"/>
              <a:gd fmla="*/ 340494 w 1203728" name="T2"/>
              <a:gd fmla="*/ 425469 h 1038311" name="T3"/>
              <a:gd fmla="*/ 532355 w 1203728" name="T4"/>
              <a:gd fmla="*/ 425469 h 1038311" name="T5"/>
              <a:gd fmla="*/ 0 w 1203728" name="T6"/>
              <a:gd fmla="*/ 58684 h 1038311" name="T7"/>
              <a:gd fmla="*/ 242571 w 1203728" name="T8"/>
              <a:gd fmla="*/ 58685 h 1038311" name="T9"/>
              <a:gd fmla="*/ 774926 w 1203728" name="T10"/>
              <a:gd fmla="*/ 425469 h 1038311" name="T11"/>
              <a:gd fmla="*/ 966787 w 1203728" name="T12"/>
              <a:gd fmla="*/ 425469 h 1038311" name="T13"/>
              <a:gd fmla="*/ 747493 w 1203728" name="T14"/>
              <a:gd fmla="*/ 833438 h 1038311" name="T15"/>
              <a:gd fmla="*/ 121286 w 1203728" name="T16"/>
              <a:gd fmla="*/ 73357 h 1038311" name="T17"/>
              <a:gd fmla="*/ 114892 w 1203728" name="T18"/>
              <a:gd fmla="*/ 75250 h 1038311" name="T19"/>
              <a:gd fmla="*/ 117126 w 1203728" name="T20"/>
              <a:gd fmla="*/ 75250 h 1038311" name="T21"/>
              <a:gd fmla="*/ 121286 w 1203728" name="T22"/>
              <a:gd fmla="*/ 73357 h 1038311" name="T23"/>
              <a:gd fmla="*/ 121284 w 1203728" name="T24"/>
              <a:gd fmla="*/ 73356 h 1038311" name="T25"/>
              <a:gd fmla="*/ 242571 w 1203728" name="T26"/>
              <a:gd fmla="*/ 58685 h 1038311" name="T27"/>
              <a:gd fmla="*/ 774926 w 1203728" name="T28"/>
              <a:gd fmla="*/ 425469 h 1038311" name="T29"/>
              <a:gd fmla="*/ 966787 w 1203728" name="T30"/>
              <a:gd fmla="*/ 425469 h 1038311" name="T31"/>
              <a:gd fmla="*/ 747493 w 1203728" name="T32"/>
              <a:gd fmla="*/ 833438 h 1038311" name="T33"/>
              <a:gd fmla="*/ 340494 w 1203728" name="T34"/>
              <a:gd fmla="*/ 425469 h 1038311" name="T35"/>
              <a:gd fmla="*/ 532355 w 1203728" name="T36"/>
              <a:gd fmla="*/ 425469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8685" name="Nedadbuet pil 24"/>
          <p:cNvSpPr/>
          <p:nvPr/>
        </p:nvSpPr>
        <p:spPr bwMode="auto">
          <a:xfrm flipH="1">
            <a:off x="2643188" y="3917950"/>
            <a:ext cx="966787" cy="833438"/>
          </a:xfrm>
          <a:custGeom>
            <a:gdLst>
              <a:gd fmla="*/ 747493 w 1203728" name="T0"/>
              <a:gd fmla="*/ 833438 h 1038311" name="T1"/>
              <a:gd fmla="*/ 340494 w 1203728" name="T2"/>
              <a:gd fmla="*/ 425469 h 1038311" name="T3"/>
              <a:gd fmla="*/ 532355 w 1203728" name="T4"/>
              <a:gd fmla="*/ 425469 h 1038311" name="T5"/>
              <a:gd fmla="*/ 0 w 1203728" name="T6"/>
              <a:gd fmla="*/ 58684 h 1038311" name="T7"/>
              <a:gd fmla="*/ 242571 w 1203728" name="T8"/>
              <a:gd fmla="*/ 58685 h 1038311" name="T9"/>
              <a:gd fmla="*/ 774926 w 1203728" name="T10"/>
              <a:gd fmla="*/ 425469 h 1038311" name="T11"/>
              <a:gd fmla="*/ 966787 w 1203728" name="T12"/>
              <a:gd fmla="*/ 425469 h 1038311" name="T13"/>
              <a:gd fmla="*/ 747493 w 1203728" name="T14"/>
              <a:gd fmla="*/ 833438 h 1038311" name="T15"/>
              <a:gd fmla="*/ 121286 w 1203728" name="T16"/>
              <a:gd fmla="*/ 73357 h 1038311" name="T17"/>
              <a:gd fmla="*/ 114892 w 1203728" name="T18"/>
              <a:gd fmla="*/ 75250 h 1038311" name="T19"/>
              <a:gd fmla="*/ 117126 w 1203728" name="T20"/>
              <a:gd fmla="*/ 75250 h 1038311" name="T21"/>
              <a:gd fmla="*/ 121286 w 1203728" name="T22"/>
              <a:gd fmla="*/ 73357 h 1038311" name="T23"/>
              <a:gd fmla="*/ 121284 w 1203728" name="T24"/>
              <a:gd fmla="*/ 73356 h 1038311" name="T25"/>
              <a:gd fmla="*/ 242571 w 1203728" name="T26"/>
              <a:gd fmla="*/ 58685 h 1038311" name="T27"/>
              <a:gd fmla="*/ 774926 w 1203728" name="T28"/>
              <a:gd fmla="*/ 425469 h 1038311" name="T29"/>
              <a:gd fmla="*/ 966787 w 1203728" name="T30"/>
              <a:gd fmla="*/ 425469 h 1038311" name="T31"/>
              <a:gd fmla="*/ 747493 w 1203728" name="T32"/>
              <a:gd fmla="*/ 833438 h 1038311" name="T33"/>
              <a:gd fmla="*/ 340494 w 1203728" name="T34"/>
              <a:gd fmla="*/ 425469 h 1038311" name="T35"/>
              <a:gd fmla="*/ 532355 w 1203728" name="T36"/>
              <a:gd fmla="*/ 425469 h 103831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203728" name="T57"/>
              <a:gd fmla="*/ 0 h 1038311" name="T58"/>
              <a:gd fmla="*/ 1203728 w 1203728" name="T59"/>
              <a:gd fmla="*/ 1038311 h 103831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extrusionOk="0" h="1038311" stroke="0" w="1203728">
                <a:moveTo>
                  <a:pt x="930689" y="1038311"/>
                </a:moveTo>
                <a:lnTo>
                  <a:pt x="423943" y="530056"/>
                </a:lnTo>
                <a:lnTo>
                  <a:pt x="662825" y="530056"/>
                </a:lnTo>
                <a:cubicBezTo>
                  <a:pt x="520679" y="245966"/>
                  <a:pt x="269942" y="73111"/>
                  <a:pt x="0" y="73110"/>
                </a:cubicBezTo>
                <a:lnTo>
                  <a:pt x="302020" y="73111"/>
                </a:ln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close/>
              </a:path>
              <a:path extrusionOk="0" h="1038311" stroke="0" w="1203728">
                <a:moveTo>
                  <a:pt x="151011" y="91389"/>
                </a:moveTo>
                <a:cubicBezTo>
                  <a:pt x="150548" y="91389"/>
                  <a:pt x="143913" y="93355"/>
                  <a:pt x="143050" y="93748"/>
                </a:cubicBezTo>
                <a:lnTo>
                  <a:pt x="145831" y="93748"/>
                </a:lnTo>
                <a:cubicBezTo>
                  <a:pt x="147158" y="93355"/>
                  <a:pt x="150148" y="91782"/>
                  <a:pt x="151011" y="91389"/>
                </a:cubicBezTo>
                <a:close/>
              </a:path>
              <a:path extrusionOk="0" fill="none" h="1038311" w="1203728">
                <a:moveTo>
                  <a:pt x="151009" y="91388"/>
                </a:moveTo>
                <a:cubicBezTo>
                  <a:pt x="182470" y="87580"/>
                  <a:pt x="166381" y="0"/>
                  <a:pt x="302020" y="73111"/>
                </a:cubicBezTo>
                <a:cubicBezTo>
                  <a:pt x="571963" y="73111"/>
                  <a:pt x="822699" y="245967"/>
                  <a:pt x="964845" y="530057"/>
                </a:cubicBezTo>
                <a:lnTo>
                  <a:pt x="1203728" y="530056"/>
                </a:lnTo>
                <a:lnTo>
                  <a:pt x="930689" y="1038311"/>
                </a:lnTo>
                <a:lnTo>
                  <a:pt x="423943" y="530056"/>
                </a:lnTo>
                <a:lnTo>
                  <a:pt x="662825" y="530056"/>
                </a:lnTo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8686" name="TextBox 16"/>
          <p:cNvSpPr txBox="1">
            <a:spLocks noChangeArrowheads="1"/>
          </p:cNvSpPr>
          <p:nvPr/>
        </p:nvSpPr>
        <p:spPr bwMode="auto">
          <a:xfrm>
            <a:off x="3694113" y="3313113"/>
            <a:ext cx="128587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7" name="TextBox 27"/>
          <p:cNvSpPr txBox="1">
            <a:spLocks noChangeArrowheads="1"/>
          </p:cNvSpPr>
          <p:nvPr/>
        </p:nvSpPr>
        <p:spPr bwMode="auto">
          <a:xfrm>
            <a:off x="5522913" y="3313113"/>
            <a:ext cx="128587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8" name="TextBox 28"/>
          <p:cNvSpPr txBox="1">
            <a:spLocks noChangeArrowheads="1"/>
          </p:cNvSpPr>
          <p:nvPr/>
        </p:nvSpPr>
        <p:spPr bwMode="auto">
          <a:xfrm>
            <a:off x="7267574" y="3313113"/>
            <a:ext cx="128587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89" name="TextBox 29"/>
          <p:cNvSpPr txBox="1">
            <a:spLocks noChangeArrowheads="1"/>
          </p:cNvSpPr>
          <p:nvPr/>
        </p:nvSpPr>
        <p:spPr bwMode="auto">
          <a:xfrm>
            <a:off x="2447925" y="5065713"/>
            <a:ext cx="128428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Strength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0" name="TextBox 30"/>
          <p:cNvSpPr txBox="1">
            <a:spLocks noChangeArrowheads="1"/>
          </p:cNvSpPr>
          <p:nvPr/>
        </p:nvSpPr>
        <p:spPr bwMode="auto">
          <a:xfrm>
            <a:off x="5514975" y="5065713"/>
            <a:ext cx="128587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Strength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1" name="TextBox 31"/>
          <p:cNvSpPr txBox="1">
            <a:spLocks noChangeArrowheads="1"/>
          </p:cNvSpPr>
          <p:nvPr/>
        </p:nvSpPr>
        <p:spPr bwMode="auto">
          <a:xfrm>
            <a:off x="8759824" y="5065713"/>
            <a:ext cx="128428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Strength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b="1" lang="en-US" sz="14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an example text. Go ahead and replace it with your own text</a:t>
            </a:r>
          </a:p>
        </p:txBody>
      </p:sp>
      <p:sp>
        <p:nvSpPr>
          <p:cNvPr id="28692" name="Down Arrow 32"/>
          <p:cNvSpPr>
            <a:spLocks noChangeArrowheads="1"/>
          </p:cNvSpPr>
          <p:nvPr/>
        </p:nvSpPr>
        <p:spPr bwMode="auto">
          <a:xfrm>
            <a:off x="6005513" y="2820988"/>
            <a:ext cx="306387" cy="30638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noProof="1" sz="1600">
              <a:solidFill>
                <a:srgbClr val="FFFFFF"/>
              </a:solidFill>
              <a:sym typeface="+mn-lt"/>
            </a:endParaRPr>
          </a:p>
        </p:txBody>
      </p:sp>
      <p:sp>
        <p:nvSpPr>
          <p:cNvPr id="28693" name="Down Arrow 33"/>
          <p:cNvSpPr>
            <a:spLocks noChangeArrowheads="1"/>
          </p:cNvSpPr>
          <p:nvPr/>
        </p:nvSpPr>
        <p:spPr bwMode="auto">
          <a:xfrm>
            <a:off x="6005513" y="4684713"/>
            <a:ext cx="306387" cy="30638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noProof="1" sz="16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28694" name="组合 22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28695" name="任意多边形 23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28696" name="任意多边形 24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28698" name="任意多边形 2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28697" name="文本框 25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BFBFBF"/>
              </a:solidFill>
            </a:endParaRPr>
          </a:p>
        </p:txBody>
      </p:sp>
      <p:grpSp>
        <p:nvGrpSpPr>
          <p:cNvPr id="29699" name="组合 22"/>
          <p:cNvGrpSpPr/>
          <p:nvPr/>
        </p:nvGrpSpPr>
        <p:grpSpPr>
          <a:xfrm>
            <a:off x="2733675" y="3568700"/>
            <a:ext cx="7096125" cy="876300"/>
            <a:chExt cx="4698472" cy="580362"/>
          </a:xfrm>
        </p:grpSpPr>
        <p:sp>
          <p:nvSpPr>
            <p:cNvPr id="29702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04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05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06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07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08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09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10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11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29712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grpSp>
          <p:nvGrpSpPr>
            <p:cNvPr id="29713" name="椭圆 14"/>
            <p:cNvGrpSpPr/>
            <p:nvPr/>
          </p:nvGrpSpPr>
          <p:grpSpPr>
            <a:xfrm>
              <a:off x="2076914" y="325339"/>
              <a:ext cx="226031" cy="213977"/>
              <a:chExt cx="341376" cy="323088"/>
            </a:xfrm>
          </p:grpSpPr>
          <p:pic>
            <p:nvPicPr>
              <p:cNvPr id="29729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30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4" name="椭圆 15"/>
            <p:cNvGrpSpPr/>
            <p:nvPr/>
          </p:nvGrpSpPr>
          <p:grpSpPr>
            <a:xfrm>
              <a:off x="1112245" y="301115"/>
              <a:ext cx="230067" cy="185716"/>
              <a:chExt cx="347472" cy="280416"/>
            </a:xfrm>
          </p:grpSpPr>
          <p:pic>
            <p:nvPicPr>
              <p:cNvPr id="29727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8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5" name="椭圆 16"/>
            <p:cNvGrpSpPr/>
            <p:nvPr/>
          </p:nvGrpSpPr>
          <p:grpSpPr>
            <a:xfrm>
              <a:off x="2448251" y="-1682"/>
              <a:ext cx="242176" cy="286648"/>
              <a:chExt cx="365760" cy="432816"/>
            </a:xfrm>
          </p:grpSpPr>
          <p:pic>
            <p:nvPicPr>
              <p:cNvPr id="29725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6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6" name="椭圆 17"/>
            <p:cNvGrpSpPr/>
            <p:nvPr/>
          </p:nvGrpSpPr>
          <p:grpSpPr>
            <a:xfrm>
              <a:off x="3251469" y="393973"/>
              <a:ext cx="169523" cy="185716"/>
              <a:chExt cx="256032" cy="280416"/>
            </a:xfrm>
          </p:grpSpPr>
          <p:pic>
            <p:nvPicPr>
              <p:cNvPr id="29723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4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7" name="椭圆 18"/>
            <p:cNvGrpSpPr/>
            <p:nvPr/>
          </p:nvGrpSpPr>
          <p:grpSpPr>
            <a:xfrm>
              <a:off x="1608706" y="111362"/>
              <a:ext cx="226031" cy="254350"/>
              <a:chExt cx="341376" cy="384048"/>
            </a:xfrm>
          </p:grpSpPr>
          <p:pic>
            <p:nvPicPr>
              <p:cNvPr id="29721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2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9718" name="椭圆 19"/>
            <p:cNvGrpSpPr/>
            <p:nvPr/>
          </p:nvGrpSpPr>
          <p:grpSpPr>
            <a:xfrm>
              <a:off x="3501718" y="95213"/>
              <a:ext cx="153378" cy="173604"/>
              <a:chExt cx="231648" cy="262128"/>
            </a:xfrm>
          </p:grpSpPr>
          <p:pic>
            <p:nvPicPr>
              <p:cNvPr id="29719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20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00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1756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 HERE</a:t>
            </a:r>
          </a:p>
        </p:txBody>
      </p:sp>
      <p:sp>
        <p:nvSpPr>
          <p:cNvPr id="29701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04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1308100" y="2405063"/>
            <a:ext cx="2265363" cy="1927225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3808413" y="2405063"/>
            <a:ext cx="2263775" cy="1927225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4" name="矩形 3"/>
          <p:cNvSpPr>
            <a:spLocks noChangeArrowheads="1"/>
          </p:cNvSpPr>
          <p:nvPr/>
        </p:nvSpPr>
        <p:spPr bwMode="auto">
          <a:xfrm>
            <a:off x="6307138" y="2405063"/>
            <a:ext cx="2265362" cy="1927225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5" name="矩形 4"/>
          <p:cNvSpPr>
            <a:spLocks noChangeArrowheads="1"/>
          </p:cNvSpPr>
          <p:nvPr/>
        </p:nvSpPr>
        <p:spPr bwMode="auto">
          <a:xfrm>
            <a:off x="8805863" y="2405063"/>
            <a:ext cx="2265362" cy="1927225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0726" name="圆角矩形 5"/>
          <p:cNvSpPr>
            <a:spLocks noChangeArrowheads="1"/>
          </p:cNvSpPr>
          <p:nvPr/>
        </p:nvSpPr>
        <p:spPr bwMode="auto">
          <a:xfrm>
            <a:off x="1709738" y="2232025"/>
            <a:ext cx="1460500" cy="381000"/>
          </a:xfrm>
          <a:prstGeom prst="roundRect">
            <a:avLst>
              <a:gd fmla="val 50000" name="adj"/>
            </a:avLst>
          </a:prstGeom>
          <a:solidFill>
            <a:srgbClr val="B244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7" name="圆角矩形 6"/>
          <p:cNvSpPr>
            <a:spLocks noChangeArrowheads="1"/>
          </p:cNvSpPr>
          <p:nvPr/>
        </p:nvSpPr>
        <p:spPr bwMode="auto">
          <a:xfrm>
            <a:off x="4210050" y="2212975"/>
            <a:ext cx="1460500" cy="381000"/>
          </a:xfrm>
          <a:prstGeom prst="roundRect">
            <a:avLst>
              <a:gd fmla="val 50000" name="adj"/>
            </a:avLst>
          </a:prstGeom>
          <a:solidFill>
            <a:srgbClr val="FF6B2D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8" name="圆角矩形 7"/>
          <p:cNvSpPr>
            <a:spLocks noChangeArrowheads="1"/>
          </p:cNvSpPr>
          <p:nvPr/>
        </p:nvSpPr>
        <p:spPr bwMode="auto">
          <a:xfrm>
            <a:off x="6708775" y="2217738"/>
            <a:ext cx="1460500" cy="381000"/>
          </a:xfrm>
          <a:prstGeom prst="roundRect">
            <a:avLst>
              <a:gd fmla="val 50000" name="adj"/>
            </a:avLst>
          </a:prstGeom>
          <a:solidFill>
            <a:srgbClr val="B9CF3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0729" name="圆角矩形 8"/>
          <p:cNvSpPr>
            <a:spLocks noChangeArrowheads="1"/>
          </p:cNvSpPr>
          <p:nvPr/>
        </p:nvSpPr>
        <p:spPr bwMode="auto">
          <a:xfrm>
            <a:off x="9209088" y="2198688"/>
            <a:ext cx="1460500" cy="381000"/>
          </a:xfrm>
          <a:prstGeom prst="roundRect">
            <a:avLst>
              <a:gd fmla="val 50000" name="adj"/>
            </a:avLst>
          </a:prstGeom>
          <a:solidFill>
            <a:srgbClr val="1CADE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grpSp>
        <p:nvGrpSpPr>
          <p:cNvPr id="30730" name="组合 26"/>
          <p:cNvGrpSpPr/>
          <p:nvPr/>
        </p:nvGrpSpPr>
        <p:grpSpPr>
          <a:xfrm>
            <a:off x="1308100" y="4505325"/>
            <a:ext cx="2389188" cy="1114425"/>
            <a:chExt cx="2388348" cy="1113329"/>
          </a:xfrm>
        </p:grpSpPr>
        <p:sp>
          <p:nvSpPr>
            <p:cNvPr id="30746" name="矩形 27"/>
            <p:cNvSpPr>
              <a:spLocks noChangeArrowheads="1"/>
            </p:cNvSpPr>
            <p:nvPr/>
          </p:nvSpPr>
          <p:spPr bwMode="auto">
            <a:xfrm>
              <a:off x="15869" y="0"/>
              <a:ext cx="1601542" cy="3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0747" name="矩形 28"/>
            <p:cNvSpPr>
              <a:spLocks noChangeArrowheads="1"/>
            </p:cNvSpPr>
            <p:nvPr/>
          </p:nvSpPr>
          <p:spPr bwMode="auto">
            <a:xfrm>
              <a:off x="0" y="245821"/>
              <a:ext cx="2388348" cy="85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HERE.</a:t>
              </a:r>
            </a:p>
          </p:txBody>
        </p:sp>
      </p:grpSp>
      <p:grpSp>
        <p:nvGrpSpPr>
          <p:cNvPr id="30731" name="组合 26"/>
          <p:cNvGrpSpPr/>
          <p:nvPr/>
        </p:nvGrpSpPr>
        <p:grpSpPr>
          <a:xfrm>
            <a:off x="3808413" y="4505325"/>
            <a:ext cx="2389187" cy="1114425"/>
            <a:chExt cx="2388348" cy="1113329"/>
          </a:xfrm>
        </p:grpSpPr>
        <p:sp>
          <p:nvSpPr>
            <p:cNvPr id="30744" name="矩形 27"/>
            <p:cNvSpPr>
              <a:spLocks noChangeArrowheads="1"/>
            </p:cNvSpPr>
            <p:nvPr/>
          </p:nvSpPr>
          <p:spPr bwMode="auto">
            <a:xfrm>
              <a:off x="15869" y="0"/>
              <a:ext cx="1601542" cy="3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0745" name="矩形 28"/>
            <p:cNvSpPr>
              <a:spLocks noChangeArrowheads="1"/>
            </p:cNvSpPr>
            <p:nvPr/>
          </p:nvSpPr>
          <p:spPr bwMode="auto">
            <a:xfrm>
              <a:off x="0" y="245821"/>
              <a:ext cx="2388348" cy="85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HERE.</a:t>
              </a:r>
            </a:p>
          </p:txBody>
        </p:sp>
      </p:grpSp>
      <p:grpSp>
        <p:nvGrpSpPr>
          <p:cNvPr id="30732" name="组合 26"/>
          <p:cNvGrpSpPr/>
          <p:nvPr/>
        </p:nvGrpSpPr>
        <p:grpSpPr>
          <a:xfrm>
            <a:off x="6370638" y="4505325"/>
            <a:ext cx="2389187" cy="1114425"/>
            <a:chExt cx="2388348" cy="1113329"/>
          </a:xfrm>
        </p:grpSpPr>
        <p:sp>
          <p:nvSpPr>
            <p:cNvPr id="30742" name="矩形 27"/>
            <p:cNvSpPr>
              <a:spLocks noChangeArrowheads="1"/>
            </p:cNvSpPr>
            <p:nvPr/>
          </p:nvSpPr>
          <p:spPr bwMode="auto">
            <a:xfrm>
              <a:off x="15869" y="0"/>
              <a:ext cx="1601542" cy="3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0743" name="矩形 28"/>
            <p:cNvSpPr>
              <a:spLocks noChangeArrowheads="1"/>
            </p:cNvSpPr>
            <p:nvPr/>
          </p:nvSpPr>
          <p:spPr bwMode="auto">
            <a:xfrm>
              <a:off x="1" y="245821"/>
              <a:ext cx="2388348" cy="85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HERE.</a:t>
              </a:r>
            </a:p>
          </p:txBody>
        </p:sp>
      </p:grpSp>
      <p:grpSp>
        <p:nvGrpSpPr>
          <p:cNvPr id="30733" name="组合 26"/>
          <p:cNvGrpSpPr/>
          <p:nvPr/>
        </p:nvGrpSpPr>
        <p:grpSpPr>
          <a:xfrm>
            <a:off x="8805863" y="4505325"/>
            <a:ext cx="2389187" cy="1114425"/>
            <a:chExt cx="2388348" cy="1113329"/>
          </a:xfrm>
        </p:grpSpPr>
        <p:sp>
          <p:nvSpPr>
            <p:cNvPr id="30740" name="矩形 27"/>
            <p:cNvSpPr>
              <a:spLocks noChangeArrowheads="1"/>
            </p:cNvSpPr>
            <p:nvPr/>
          </p:nvSpPr>
          <p:spPr bwMode="auto">
            <a:xfrm>
              <a:off x="15868" y="0"/>
              <a:ext cx="1601542" cy="3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0741" name="矩形 28"/>
            <p:cNvSpPr>
              <a:spLocks noChangeArrowheads="1"/>
            </p:cNvSpPr>
            <p:nvPr/>
          </p:nvSpPr>
          <p:spPr bwMode="auto">
            <a:xfrm>
              <a:off x="-1" y="245821"/>
              <a:ext cx="2388348" cy="858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 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HERE,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HERE.</a:t>
              </a:r>
            </a:p>
          </p:txBody>
        </p:sp>
      </p:grpSp>
      <p:grpSp>
        <p:nvGrpSpPr>
          <p:cNvPr id="30734" name="组合 23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30735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30736" name="任意多边形 29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30738" name="任意多边形 2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3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0737" name="文本框 30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746" name="Picture 9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98813" y="6046788"/>
            <a:ext cx="55022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Oval 14"/>
          <p:cNvSpPr>
            <a:spLocks noChangeArrowheads="1"/>
          </p:cNvSpPr>
          <p:nvPr/>
        </p:nvSpPr>
        <p:spPr bwMode="auto">
          <a:xfrm>
            <a:off x="3881438" y="1814513"/>
            <a:ext cx="4475162" cy="4476750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48" name="Oval 15"/>
          <p:cNvSpPr>
            <a:spLocks noChangeArrowheads="1"/>
          </p:cNvSpPr>
          <p:nvPr/>
        </p:nvSpPr>
        <p:spPr bwMode="auto">
          <a:xfrm>
            <a:off x="4224338" y="2490788"/>
            <a:ext cx="3787775" cy="3786187"/>
          </a:xfrm>
          <a:prstGeom prst="ellipse">
            <a:avLst/>
          </a:prstGeom>
          <a:solidFill>
            <a:schemeClr val="bg1">
              <a:alpha val="5294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49" name="Oval 16"/>
          <p:cNvSpPr>
            <a:spLocks noChangeArrowheads="1"/>
          </p:cNvSpPr>
          <p:nvPr/>
        </p:nvSpPr>
        <p:spPr bwMode="auto">
          <a:xfrm>
            <a:off x="4568825" y="3176588"/>
            <a:ext cx="3097213" cy="3097212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50" name="Oval 17"/>
          <p:cNvSpPr>
            <a:spLocks noChangeArrowheads="1"/>
          </p:cNvSpPr>
          <p:nvPr/>
        </p:nvSpPr>
        <p:spPr bwMode="auto">
          <a:xfrm>
            <a:off x="4911725" y="3865563"/>
            <a:ext cx="2409825" cy="2408237"/>
          </a:xfrm>
          <a:prstGeom prst="ellipse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31751" name="Oval 18"/>
          <p:cNvSpPr>
            <a:spLocks noChangeArrowheads="1"/>
          </p:cNvSpPr>
          <p:nvPr/>
        </p:nvSpPr>
        <p:spPr bwMode="auto">
          <a:xfrm>
            <a:off x="5254625" y="4543425"/>
            <a:ext cx="1722438" cy="1722438"/>
          </a:xfrm>
          <a:prstGeom prst="ellipse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31752" name="Group 11"/>
          <p:cNvGrpSpPr/>
          <p:nvPr/>
        </p:nvGrpSpPr>
        <p:grpSpPr>
          <a:xfrm>
            <a:off x="5451475" y="2016125"/>
            <a:ext cx="1350963" cy="3619500"/>
            <a:chExt cx="807" cy="2165"/>
          </a:xfrm>
        </p:grpSpPr>
        <p:sp>
          <p:nvSpPr>
            <p:cNvPr id="31771" name="Text Box 19"/>
            <p:cNvSpPr txBox="1">
              <a:spLocks noChangeArrowheads="1"/>
            </p:cNvSpPr>
            <p:nvPr/>
          </p:nvSpPr>
          <p:spPr bwMode="auto">
            <a:xfrm>
              <a:off x="91" y="0"/>
              <a:ext cx="61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801688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801688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801688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801688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801688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801688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801688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801688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Business</a:t>
              </a:r>
              <a:b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Transformation </a:t>
              </a:r>
            </a:p>
          </p:txBody>
        </p:sp>
        <p:sp>
          <p:nvSpPr>
            <p:cNvPr id="31772" name="Text Box 19"/>
            <p:cNvSpPr txBox="1">
              <a:spLocks noChangeArrowheads="1"/>
            </p:cNvSpPr>
            <p:nvPr/>
          </p:nvSpPr>
          <p:spPr bwMode="auto">
            <a:xfrm>
              <a:off x="103" y="407"/>
              <a:ext cx="5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801688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801688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801688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801688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801688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801688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801688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801688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Change</a:t>
              </a:r>
              <a:b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Management </a:t>
              </a:r>
            </a:p>
          </p:txBody>
        </p:sp>
        <p:sp>
          <p:nvSpPr>
            <p:cNvPr id="31773" name="Text Box 19"/>
            <p:cNvSpPr txBox="1">
              <a:spLocks noChangeArrowheads="1"/>
            </p:cNvSpPr>
            <p:nvPr/>
          </p:nvSpPr>
          <p:spPr bwMode="auto">
            <a:xfrm>
              <a:off x="61" y="817"/>
              <a:ext cx="67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801688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801688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801688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801688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801688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801688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801688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801688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Organization</a:t>
              </a:r>
              <a:b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Development </a:t>
              </a:r>
            </a:p>
          </p:txBody>
        </p:sp>
        <p:sp>
          <p:nvSpPr>
            <p:cNvPr id="31774" name="Text Box 19"/>
            <p:cNvSpPr txBox="1">
              <a:spLocks noChangeArrowheads="1"/>
            </p:cNvSpPr>
            <p:nvPr/>
          </p:nvSpPr>
          <p:spPr bwMode="auto">
            <a:xfrm>
              <a:off x="0" y="1270"/>
              <a:ext cx="79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801688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801688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801688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801688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801688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801688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801688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801688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Business Process</a:t>
              </a:r>
              <a:b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Development</a:t>
              </a:r>
            </a:p>
          </p:txBody>
        </p:sp>
        <p:sp>
          <p:nvSpPr>
            <p:cNvPr id="31775" name="Text Box 19"/>
            <p:cNvSpPr txBox="1">
              <a:spLocks noChangeArrowheads="1"/>
            </p:cNvSpPr>
            <p:nvPr/>
          </p:nvSpPr>
          <p:spPr bwMode="auto">
            <a:xfrm>
              <a:off x="14" y="1889"/>
              <a:ext cx="793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801688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defTabSz="801688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defTabSz="801688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defTabSz="801688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defTabSz="801688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defTabSz="801688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defTabSz="801688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defTabSz="801688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defTabSz="801688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Font charset="0" panose="020b0604020202020204" pitchFamily="34" typeface="Arial"/>
                <a:buNone/>
              </a:pP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Customer</a:t>
              </a:r>
              <a:b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Relationship</a:t>
              </a:r>
              <a:b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</a:br>
              <a:r>
                <a:rPr altLang="zh-CN" b="1" lang="en-US" sz="10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Management </a:t>
              </a:r>
            </a:p>
          </p:txBody>
        </p:sp>
      </p:grpSp>
      <p:grpSp>
        <p:nvGrpSpPr>
          <p:cNvPr id="31753" name="Group 17"/>
          <p:cNvGrpSpPr/>
          <p:nvPr/>
        </p:nvGrpSpPr>
        <p:grpSpPr>
          <a:xfrm>
            <a:off x="5430838" y="4702175"/>
            <a:ext cx="1409700" cy="1350963"/>
            <a:chExt cx="843" cy="808"/>
          </a:xfrm>
        </p:grpSpPr>
        <p:sp>
          <p:nvSpPr>
            <p:cNvPr id="31768" name="AutoShape 25"/>
            <p:cNvSpPr/>
            <p:nvPr/>
          </p:nvSpPr>
          <p:spPr bwMode="auto">
            <a:xfrm rot="2829383">
              <a:off x="141" y="86"/>
              <a:ext cx="702" cy="702"/>
            </a:xfrm>
            <a:custGeom>
              <a:gdLst>
                <a:gd fmla="*/ 633 w 21600" name="T0"/>
                <a:gd fmla="*/ 424 h 21600" name="T1"/>
                <a:gd fmla="*/ 642 w 21600" name="T2"/>
                <a:gd fmla="*/ 351 h 21600" name="T3"/>
                <a:gd fmla="*/ 568 w 21600" name="T4"/>
                <a:gd fmla="*/ 156 h 21600" name="T5"/>
                <a:gd fmla="*/ 612 w 21600" name="T6"/>
                <a:gd fmla="*/ 116 h 21600" name="T7"/>
                <a:gd fmla="*/ 702 w 21600" name="T8"/>
                <a:gd fmla="*/ 351 h 21600" name="T9"/>
                <a:gd fmla="*/ 691 w 21600" name="T10"/>
                <a:gd fmla="*/ 439 h 21600" name="T11"/>
                <a:gd fmla="*/ 776 w 21600" name="T12"/>
                <a:gd fmla="*/ 460 h 21600" name="T13"/>
                <a:gd fmla="*/ 633 w 21600" name="T14"/>
                <a:gd fmla="*/ 545 h 21600" name="T15"/>
                <a:gd fmla="*/ 548 w 21600" name="T16"/>
                <a:gd fmla="*/ 402 h 21600" name="T17"/>
                <a:gd fmla="*/ 633 w 21600" name="T18"/>
                <a:gd fmla="*/ 424 h 2160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3169 w 21600" name="T30"/>
                <a:gd fmla="*/ 3169 h 21600" name="T31"/>
                <a:gd fmla="*/ 18431 w 21600" name="T32"/>
                <a:gd fmla="*/ 18431 h 2160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600" w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1769" name="AutoShape 26"/>
            <p:cNvSpPr/>
            <p:nvPr/>
          </p:nvSpPr>
          <p:spPr bwMode="auto">
            <a:xfrm flipH="1" flipV="1" rot="-414137">
              <a:off x="0" y="106"/>
              <a:ext cx="702" cy="702"/>
            </a:xfrm>
            <a:custGeom>
              <a:gdLst>
                <a:gd fmla="*/ 633 w 21600" name="T0"/>
                <a:gd fmla="*/ 424 h 21600" name="T1"/>
                <a:gd fmla="*/ 642 w 21600" name="T2"/>
                <a:gd fmla="*/ 351 h 21600" name="T3"/>
                <a:gd fmla="*/ 568 w 21600" name="T4"/>
                <a:gd fmla="*/ 156 h 21600" name="T5"/>
                <a:gd fmla="*/ 612 w 21600" name="T6"/>
                <a:gd fmla="*/ 116 h 21600" name="T7"/>
                <a:gd fmla="*/ 702 w 21600" name="T8"/>
                <a:gd fmla="*/ 351 h 21600" name="T9"/>
                <a:gd fmla="*/ 691 w 21600" name="T10"/>
                <a:gd fmla="*/ 439 h 21600" name="T11"/>
                <a:gd fmla="*/ 776 w 21600" name="T12"/>
                <a:gd fmla="*/ 460 h 21600" name="T13"/>
                <a:gd fmla="*/ 633 w 21600" name="T14"/>
                <a:gd fmla="*/ 545 h 21600" name="T15"/>
                <a:gd fmla="*/ 548 w 21600" name="T16"/>
                <a:gd fmla="*/ 402 h 21600" name="T17"/>
                <a:gd fmla="*/ 633 w 21600" name="T18"/>
                <a:gd fmla="*/ 424 h 2160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3169 w 21600" name="T30"/>
                <a:gd fmla="*/ 3169 h 21600" name="T31"/>
                <a:gd fmla="*/ 18431 w 21600" name="T32"/>
                <a:gd fmla="*/ 18431 h 2160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600" w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1770" name="AutoShape 27"/>
            <p:cNvSpPr/>
            <p:nvPr/>
          </p:nvSpPr>
          <p:spPr bwMode="auto">
            <a:xfrm flipH="1" flipV="1" rot="5932106">
              <a:off x="51" y="0"/>
              <a:ext cx="702" cy="703"/>
            </a:xfrm>
            <a:custGeom>
              <a:gdLst>
                <a:gd fmla="*/ 633 w 21600" name="T0"/>
                <a:gd fmla="*/ 424 h 21600" name="T1"/>
                <a:gd fmla="*/ 642 w 21600" name="T2"/>
                <a:gd fmla="*/ 352 h 21600" name="T3"/>
                <a:gd fmla="*/ 568 w 21600" name="T4"/>
                <a:gd fmla="*/ 156 h 21600" name="T5"/>
                <a:gd fmla="*/ 612 w 21600" name="T6"/>
                <a:gd fmla="*/ 116 h 21600" name="T7"/>
                <a:gd fmla="*/ 702 w 21600" name="T8"/>
                <a:gd fmla="*/ 352 h 21600" name="T9"/>
                <a:gd fmla="*/ 691 w 21600" name="T10"/>
                <a:gd fmla="*/ 439 h 21600" name="T11"/>
                <a:gd fmla="*/ 776 w 21600" name="T12"/>
                <a:gd fmla="*/ 461 h 21600" name="T13"/>
                <a:gd fmla="*/ 633 w 21600" name="T14"/>
                <a:gd fmla="*/ 546 h 21600" name="T15"/>
                <a:gd fmla="*/ 548 w 21600" name="T16"/>
                <a:gd fmla="*/ 402 h 21600" name="T17"/>
                <a:gd fmla="*/ 633 w 21600" name="T18"/>
                <a:gd fmla="*/ 424 h 2160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3169 w 21600" name="T30"/>
                <a:gd fmla="*/ 3165 h 21600" name="T31"/>
                <a:gd fmla="*/ 18431 w 21600" name="T32"/>
                <a:gd fmla="*/ 18435 h 2160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21600" w="21600">
                  <a:moveTo>
                    <a:pt x="19482" y="13036"/>
                  </a:moveTo>
                  <a:cubicBezTo>
                    <a:pt x="19670" y="12306"/>
                    <a:pt x="19766" y="11554"/>
                    <a:pt x="19766" y="10800"/>
                  </a:cubicBezTo>
                  <a:cubicBezTo>
                    <a:pt x="19766" y="8586"/>
                    <a:pt x="18947" y="6450"/>
                    <a:pt x="17466" y="4804"/>
                  </a:cubicBezTo>
                  <a:lnTo>
                    <a:pt x="18830" y="3578"/>
                  </a:lnTo>
                  <a:cubicBezTo>
                    <a:pt x="20613" y="5561"/>
                    <a:pt x="21600" y="8133"/>
                    <a:pt x="21600" y="10800"/>
                  </a:cubicBezTo>
                  <a:cubicBezTo>
                    <a:pt x="21600" y="11708"/>
                    <a:pt x="21485" y="12614"/>
                    <a:pt x="21258" y="13494"/>
                  </a:cubicBezTo>
                  <a:lnTo>
                    <a:pt x="23873" y="14168"/>
                  </a:lnTo>
                  <a:lnTo>
                    <a:pt x="19468" y="16768"/>
                  </a:lnTo>
                  <a:lnTo>
                    <a:pt x="16867" y="12363"/>
                  </a:lnTo>
                  <a:lnTo>
                    <a:pt x="19482" y="130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sp>
        <p:nvSpPr>
          <p:cNvPr id="31754" name="Text Box 13"/>
          <p:cNvSpPr txBox="1">
            <a:spLocks noChangeArrowheads="1"/>
          </p:cNvSpPr>
          <p:nvPr/>
        </p:nvSpPr>
        <p:spPr bwMode="auto">
          <a:xfrm>
            <a:off x="8455024" y="3048000"/>
            <a:ext cx="2128838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8016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8016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8016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8016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8016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8016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8016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8016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All phrases can be replaced with your own text.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1608138" y="3768725"/>
            <a:ext cx="2327275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8016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8016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8016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8016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8016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8016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8016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8016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All phrases can be replaced with your </a:t>
            </a:r>
            <a:b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</a:b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own text.</a:t>
            </a:r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8064499" y="4664075"/>
            <a:ext cx="251936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8016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8016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8016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8016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8016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8016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8016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8016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All phrases can be replaced with </a:t>
            </a:r>
            <a:b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</a:b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your own text.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627188" y="2274888"/>
            <a:ext cx="2449512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8016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8016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8016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8016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8016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8016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8016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8016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All phrases can be replaced with your </a:t>
            </a:r>
            <a:b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</a:br>
            <a:r>
              <a:rPr altLang="zh-CN" lang="en-US" sz="16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own text.</a:t>
            </a:r>
          </a:p>
        </p:txBody>
      </p:sp>
      <p:sp>
        <p:nvSpPr>
          <p:cNvPr id="31758" name="Line 17"/>
          <p:cNvSpPr>
            <a:spLocks noChangeShapeType="1"/>
          </p:cNvSpPr>
          <p:nvPr/>
        </p:nvSpPr>
        <p:spPr bwMode="auto">
          <a:xfrm rot="10800000">
            <a:off x="1666875" y="214630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9" name="Line 17"/>
          <p:cNvSpPr>
            <a:spLocks noChangeShapeType="1"/>
          </p:cNvSpPr>
          <p:nvPr/>
        </p:nvSpPr>
        <p:spPr bwMode="auto">
          <a:xfrm rot="10800000">
            <a:off x="6865938" y="2932113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0" name="Line 17"/>
          <p:cNvSpPr>
            <a:spLocks noChangeShapeType="1"/>
          </p:cNvSpPr>
          <p:nvPr/>
        </p:nvSpPr>
        <p:spPr bwMode="auto">
          <a:xfrm rot="10800000">
            <a:off x="1666875" y="3638550"/>
            <a:ext cx="3705225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rot="10800000">
            <a:off x="6865938" y="4541838"/>
            <a:ext cx="370205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ash"/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1762" name="组合 25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31763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31764" name="任意多边形 27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31766" name="任意多边形 2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7" name="Text Box 30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1765" name="文本框 28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空心弧 2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0 w 3276600" name="T0"/>
              <a:gd fmla="*/ 1639094 h 3278187" name="T1"/>
              <a:gd fmla="*/ 1638300 w 3276600" name="T2"/>
              <a:gd fmla="*/ 0 h 3278187" name="T3"/>
              <a:gd fmla="*/ 1638300 w 3276600" name="T4"/>
              <a:gd fmla="*/ 152100 h 3278187" name="T5"/>
              <a:gd fmla="*/ 152100 w 3276600" name="T6"/>
              <a:gd fmla="*/ 1639094 h 3278187" name="T7"/>
              <a:gd fmla="*/ 0 w 3276600" name="T8"/>
              <a:gd fmla="*/ 1639094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0" y="1639094"/>
                </a:moveTo>
                <a:cubicBezTo>
                  <a:pt x="0" y="733847"/>
                  <a:pt x="733492" y="0"/>
                  <a:pt x="1638300" y="0"/>
                </a:cubicBezTo>
                <a:lnTo>
                  <a:pt x="1638300" y="152100"/>
                </a:lnTo>
                <a:cubicBezTo>
                  <a:pt x="817494" y="152100"/>
                  <a:pt x="152100" y="817850"/>
                  <a:pt x="152100" y="1639094"/>
                </a:cubicBezTo>
                <a:lnTo>
                  <a:pt x="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1" name="空心弧 22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1638300 w 3276600" name="T0"/>
              <a:gd fmla="*/ 3278187 h 3278187" name="T1"/>
              <a:gd fmla="*/ 0 w 3276600" name="T2"/>
              <a:gd fmla="*/ 1639093 h 3278187" name="T3"/>
              <a:gd fmla="*/ 152100 w 3276600" name="T4"/>
              <a:gd fmla="*/ 1639094 h 3278187" name="T5"/>
              <a:gd fmla="*/ 1638300 w 3276600" name="T6"/>
              <a:gd fmla="*/ 3126088 h 3278187" name="T7"/>
              <a:gd fmla="*/ 1638300 w 3276600" name="T8"/>
              <a:gd fmla="*/ 3278187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1638300" y="3278187"/>
                </a:moveTo>
                <a:cubicBezTo>
                  <a:pt x="733492" y="3278187"/>
                  <a:pt x="0" y="2544340"/>
                  <a:pt x="0" y="1639093"/>
                </a:cubicBezTo>
                <a:lnTo>
                  <a:pt x="152100" y="1639094"/>
                </a:lnTo>
                <a:cubicBezTo>
                  <a:pt x="152100" y="2460338"/>
                  <a:pt x="817494" y="3126088"/>
                  <a:pt x="1638300" y="3126088"/>
                </a:cubicBezTo>
                <a:lnTo>
                  <a:pt x="1638300" y="3278187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2" name="空心弧 23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3276600 w 3276600" name="T0"/>
              <a:gd fmla="*/ 1639094 h 3278187" name="T1"/>
              <a:gd fmla="*/ 1638300 w 3276600" name="T2"/>
              <a:gd fmla="*/ 3278188 h 3278187" name="T3"/>
              <a:gd fmla="*/ 1638300 w 3276600" name="T4"/>
              <a:gd fmla="*/ 3126087 h 3278187" name="T5"/>
              <a:gd fmla="*/ 3124500 w 3276600" name="T6"/>
              <a:gd fmla="*/ 1639093 h 3278187" name="T7"/>
              <a:gd fmla="*/ 3276600 w 3276600" name="T8"/>
              <a:gd fmla="*/ 1639094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3276600" y="1639094"/>
                </a:moveTo>
                <a:cubicBezTo>
                  <a:pt x="3276600" y="2544341"/>
                  <a:pt x="2543108" y="3278188"/>
                  <a:pt x="1638300" y="3278188"/>
                </a:cubicBezTo>
                <a:lnTo>
                  <a:pt x="1638300" y="3126087"/>
                </a:lnTo>
                <a:cubicBezTo>
                  <a:pt x="2459106" y="3126087"/>
                  <a:pt x="3124500" y="2460337"/>
                  <a:pt x="3124500" y="1639093"/>
                </a:cubicBezTo>
                <a:lnTo>
                  <a:pt x="3276600" y="1639094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3" name="空心弧 24"/>
          <p:cNvSpPr/>
          <p:nvPr/>
        </p:nvSpPr>
        <p:spPr bwMode="auto">
          <a:xfrm>
            <a:off x="4457700" y="2459038"/>
            <a:ext cx="3276600" cy="3278187"/>
          </a:xfrm>
          <a:custGeom>
            <a:gdLst>
              <a:gd fmla="*/ 1638300 w 3276600" name="T0"/>
              <a:gd fmla="*/ 0 h 3278187" name="T1"/>
              <a:gd fmla="*/ 3276600 w 3276600" name="T2"/>
              <a:gd fmla="*/ 1639094 h 3278187" name="T3"/>
              <a:gd fmla="*/ 3124500 w 3276600" name="T4"/>
              <a:gd fmla="*/ 1639094 h 3278187" name="T5"/>
              <a:gd fmla="*/ 1638300 w 3276600" name="T6"/>
              <a:gd fmla="*/ 152100 h 3278187" name="T7"/>
              <a:gd fmla="*/ 1638300 w 3276600" name="T8"/>
              <a:gd fmla="*/ 0 h 327818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276600" name="T15"/>
              <a:gd fmla="*/ 0 h 3278187" name="T16"/>
              <a:gd fmla="*/ 3276600 w 3276600" name="T17"/>
              <a:gd fmla="*/ 3278187 h 327818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3278187" w="3276600">
                <a:moveTo>
                  <a:pt x="1638300" y="0"/>
                </a:moveTo>
                <a:cubicBezTo>
                  <a:pt x="2543108" y="0"/>
                  <a:pt x="3276600" y="733847"/>
                  <a:pt x="3276600" y="1639094"/>
                </a:cubicBezTo>
                <a:lnTo>
                  <a:pt x="3124500" y="1639094"/>
                </a:lnTo>
                <a:cubicBezTo>
                  <a:pt x="3124500" y="817850"/>
                  <a:pt x="2459106" y="152100"/>
                  <a:pt x="1638300" y="152100"/>
                </a:cubicBezTo>
                <a:lnTo>
                  <a:pt x="163830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4" name="任意多边形 25"/>
          <p:cNvSpPr>
            <a:spLocks noChangeArrowheads="1"/>
          </p:cNvSpPr>
          <p:nvPr/>
        </p:nvSpPr>
        <p:spPr bwMode="auto">
          <a:xfrm>
            <a:off x="5341938" y="3343275"/>
            <a:ext cx="1508125" cy="1509713"/>
          </a:xfrm>
          <a:custGeom>
            <a:gdLst>
              <a:gd fmla="*/ 0 w 1509463" name="T0"/>
              <a:gd fmla="*/ 755107 h 1509463" name="T1"/>
              <a:gd fmla="*/ 752727 w 1509463" name="T2"/>
              <a:gd fmla="*/ 0 h 1509463" name="T3"/>
              <a:gd fmla="*/ 1505453 w 1509463" name="T4"/>
              <a:gd fmla="*/ 755107 h 1509463" name="T5"/>
              <a:gd fmla="*/ 752727 w 1509463" name="T6"/>
              <a:gd fmla="*/ 1510214 h 1509463" name="T7"/>
              <a:gd fmla="*/ 0 w 1509463" name="T8"/>
              <a:gd fmla="*/ 755107 h 150946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509463" name="T15"/>
              <a:gd fmla="*/ 0 h 1509463" name="T16"/>
              <a:gd fmla="*/ 1509463 w 1509463" name="T17"/>
              <a:gd fmla="*/ 1509463 h 1509463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509463" w="1509463">
                <a:moveTo>
                  <a:pt x="0" y="754732"/>
                </a:moveTo>
                <a:cubicBezTo>
                  <a:pt x="0" y="337905"/>
                  <a:pt x="337905" y="0"/>
                  <a:pt x="754732" y="0"/>
                </a:cubicBezTo>
                <a:cubicBezTo>
                  <a:pt x="1171559" y="0"/>
                  <a:pt x="1509464" y="337905"/>
                  <a:pt x="1509464" y="754732"/>
                </a:cubicBezTo>
                <a:cubicBezTo>
                  <a:pt x="1509464" y="1171559"/>
                  <a:pt x="1171559" y="1509464"/>
                  <a:pt x="754732" y="1509464"/>
                </a:cubicBezTo>
                <a:cubicBezTo>
                  <a:pt x="337905" y="1509464"/>
                  <a:pt x="0" y="1171559"/>
                  <a:pt x="0" y="75473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FFFFFF"/>
                </a:solidFill>
                <a:sym typeface="+mn-lt"/>
              </a:rPr>
              <a:t>SAMPLE TEXT</a:t>
            </a:r>
          </a:p>
        </p:txBody>
      </p:sp>
      <p:sp>
        <p:nvSpPr>
          <p:cNvPr id="32775" name="任意多边形 26"/>
          <p:cNvSpPr>
            <a:spLocks noChangeArrowheads="1"/>
          </p:cNvSpPr>
          <p:nvPr/>
        </p:nvSpPr>
        <p:spPr bwMode="auto">
          <a:xfrm>
            <a:off x="5567363" y="1968500"/>
            <a:ext cx="1057275" cy="1055688"/>
          </a:xfrm>
          <a:custGeom>
            <a:gdLst>
              <a:gd fmla="*/ 0 w 1056624" name="T0"/>
              <a:gd fmla="*/ 526909 h 1056624" name="T1"/>
              <a:gd fmla="*/ 529290 w 1056624" name="T2"/>
              <a:gd fmla="*/ 0 h 1056624" name="T3"/>
              <a:gd fmla="*/ 1058578 w 1056624" name="T4"/>
              <a:gd fmla="*/ 526909 h 1056624" name="T5"/>
              <a:gd fmla="*/ 529290 w 1056624" name="T6"/>
              <a:gd fmla="*/ 1053819 h 1056624" name="T7"/>
              <a:gd fmla="*/ 0 w 1056624" name="T8"/>
              <a:gd fmla="*/ 526909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sym typeface="+mn-lt"/>
              </a:rPr>
              <a:t>01</a:t>
            </a:r>
          </a:p>
        </p:txBody>
      </p:sp>
      <p:sp>
        <p:nvSpPr>
          <p:cNvPr id="32776" name="任意多边形 27"/>
          <p:cNvSpPr>
            <a:spLocks noChangeArrowheads="1"/>
          </p:cNvSpPr>
          <p:nvPr/>
        </p:nvSpPr>
        <p:spPr bwMode="auto">
          <a:xfrm>
            <a:off x="7169150" y="3568700"/>
            <a:ext cx="1055688" cy="1057275"/>
          </a:xfrm>
          <a:custGeom>
            <a:gdLst>
              <a:gd fmla="*/ 0 w 1056624" name="T0"/>
              <a:gd fmla="*/ 529290 h 1056624" name="T1"/>
              <a:gd fmla="*/ 526909 w 1056624" name="T2"/>
              <a:gd fmla="*/ 0 h 1056624" name="T3"/>
              <a:gd fmla="*/ 1053819 w 1056624" name="T4"/>
              <a:gd fmla="*/ 529290 h 1056624" name="T5"/>
              <a:gd fmla="*/ 526909 w 1056624" name="T6"/>
              <a:gd fmla="*/ 1058578 h 1056624" name="T7"/>
              <a:gd fmla="*/ 0 w 1056624" name="T8"/>
              <a:gd fmla="*/ 529290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sym typeface="+mn-lt"/>
              </a:rPr>
              <a:t>02</a:t>
            </a:r>
          </a:p>
        </p:txBody>
      </p:sp>
      <p:sp>
        <p:nvSpPr>
          <p:cNvPr id="32777" name="任意多边形 28"/>
          <p:cNvSpPr>
            <a:spLocks noChangeArrowheads="1"/>
          </p:cNvSpPr>
          <p:nvPr/>
        </p:nvSpPr>
        <p:spPr bwMode="auto">
          <a:xfrm>
            <a:off x="5567363" y="5170488"/>
            <a:ext cx="1057275" cy="1055687"/>
          </a:xfrm>
          <a:custGeom>
            <a:gdLst>
              <a:gd fmla="*/ 0 w 1056624" name="T0"/>
              <a:gd fmla="*/ 526908 h 1056624" name="T1"/>
              <a:gd fmla="*/ 529290 w 1056624" name="T2"/>
              <a:gd fmla="*/ 0 h 1056624" name="T3"/>
              <a:gd fmla="*/ 1058578 w 1056624" name="T4"/>
              <a:gd fmla="*/ 526908 h 1056624" name="T5"/>
              <a:gd fmla="*/ 529290 w 1056624" name="T6"/>
              <a:gd fmla="*/ 1053816 h 1056624" name="T7"/>
              <a:gd fmla="*/ 0 w 1056624" name="T8"/>
              <a:gd fmla="*/ 526908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sym typeface="+mn-lt"/>
              </a:rPr>
              <a:t>03</a:t>
            </a:r>
          </a:p>
        </p:txBody>
      </p:sp>
      <p:sp>
        <p:nvSpPr>
          <p:cNvPr id="32778" name="任意多边形 29"/>
          <p:cNvSpPr>
            <a:spLocks noChangeArrowheads="1"/>
          </p:cNvSpPr>
          <p:nvPr/>
        </p:nvSpPr>
        <p:spPr bwMode="auto">
          <a:xfrm>
            <a:off x="3967163" y="3568700"/>
            <a:ext cx="1055687" cy="1057275"/>
          </a:xfrm>
          <a:custGeom>
            <a:gdLst>
              <a:gd fmla="*/ 0 w 1056624" name="T0"/>
              <a:gd fmla="*/ 529290 h 1056624" name="T1"/>
              <a:gd fmla="*/ 526908 w 1056624" name="T2"/>
              <a:gd fmla="*/ 0 h 1056624" name="T3"/>
              <a:gd fmla="*/ 1053816 w 1056624" name="T4"/>
              <a:gd fmla="*/ 529290 h 1056624" name="T5"/>
              <a:gd fmla="*/ 526908 w 1056624" name="T6"/>
              <a:gd fmla="*/ 1058578 h 1056624" name="T7"/>
              <a:gd fmla="*/ 0 w 1056624" name="T8"/>
              <a:gd fmla="*/ 529290 h 105662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56624" name="T15"/>
              <a:gd fmla="*/ 0 h 1056624" name="T16"/>
              <a:gd fmla="*/ 1056624 w 1056624" name="T17"/>
              <a:gd fmla="*/ 1056624 h 105662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56624" w="1056624">
                <a:moveTo>
                  <a:pt x="0" y="528312"/>
                </a:moveTo>
                <a:cubicBezTo>
                  <a:pt x="0" y="236533"/>
                  <a:pt x="236533" y="0"/>
                  <a:pt x="528312" y="0"/>
                </a:cubicBezTo>
                <a:cubicBezTo>
                  <a:pt x="820091" y="0"/>
                  <a:pt x="1056624" y="236533"/>
                  <a:pt x="1056624" y="528312"/>
                </a:cubicBezTo>
                <a:cubicBezTo>
                  <a:pt x="1056624" y="820091"/>
                  <a:pt x="820091" y="1056624"/>
                  <a:pt x="528312" y="1056624"/>
                </a:cubicBezTo>
                <a:cubicBezTo>
                  <a:pt x="236533" y="1056624"/>
                  <a:pt x="0" y="820091"/>
                  <a:pt x="0" y="528312"/>
                </a:cubicBezTo>
                <a:close/>
              </a:path>
            </a:pathLst>
          </a:cu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rgbClr val="FFFFFF"/>
                </a:solidFill>
                <a:sym typeface="+mn-lt"/>
              </a:rPr>
              <a:t>04</a:t>
            </a:r>
          </a:p>
        </p:txBody>
      </p:sp>
      <p:grpSp>
        <p:nvGrpSpPr>
          <p:cNvPr id="32779" name="组合 10"/>
          <p:cNvGrpSpPr/>
          <p:nvPr/>
        </p:nvGrpSpPr>
        <p:grpSpPr>
          <a:xfrm>
            <a:off x="1449388" y="5068888"/>
            <a:ext cx="2862262" cy="1246187"/>
            <a:chExt cx="2862056" cy="1246865"/>
          </a:xfrm>
        </p:grpSpPr>
        <p:sp>
          <p:nvSpPr>
            <p:cNvPr id="32795" name="矩形 11"/>
            <p:cNvSpPr>
              <a:spLocks noChangeArrowheads="1"/>
            </p:cNvSpPr>
            <p:nvPr/>
          </p:nvSpPr>
          <p:spPr bwMode="auto">
            <a:xfrm>
              <a:off x="15874" y="0"/>
              <a:ext cx="1601990" cy="335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2796" name="矩形 12"/>
            <p:cNvSpPr>
              <a:spLocks noChangeArrowheads="1"/>
            </p:cNvSpPr>
            <p:nvPr/>
          </p:nvSpPr>
          <p:spPr bwMode="auto">
            <a:xfrm>
              <a:off x="0" y="292259"/>
              <a:ext cx="2862056" cy="94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32780" name="组合 13"/>
          <p:cNvGrpSpPr/>
          <p:nvPr/>
        </p:nvGrpSpPr>
        <p:grpSpPr>
          <a:xfrm>
            <a:off x="8229600" y="5068888"/>
            <a:ext cx="3084513" cy="1270000"/>
            <a:chExt cx="3084872" cy="1269114"/>
          </a:xfrm>
        </p:grpSpPr>
        <p:sp>
          <p:nvSpPr>
            <p:cNvPr id="32793" name="矩形 14"/>
            <p:cNvSpPr>
              <a:spLocks noChangeArrowheads="1"/>
            </p:cNvSpPr>
            <p:nvPr/>
          </p:nvSpPr>
          <p:spPr bwMode="auto">
            <a:xfrm>
              <a:off x="15876" y="0"/>
              <a:ext cx="1602291" cy="335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2794" name="矩形 15"/>
            <p:cNvSpPr>
              <a:spLocks noChangeArrowheads="1"/>
            </p:cNvSpPr>
            <p:nvPr/>
          </p:nvSpPr>
          <p:spPr bwMode="auto">
            <a:xfrm>
              <a:off x="-1" y="315692"/>
              <a:ext cx="3084872" cy="94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32781" name="组合 16"/>
          <p:cNvGrpSpPr/>
          <p:nvPr/>
        </p:nvGrpSpPr>
        <p:grpSpPr>
          <a:xfrm>
            <a:off x="8143875" y="2333625"/>
            <a:ext cx="3024188" cy="1292225"/>
            <a:chExt cx="3025237" cy="1291509"/>
          </a:xfrm>
        </p:grpSpPr>
        <p:sp>
          <p:nvSpPr>
            <p:cNvPr id="32791" name="矩形 17"/>
            <p:cNvSpPr>
              <a:spLocks noChangeArrowheads="1"/>
            </p:cNvSpPr>
            <p:nvPr/>
          </p:nvSpPr>
          <p:spPr bwMode="auto">
            <a:xfrm>
              <a:off x="15882" y="0"/>
              <a:ext cx="1602661" cy="33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2792" name="矩形 18"/>
            <p:cNvSpPr>
              <a:spLocks noChangeArrowheads="1"/>
            </p:cNvSpPr>
            <p:nvPr/>
          </p:nvSpPr>
          <p:spPr bwMode="auto">
            <a:xfrm>
              <a:off x="-1" y="337951"/>
              <a:ext cx="3025237" cy="94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32782" name="组合 19"/>
          <p:cNvGrpSpPr/>
          <p:nvPr/>
        </p:nvGrpSpPr>
        <p:grpSpPr>
          <a:xfrm>
            <a:off x="1449388" y="2333625"/>
            <a:ext cx="3019425" cy="1292225"/>
            <a:chExt cx="3019453" cy="1291509"/>
          </a:xfrm>
        </p:grpSpPr>
        <p:sp>
          <p:nvSpPr>
            <p:cNvPr id="32789" name="矩形 20"/>
            <p:cNvSpPr>
              <a:spLocks noChangeArrowheads="1"/>
            </p:cNvSpPr>
            <p:nvPr/>
          </p:nvSpPr>
          <p:spPr bwMode="auto">
            <a:xfrm>
              <a:off x="15875" y="0"/>
              <a:ext cx="1602120" cy="335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32790" name="矩形 21"/>
            <p:cNvSpPr>
              <a:spLocks noChangeArrowheads="1"/>
            </p:cNvSpPr>
            <p:nvPr/>
          </p:nvSpPr>
          <p:spPr bwMode="auto">
            <a:xfrm>
              <a:off x="0" y="337951"/>
              <a:ext cx="3019453" cy="944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32783" name="组合 30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32784" name="任意多边形 31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32785" name="任意多边形 32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32787" name="任意多边形 3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8" name="Text Box 27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2786" name="文本框 33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圆角矩形 5"/>
          <p:cNvSpPr/>
          <p:nvPr/>
        </p:nvSpPr>
        <p:spPr bwMode="auto">
          <a:xfrm>
            <a:off x="2211388" y="2876550"/>
            <a:ext cx="1741487" cy="2930525"/>
          </a:xfrm>
          <a:custGeom>
            <a:gdLst>
              <a:gd fmla="*/ 0 w 1584176" name="T0"/>
              <a:gd fmla="*/ 0 h 2880405" name="T1"/>
              <a:gd fmla="*/ 1190869 w 1584176" name="T2"/>
              <a:gd fmla="*/ 0 h 2880405" name="T3"/>
              <a:gd fmla="*/ 1741487 w 1584176" name="T4"/>
              <a:gd fmla="*/ 509595 h 2880405" name="T5"/>
              <a:gd fmla="*/ 1741487 w 1584176" name="T6"/>
              <a:gd fmla="*/ 2420930 h 2880405" name="T7"/>
              <a:gd fmla="*/ 1190869 w 1584176" name="T8"/>
              <a:gd fmla="*/ 2930525 h 2880405" name="T9"/>
              <a:gd fmla="*/ 0 w 1584176" name="T10"/>
              <a:gd fmla="*/ 2930525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795" name="任意多边形 25"/>
          <p:cNvSpPr>
            <a:spLocks noChangeArrowheads="1"/>
          </p:cNvSpPr>
          <p:nvPr/>
        </p:nvSpPr>
        <p:spPr bwMode="auto">
          <a:xfrm>
            <a:off x="2211388" y="3079750"/>
            <a:ext cx="1509712" cy="728663"/>
          </a:xfrm>
          <a:custGeom>
            <a:gdLst>
              <a:gd fmla="*/ 0 w 1276695" name="T0"/>
              <a:gd fmla="*/ 0 h 667137" name="T1"/>
              <a:gd fmla="*/ 1443616 w 1276695" name="T2"/>
              <a:gd fmla="*/ 0 h 667137" name="T3"/>
              <a:gd fmla="*/ 2111096 w 1276695" name="T4"/>
              <a:gd fmla="*/ 525959 h 667137" name="T5"/>
              <a:gd fmla="*/ 2111096 w 1276695" name="T6"/>
              <a:gd fmla="*/ 869261 h 667137" name="T7"/>
              <a:gd fmla="*/ 0 w 1276695" name="T8"/>
              <a:gd fmla="*/ 869261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796" name="任意多边形 26"/>
          <p:cNvSpPr/>
          <p:nvPr/>
        </p:nvSpPr>
        <p:spPr bwMode="auto">
          <a:xfrm>
            <a:off x="2211388" y="3805238"/>
            <a:ext cx="1509712" cy="1809750"/>
          </a:xfrm>
          <a:custGeom>
            <a:gdLst>
              <a:gd fmla="*/ 0 w 1276695" name="T0"/>
              <a:gd fmla="*/ 0 h 1658793" name="T1"/>
              <a:gd fmla="*/ 1509712 w 1276695" name="T2"/>
              <a:gd fmla="*/ 0 h 1658793" name="T3"/>
              <a:gd fmla="*/ 1509712 w 1276695" name="T4"/>
              <a:gd fmla="*/ 1369354 h 1658793" name="T5"/>
              <a:gd fmla="*/ 1032376 w 1276695" name="T6"/>
              <a:gd fmla="*/ 1809750 h 1658793" name="T7"/>
              <a:gd fmla="*/ 0 w 1276695" name="T8"/>
              <a:gd fmla="*/ 1809750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33797" name="图片 6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2211388" y="2378075"/>
            <a:ext cx="14128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圆角矩形 5"/>
          <p:cNvSpPr/>
          <p:nvPr/>
        </p:nvSpPr>
        <p:spPr bwMode="auto">
          <a:xfrm>
            <a:off x="4221163" y="2513013"/>
            <a:ext cx="1741487" cy="2928937"/>
          </a:xfrm>
          <a:custGeom>
            <a:gdLst>
              <a:gd fmla="*/ 0 w 1584176" name="T0"/>
              <a:gd fmla="*/ 0 h 2880405" name="T1"/>
              <a:gd fmla="*/ 1190869 w 1584176" name="T2"/>
              <a:gd fmla="*/ 0 h 2880405" name="T3"/>
              <a:gd fmla="*/ 1741487 w 1584176" name="T4"/>
              <a:gd fmla="*/ 509319 h 2880405" name="T5"/>
              <a:gd fmla="*/ 1741487 w 1584176" name="T6"/>
              <a:gd fmla="*/ 2419618 h 2880405" name="T7"/>
              <a:gd fmla="*/ 1190869 w 1584176" name="T8"/>
              <a:gd fmla="*/ 2928937 h 2880405" name="T9"/>
              <a:gd fmla="*/ 0 w 1584176" name="T10"/>
              <a:gd fmla="*/ 2928937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799" name="任意多边形 29"/>
          <p:cNvSpPr>
            <a:spLocks noChangeArrowheads="1"/>
          </p:cNvSpPr>
          <p:nvPr/>
        </p:nvSpPr>
        <p:spPr bwMode="auto">
          <a:xfrm>
            <a:off x="4221163" y="2716213"/>
            <a:ext cx="1509712" cy="728662"/>
          </a:xfrm>
          <a:custGeom>
            <a:gdLst>
              <a:gd fmla="*/ 0 w 1276695" name="T0"/>
              <a:gd fmla="*/ 0 h 667137" name="T1"/>
              <a:gd fmla="*/ 1443616 w 1276695" name="T2"/>
              <a:gd fmla="*/ 0 h 667137" name="T3"/>
              <a:gd fmla="*/ 2111096 w 1276695" name="T4"/>
              <a:gd fmla="*/ 525959 h 667137" name="T5"/>
              <a:gd fmla="*/ 2111096 w 1276695" name="T6"/>
              <a:gd fmla="*/ 869257 h 667137" name="T7"/>
              <a:gd fmla="*/ 0 w 1276695" name="T8"/>
              <a:gd fmla="*/ 869257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0" name="任意多边形 30"/>
          <p:cNvSpPr/>
          <p:nvPr/>
        </p:nvSpPr>
        <p:spPr bwMode="auto">
          <a:xfrm>
            <a:off x="4221163" y="3438525"/>
            <a:ext cx="1509712" cy="1812925"/>
          </a:xfrm>
          <a:custGeom>
            <a:gdLst>
              <a:gd fmla="*/ 0 w 1276695" name="T0"/>
              <a:gd fmla="*/ 0 h 1658793" name="T1"/>
              <a:gd fmla="*/ 1509712 w 1276695" name="T2"/>
              <a:gd fmla="*/ 0 h 1658793" name="T3"/>
              <a:gd fmla="*/ 1509712 w 1276695" name="T4"/>
              <a:gd fmla="*/ 1371757 h 1658793" name="T5"/>
              <a:gd fmla="*/ 1032376 w 1276695" name="T6"/>
              <a:gd fmla="*/ 1812925 h 1658793" name="T7"/>
              <a:gd fmla="*/ 0 w 1276695" name="T8"/>
              <a:gd fmla="*/ 1812925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33801" name="图片 7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4221163" y="2022475"/>
            <a:ext cx="14128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圆角矩形 5"/>
          <p:cNvSpPr/>
          <p:nvPr/>
        </p:nvSpPr>
        <p:spPr bwMode="auto">
          <a:xfrm>
            <a:off x="6230938" y="2147888"/>
            <a:ext cx="1741487" cy="2930525"/>
          </a:xfrm>
          <a:custGeom>
            <a:gdLst>
              <a:gd fmla="*/ 0 w 1584176" name="T0"/>
              <a:gd fmla="*/ 0 h 2880405" name="T1"/>
              <a:gd fmla="*/ 1190869 w 1584176" name="T2"/>
              <a:gd fmla="*/ 0 h 2880405" name="T3"/>
              <a:gd fmla="*/ 1741487 w 1584176" name="T4"/>
              <a:gd fmla="*/ 509595 h 2880405" name="T5"/>
              <a:gd fmla="*/ 1741487 w 1584176" name="T6"/>
              <a:gd fmla="*/ 2420930 h 2880405" name="T7"/>
              <a:gd fmla="*/ 1190869 w 1584176" name="T8"/>
              <a:gd fmla="*/ 2930525 h 2880405" name="T9"/>
              <a:gd fmla="*/ 0 w 1584176" name="T10"/>
              <a:gd fmla="*/ 2930525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03" name="任意多边形 33"/>
          <p:cNvSpPr>
            <a:spLocks noChangeArrowheads="1"/>
          </p:cNvSpPr>
          <p:nvPr/>
        </p:nvSpPr>
        <p:spPr bwMode="auto">
          <a:xfrm>
            <a:off x="6230938" y="2351088"/>
            <a:ext cx="1509712" cy="728662"/>
          </a:xfrm>
          <a:custGeom>
            <a:gdLst>
              <a:gd fmla="*/ 0 w 1276695" name="T0"/>
              <a:gd fmla="*/ 0 h 667137" name="T1"/>
              <a:gd fmla="*/ 1443616 w 1276695" name="T2"/>
              <a:gd fmla="*/ 0 h 667137" name="T3"/>
              <a:gd fmla="*/ 2111096 w 1276695" name="T4"/>
              <a:gd fmla="*/ 525959 h 667137" name="T5"/>
              <a:gd fmla="*/ 2111096 w 1276695" name="T6"/>
              <a:gd fmla="*/ 869257 h 667137" name="T7"/>
              <a:gd fmla="*/ 0 w 1276695" name="T8"/>
              <a:gd fmla="*/ 869257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4" name="任意多边形 34"/>
          <p:cNvSpPr/>
          <p:nvPr/>
        </p:nvSpPr>
        <p:spPr bwMode="auto">
          <a:xfrm>
            <a:off x="6230938" y="3074988"/>
            <a:ext cx="1509712" cy="1812925"/>
          </a:xfrm>
          <a:custGeom>
            <a:gdLst>
              <a:gd fmla="*/ 0 w 1276695" name="T0"/>
              <a:gd fmla="*/ 0 h 1658793" name="T1"/>
              <a:gd fmla="*/ 1509712 w 1276695" name="T2"/>
              <a:gd fmla="*/ 0 h 1658793" name="T3"/>
              <a:gd fmla="*/ 1509712 w 1276695" name="T4"/>
              <a:gd fmla="*/ 1371757 h 1658793" name="T5"/>
              <a:gd fmla="*/ 1032376 w 1276695" name="T6"/>
              <a:gd fmla="*/ 1812925 h 1658793" name="T7"/>
              <a:gd fmla="*/ 0 w 1276695" name="T8"/>
              <a:gd fmla="*/ 1812925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33805" name="图片 76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6230938" y="1647825"/>
            <a:ext cx="14128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圆角矩形 5"/>
          <p:cNvSpPr/>
          <p:nvPr/>
        </p:nvSpPr>
        <p:spPr bwMode="auto">
          <a:xfrm>
            <a:off x="8240713" y="1784350"/>
            <a:ext cx="1741487" cy="2928938"/>
          </a:xfrm>
          <a:custGeom>
            <a:gdLst>
              <a:gd fmla="*/ 0 w 1584176" name="T0"/>
              <a:gd fmla="*/ 0 h 2880405" name="T1"/>
              <a:gd fmla="*/ 1190869 w 1584176" name="T2"/>
              <a:gd fmla="*/ 0 h 2880405" name="T3"/>
              <a:gd fmla="*/ 1741487 w 1584176" name="T4"/>
              <a:gd fmla="*/ 509320 h 2880405" name="T5"/>
              <a:gd fmla="*/ 1741487 w 1584176" name="T6"/>
              <a:gd fmla="*/ 2419618 h 2880405" name="T7"/>
              <a:gd fmla="*/ 1190869 w 1584176" name="T8"/>
              <a:gd fmla="*/ 2928938 h 2880405" name="T9"/>
              <a:gd fmla="*/ 0 w 1584176" name="T10"/>
              <a:gd fmla="*/ 2928938 h 2880405" name="T11"/>
              <a:gd fmla="*/ 0 w 1584176" name="T12"/>
              <a:gd fmla="*/ 0 h 2880405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1584176" name="T21"/>
              <a:gd fmla="*/ 0 h 2880405" name="T22"/>
              <a:gd fmla="*/ 1584176 w 1584176" name="T23"/>
              <a:gd fmla="*/ 2880405 h 2880405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2880405" w="1584176">
                <a:moveTo>
                  <a:pt x="0" y="0"/>
                </a:moveTo>
                <a:lnTo>
                  <a:pt x="1083296" y="0"/>
                </a:lnTo>
                <a:cubicBezTo>
                  <a:pt x="1359924" y="0"/>
                  <a:pt x="1584176" y="224252"/>
                  <a:pt x="1584176" y="500880"/>
                </a:cubicBezTo>
                <a:lnTo>
                  <a:pt x="1584176" y="2379525"/>
                </a:lnTo>
                <a:cubicBezTo>
                  <a:pt x="1584176" y="2656153"/>
                  <a:pt x="1359924" y="2880405"/>
                  <a:pt x="1083296" y="2880405"/>
                </a:cubicBezTo>
                <a:lnTo>
                  <a:pt x="0" y="288040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807" name="任意多边形 37"/>
          <p:cNvSpPr>
            <a:spLocks noChangeArrowheads="1"/>
          </p:cNvSpPr>
          <p:nvPr/>
        </p:nvSpPr>
        <p:spPr bwMode="auto">
          <a:xfrm>
            <a:off x="8240713" y="1987550"/>
            <a:ext cx="1509712" cy="728663"/>
          </a:xfrm>
          <a:custGeom>
            <a:gdLst>
              <a:gd fmla="*/ 0 w 1276695" name="T0"/>
              <a:gd fmla="*/ 0 h 667137" name="T1"/>
              <a:gd fmla="*/ 1443616 w 1276695" name="T2"/>
              <a:gd fmla="*/ 0 h 667137" name="T3"/>
              <a:gd fmla="*/ 2111096 w 1276695" name="T4"/>
              <a:gd fmla="*/ 525959 h 667137" name="T5"/>
              <a:gd fmla="*/ 2111096 w 1276695" name="T6"/>
              <a:gd fmla="*/ 869261 h 667137" name="T7"/>
              <a:gd fmla="*/ 0 w 1276695" name="T8"/>
              <a:gd fmla="*/ 869261 h 66713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276695" name="T15"/>
              <a:gd fmla="*/ 0 h 667137" name="T16"/>
              <a:gd fmla="*/ 1276695 w 1276695" name="T17"/>
              <a:gd fmla="*/ 667137 h 66713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67137" w="1276695">
                <a:moveTo>
                  <a:pt x="0" y="0"/>
                </a:moveTo>
                <a:lnTo>
                  <a:pt x="873034" y="0"/>
                </a:lnTo>
                <a:cubicBezTo>
                  <a:pt x="1095969" y="0"/>
                  <a:pt x="1276695" y="180726"/>
                  <a:pt x="1276695" y="403662"/>
                </a:cubicBezTo>
                <a:lnTo>
                  <a:pt x="1276695" y="667137"/>
                </a:lnTo>
                <a:lnTo>
                  <a:pt x="0" y="667137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400">
                <a:solidFill>
                  <a:srgbClr val="FFFFFF"/>
                </a:solidFill>
                <a:sym typeface="+mn-lt"/>
              </a:rPr>
              <a:t>TEXT</a:t>
            </a:r>
          </a:p>
        </p:txBody>
      </p:sp>
      <p:sp>
        <p:nvSpPr>
          <p:cNvPr id="33808" name="任意多边形 38"/>
          <p:cNvSpPr/>
          <p:nvPr/>
        </p:nvSpPr>
        <p:spPr bwMode="auto">
          <a:xfrm>
            <a:off x="8240713" y="2709863"/>
            <a:ext cx="1509712" cy="1812925"/>
          </a:xfrm>
          <a:custGeom>
            <a:gdLst>
              <a:gd fmla="*/ 0 w 1276695" name="T0"/>
              <a:gd fmla="*/ 0 h 1658793" name="T1"/>
              <a:gd fmla="*/ 1509712 w 1276695" name="T2"/>
              <a:gd fmla="*/ 0 h 1658793" name="T3"/>
              <a:gd fmla="*/ 1509712 w 1276695" name="T4"/>
              <a:gd fmla="*/ 1371757 h 1658793" name="T5"/>
              <a:gd fmla="*/ 1032376 w 1276695" name="T6"/>
              <a:gd fmla="*/ 1812925 h 1658793" name="T7"/>
              <a:gd fmla="*/ 0 w 1276695" name="T8"/>
              <a:gd fmla="*/ 1812925 h 1658793" name="T9"/>
              <a:gd fmla="*/ 0 w 1276695" name="T10"/>
              <a:gd fmla="*/ 0 h 1658793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276695" name="T18"/>
              <a:gd fmla="*/ 0 h 1658793" name="T19"/>
              <a:gd fmla="*/ 1276695 w 1276695" name="T20"/>
              <a:gd fmla="*/ 1658793 h 1658793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8793" w="1276695">
                <a:moveTo>
                  <a:pt x="0" y="0"/>
                </a:moveTo>
                <a:lnTo>
                  <a:pt x="1276695" y="0"/>
                </a:lnTo>
                <a:lnTo>
                  <a:pt x="1276695" y="1255132"/>
                </a:lnTo>
                <a:cubicBezTo>
                  <a:pt x="1276695" y="1478067"/>
                  <a:pt x="1095969" y="1658793"/>
                  <a:pt x="873034" y="1658793"/>
                </a:cubicBezTo>
                <a:lnTo>
                  <a:pt x="0" y="1658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pic>
        <p:nvPicPr>
          <p:cNvPr id="33809" name="图片 80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52740"/>
          <a:stretch>
            <a:fillRect/>
          </a:stretch>
        </p:blipFill>
        <p:spPr bwMode="auto">
          <a:xfrm>
            <a:off x="8240713" y="1282700"/>
            <a:ext cx="14128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文本框 7"/>
          <p:cNvSpPr txBox="1">
            <a:spLocks noChangeArrowheads="1"/>
          </p:cNvSpPr>
          <p:nvPr/>
        </p:nvSpPr>
        <p:spPr bwMode="auto">
          <a:xfrm>
            <a:off x="2373313" y="3952875"/>
            <a:ext cx="1284287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8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33811" name="文本框 7"/>
          <p:cNvSpPr txBox="1">
            <a:spLocks noChangeArrowheads="1"/>
          </p:cNvSpPr>
          <p:nvPr/>
        </p:nvSpPr>
        <p:spPr bwMode="auto">
          <a:xfrm>
            <a:off x="4308475" y="3571875"/>
            <a:ext cx="128428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8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33812" name="文本框 7"/>
          <p:cNvSpPr txBox="1">
            <a:spLocks noChangeArrowheads="1"/>
          </p:cNvSpPr>
          <p:nvPr/>
        </p:nvSpPr>
        <p:spPr bwMode="auto">
          <a:xfrm>
            <a:off x="6365875" y="3190876"/>
            <a:ext cx="128428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8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33813" name="文本框 7"/>
          <p:cNvSpPr txBox="1">
            <a:spLocks noChangeArrowheads="1"/>
          </p:cNvSpPr>
          <p:nvPr/>
        </p:nvSpPr>
        <p:spPr bwMode="auto">
          <a:xfrm>
            <a:off x="8362949" y="2886076"/>
            <a:ext cx="1284288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8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grpSp>
        <p:nvGrpSpPr>
          <p:cNvPr id="33814" name="组合 21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33815" name="任意多边形 22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33816" name="任意多边形 23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33818" name="任意多边形 2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9" name="Text Box 26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3817" name="文本框 27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矩形 6"/>
          <p:cNvSpPr/>
          <p:nvPr/>
        </p:nvSpPr>
        <p:spPr bwMode="auto">
          <a:xfrm>
            <a:off x="1508125" y="2033588"/>
            <a:ext cx="4624388" cy="762000"/>
          </a:xfrm>
          <a:custGeom>
            <a:gdLst>
              <a:gd fmla="*/ 0 w 3924114" name="T0"/>
              <a:gd fmla="*/ 0 h 648072" name="T1"/>
              <a:gd fmla="*/ 3680842 w 3924114" name="T2"/>
              <a:gd fmla="*/ 0 h 648072" name="T3"/>
              <a:gd fmla="*/ 3924114 w 3924114" name="T4"/>
              <a:gd fmla="*/ 320229 h 648072" name="T5"/>
              <a:gd fmla="*/ 3717999 w 3924114" name="T6"/>
              <a:gd fmla="*/ 117537 h 648072" name="T7"/>
              <a:gd fmla="*/ 3511500 w 3924114" name="T8"/>
              <a:gd fmla="*/ 324036 h 648072" name="T9"/>
              <a:gd fmla="*/ 3717999 w 3924114" name="T10"/>
              <a:gd fmla="*/ 530535 h 648072" name="T11"/>
              <a:gd fmla="*/ 3924092 w 3924114" name="T12"/>
              <a:gd fmla="*/ 328061 h 648072" name="T13"/>
              <a:gd fmla="*/ 3680842 w 3924114" name="T14"/>
              <a:gd fmla="*/ 648000 h 648072" name="T15"/>
              <a:gd fmla="*/ 3680842 w 3924114" name="T16"/>
              <a:gd fmla="*/ 648072 h 648072" name="T17"/>
              <a:gd fmla="*/ 0 w 3924114" name="T18"/>
              <a:gd fmla="*/ 648072 h 648072" name="T19"/>
              <a:gd fmla="*/ 0 w 3924114" name="T20"/>
              <a:gd fmla="*/ 0 h 64807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648072" w="3924114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4819" name="椭圆 10"/>
          <p:cNvSpPr>
            <a:spLocks noChangeArrowheads="1"/>
          </p:cNvSpPr>
          <p:nvPr/>
        </p:nvSpPr>
        <p:spPr bwMode="auto">
          <a:xfrm>
            <a:off x="7512050" y="2894013"/>
            <a:ext cx="487363" cy="4857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1</a:t>
            </a:r>
          </a:p>
        </p:txBody>
      </p:sp>
      <p:grpSp>
        <p:nvGrpSpPr>
          <p:cNvPr id="34820" name="组合 14"/>
          <p:cNvGrpSpPr/>
          <p:nvPr/>
        </p:nvGrpSpPr>
        <p:grpSpPr>
          <a:xfrm>
            <a:off x="6132513" y="2414588"/>
            <a:ext cx="1450975" cy="549275"/>
            <a:chExt cx="1232044" cy="465592"/>
          </a:xfrm>
        </p:grpSpPr>
        <p:cxnSp>
          <p:nvCxnSpPr>
            <p:cNvPr id="34840" name="直接连接符 12"/>
            <p:cNvCxnSpPr>
              <a:cxnSpLocks noChangeShapeType="1"/>
            </p:cNvCxnSpPr>
            <p:nvPr/>
          </p:nvCxnSpPr>
          <p:spPr bwMode="auto">
            <a:xfrm>
              <a:off x="0" y="0"/>
              <a:ext cx="740035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4841" name="直接连接符 13"/>
            <p:cNvCxnSpPr>
              <a:cxnSpLocks noChangeShapeType="1"/>
              <a:endCxn id="34819" idx="1"/>
            </p:cNvCxnSpPr>
            <p:nvPr/>
          </p:nvCxnSpPr>
          <p:spPr bwMode="auto">
            <a:xfrm>
              <a:off x="740035" y="0"/>
              <a:ext cx="492009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34821" name="矩形 6"/>
          <p:cNvSpPr/>
          <p:nvPr/>
        </p:nvSpPr>
        <p:spPr bwMode="auto">
          <a:xfrm>
            <a:off x="2447925" y="3292475"/>
            <a:ext cx="4624388" cy="765175"/>
          </a:xfrm>
          <a:custGeom>
            <a:gdLst>
              <a:gd fmla="*/ 0 w 3924114" name="T0"/>
              <a:gd fmla="*/ 0 h 648072" name="T1"/>
              <a:gd fmla="*/ 3680842 w 3924114" name="T2"/>
              <a:gd fmla="*/ 0 h 648072" name="T3"/>
              <a:gd fmla="*/ 3924114 w 3924114" name="T4"/>
              <a:gd fmla="*/ 320229 h 648072" name="T5"/>
              <a:gd fmla="*/ 3717999 w 3924114" name="T6"/>
              <a:gd fmla="*/ 117537 h 648072" name="T7"/>
              <a:gd fmla="*/ 3511500 w 3924114" name="T8"/>
              <a:gd fmla="*/ 324036 h 648072" name="T9"/>
              <a:gd fmla="*/ 3717999 w 3924114" name="T10"/>
              <a:gd fmla="*/ 530535 h 648072" name="T11"/>
              <a:gd fmla="*/ 3924092 w 3924114" name="T12"/>
              <a:gd fmla="*/ 328061 h 648072" name="T13"/>
              <a:gd fmla="*/ 3680842 w 3924114" name="T14"/>
              <a:gd fmla="*/ 648000 h 648072" name="T15"/>
              <a:gd fmla="*/ 3680842 w 3924114" name="T16"/>
              <a:gd fmla="*/ 648072 h 648072" name="T17"/>
              <a:gd fmla="*/ 0 w 3924114" name="T18"/>
              <a:gd fmla="*/ 648072 h 648072" name="T19"/>
              <a:gd fmla="*/ 0 w 3924114" name="T20"/>
              <a:gd fmla="*/ 0 h 64807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648072" w="3924114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4822" name="椭圆 15"/>
          <p:cNvSpPr>
            <a:spLocks noChangeArrowheads="1"/>
          </p:cNvSpPr>
          <p:nvPr/>
        </p:nvSpPr>
        <p:spPr bwMode="auto">
          <a:xfrm>
            <a:off x="8453438" y="4152900"/>
            <a:ext cx="485775" cy="4857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2</a:t>
            </a:r>
          </a:p>
        </p:txBody>
      </p:sp>
      <p:grpSp>
        <p:nvGrpSpPr>
          <p:cNvPr id="34823" name="组合 16"/>
          <p:cNvGrpSpPr/>
          <p:nvPr/>
        </p:nvGrpSpPr>
        <p:grpSpPr>
          <a:xfrm>
            <a:off x="7072313" y="3673475"/>
            <a:ext cx="1452562" cy="550863"/>
            <a:chExt cx="1232044" cy="465592"/>
          </a:xfrm>
        </p:grpSpPr>
        <p:cxnSp>
          <p:nvCxnSpPr>
            <p:cNvPr id="34838" name="直接连接符 17"/>
            <p:cNvCxnSpPr>
              <a:cxnSpLocks noChangeShapeType="1"/>
            </p:cNvCxnSpPr>
            <p:nvPr/>
          </p:nvCxnSpPr>
          <p:spPr bwMode="auto">
            <a:xfrm>
              <a:off x="0" y="0"/>
              <a:ext cx="7392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4839" name="直接连接符 18"/>
            <p:cNvCxnSpPr>
              <a:cxnSpLocks noChangeShapeType="1"/>
              <a:endCxn id="34822" idx="1"/>
            </p:cNvCxnSpPr>
            <p:nvPr/>
          </p:nvCxnSpPr>
          <p:spPr bwMode="auto">
            <a:xfrm>
              <a:off x="739226" y="0"/>
              <a:ext cx="492818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34824" name="矩形 6"/>
          <p:cNvSpPr/>
          <p:nvPr/>
        </p:nvSpPr>
        <p:spPr bwMode="auto">
          <a:xfrm>
            <a:off x="3389313" y="4551363"/>
            <a:ext cx="4624387" cy="765175"/>
          </a:xfrm>
          <a:custGeom>
            <a:gdLst>
              <a:gd fmla="*/ 0 w 3924114" name="T0"/>
              <a:gd fmla="*/ 0 h 648072" name="T1"/>
              <a:gd fmla="*/ 3680842 w 3924114" name="T2"/>
              <a:gd fmla="*/ 0 h 648072" name="T3"/>
              <a:gd fmla="*/ 3924114 w 3924114" name="T4"/>
              <a:gd fmla="*/ 320229 h 648072" name="T5"/>
              <a:gd fmla="*/ 3717999 w 3924114" name="T6"/>
              <a:gd fmla="*/ 117537 h 648072" name="T7"/>
              <a:gd fmla="*/ 3511500 w 3924114" name="T8"/>
              <a:gd fmla="*/ 324036 h 648072" name="T9"/>
              <a:gd fmla="*/ 3717999 w 3924114" name="T10"/>
              <a:gd fmla="*/ 530535 h 648072" name="T11"/>
              <a:gd fmla="*/ 3924092 w 3924114" name="T12"/>
              <a:gd fmla="*/ 328061 h 648072" name="T13"/>
              <a:gd fmla="*/ 3680842 w 3924114" name="T14"/>
              <a:gd fmla="*/ 648000 h 648072" name="T15"/>
              <a:gd fmla="*/ 3680842 w 3924114" name="T16"/>
              <a:gd fmla="*/ 648072 h 648072" name="T17"/>
              <a:gd fmla="*/ 0 w 3924114" name="T18"/>
              <a:gd fmla="*/ 648072 h 648072" name="T19"/>
              <a:gd fmla="*/ 0 w 3924114" name="T20"/>
              <a:gd fmla="*/ 0 h 648072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b" l="0" r="r" t="0"/>
            <a:pathLst>
              <a:path h="648072" w="3924114">
                <a:moveTo>
                  <a:pt x="0" y="0"/>
                </a:moveTo>
                <a:lnTo>
                  <a:pt x="3680842" y="0"/>
                </a:lnTo>
                <a:cubicBezTo>
                  <a:pt x="3814408" y="0"/>
                  <a:pt x="3922864" y="143025"/>
                  <a:pt x="3924114" y="320229"/>
                </a:cubicBezTo>
                <a:cubicBezTo>
                  <a:pt x="3922430" y="207936"/>
                  <a:pt x="3830771" y="117537"/>
                  <a:pt x="3717999" y="117537"/>
                </a:cubicBezTo>
                <a:cubicBezTo>
                  <a:pt x="3603953" y="117537"/>
                  <a:pt x="3511500" y="209990"/>
                  <a:pt x="3511500" y="324036"/>
                </a:cubicBezTo>
                <a:cubicBezTo>
                  <a:pt x="3511500" y="438082"/>
                  <a:pt x="3603953" y="530535"/>
                  <a:pt x="3717999" y="530535"/>
                </a:cubicBezTo>
                <a:cubicBezTo>
                  <a:pt x="3830698" y="530535"/>
                  <a:pt x="3922311" y="440253"/>
                  <a:pt x="3924092" y="328061"/>
                </a:cubicBezTo>
                <a:cubicBezTo>
                  <a:pt x="3922745" y="505131"/>
                  <a:pt x="3814335" y="648000"/>
                  <a:pt x="3680842" y="648000"/>
                </a:cubicBezTo>
                <a:lnTo>
                  <a:pt x="368084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4825" name="椭圆 20"/>
          <p:cNvSpPr>
            <a:spLocks noChangeArrowheads="1"/>
          </p:cNvSpPr>
          <p:nvPr/>
        </p:nvSpPr>
        <p:spPr bwMode="auto">
          <a:xfrm>
            <a:off x="9394825" y="5411788"/>
            <a:ext cx="485775" cy="485775"/>
          </a:xfrm>
          <a:prstGeom prst="ellipse">
            <a:avLst/>
          </a:pr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r>
              <a:rPr altLang="zh-CN" b="1" lang="en-US" sz="2000">
                <a:solidFill>
                  <a:srgbClr val="404040"/>
                </a:solidFill>
                <a:sym typeface="+mn-lt"/>
              </a:rPr>
              <a:t>3</a:t>
            </a:r>
          </a:p>
        </p:txBody>
      </p:sp>
      <p:grpSp>
        <p:nvGrpSpPr>
          <p:cNvPr id="34826" name="组合 18"/>
          <p:cNvGrpSpPr/>
          <p:nvPr/>
        </p:nvGrpSpPr>
        <p:grpSpPr>
          <a:xfrm>
            <a:off x="8013700" y="4932363"/>
            <a:ext cx="1452563" cy="550862"/>
            <a:chExt cx="1232044" cy="465592"/>
          </a:xfrm>
        </p:grpSpPr>
        <p:cxnSp>
          <p:nvCxnSpPr>
            <p:cNvPr id="34836" name="直接连接符 22"/>
            <p:cNvCxnSpPr>
              <a:cxnSpLocks noChangeShapeType="1"/>
            </p:cNvCxnSpPr>
            <p:nvPr/>
          </p:nvCxnSpPr>
          <p:spPr bwMode="auto">
            <a:xfrm>
              <a:off x="0" y="0"/>
              <a:ext cx="73922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4837" name="直接连接符 23"/>
            <p:cNvCxnSpPr>
              <a:cxnSpLocks noChangeShapeType="1"/>
              <a:endCxn id="34825" idx="1"/>
            </p:cNvCxnSpPr>
            <p:nvPr/>
          </p:nvCxnSpPr>
          <p:spPr bwMode="auto">
            <a:xfrm>
              <a:off x="739227" y="0"/>
              <a:ext cx="492817" cy="46559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34827" name="Text Box 19"/>
          <p:cNvSpPr txBox="1">
            <a:spLocks noChangeArrowheads="1"/>
          </p:cNvSpPr>
          <p:nvPr/>
        </p:nvSpPr>
        <p:spPr bwMode="auto">
          <a:xfrm>
            <a:off x="2143125" y="2271713"/>
            <a:ext cx="28575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8016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8016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8016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8016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8016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8016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8016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8016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en-US" b="1" lang="en-US" noProof="1" sz="16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 placeholder text. </a:t>
            </a:r>
          </a:p>
        </p:txBody>
      </p:sp>
      <p:sp>
        <p:nvSpPr>
          <p:cNvPr id="34828" name="Text Box 19"/>
          <p:cNvSpPr txBox="1">
            <a:spLocks noChangeArrowheads="1"/>
          </p:cNvSpPr>
          <p:nvPr/>
        </p:nvSpPr>
        <p:spPr bwMode="auto">
          <a:xfrm>
            <a:off x="2935288" y="3522663"/>
            <a:ext cx="28575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8016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8016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8016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8016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8016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8016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8016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8016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en-US" b="1" lang="en-US" noProof="1" sz="16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 placeholder text. </a:t>
            </a:r>
          </a:p>
        </p:txBody>
      </p:sp>
      <p:sp>
        <p:nvSpPr>
          <p:cNvPr id="34829" name="Text Box 19"/>
          <p:cNvSpPr txBox="1">
            <a:spLocks noChangeArrowheads="1"/>
          </p:cNvSpPr>
          <p:nvPr/>
        </p:nvSpPr>
        <p:spPr bwMode="auto">
          <a:xfrm>
            <a:off x="3849688" y="4802188"/>
            <a:ext cx="28575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8016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defTabSz="8016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defTabSz="8016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defTabSz="8016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defTabSz="8016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8016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8016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8016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8016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Font charset="0" panose="020b0604020202020204" pitchFamily="34" typeface="Arial"/>
              <a:buNone/>
            </a:pPr>
            <a:r>
              <a:rPr altLang="en-US" b="1" lang="en-US" noProof="1" sz="1600">
                <a:solidFill>
                  <a:srgbClr val="404040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This is a placeholder text. </a:t>
            </a:r>
          </a:p>
        </p:txBody>
      </p:sp>
      <p:grpSp>
        <p:nvGrpSpPr>
          <p:cNvPr id="34830" name="组合 21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34831" name="任意多边形 24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34832" name="任意多边形 25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34834" name="任意多边形 2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35" name="Text Box 24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4833" name="文本框 26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5842" name="直接连接符 31"/>
          <p:cNvCxnSpPr>
            <a:cxnSpLocks noChangeShapeType="1"/>
          </p:cNvCxnSpPr>
          <p:nvPr/>
        </p:nvCxnSpPr>
        <p:spPr bwMode="auto">
          <a:xfrm flipH="1">
            <a:off x="7818438" y="3917950"/>
            <a:ext cx="0" cy="1811338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3" name="直接连接符 32"/>
          <p:cNvCxnSpPr>
            <a:cxnSpLocks noChangeShapeType="1"/>
          </p:cNvCxnSpPr>
          <p:nvPr/>
        </p:nvCxnSpPr>
        <p:spPr bwMode="auto">
          <a:xfrm flipH="1">
            <a:off x="6507163" y="3506788"/>
            <a:ext cx="0" cy="1612900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4" name="直接连接符 33"/>
          <p:cNvCxnSpPr>
            <a:cxnSpLocks noChangeShapeType="1"/>
          </p:cNvCxnSpPr>
          <p:nvPr/>
        </p:nvCxnSpPr>
        <p:spPr bwMode="auto">
          <a:xfrm flipH="1">
            <a:off x="5472113" y="3505200"/>
            <a:ext cx="0" cy="1133475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5" name="直接连接符 34"/>
          <p:cNvCxnSpPr>
            <a:cxnSpLocks noChangeShapeType="1"/>
          </p:cNvCxnSpPr>
          <p:nvPr/>
        </p:nvCxnSpPr>
        <p:spPr bwMode="auto">
          <a:xfrm flipH="1">
            <a:off x="4389438" y="3170238"/>
            <a:ext cx="0" cy="903287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5846" name="直接连接符 35"/>
          <p:cNvCxnSpPr>
            <a:cxnSpLocks noChangeShapeType="1"/>
          </p:cNvCxnSpPr>
          <p:nvPr/>
        </p:nvCxnSpPr>
        <p:spPr bwMode="auto">
          <a:xfrm flipH="1">
            <a:off x="3306763" y="3001963"/>
            <a:ext cx="0" cy="503237"/>
          </a:xfrm>
          <a:prstGeom prst="line">
            <a:avLst/>
          </a:prstGeom>
          <a:noFill/>
          <a:ln w="6350">
            <a:solidFill>
              <a:srgbClr val="D9D9D9"/>
            </a:solidFill>
            <a:prstDash val="dash"/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5847" name="文本框 88"/>
          <p:cNvSpPr txBox="1">
            <a:spLocks noChangeArrowheads="1"/>
          </p:cNvSpPr>
          <p:nvPr/>
        </p:nvSpPr>
        <p:spPr bwMode="auto">
          <a:xfrm>
            <a:off x="2130425" y="3557588"/>
            <a:ext cx="18418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35848" name="文本框 88"/>
          <p:cNvSpPr txBox="1">
            <a:spLocks noChangeArrowheads="1"/>
          </p:cNvSpPr>
          <p:nvPr/>
        </p:nvSpPr>
        <p:spPr bwMode="auto">
          <a:xfrm>
            <a:off x="3284538" y="4132262"/>
            <a:ext cx="18418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35849" name="文本框 88"/>
          <p:cNvSpPr txBox="1">
            <a:spLocks noChangeArrowheads="1"/>
          </p:cNvSpPr>
          <p:nvPr/>
        </p:nvSpPr>
        <p:spPr bwMode="auto">
          <a:xfrm>
            <a:off x="4119563" y="4706938"/>
            <a:ext cx="18418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35850" name="文本框 88"/>
          <p:cNvSpPr txBox="1">
            <a:spLocks noChangeArrowheads="1"/>
          </p:cNvSpPr>
          <p:nvPr/>
        </p:nvSpPr>
        <p:spPr bwMode="auto">
          <a:xfrm>
            <a:off x="5407025" y="5281612"/>
            <a:ext cx="18418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sp>
        <p:nvSpPr>
          <p:cNvPr id="35851" name="文本框 88"/>
          <p:cNvSpPr txBox="1">
            <a:spLocks noChangeArrowheads="1"/>
          </p:cNvSpPr>
          <p:nvPr/>
        </p:nvSpPr>
        <p:spPr bwMode="auto">
          <a:xfrm>
            <a:off x="6865939" y="5854699"/>
            <a:ext cx="184181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charset="2" panose="05000000000000000000" pitchFamily="2" typeface="Wingdings"/>
              <a:buChar char="n"/>
            </a:pPr>
            <a:r>
              <a:rPr altLang="zh-CN" lang="en-US" sz="12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typeface="+mn-lt"/>
              </a:rPr>
              <a:t>INPUT YOUR TEXT</a:t>
            </a:r>
          </a:p>
        </p:txBody>
      </p:sp>
      <p:grpSp>
        <p:nvGrpSpPr>
          <p:cNvPr id="35852" name="组合 6"/>
          <p:cNvGrpSpPr/>
          <p:nvPr/>
        </p:nvGrpSpPr>
        <p:grpSpPr>
          <a:xfrm>
            <a:off x="2892425" y="2116138"/>
            <a:ext cx="1219200" cy="1403350"/>
            <a:chExt cx="1509714" cy="2064009"/>
          </a:xfrm>
        </p:grpSpPr>
        <p:sp>
          <p:nvSpPr>
            <p:cNvPr id="35880" name="矩形 1"/>
            <p:cNvSpPr/>
            <p:nvPr/>
          </p:nvSpPr>
          <p:spPr bwMode="auto">
            <a:xfrm>
              <a:off x="0" y="2334"/>
              <a:ext cx="1307240" cy="2007973"/>
            </a:xfrm>
            <a:custGeom>
              <a:gdLst>
                <a:gd fmla="*/ 1307240 w 1308101" name="T0"/>
                <a:gd fmla="*/ 0 h 2008187" name="T1"/>
                <a:gd fmla="*/ 1307240 w 1308101" name="T2"/>
                <a:gd fmla="*/ 2007973 h 2008187" name="T3"/>
                <a:gd fmla="*/ 0 w 1308101" name="T4"/>
                <a:gd fmla="*/ 1805503 h 2008187" name="T5"/>
                <a:gd fmla="*/ 0 w 1308101" name="T6"/>
                <a:gd fmla="*/ 202470 h 2008187" name="T7"/>
                <a:gd fmla="*/ 1307240 w 1308101" name="T8"/>
                <a:gd fmla="*/ 0 h 200818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08101" name="T15"/>
                <a:gd fmla="*/ 0 h 2008187" name="T16"/>
                <a:gd fmla="*/ 1308101 w 1308101" name="T17"/>
                <a:gd fmla="*/ 2008187 h 200818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008186" w="1308101">
                  <a:moveTo>
                    <a:pt x="1308101" y="0"/>
                  </a:moveTo>
                  <a:lnTo>
                    <a:pt x="1308101" y="2008187"/>
                  </a:lnTo>
                  <a:lnTo>
                    <a:pt x="0" y="1805695"/>
                  </a:lnTo>
                  <a:lnTo>
                    <a:pt x="0" y="202492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81" name="AutoShape 6"/>
            <p:cNvSpPr/>
            <p:nvPr/>
          </p:nvSpPr>
          <p:spPr bwMode="auto">
            <a:xfrm rot="-5400000">
              <a:off x="427037" y="913619"/>
              <a:ext cx="1996298" cy="169057"/>
            </a:xfrm>
            <a:custGeom>
              <a:gdLst>
                <a:gd fmla="*/ 0 w 21600" name="T0"/>
                <a:gd fmla="*/ 0 h 21600" name="T1"/>
                <a:gd fmla="*/ 159889 w 21600" name="T2"/>
                <a:gd fmla="*/ 169057 h 21600" name="T3"/>
                <a:gd fmla="*/ 1836409 w 21600" name="T4"/>
                <a:gd fmla="*/ 169057 h 21600" name="T5"/>
                <a:gd fmla="*/ 1996298 w 21600" name="T6"/>
                <a:gd fmla="*/ 0 h 21600" name="T7"/>
                <a:gd fmla="*/ 0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2661 w 21600" name="T15"/>
                <a:gd fmla="*/ 2624 h 21600" name="T16"/>
                <a:gd fmla="*/ 18939 w 21600" name="T17"/>
                <a:gd fmla="*/ 18976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82" name="Text Box 17"/>
            <p:cNvSpPr txBox="1">
              <a:spLocks noChangeArrowheads="1"/>
            </p:cNvSpPr>
            <p:nvPr/>
          </p:nvSpPr>
          <p:spPr bwMode="auto">
            <a:xfrm>
              <a:off x="688021" y="1204784"/>
              <a:ext cx="642809" cy="85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zh-CN" lang="en-US" sz="3200">
                  <a:solidFill>
                    <a:srgbClr val="40404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1</a:t>
              </a:r>
            </a:p>
          </p:txBody>
        </p:sp>
      </p:grpSp>
      <p:grpSp>
        <p:nvGrpSpPr>
          <p:cNvPr id="35853" name="组合 7"/>
          <p:cNvGrpSpPr/>
          <p:nvPr/>
        </p:nvGrpSpPr>
        <p:grpSpPr>
          <a:xfrm>
            <a:off x="3976688" y="1947863"/>
            <a:ext cx="1217612" cy="1773237"/>
            <a:chExt cx="1508126" cy="2608603"/>
          </a:xfrm>
        </p:grpSpPr>
        <p:sp>
          <p:nvSpPr>
            <p:cNvPr id="35877" name="矩形 33"/>
            <p:cNvSpPr/>
            <p:nvPr/>
          </p:nvSpPr>
          <p:spPr bwMode="auto">
            <a:xfrm>
              <a:off x="0" y="4671"/>
              <a:ext cx="1307567" cy="2522195"/>
            </a:xfrm>
            <a:custGeom>
              <a:gdLst>
                <a:gd fmla="*/ 1307567 w 1308101" name="T0"/>
                <a:gd fmla="*/ 0 h 2522537" name="T1"/>
                <a:gd fmla="*/ 1307567 w 1308101" name="T2"/>
                <a:gd fmla="*/ 2522195 h 2522537" name="T3"/>
                <a:gd fmla="*/ 0 w 1308101" name="T4"/>
                <a:gd fmla="*/ 2267873 h 2522537" name="T5"/>
                <a:gd fmla="*/ 0 w 1308101" name="T6"/>
                <a:gd fmla="*/ 254321 h 2522537" name="T7"/>
                <a:gd fmla="*/ 1307567 w 1308101" name="T8"/>
                <a:gd fmla="*/ 0 h 252253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08101" name="T15"/>
                <a:gd fmla="*/ 0 h 2522537" name="T16"/>
                <a:gd fmla="*/ 1308101 w 1308101" name="T17"/>
                <a:gd fmla="*/ 2522537 h 252253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522537" w="1308101">
                  <a:moveTo>
                    <a:pt x="1308101" y="0"/>
                  </a:moveTo>
                  <a:lnTo>
                    <a:pt x="1308101" y="2522537"/>
                  </a:lnTo>
                  <a:lnTo>
                    <a:pt x="0" y="2268181"/>
                  </a:lnTo>
                  <a:lnTo>
                    <a:pt x="0" y="254355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78" name="AutoShape 9"/>
            <p:cNvSpPr/>
            <p:nvPr/>
          </p:nvSpPr>
          <p:spPr bwMode="auto">
            <a:xfrm rot="-5400000">
              <a:off x="167149" y="1171876"/>
              <a:ext cx="2512854" cy="169099"/>
            </a:xfrm>
            <a:custGeom>
              <a:gdLst>
                <a:gd fmla="*/ 0 w 21600" name="T0"/>
                <a:gd fmla="*/ 0 h 21600" name="T1"/>
                <a:gd fmla="*/ 201261 w 21600" name="T2"/>
                <a:gd fmla="*/ 169099 h 21600" name="T3"/>
                <a:gd fmla="*/ 2311593 w 21600" name="T4"/>
                <a:gd fmla="*/ 169099 h 21600" name="T5"/>
                <a:gd fmla="*/ 2512854 w 21600" name="T6"/>
                <a:gd fmla="*/ 0 h 21600" name="T7"/>
                <a:gd fmla="*/ 0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2665 w 21600" name="T15"/>
                <a:gd fmla="*/ 2665 h 21600" name="T16"/>
                <a:gd fmla="*/ 18935 w 21600" name="T17"/>
                <a:gd fmla="*/ 18935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79" name="Text Box 18"/>
            <p:cNvSpPr txBox="1">
              <a:spLocks noChangeArrowheads="1"/>
            </p:cNvSpPr>
            <p:nvPr/>
          </p:nvSpPr>
          <p:spPr bwMode="auto">
            <a:xfrm>
              <a:off x="707856" y="1567030"/>
              <a:ext cx="642969" cy="103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zh-CN" lang="en-US" sz="4000">
                  <a:solidFill>
                    <a:srgbClr val="40404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2</a:t>
              </a:r>
            </a:p>
          </p:txBody>
        </p:sp>
      </p:grpSp>
      <p:grpSp>
        <p:nvGrpSpPr>
          <p:cNvPr id="35854" name="组合 8"/>
          <p:cNvGrpSpPr/>
          <p:nvPr/>
        </p:nvGrpSpPr>
        <p:grpSpPr>
          <a:xfrm>
            <a:off x="5057775" y="1728788"/>
            <a:ext cx="1217613" cy="2198687"/>
            <a:chExt cx="1508126" cy="3234526"/>
          </a:xfrm>
        </p:grpSpPr>
        <p:sp>
          <p:nvSpPr>
            <p:cNvPr id="35874" name="矩形 34"/>
            <p:cNvSpPr/>
            <p:nvPr/>
          </p:nvSpPr>
          <p:spPr bwMode="auto">
            <a:xfrm>
              <a:off x="0" y="7005"/>
              <a:ext cx="1307567" cy="3164466"/>
            </a:xfrm>
            <a:custGeom>
              <a:gdLst>
                <a:gd fmla="*/ 1307567 w 1308101" name="T0"/>
                <a:gd fmla="*/ 0 h 3165475" name="T1"/>
                <a:gd fmla="*/ 1307567 w 1308101" name="T2"/>
                <a:gd fmla="*/ 3164466 h 3165475" name="T3"/>
                <a:gd fmla="*/ 0 w 1308101" name="T4"/>
                <a:gd fmla="*/ 2845383 h 3165475" name="T5"/>
                <a:gd fmla="*/ 0 w 1308101" name="T6"/>
                <a:gd fmla="*/ 319083 h 3165475" name="T7"/>
                <a:gd fmla="*/ 1307567 w 1308101" name="T8"/>
                <a:gd fmla="*/ 0 h 3165475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08101" name="T15"/>
                <a:gd fmla="*/ 0 h 3165475" name="T16"/>
                <a:gd fmla="*/ 1308101 w 1308101" name="T17"/>
                <a:gd fmla="*/ 3165475 h 3165475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165475" w="1308101">
                  <a:moveTo>
                    <a:pt x="1308101" y="0"/>
                  </a:moveTo>
                  <a:lnTo>
                    <a:pt x="1308101" y="3165475"/>
                  </a:lnTo>
                  <a:lnTo>
                    <a:pt x="0" y="2846290"/>
                  </a:lnTo>
                  <a:lnTo>
                    <a:pt x="0" y="319185"/>
                  </a:lnTo>
                  <a:lnTo>
                    <a:pt x="1308101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75" name="AutoShape 12"/>
            <p:cNvSpPr/>
            <p:nvPr/>
          </p:nvSpPr>
          <p:spPr bwMode="auto">
            <a:xfrm rot="-5400000">
              <a:off x="-152817" y="1491843"/>
              <a:ext cx="3152788" cy="169099"/>
            </a:xfrm>
            <a:custGeom>
              <a:gdLst>
                <a:gd fmla="*/ 0 w 21600" name="T0"/>
                <a:gd fmla="*/ 0 h 21600" name="T1"/>
                <a:gd fmla="*/ 252515 w 21600" name="T2"/>
                <a:gd fmla="*/ 169099 h 21600" name="T3"/>
                <a:gd fmla="*/ 2900273 w 21600" name="T4"/>
                <a:gd fmla="*/ 169099 h 21600" name="T5"/>
                <a:gd fmla="*/ 3152788 w 21600" name="T6"/>
                <a:gd fmla="*/ 0 h 21600" name="T7"/>
                <a:gd fmla="*/ 0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2668 w 21600" name="T15"/>
                <a:gd fmla="*/ 2645 h 21600" name="T16"/>
                <a:gd fmla="*/ 18932 w 21600" name="T17"/>
                <a:gd fmla="*/ 18955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76" name="Text Box 19"/>
            <p:cNvSpPr txBox="1">
              <a:spLocks noChangeArrowheads="1"/>
            </p:cNvSpPr>
            <p:nvPr/>
          </p:nvSpPr>
          <p:spPr bwMode="auto">
            <a:xfrm>
              <a:off x="668530" y="2104193"/>
              <a:ext cx="642969" cy="112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zh-CN" lang="en-US" sz="4400">
                  <a:solidFill>
                    <a:srgbClr val="40404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3</a:t>
              </a:r>
            </a:p>
          </p:txBody>
        </p:sp>
      </p:grpSp>
      <p:grpSp>
        <p:nvGrpSpPr>
          <p:cNvPr id="35855" name="组合 9"/>
          <p:cNvGrpSpPr/>
          <p:nvPr/>
        </p:nvGrpSpPr>
        <p:grpSpPr>
          <a:xfrm>
            <a:off x="6153150" y="1462088"/>
            <a:ext cx="1238250" cy="2722562"/>
            <a:chExt cx="1531938" cy="4004746"/>
          </a:xfrm>
        </p:grpSpPr>
        <p:sp>
          <p:nvSpPr>
            <p:cNvPr id="35871" name="矩形 36"/>
            <p:cNvSpPr/>
            <p:nvPr/>
          </p:nvSpPr>
          <p:spPr bwMode="auto">
            <a:xfrm>
              <a:off x="0" y="0"/>
              <a:ext cx="1308039" cy="3974390"/>
            </a:xfrm>
            <a:custGeom>
              <a:gdLst>
                <a:gd fmla="*/ 1308039 w 1308100" name="T0"/>
                <a:gd fmla="*/ 0 h 3975100" name="T1"/>
                <a:gd fmla="*/ 1308039 w 1308100" name="T2"/>
                <a:gd fmla="*/ 3974390 h 3975100" name="T3"/>
                <a:gd fmla="*/ 0 w 1308100" name="T4"/>
                <a:gd fmla="*/ 3569775 h 3975100" name="T5"/>
                <a:gd fmla="*/ 0 w 1308100" name="T6"/>
                <a:gd fmla="*/ 404615 h 3975100" name="T7"/>
                <a:gd fmla="*/ 1308039 w 1308100" name="T8"/>
                <a:gd fmla="*/ 0 h 39751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308100" name="T15"/>
                <a:gd fmla="*/ 0 h 3975100" name="T16"/>
                <a:gd fmla="*/ 1308100 w 1308100" name="T17"/>
                <a:gd fmla="*/ 3975100 h 39751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975100" w="1308100">
                  <a:moveTo>
                    <a:pt x="1308100" y="0"/>
                  </a:moveTo>
                  <a:lnTo>
                    <a:pt x="1308100" y="3975100"/>
                  </a:lnTo>
                  <a:lnTo>
                    <a:pt x="0" y="3570413"/>
                  </a:lnTo>
                  <a:lnTo>
                    <a:pt x="0" y="404687"/>
                  </a:lnTo>
                  <a:lnTo>
                    <a:pt x="1308100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72" name="Text Box 20"/>
            <p:cNvSpPr txBox="1">
              <a:spLocks noChangeArrowheads="1"/>
            </p:cNvSpPr>
            <p:nvPr/>
          </p:nvSpPr>
          <p:spPr bwMode="auto">
            <a:xfrm>
              <a:off x="587244" y="2783474"/>
              <a:ext cx="644200" cy="121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zh-CN" lang="en-US" sz="4800">
                  <a:solidFill>
                    <a:srgbClr val="40404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4</a:t>
              </a:r>
            </a:p>
          </p:txBody>
        </p:sp>
        <p:sp>
          <p:nvSpPr>
            <p:cNvPr id="35873" name="AutoShape 15"/>
            <p:cNvSpPr/>
            <p:nvPr/>
          </p:nvSpPr>
          <p:spPr bwMode="auto">
            <a:xfrm rot="-5400000">
              <a:off x="-548232" y="1894220"/>
              <a:ext cx="3958045" cy="202294"/>
            </a:xfrm>
            <a:custGeom>
              <a:gdLst>
                <a:gd fmla="*/ 0 w 21600" name="T0"/>
                <a:gd fmla="*/ 0 h 21600" name="T1"/>
                <a:gd fmla="*/ 317010 w 21600" name="T2"/>
                <a:gd fmla="*/ 202294 h 21600" name="T3"/>
                <a:gd fmla="*/ 3641035 w 21600" name="T4"/>
                <a:gd fmla="*/ 202294 h 21600" name="T5"/>
                <a:gd fmla="*/ 3958045 w 21600" name="T6"/>
                <a:gd fmla="*/ 0 h 21600" name="T7"/>
                <a:gd fmla="*/ 0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2665 w 21600" name="T15"/>
                <a:gd fmla="*/ 2665 h 21600" name="T16"/>
                <a:gd fmla="*/ 18935 w 21600" name="T17"/>
                <a:gd fmla="*/ 18935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</p:grpSp>
      <p:grpSp>
        <p:nvGrpSpPr>
          <p:cNvPr id="35856" name="组合 10"/>
          <p:cNvGrpSpPr/>
          <p:nvPr/>
        </p:nvGrpSpPr>
        <p:grpSpPr>
          <a:xfrm>
            <a:off x="7239000" y="1109663"/>
            <a:ext cx="1474788" cy="3422650"/>
            <a:chExt cx="1825625" cy="5033962"/>
          </a:xfrm>
        </p:grpSpPr>
        <p:sp>
          <p:nvSpPr>
            <p:cNvPr id="35868" name="矩形 37"/>
            <p:cNvSpPr/>
            <p:nvPr/>
          </p:nvSpPr>
          <p:spPr bwMode="auto">
            <a:xfrm>
              <a:off x="0" y="0"/>
              <a:ext cx="1656622" cy="5033962"/>
            </a:xfrm>
            <a:custGeom>
              <a:gdLst>
                <a:gd fmla="*/ 1656622 w 1655762" name="T0"/>
                <a:gd fmla="*/ 0 h 5033962" name="T1"/>
                <a:gd fmla="*/ 1656622 w 1655762" name="T2"/>
                <a:gd fmla="*/ 5033962 h 5033962" name="T3"/>
                <a:gd fmla="*/ 0 w 1655762" name="T4"/>
                <a:gd fmla="*/ 4521477 h 5033962" name="T5"/>
                <a:gd fmla="*/ 0 w 1655762" name="T6"/>
                <a:gd fmla="*/ 512485 h 5033962" name="T7"/>
                <a:gd fmla="*/ 1656622 w 1655762" name="T8"/>
                <a:gd fmla="*/ 0 h 503396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1655762" name="T15"/>
                <a:gd fmla="*/ 0 h 5033962" name="T16"/>
                <a:gd fmla="*/ 1655762 w 1655762" name="T17"/>
                <a:gd fmla="*/ 5033962 h 503396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5033962" w="1655761">
                  <a:moveTo>
                    <a:pt x="1655762" y="0"/>
                  </a:moveTo>
                  <a:lnTo>
                    <a:pt x="1655762" y="5033962"/>
                  </a:lnTo>
                  <a:lnTo>
                    <a:pt x="0" y="4521477"/>
                  </a:lnTo>
                  <a:lnTo>
                    <a:pt x="0" y="512485"/>
                  </a:lnTo>
                  <a:lnTo>
                    <a:pt x="1655762" y="0"/>
                  </a:lnTo>
                  <a:close/>
                </a:path>
              </a:pathLst>
            </a:custGeom>
            <a:solidFill>
              <a:srgbClr val="EAEAEA"/>
            </a:solidFill>
            <a:ln w="12700">
              <a:solidFill>
                <a:srgbClr val="C0C0C0"/>
              </a:solidFill>
              <a:round/>
            </a:ln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69" name="AutoShape 15"/>
            <p:cNvSpPr/>
            <p:nvPr/>
          </p:nvSpPr>
          <p:spPr bwMode="auto">
            <a:xfrm rot="-5400000">
              <a:off x="-769592" y="2436409"/>
              <a:ext cx="5029292" cy="161142"/>
            </a:xfrm>
            <a:custGeom>
              <a:gdLst>
                <a:gd fmla="*/ 0 w 21600" name="T0"/>
                <a:gd fmla="*/ 0 h 21600" name="T1"/>
                <a:gd fmla="*/ 402809 w 21600" name="T2"/>
                <a:gd fmla="*/ 161142 h 21600" name="T3"/>
                <a:gd fmla="*/ 4626483 w 21600" name="T4"/>
                <a:gd fmla="*/ 161142 h 21600" name="T5"/>
                <a:gd fmla="*/ 5029292 w 21600" name="T6"/>
                <a:gd fmla="*/ 0 h 21600" name="T7"/>
                <a:gd fmla="*/ 0 w 21600" name="T8"/>
                <a:gd fmla="*/ 0 h 2160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2665 w 21600" name="T15"/>
                <a:gd fmla="*/ 2665 h 21600" name="T16"/>
                <a:gd fmla="*/ 18935 w 21600" name="T17"/>
                <a:gd fmla="*/ 18935 h 2160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21600" w="21600">
                  <a:moveTo>
                    <a:pt x="0" y="0"/>
                  </a:moveTo>
                  <a:lnTo>
                    <a:pt x="1730" y="21600"/>
                  </a:lnTo>
                  <a:lnTo>
                    <a:pt x="1987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A8C8FF"/>
                </a:gs>
                <a:gs pos="100000">
                  <a:srgbClr val="5F5F5F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wrap="none"/>
            <a:lstStyle/>
            <a:p>
              <a:endParaRPr altLang="en-US" lang="zh-CN"/>
            </a:p>
          </p:txBody>
        </p:sp>
        <p:sp>
          <p:nvSpPr>
            <p:cNvPr id="35870" name="Text Box 20"/>
            <p:cNvSpPr txBox="1">
              <a:spLocks noChangeArrowheads="1"/>
            </p:cNvSpPr>
            <p:nvPr/>
          </p:nvSpPr>
          <p:spPr bwMode="auto">
            <a:xfrm>
              <a:off x="791957" y="3733443"/>
              <a:ext cx="642603" cy="121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charset="0" panose="020b0604020202020204" pitchFamily="34" typeface="Arial"/>
                <a:buNone/>
              </a:pPr>
              <a:r>
                <a:rPr altLang="zh-CN" lang="en-US" sz="4800">
                  <a:solidFill>
                    <a:srgbClr val="40404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5</a:t>
              </a:r>
            </a:p>
          </p:txBody>
        </p:sp>
      </p:grpSp>
      <p:sp>
        <p:nvSpPr>
          <p:cNvPr id="35857" name="Freeform 6"/>
          <p:cNvSpPr>
            <a:spLocks noEditPoints="1"/>
          </p:cNvSpPr>
          <p:nvPr/>
        </p:nvSpPr>
        <p:spPr bwMode="auto">
          <a:xfrm>
            <a:off x="6311900" y="2332038"/>
            <a:ext cx="796925" cy="444500"/>
          </a:xfrm>
          <a:custGeom>
            <a:gdLst>
              <a:gd fmla="*/ 69298 w 115" name="T0"/>
              <a:gd fmla="*/ 0 h 76" name="T1"/>
              <a:gd fmla="*/ 97017 w 115" name="T2"/>
              <a:gd fmla="*/ 245645 h 76" name="T3"/>
              <a:gd fmla="*/ 166315 w 115" name="T4"/>
              <a:gd fmla="*/ 251493 h 76" name="T5"/>
              <a:gd fmla="*/ 374208 w 115" name="T6"/>
              <a:gd fmla="*/ 140368 h 76" name="T7"/>
              <a:gd fmla="*/ 492015 w 115" name="T8"/>
              <a:gd fmla="*/ 163763 h 76" name="T9"/>
              <a:gd fmla="*/ 291051 w 115" name="T10"/>
              <a:gd fmla="*/ 70184 h 76" name="T11"/>
              <a:gd fmla="*/ 180174 w 115" name="T12"/>
              <a:gd fmla="*/ 76033 h 76" name="T13"/>
              <a:gd fmla="*/ 138596 w 115" name="T14"/>
              <a:gd fmla="*/ 128671 h 76" name="T15"/>
              <a:gd fmla="*/ 173245 w 115" name="T16"/>
              <a:gd fmla="*/ 29243 h 76" name="T17"/>
              <a:gd fmla="*/ 796925 w 115" name="T18"/>
              <a:gd fmla="*/ 187158 h 76" name="T19"/>
              <a:gd fmla="*/ 692978 w 115" name="T20"/>
              <a:gd fmla="*/ 222250 h 76" name="T21"/>
              <a:gd fmla="*/ 582102 w 115" name="T22"/>
              <a:gd fmla="*/ 269039 h 76" name="T23"/>
              <a:gd fmla="*/ 512804 w 115" name="T24"/>
              <a:gd fmla="*/ 403559 h 76" name="T25"/>
              <a:gd fmla="*/ 464295 w 115" name="T26"/>
              <a:gd fmla="*/ 444500 h 76" name="T27"/>
              <a:gd fmla="*/ 443506 w 115" name="T28"/>
              <a:gd fmla="*/ 374316 h 76" name="T29"/>
              <a:gd fmla="*/ 367278 w 115" name="T30"/>
              <a:gd fmla="*/ 426954 h 76" name="T31"/>
              <a:gd fmla="*/ 367278 w 115" name="T32"/>
              <a:gd fmla="*/ 345072 h 76" name="T33"/>
              <a:gd fmla="*/ 277191 w 115" name="T34"/>
              <a:gd fmla="*/ 397711 h 76" name="T35"/>
              <a:gd fmla="*/ 332630 w 115" name="T36"/>
              <a:gd fmla="*/ 280737 h 76" name="T37"/>
              <a:gd fmla="*/ 214823 w 115" name="T38"/>
              <a:gd fmla="*/ 345072 h 76" name="T39"/>
              <a:gd fmla="*/ 346489 w 115" name="T40"/>
              <a:gd fmla="*/ 175461 h 76" name="T41"/>
              <a:gd fmla="*/ 478155 w 115" name="T42"/>
              <a:gd fmla="*/ 216401 h 76" name="T43"/>
              <a:gd fmla="*/ 478155 w 115" name="T44"/>
              <a:gd fmla="*/ 111125 h 76" name="T45"/>
              <a:gd fmla="*/ 616751 w 115" name="T46"/>
              <a:gd fmla="*/ 157914 h 76" name="T47"/>
              <a:gd fmla="*/ 561312 w 115" name="T48"/>
              <a:gd fmla="*/ 81882 h 76" name="T49"/>
              <a:gd fmla="*/ 547453 w 115" name="T50"/>
              <a:gd fmla="*/ 70184 h 76" name="T51"/>
              <a:gd fmla="*/ 672189 w 115" name="T52"/>
              <a:gd fmla="*/ 304132 h 76" name="T53"/>
              <a:gd fmla="*/ 589032 w 115" name="T54"/>
              <a:gd fmla="*/ 309980 h 76" name="T55"/>
              <a:gd fmla="*/ 672189 w 115" name="T56"/>
              <a:gd fmla="*/ 304132 h 76" name="T57"/>
              <a:gd fmla="*/ 595961 w 115" name="T58"/>
              <a:gd fmla="*/ 391862 h 76" name="T59"/>
              <a:gd fmla="*/ 526663 w 115" name="T60"/>
              <a:gd fmla="*/ 368467 h 76" name="T61"/>
              <a:gd fmla="*/ 602891 w 115" name="T62"/>
              <a:gd fmla="*/ 380164 h 76" name="T63"/>
              <a:gd fmla="*/ 561312 w 115" name="T64"/>
              <a:gd fmla="*/ 315829 h 76" name="T65"/>
              <a:gd fmla="*/ 602891 w 115" name="T66"/>
              <a:gd fmla="*/ 380164 h 7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115" name="T102"/>
              <a:gd fmla="*/ 0 h 76" name="T103"/>
              <a:gd fmla="*/ 115 w 115" name="T104"/>
              <a:gd fmla="*/ 76 h 76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76" w="115">
                <a:moveTo>
                  <a:pt x="25" y="5"/>
                </a:moveTo>
                <a:cubicBezTo>
                  <a:pt x="10" y="0"/>
                  <a:pt x="10" y="0"/>
                  <a:pt x="1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6" y="36"/>
                  <a:pt x="16" y="36"/>
                  <a:pt x="16" y="36"/>
                </a:cubicBezTo>
                <a:cubicBezTo>
                  <a:pt x="24" y="43"/>
                  <a:pt x="24" y="43"/>
                  <a:pt x="24" y="43"/>
                </a:cubicBezTo>
                <a:cubicBezTo>
                  <a:pt x="43" y="28"/>
                  <a:pt x="43" y="28"/>
                  <a:pt x="43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67" y="32"/>
                  <a:pt x="67" y="32"/>
                  <a:pt x="67" y="32"/>
                </a:cubicBezTo>
                <a:cubicBezTo>
                  <a:pt x="71" y="28"/>
                  <a:pt x="71" y="28"/>
                  <a:pt x="71" y="28"/>
                </a:cubicBezTo>
                <a:cubicBezTo>
                  <a:pt x="61" y="13"/>
                  <a:pt x="61" y="13"/>
                  <a:pt x="61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1" y="23"/>
                  <a:pt x="21" y="23"/>
                  <a:pt x="21" y="23"/>
                </a:cubicBezTo>
                <a:cubicBezTo>
                  <a:pt x="20" y="22"/>
                  <a:pt x="20" y="22"/>
                  <a:pt x="20" y="22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5"/>
                  <a:pt x="25" y="5"/>
                  <a:pt x="25" y="5"/>
                </a:cubicBezTo>
                <a:close/>
                <a:moveTo>
                  <a:pt x="91" y="2"/>
                </a:moveTo>
                <a:cubicBezTo>
                  <a:pt x="115" y="32"/>
                  <a:pt x="115" y="32"/>
                  <a:pt x="115" y="3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2" y="48"/>
                  <a:pt x="92" y="48"/>
                  <a:pt x="92" y="48"/>
                </a:cubicBezTo>
                <a:cubicBezTo>
                  <a:pt x="84" y="46"/>
                  <a:pt x="84" y="46"/>
                  <a:pt x="84" y="46"/>
                </a:cubicBezTo>
                <a:cubicBezTo>
                  <a:pt x="78" y="49"/>
                  <a:pt x="71" y="55"/>
                  <a:pt x="70" y="62"/>
                </a:cubicBezTo>
                <a:cubicBezTo>
                  <a:pt x="74" y="69"/>
                  <a:pt x="74" y="69"/>
                  <a:pt x="74" y="69"/>
                </a:cubicBezTo>
                <a:cubicBezTo>
                  <a:pt x="73" y="71"/>
                  <a:pt x="73" y="71"/>
                  <a:pt x="73" y="71"/>
                </a:cubicBezTo>
                <a:cubicBezTo>
                  <a:pt x="71" y="73"/>
                  <a:pt x="69" y="74"/>
                  <a:pt x="67" y="76"/>
                </a:cubicBezTo>
                <a:cubicBezTo>
                  <a:pt x="65" y="75"/>
                  <a:pt x="63" y="73"/>
                  <a:pt x="61" y="72"/>
                </a:cubicBezTo>
                <a:cubicBezTo>
                  <a:pt x="61" y="69"/>
                  <a:pt x="64" y="65"/>
                  <a:pt x="64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6"/>
                  <a:pt x="55" y="71"/>
                  <a:pt x="53" y="73"/>
                </a:cubicBezTo>
                <a:cubicBezTo>
                  <a:pt x="51" y="72"/>
                  <a:pt x="49" y="71"/>
                  <a:pt x="46" y="69"/>
                </a:cubicBezTo>
                <a:cubicBezTo>
                  <a:pt x="47" y="67"/>
                  <a:pt x="52" y="61"/>
                  <a:pt x="53" y="59"/>
                </a:cubicBezTo>
                <a:cubicBezTo>
                  <a:pt x="52" y="58"/>
                  <a:pt x="52" y="58"/>
                  <a:pt x="52" y="58"/>
                </a:cubicBezTo>
                <a:cubicBezTo>
                  <a:pt x="48" y="63"/>
                  <a:pt x="43" y="67"/>
                  <a:pt x="40" y="68"/>
                </a:cubicBezTo>
                <a:cubicBezTo>
                  <a:pt x="33" y="63"/>
                  <a:pt x="33" y="63"/>
                  <a:pt x="33" y="63"/>
                </a:cubicBezTo>
                <a:cubicBezTo>
                  <a:pt x="37" y="57"/>
                  <a:pt x="43" y="52"/>
                  <a:pt x="48" y="48"/>
                </a:cubicBezTo>
                <a:cubicBezTo>
                  <a:pt x="47" y="46"/>
                  <a:pt x="47" y="46"/>
                  <a:pt x="47" y="46"/>
                </a:cubicBezTo>
                <a:cubicBezTo>
                  <a:pt x="43" y="49"/>
                  <a:pt x="35" y="56"/>
                  <a:pt x="31" y="59"/>
                </a:cubicBezTo>
                <a:cubicBezTo>
                  <a:pt x="27" y="58"/>
                  <a:pt x="25" y="56"/>
                  <a:pt x="24" y="52"/>
                </a:cubicBezTo>
                <a:cubicBezTo>
                  <a:pt x="32" y="45"/>
                  <a:pt x="41" y="37"/>
                  <a:pt x="50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69" y="37"/>
                  <a:pt x="69" y="37"/>
                  <a:pt x="69" y="37"/>
                </a:cubicBezTo>
                <a:cubicBezTo>
                  <a:pt x="76" y="30"/>
                  <a:pt x="76" y="30"/>
                  <a:pt x="76" y="30"/>
                </a:cubicBezTo>
                <a:cubicBezTo>
                  <a:pt x="69" y="19"/>
                  <a:pt x="69" y="19"/>
                  <a:pt x="69" y="19"/>
                </a:cubicBezTo>
                <a:cubicBezTo>
                  <a:pt x="72" y="17"/>
                  <a:pt x="74" y="16"/>
                  <a:pt x="76" y="15"/>
                </a:cubicBezTo>
                <a:cubicBezTo>
                  <a:pt x="89" y="27"/>
                  <a:pt x="89" y="27"/>
                  <a:pt x="89" y="27"/>
                </a:cubicBezTo>
                <a:cubicBezTo>
                  <a:pt x="90" y="26"/>
                  <a:pt x="90" y="26"/>
                  <a:pt x="90" y="26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9" y="12"/>
                  <a:pt x="79" y="12"/>
                  <a:pt x="79" y="12"/>
                </a:cubicBezTo>
                <a:cubicBezTo>
                  <a:pt x="91" y="2"/>
                  <a:pt x="91" y="2"/>
                  <a:pt x="91" y="2"/>
                </a:cubicBezTo>
                <a:close/>
                <a:moveTo>
                  <a:pt x="97" y="52"/>
                </a:moveTo>
                <a:cubicBezTo>
                  <a:pt x="87" y="50"/>
                  <a:pt x="87" y="50"/>
                  <a:pt x="87" y="50"/>
                </a:cubicBezTo>
                <a:cubicBezTo>
                  <a:pt x="85" y="53"/>
                  <a:pt x="85" y="53"/>
                  <a:pt x="85" y="53"/>
                </a:cubicBezTo>
                <a:cubicBezTo>
                  <a:pt x="93" y="58"/>
                  <a:pt x="93" y="58"/>
                  <a:pt x="93" y="58"/>
                </a:cubicBezTo>
                <a:cubicBezTo>
                  <a:pt x="94" y="56"/>
                  <a:pt x="95" y="54"/>
                  <a:pt x="97" y="52"/>
                </a:cubicBezTo>
                <a:close/>
                <a:moveTo>
                  <a:pt x="80" y="71"/>
                </a:moveTo>
                <a:cubicBezTo>
                  <a:pt x="82" y="70"/>
                  <a:pt x="84" y="68"/>
                  <a:pt x="86" y="67"/>
                </a:cubicBezTo>
                <a:cubicBezTo>
                  <a:pt x="78" y="61"/>
                  <a:pt x="78" y="61"/>
                  <a:pt x="78" y="61"/>
                </a:cubicBezTo>
                <a:cubicBezTo>
                  <a:pt x="76" y="63"/>
                  <a:pt x="76" y="63"/>
                  <a:pt x="76" y="63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87" y="65"/>
                </a:moveTo>
                <a:cubicBezTo>
                  <a:pt x="89" y="64"/>
                  <a:pt x="90" y="62"/>
                  <a:pt x="91" y="60"/>
                </a:cubicBezTo>
                <a:cubicBezTo>
                  <a:pt x="81" y="54"/>
                  <a:pt x="81" y="54"/>
                  <a:pt x="81" y="54"/>
                </a:cubicBezTo>
                <a:cubicBezTo>
                  <a:pt x="78" y="57"/>
                  <a:pt x="78" y="57"/>
                  <a:pt x="78" y="57"/>
                </a:cubicBezTo>
                <a:lnTo>
                  <a:pt x="87" y="65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58" name="Freeform 17"/>
          <p:cNvSpPr>
            <a:spLocks noEditPoints="1"/>
          </p:cNvSpPr>
          <p:nvPr/>
        </p:nvSpPr>
        <p:spPr bwMode="auto">
          <a:xfrm>
            <a:off x="5327650" y="2279650"/>
            <a:ext cx="525463" cy="519113"/>
          </a:xfrm>
          <a:custGeom>
            <a:gdLst>
              <a:gd fmla="*/ 525463 w 102" name="T0"/>
              <a:gd fmla="*/ 142412 h 113" name="T1"/>
              <a:gd fmla="*/ 273035 w 102" name="T2"/>
              <a:gd fmla="*/ 128630 h 113" name="T3"/>
              <a:gd fmla="*/ 267883 w 102" name="T4"/>
              <a:gd fmla="*/ 261853 h 113" name="T5"/>
              <a:gd fmla="*/ 211216 w 102" name="T6"/>
              <a:gd fmla="*/ 284823 h 113" name="T7"/>
              <a:gd fmla="*/ 200912 w 102" name="T8"/>
              <a:gd fmla="*/ 192945 h 113" name="T9"/>
              <a:gd fmla="*/ 175154 w 102" name="T10"/>
              <a:gd fmla="*/ 206726 h 113" name="T11"/>
              <a:gd fmla="*/ 92729 w 102" name="T12"/>
              <a:gd fmla="*/ 284823 h 113" name="T13"/>
              <a:gd fmla="*/ 103032 w 102" name="T14"/>
              <a:gd fmla="*/ 252666 h 113" name="T15"/>
              <a:gd fmla="*/ 92729 w 102" name="T16"/>
              <a:gd fmla="*/ 243478 h 113" name="T17"/>
              <a:gd fmla="*/ 82426 w 102" name="T18"/>
              <a:gd fmla="*/ 257260 h 113" name="T19"/>
              <a:gd fmla="*/ 66971 w 102" name="T20"/>
              <a:gd fmla="*/ 284823 h 113" name="T21"/>
              <a:gd fmla="*/ 139093 w 102" name="T22"/>
              <a:gd fmla="*/ 197539 h 113" name="T23"/>
              <a:gd fmla="*/ 154548 w 102" name="T24"/>
              <a:gd fmla="*/ 188351 h 113" name="T25"/>
              <a:gd fmla="*/ 128790 w 102" name="T26"/>
              <a:gd fmla="*/ 183757 h 113" name="T27"/>
              <a:gd fmla="*/ 61819 w 102" name="T28"/>
              <a:gd fmla="*/ 211320 h 113" name="T29"/>
              <a:gd fmla="*/ 10303 w 102" name="T30"/>
              <a:gd fmla="*/ 284823 h 113" name="T31"/>
              <a:gd fmla="*/ 41213 w 102" name="T32"/>
              <a:gd fmla="*/ 372108 h 113" name="T33"/>
              <a:gd fmla="*/ 56668 w 102" name="T34"/>
              <a:gd fmla="*/ 330762 h 113" name="T35"/>
              <a:gd fmla="*/ 56668 w 102" name="T36"/>
              <a:gd fmla="*/ 339950 h 113" name="T37"/>
              <a:gd fmla="*/ 314247 w 102" name="T38"/>
              <a:gd fmla="*/ 519113 h 113" name="T39"/>
              <a:gd fmla="*/ 319399 w 102" name="T40"/>
              <a:gd fmla="*/ 344544 h 113" name="T41"/>
              <a:gd fmla="*/ 365763 w 102" name="T42"/>
              <a:gd fmla="*/ 303199 h 113" name="T43"/>
              <a:gd fmla="*/ 314247 w 102" name="T44"/>
              <a:gd fmla="*/ 252666 h 113" name="T45"/>
              <a:gd fmla="*/ 298793 w 102" name="T46"/>
              <a:gd fmla="*/ 206726 h 113" name="T47"/>
              <a:gd fmla="*/ 216367 w 102" name="T48"/>
              <a:gd fmla="*/ 174569 h 113" name="T49"/>
              <a:gd fmla="*/ 226670 w 102" name="T50"/>
              <a:gd fmla="*/ 197539 h 113" name="T51"/>
              <a:gd fmla="*/ 298793 w 102" name="T52"/>
              <a:gd fmla="*/ 252666 h 113" name="T53"/>
              <a:gd fmla="*/ 278186 w 102" name="T54"/>
              <a:gd fmla="*/ 261853 h 113" name="T55"/>
              <a:gd fmla="*/ 267883 w 102" name="T56"/>
              <a:gd fmla="*/ 248072 h 113" name="T57"/>
              <a:gd fmla="*/ 242125 w 102" name="T58"/>
              <a:gd fmla="*/ 243478 h 113" name="T59"/>
              <a:gd fmla="*/ 133942 w 102" name="T60"/>
              <a:gd fmla="*/ 128630 h 113" name="T61"/>
              <a:gd fmla="*/ 226670 w 102" name="T62"/>
              <a:gd fmla="*/ 91878 h 113" name="T63"/>
              <a:gd fmla="*/ 236974 w 102" name="T64"/>
              <a:gd fmla="*/ 64315 h 113" name="T65"/>
              <a:gd fmla="*/ 123638 w 102" name="T66"/>
              <a:gd fmla="*/ 119442 h 113" name="T67"/>
              <a:gd fmla="*/ 303944 w 102" name="T68"/>
              <a:gd fmla="*/ 36751 h 113" name="T69"/>
              <a:gd fmla="*/ 303944 w 102" name="T70"/>
              <a:gd fmla="*/ 27564 h 113" name="T71"/>
              <a:gd fmla="*/ 443037 w 102" name="T72"/>
              <a:gd fmla="*/ 101066 h 113" name="T73"/>
              <a:gd fmla="*/ 427583 w 102" name="T74"/>
              <a:gd fmla="*/ 91878 h 113" name="T75"/>
              <a:gd fmla="*/ 427583 w 102" name="T76"/>
              <a:gd fmla="*/ 101066 h 113" name="T77"/>
              <a:gd fmla="*/ 303944 w 102" name="T78"/>
              <a:gd fmla="*/ 59721 h 113" name="T79"/>
              <a:gd fmla="*/ 391521 w 102" name="T80"/>
              <a:gd fmla="*/ 59721 h 113" name="T81"/>
              <a:gd fmla="*/ 406976 w 102" name="T82"/>
              <a:gd fmla="*/ 68909 h 113" name="T83"/>
              <a:gd fmla="*/ 504857 w 102" name="T84"/>
              <a:gd fmla="*/ 59721 h 113" name="T85"/>
              <a:gd fmla="*/ 504857 w 102" name="T86"/>
              <a:gd fmla="*/ 68909 h 113" name="T87"/>
              <a:gd fmla="*/ 412128 w 102" name="T88"/>
              <a:gd fmla="*/ 36751 h 113" name="T89"/>
              <a:gd fmla="*/ 412128 w 102" name="T90"/>
              <a:gd fmla="*/ 27564 h 113" name="T91"/>
              <a:gd fmla="*/ 401825 w 102" name="T92"/>
              <a:gd fmla="*/ 36751 h 113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w 102" name="T141"/>
              <a:gd fmla="*/ 0 h 113" name="T142"/>
              <a:gd fmla="*/ 102 w 102" name="T143"/>
              <a:gd fmla="*/ 113 h 113" name="T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T144" l="T141" r="T143" t="T142"/>
            <a:pathLst>
              <a:path h="113" w="102">
                <a:moveTo>
                  <a:pt x="53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61" y="31"/>
                  <a:pt x="61" y="31"/>
                  <a:pt x="61" y="31"/>
                </a:cubicBezTo>
                <a:cubicBezTo>
                  <a:pt x="48" y="34"/>
                  <a:pt x="48" y="34"/>
                  <a:pt x="48" y="34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0" y="55"/>
                </a:moveTo>
                <a:cubicBezTo>
                  <a:pt x="52" y="57"/>
                  <a:pt x="52" y="57"/>
                  <a:pt x="52" y="57"/>
                </a:cubicBezTo>
                <a:cubicBezTo>
                  <a:pt x="52" y="62"/>
                  <a:pt x="52" y="62"/>
                  <a:pt x="52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37" y="45"/>
                  <a:pt x="37" y="45"/>
                  <a:pt x="37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2"/>
                  <a:pt x="39" y="42"/>
                  <a:pt x="39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0" y="62"/>
                  <a:pt x="30" y="62"/>
                  <a:pt x="30" y="62"/>
                </a:cubicBezTo>
                <a:cubicBezTo>
                  <a:pt x="30" y="62"/>
                  <a:pt x="30" y="62"/>
                  <a:pt x="30" y="62"/>
                </a:cubicBezTo>
                <a:cubicBezTo>
                  <a:pt x="18" y="62"/>
                  <a:pt x="18" y="62"/>
                  <a:pt x="18" y="62"/>
                </a:cubicBezTo>
                <a:cubicBezTo>
                  <a:pt x="18" y="57"/>
                  <a:pt x="18" y="57"/>
                  <a:pt x="18" y="57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2" y="55"/>
                  <a:pt x="23" y="54"/>
                  <a:pt x="23" y="53"/>
                </a:cubicBezTo>
                <a:cubicBezTo>
                  <a:pt x="23" y="51"/>
                  <a:pt x="22" y="50"/>
                  <a:pt x="20" y="50"/>
                </a:cubicBezTo>
                <a:cubicBezTo>
                  <a:pt x="19" y="50"/>
                  <a:pt x="18" y="51"/>
                  <a:pt x="18" y="53"/>
                </a:cubicBezTo>
                <a:cubicBezTo>
                  <a:pt x="18" y="53"/>
                  <a:pt x="18" y="54"/>
                  <a:pt x="18" y="54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62"/>
                  <a:pt x="16" y="62"/>
                  <a:pt x="16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59"/>
                  <a:pt x="13" y="56"/>
                  <a:pt x="14" y="54"/>
                </a:cubicBezTo>
                <a:cubicBezTo>
                  <a:pt x="14" y="51"/>
                  <a:pt x="14" y="49"/>
                  <a:pt x="15" y="48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3"/>
                  <a:pt x="27" y="43"/>
                  <a:pt x="27" y="43"/>
                </a:cubicBezTo>
                <a:cubicBezTo>
                  <a:pt x="30" y="41"/>
                  <a:pt x="30" y="41"/>
                  <a:pt x="30" y="41"/>
                </a:cubicBezTo>
                <a:cubicBezTo>
                  <a:pt x="29" y="38"/>
                  <a:pt x="29" y="38"/>
                  <a:pt x="29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5" y="40"/>
                  <a:pt x="25" y="40"/>
                  <a:pt x="25" y="40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2" y="46"/>
                  <a:pt x="12" y="46"/>
                  <a:pt x="12" y="46"/>
                </a:cubicBezTo>
                <a:cubicBezTo>
                  <a:pt x="11" y="48"/>
                  <a:pt x="11" y="50"/>
                  <a:pt x="11" y="54"/>
                </a:cubicBezTo>
                <a:cubicBezTo>
                  <a:pt x="10" y="56"/>
                  <a:pt x="10" y="59"/>
                  <a:pt x="10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66"/>
                  <a:pt x="0" y="66"/>
                  <a:pt x="0" y="66"/>
                </a:cubicBezTo>
                <a:cubicBezTo>
                  <a:pt x="7" y="81"/>
                  <a:pt x="7" y="81"/>
                  <a:pt x="7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2"/>
                  <a:pt x="8" y="72"/>
                  <a:pt x="8" y="72"/>
                </a:cubicBezTo>
                <a:cubicBezTo>
                  <a:pt x="11" y="72"/>
                  <a:pt x="11" y="72"/>
                  <a:pt x="11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74"/>
                  <a:pt x="37" y="74"/>
                  <a:pt x="37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81"/>
                  <a:pt x="11" y="81"/>
                  <a:pt x="11" y="81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61" y="113"/>
                  <a:pt x="61" y="113"/>
                  <a:pt x="61" y="113"/>
                </a:cubicBezTo>
                <a:cubicBezTo>
                  <a:pt x="61" y="81"/>
                  <a:pt x="61" y="81"/>
                  <a:pt x="61" y="81"/>
                </a:cubicBezTo>
                <a:cubicBezTo>
                  <a:pt x="61" y="75"/>
                  <a:pt x="61" y="75"/>
                  <a:pt x="61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81"/>
                  <a:pt x="62" y="81"/>
                  <a:pt x="62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71" y="66"/>
                  <a:pt x="71" y="66"/>
                  <a:pt x="71" y="66"/>
                </a:cubicBezTo>
                <a:cubicBezTo>
                  <a:pt x="69" y="62"/>
                  <a:pt x="69" y="62"/>
                  <a:pt x="69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0"/>
                  <a:pt x="61" y="57"/>
                  <a:pt x="61" y="55"/>
                </a:cubicBezTo>
                <a:cubicBezTo>
                  <a:pt x="60" y="52"/>
                  <a:pt x="60" y="48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45" y="40"/>
                  <a:pt x="45" y="40"/>
                  <a:pt x="45" y="40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41"/>
                  <a:pt x="41" y="41"/>
                  <a:pt x="41" y="41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56" y="48"/>
                  <a:pt x="56" y="48"/>
                  <a:pt x="56" y="48"/>
                </a:cubicBezTo>
                <a:cubicBezTo>
                  <a:pt x="57" y="50"/>
                  <a:pt x="57" y="53"/>
                  <a:pt x="58" y="55"/>
                </a:cubicBezTo>
                <a:cubicBezTo>
                  <a:pt x="58" y="57"/>
                  <a:pt x="58" y="60"/>
                  <a:pt x="58" y="62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7"/>
                  <a:pt x="54" y="57"/>
                  <a:pt x="54" y="57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3"/>
                  <a:pt x="52" y="53"/>
                </a:cubicBezTo>
                <a:cubicBezTo>
                  <a:pt x="52" y="51"/>
                  <a:pt x="51" y="50"/>
                  <a:pt x="49" y="50"/>
                </a:cubicBezTo>
                <a:cubicBezTo>
                  <a:pt x="48" y="50"/>
                  <a:pt x="47" y="51"/>
                  <a:pt x="47" y="53"/>
                </a:cubicBezTo>
                <a:cubicBezTo>
                  <a:pt x="47" y="54"/>
                  <a:pt x="48" y="55"/>
                  <a:pt x="49" y="55"/>
                </a:cubicBezTo>
                <a:cubicBezTo>
                  <a:pt x="50" y="55"/>
                  <a:pt x="50" y="55"/>
                  <a:pt x="50" y="55"/>
                </a:cubicBezTo>
                <a:close/>
                <a:moveTo>
                  <a:pt x="26" y="28"/>
                </a:moveTo>
                <a:cubicBezTo>
                  <a:pt x="26" y="25"/>
                  <a:pt x="26" y="23"/>
                  <a:pt x="27" y="19"/>
                </a:cubicBezTo>
                <a:cubicBezTo>
                  <a:pt x="30" y="21"/>
                  <a:pt x="35" y="20"/>
                  <a:pt x="38" y="19"/>
                </a:cubicBezTo>
                <a:cubicBezTo>
                  <a:pt x="39" y="21"/>
                  <a:pt x="42" y="21"/>
                  <a:pt x="44" y="20"/>
                </a:cubicBezTo>
                <a:cubicBezTo>
                  <a:pt x="45" y="24"/>
                  <a:pt x="45" y="24"/>
                  <a:pt x="44" y="29"/>
                </a:cubicBezTo>
                <a:cubicBezTo>
                  <a:pt x="44" y="29"/>
                  <a:pt x="47" y="26"/>
                  <a:pt x="47" y="25"/>
                </a:cubicBezTo>
                <a:cubicBezTo>
                  <a:pt x="48" y="23"/>
                  <a:pt x="47" y="15"/>
                  <a:pt x="46" y="14"/>
                </a:cubicBezTo>
                <a:cubicBezTo>
                  <a:pt x="45" y="11"/>
                  <a:pt x="42" y="10"/>
                  <a:pt x="38" y="10"/>
                </a:cubicBezTo>
                <a:cubicBezTo>
                  <a:pt x="33" y="8"/>
                  <a:pt x="27" y="11"/>
                  <a:pt x="25" y="13"/>
                </a:cubicBezTo>
                <a:cubicBezTo>
                  <a:pt x="24" y="14"/>
                  <a:pt x="23" y="25"/>
                  <a:pt x="24" y="26"/>
                </a:cubicBezTo>
                <a:cubicBezTo>
                  <a:pt x="25" y="28"/>
                  <a:pt x="26" y="28"/>
                  <a:pt x="26" y="28"/>
                </a:cubicBezTo>
                <a:close/>
                <a:moveTo>
                  <a:pt x="59" y="6"/>
                </a:moveTo>
                <a:cubicBezTo>
                  <a:pt x="59" y="8"/>
                  <a:pt x="59" y="8"/>
                  <a:pt x="5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6"/>
                  <a:pt x="68" y="6"/>
                  <a:pt x="68" y="6"/>
                </a:cubicBezTo>
                <a:cubicBezTo>
                  <a:pt x="59" y="6"/>
                  <a:pt x="59" y="6"/>
                  <a:pt x="59" y="6"/>
                </a:cubicBezTo>
                <a:close/>
                <a:moveTo>
                  <a:pt x="98" y="20"/>
                </a:moveTo>
                <a:cubicBezTo>
                  <a:pt x="86" y="20"/>
                  <a:pt x="86" y="20"/>
                  <a:pt x="86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98" y="22"/>
                  <a:pt x="98" y="22"/>
                  <a:pt x="98" y="22"/>
                </a:cubicBezTo>
                <a:cubicBezTo>
                  <a:pt x="98" y="20"/>
                  <a:pt x="98" y="20"/>
                  <a:pt x="98" y="20"/>
                </a:cubicBezTo>
                <a:close/>
                <a:moveTo>
                  <a:pt x="83" y="20"/>
                </a:moveTo>
                <a:cubicBezTo>
                  <a:pt x="59" y="20"/>
                  <a:pt x="59" y="20"/>
                  <a:pt x="59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3" y="20"/>
                  <a:pt x="83" y="20"/>
                  <a:pt x="83" y="20"/>
                </a:cubicBezTo>
                <a:close/>
                <a:moveTo>
                  <a:pt x="76" y="13"/>
                </a:moveTo>
                <a:cubicBezTo>
                  <a:pt x="59" y="13"/>
                  <a:pt x="59" y="13"/>
                  <a:pt x="59" y="13"/>
                </a:cubicBezTo>
                <a:cubicBezTo>
                  <a:pt x="59" y="15"/>
                  <a:pt x="59" y="15"/>
                  <a:pt x="59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6" y="13"/>
                  <a:pt x="76" y="13"/>
                  <a:pt x="76" y="13"/>
                </a:cubicBezTo>
                <a:close/>
                <a:moveTo>
                  <a:pt x="85" y="13"/>
                </a:moveTo>
                <a:cubicBezTo>
                  <a:pt x="79" y="13"/>
                  <a:pt x="79" y="13"/>
                  <a:pt x="79" y="13"/>
                </a:cubicBezTo>
                <a:cubicBezTo>
                  <a:pt x="79" y="15"/>
                  <a:pt x="79" y="15"/>
                  <a:pt x="79" y="15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3"/>
                  <a:pt x="85" y="13"/>
                  <a:pt x="85" y="13"/>
                </a:cubicBezTo>
                <a:close/>
                <a:moveTo>
                  <a:pt x="98" y="13"/>
                </a:moveTo>
                <a:cubicBezTo>
                  <a:pt x="88" y="13"/>
                  <a:pt x="88" y="13"/>
                  <a:pt x="88" y="13"/>
                </a:cubicBezTo>
                <a:cubicBezTo>
                  <a:pt x="88" y="15"/>
                  <a:pt x="88" y="15"/>
                  <a:pt x="8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98" y="13"/>
                  <a:pt x="98" y="13"/>
                  <a:pt x="98" y="13"/>
                </a:cubicBezTo>
                <a:close/>
                <a:moveTo>
                  <a:pt x="80" y="6"/>
                </a:moveTo>
                <a:cubicBezTo>
                  <a:pt x="80" y="8"/>
                  <a:pt x="80" y="8"/>
                  <a:pt x="80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8" y="6"/>
                  <a:pt x="98" y="6"/>
                </a:cubicBezTo>
                <a:cubicBezTo>
                  <a:pt x="80" y="6"/>
                  <a:pt x="80" y="6"/>
                  <a:pt x="80" y="6"/>
                </a:cubicBezTo>
                <a:close/>
                <a:moveTo>
                  <a:pt x="71" y="6"/>
                </a:moveTo>
                <a:cubicBezTo>
                  <a:pt x="71" y="8"/>
                  <a:pt x="71" y="8"/>
                  <a:pt x="71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6"/>
                  <a:pt x="78" y="6"/>
                  <a:pt x="78" y="6"/>
                </a:cubicBezTo>
                <a:lnTo>
                  <a:pt x="71" y="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59" name="Freeform 21"/>
          <p:cNvSpPr>
            <a:spLocks noEditPoints="1"/>
          </p:cNvSpPr>
          <p:nvPr/>
        </p:nvSpPr>
        <p:spPr bwMode="auto">
          <a:xfrm>
            <a:off x="3154363" y="2381250"/>
            <a:ext cx="538162" cy="344488"/>
          </a:xfrm>
          <a:custGeom>
            <a:gdLst>
              <a:gd fmla="*/ 171450 w 113" name="T0"/>
              <a:gd fmla="*/ 44062 h 86" name="T1"/>
              <a:gd fmla="*/ 504825 w 113" name="T2"/>
              <a:gd fmla="*/ 128182 h 86" name="T3"/>
              <a:gd fmla="*/ 485775 w 113" name="T4"/>
              <a:gd fmla="*/ 140199 h 86" name="T5"/>
              <a:gd fmla="*/ 471487 w 113" name="T6"/>
              <a:gd fmla="*/ 156221 h 86" name="T7"/>
              <a:gd fmla="*/ 452437 w 113" name="T8"/>
              <a:gd fmla="*/ 172244 h 86" name="T9"/>
              <a:gd fmla="*/ 433387 w 113" name="T10"/>
              <a:gd fmla="*/ 344488 h 86" name="T11"/>
              <a:gd fmla="*/ 433387 w 113" name="T12"/>
              <a:gd fmla="*/ 188267 h 86" name="T13"/>
              <a:gd fmla="*/ 385762 w 113" name="T14"/>
              <a:gd fmla="*/ 344488 h 86" name="T15"/>
              <a:gd fmla="*/ 366712 w 113" name="T16"/>
              <a:gd fmla="*/ 236335 h 86" name="T17"/>
              <a:gd fmla="*/ 352425 w 113" name="T18"/>
              <a:gd fmla="*/ 224318 h 86" name="T19"/>
              <a:gd fmla="*/ 333375 w 113" name="T20"/>
              <a:gd fmla="*/ 344488 h 86" name="T21"/>
              <a:gd fmla="*/ 333375 w 113" name="T22"/>
              <a:gd fmla="*/ 216306 h 86" name="T23"/>
              <a:gd fmla="*/ 280987 w 113" name="T24"/>
              <a:gd fmla="*/ 344488 h 86" name="T25"/>
              <a:gd fmla="*/ 266700 w 113" name="T26"/>
              <a:gd fmla="*/ 260369 h 86" name="T27"/>
              <a:gd fmla="*/ 247650 w 113" name="T28"/>
              <a:gd fmla="*/ 272386 h 86" name="T29"/>
              <a:gd fmla="*/ 228600 w 113" name="T30"/>
              <a:gd fmla="*/ 344488 h 86" name="T31"/>
              <a:gd fmla="*/ 228600 w 113" name="T32"/>
              <a:gd fmla="*/ 284403 h 86" name="T33"/>
              <a:gd fmla="*/ 180975 w 113" name="T34"/>
              <a:gd fmla="*/ 344488 h 86" name="T35"/>
              <a:gd fmla="*/ 161925 w 113" name="T36"/>
              <a:gd fmla="*/ 280397 h 86" name="T37"/>
              <a:gd fmla="*/ 147637 w 113" name="T38"/>
              <a:gd fmla="*/ 268380 h 86" name="T39"/>
              <a:gd fmla="*/ 128587 w 113" name="T40"/>
              <a:gd fmla="*/ 344488 h 86" name="T41"/>
              <a:gd fmla="*/ 128587 w 113" name="T42"/>
              <a:gd fmla="*/ 268380 h 86" name="T43"/>
              <a:gd fmla="*/ 76200 w 113" name="T44"/>
              <a:gd fmla="*/ 344488 h 86" name="T45"/>
              <a:gd fmla="*/ 23812 w 113" name="T46"/>
              <a:gd fmla="*/ 316448 h 86" name="T47"/>
              <a:gd fmla="*/ 9525 w 113" name="T48"/>
              <a:gd fmla="*/ 304431 h 86" name="T49"/>
              <a:gd fmla="*/ 0 w 113" name="T50"/>
              <a:gd fmla="*/ 232329 h 86" name="T51"/>
              <a:gd fmla="*/ 180975 w 113" name="T52"/>
              <a:gd fmla="*/ 256363 h 86" name="T53"/>
              <a:gd fmla="*/ 333375 w 113" name="T54"/>
              <a:gd fmla="*/ 180255 h 86" name="T55"/>
              <a:gd fmla="*/ 390525 w 113" name="T56"/>
              <a:gd fmla="*/ 184261 h 86" name="T57"/>
              <a:gd fmla="*/ 528637 w 113" name="T58"/>
              <a:gd fmla="*/ 52074 h 86" name="T59"/>
              <a:gd fmla="*/ 423862 w 113" name="T60"/>
              <a:gd fmla="*/ 40057 h 86" name="T61"/>
              <a:gd fmla="*/ 352425 w 113" name="T62"/>
              <a:gd fmla="*/ 124176 h 86" name="T63"/>
              <a:gd fmla="*/ 200025 w 113" name="T64"/>
              <a:gd fmla="*/ 196278 h 86" name="T65"/>
              <a:gd fmla="*/ 119062 w 113" name="T66"/>
              <a:gd fmla="*/ 172244 h 86" name="T67"/>
              <a:gd fmla="*/ 61912 w 113" name="T68"/>
              <a:gd fmla="*/ 344488 h 86" name="T69"/>
              <a:gd fmla="*/ 61912 w 113" name="T70"/>
              <a:gd fmla="*/ 300426 h 86" name="T71"/>
              <a:gd fmla="*/ 147637 w 113" name="T72"/>
              <a:gd fmla="*/ 48068 h 86" name="T73"/>
              <a:gd fmla="*/ 233362 w 113" name="T74"/>
              <a:gd fmla="*/ 76108 h 86" name="T75"/>
              <a:gd fmla="*/ 185737 w 113" name="T76"/>
              <a:gd fmla="*/ 76108 h 86" name="T77"/>
              <a:gd fmla="*/ 204787 w 113" name="T78"/>
              <a:gd fmla="*/ 176250 h 86" name="T79"/>
              <a:gd fmla="*/ 161925 w 113" name="T80"/>
              <a:gd fmla="*/ 124176 h 86" name="T81"/>
              <a:gd fmla="*/ 95250 w 113" name="T82"/>
              <a:gd fmla="*/ 152216 h 86" name="T83"/>
              <a:gd fmla="*/ 142875 w 113" name="T84"/>
              <a:gd fmla="*/ 68096 h 86" name="T85"/>
              <a:gd fmla="*/ 100012 w 113" name="T86"/>
              <a:gd fmla="*/ 88125 h 8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113" name="T132"/>
              <a:gd fmla="*/ 0 h 86" name="T133"/>
              <a:gd fmla="*/ 113 w 113" name="T134"/>
              <a:gd fmla="*/ 86 h 86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86" w="113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60" name="Freeform 27"/>
          <p:cNvSpPr>
            <a:spLocks noEditPoints="1"/>
          </p:cNvSpPr>
          <p:nvPr/>
        </p:nvSpPr>
        <p:spPr bwMode="auto">
          <a:xfrm>
            <a:off x="4232275" y="2332038"/>
            <a:ext cx="514350" cy="444500"/>
          </a:xfrm>
          <a:custGeom>
            <a:gdLst>
              <a:gd fmla="*/ 197474 w 112" name="T0"/>
              <a:gd fmla="*/ 444500 h 115" name="T1"/>
              <a:gd fmla="*/ 238805 w 112" name="T2"/>
              <a:gd fmla="*/ 313083 h 115" name="T3"/>
              <a:gd fmla="*/ 215843 w 112" name="T4"/>
              <a:gd fmla="*/ 243509 h 115" name="T5"/>
              <a:gd fmla="*/ 151550 w 112" name="T6"/>
              <a:gd fmla="*/ 204857 h 115" name="T7"/>
              <a:gd fmla="*/ 275545 w 112" name="T8"/>
              <a:gd fmla="*/ 173935 h 115" name="T9"/>
              <a:gd fmla="*/ 174512 w 112" name="T10"/>
              <a:gd fmla="*/ 46383 h 115" name="T11"/>
              <a:gd fmla="*/ 101033 w 112" name="T12"/>
              <a:gd fmla="*/ 243509 h 115" name="T13"/>
              <a:gd fmla="*/ 105625 w 112" name="T14"/>
              <a:gd fmla="*/ 313083 h 115" name="T15"/>
              <a:gd fmla="*/ 27554 w 112" name="T16"/>
              <a:gd fmla="*/ 340139 h 115" name="T17"/>
              <a:gd fmla="*/ 381170 w 112" name="T18"/>
              <a:gd fmla="*/ 65709 h 115" name="T19"/>
              <a:gd fmla="*/ 514350 w 112" name="T20"/>
              <a:gd fmla="*/ 7730 h 115" name="T21"/>
              <a:gd fmla="*/ 339838 w 112" name="T22"/>
              <a:gd fmla="*/ 158474 h 115" name="T23"/>
              <a:gd fmla="*/ 312284 w 112" name="T24"/>
              <a:gd fmla="*/ 146878 h 115" name="T25"/>
              <a:gd fmla="*/ 293914 w 112" name="T26"/>
              <a:gd fmla="*/ 208722 h 115" name="T27"/>
              <a:gd fmla="*/ 326061 w 112" name="T28"/>
              <a:gd fmla="*/ 212587 h 115" name="T29"/>
              <a:gd fmla="*/ 335246 w 112" name="T30"/>
              <a:gd fmla="*/ 15461 h 115" name="T31"/>
              <a:gd fmla="*/ 312284 w 112" name="T32"/>
              <a:gd fmla="*/ 112091 h 115" name="T33"/>
              <a:gd fmla="*/ 358208 w 112" name="T34"/>
              <a:gd fmla="*/ 85035 h 115" name="T35"/>
              <a:gd fmla="*/ 238805 w 112" name="T36"/>
              <a:gd fmla="*/ 212587 h 115" name="T37"/>
              <a:gd fmla="*/ 238805 w 112" name="T38"/>
              <a:gd fmla="*/ 208722 h 115" name="T39"/>
              <a:gd fmla="*/ 238805 w 112" name="T40"/>
              <a:gd fmla="*/ 204857 h 115" name="T41"/>
              <a:gd fmla="*/ 238805 w 112" name="T42"/>
              <a:gd fmla="*/ 200991 h 115" name="T43"/>
              <a:gd fmla="*/ 238805 w 112" name="T44"/>
              <a:gd fmla="*/ 197126 h 115" name="T45"/>
              <a:gd fmla="*/ 238805 w 112" name="T46"/>
              <a:gd fmla="*/ 197126 h 115" name="T47"/>
              <a:gd fmla="*/ 270952 w 112" name="T48"/>
              <a:gd fmla="*/ 200991 h 115" name="T49"/>
              <a:gd fmla="*/ 270952 w 112" name="T50"/>
              <a:gd fmla="*/ 200991 h 115" name="T51"/>
              <a:gd fmla="*/ 270952 w 112" name="T52"/>
              <a:gd fmla="*/ 204857 h 115" name="T53"/>
              <a:gd fmla="*/ 270952 w 112" name="T54"/>
              <a:gd fmla="*/ 208722 h 115" name="T55"/>
              <a:gd fmla="*/ 270952 w 112" name="T56"/>
              <a:gd fmla="*/ 212587 h 115" name="T57"/>
              <a:gd fmla="*/ 188289 w 112" name="T58"/>
              <a:gd fmla="*/ 104361 h 115" name="T59"/>
              <a:gd fmla="*/ 165327 w 112" name="T60"/>
              <a:gd fmla="*/ 104361 h 115" name="T61"/>
              <a:gd fmla="*/ 179104 w 112" name="T62"/>
              <a:gd fmla="*/ 112091 h 115" name="T63"/>
              <a:gd fmla="*/ 215843 w 112" name="T64"/>
              <a:gd fmla="*/ 150743 h 115" name="T65"/>
              <a:gd fmla="*/ 179104 w 112" name="T66"/>
              <a:gd fmla="*/ 166204 h 115" name="T67"/>
              <a:gd fmla="*/ 169919 w 112" name="T68"/>
              <a:gd fmla="*/ 166204 h 115" name="T69"/>
              <a:gd fmla="*/ 137772 w 112" name="T70"/>
              <a:gd fmla="*/ 150743 h 115" name="T71"/>
              <a:gd fmla="*/ 165327 w 112" name="T72"/>
              <a:gd fmla="*/ 146878 h 115" name="T73"/>
              <a:gd fmla="*/ 188289 w 112" name="T74"/>
              <a:gd fmla="*/ 135283 h 115" name="T75"/>
              <a:gd fmla="*/ 151550 w 112" name="T76"/>
              <a:gd fmla="*/ 123687 h 115" name="T77"/>
              <a:gd fmla="*/ 146957 w 112" name="T78"/>
              <a:gd fmla="*/ 88900 h 115" name="T79"/>
              <a:gd fmla="*/ 179104 w 112" name="T80"/>
              <a:gd fmla="*/ 77304 h 115" name="T81"/>
              <a:gd fmla="*/ 215843 w 112" name="T82"/>
              <a:gd fmla="*/ 100496 h 115" name="T83"/>
              <a:gd fmla="*/ 174512 w 112" name="T84"/>
              <a:gd fmla="*/ 181665 h 115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w 112" name="T129"/>
              <a:gd fmla="*/ 0 h 115" name="T130"/>
              <a:gd fmla="*/ 112 w 112" name="T131"/>
              <a:gd fmla="*/ 115 h 115" name="T132"/>
            </a:gdLst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b="T132" l="T129" r="T131" t="T130"/>
            <a:pathLst>
              <a:path h="115" w="112">
                <a:moveTo>
                  <a:pt x="6" y="88"/>
                </a:moveTo>
                <a:cubicBezTo>
                  <a:pt x="10" y="115"/>
                  <a:pt x="10" y="115"/>
                  <a:pt x="10" y="115"/>
                </a:cubicBezTo>
                <a:cubicBezTo>
                  <a:pt x="43" y="115"/>
                  <a:pt x="43" y="115"/>
                  <a:pt x="43" y="115"/>
                </a:cubicBezTo>
                <a:cubicBezTo>
                  <a:pt x="47" y="88"/>
                  <a:pt x="47" y="88"/>
                  <a:pt x="47" y="88"/>
                </a:cubicBezTo>
                <a:cubicBezTo>
                  <a:pt x="52" y="88"/>
                  <a:pt x="52" y="88"/>
                  <a:pt x="52" y="88"/>
                </a:cubicBezTo>
                <a:cubicBezTo>
                  <a:pt x="52" y="81"/>
                  <a:pt x="52" y="81"/>
                  <a:pt x="52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79"/>
                  <a:pt x="29" y="78"/>
                  <a:pt x="29" y="76"/>
                </a:cubicBezTo>
                <a:cubicBezTo>
                  <a:pt x="37" y="78"/>
                  <a:pt x="43" y="69"/>
                  <a:pt x="47" y="63"/>
                </a:cubicBezTo>
                <a:cubicBezTo>
                  <a:pt x="41" y="63"/>
                  <a:pt x="32" y="65"/>
                  <a:pt x="28" y="70"/>
                </a:cubicBezTo>
                <a:cubicBezTo>
                  <a:pt x="27" y="69"/>
                  <a:pt x="27" y="68"/>
                  <a:pt x="28" y="67"/>
                </a:cubicBezTo>
                <a:cubicBezTo>
                  <a:pt x="28" y="62"/>
                  <a:pt x="30" y="57"/>
                  <a:pt x="33" y="53"/>
                </a:cubicBezTo>
                <a:cubicBezTo>
                  <a:pt x="35" y="53"/>
                  <a:pt x="37" y="53"/>
                  <a:pt x="38" y="53"/>
                </a:cubicBezTo>
                <a:cubicBezTo>
                  <a:pt x="46" y="53"/>
                  <a:pt x="52" y="50"/>
                  <a:pt x="56" y="44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1"/>
                  <a:pt x="62" y="37"/>
                  <a:pt x="64" y="33"/>
                </a:cubicBezTo>
                <a:cubicBezTo>
                  <a:pt x="59" y="30"/>
                  <a:pt x="59" y="30"/>
                  <a:pt x="59" y="30"/>
                </a:cubicBezTo>
                <a:cubicBezTo>
                  <a:pt x="58" y="20"/>
                  <a:pt x="49" y="12"/>
                  <a:pt x="38" y="12"/>
                </a:cubicBezTo>
                <a:cubicBezTo>
                  <a:pt x="27" y="12"/>
                  <a:pt x="18" y="21"/>
                  <a:pt x="18" y="32"/>
                </a:cubicBezTo>
                <a:cubicBezTo>
                  <a:pt x="18" y="40"/>
                  <a:pt x="21" y="46"/>
                  <a:pt x="27" y="50"/>
                </a:cubicBezTo>
                <a:cubicBezTo>
                  <a:pt x="24" y="54"/>
                  <a:pt x="23" y="58"/>
                  <a:pt x="22" y="63"/>
                </a:cubicBezTo>
                <a:cubicBezTo>
                  <a:pt x="18" y="57"/>
                  <a:pt x="8" y="54"/>
                  <a:pt x="2" y="54"/>
                </a:cubicBezTo>
                <a:cubicBezTo>
                  <a:pt x="5" y="61"/>
                  <a:pt x="13" y="70"/>
                  <a:pt x="21" y="68"/>
                </a:cubicBezTo>
                <a:cubicBezTo>
                  <a:pt x="21" y="72"/>
                  <a:pt x="22" y="77"/>
                  <a:pt x="23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0" y="88"/>
                  <a:pt x="0" y="88"/>
                </a:cubicBezTo>
                <a:cubicBezTo>
                  <a:pt x="6" y="88"/>
                  <a:pt x="6" y="88"/>
                  <a:pt x="6" y="88"/>
                </a:cubicBezTo>
                <a:close/>
                <a:moveTo>
                  <a:pt x="97" y="18"/>
                </a:moveTo>
                <a:cubicBezTo>
                  <a:pt x="88" y="34"/>
                  <a:pt x="88" y="34"/>
                  <a:pt x="88" y="34"/>
                </a:cubicBezTo>
                <a:cubicBezTo>
                  <a:pt x="83" y="17"/>
                  <a:pt x="83" y="17"/>
                  <a:pt x="83" y="17"/>
                </a:cubicBezTo>
                <a:cubicBezTo>
                  <a:pt x="79" y="0"/>
                  <a:pt x="79" y="0"/>
                  <a:pt x="79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112" y="2"/>
                  <a:pt x="112" y="2"/>
                  <a:pt x="112" y="2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97" y="18"/>
                  <a:pt x="97" y="18"/>
                  <a:pt x="97" y="18"/>
                </a:cubicBezTo>
                <a:close/>
                <a:moveTo>
                  <a:pt x="74" y="41"/>
                </a:moveTo>
                <a:cubicBezTo>
                  <a:pt x="75" y="38"/>
                  <a:pt x="78" y="35"/>
                  <a:pt x="82" y="34"/>
                </a:cubicBezTo>
                <a:cubicBezTo>
                  <a:pt x="79" y="28"/>
                  <a:pt x="79" y="28"/>
                  <a:pt x="79" y="28"/>
                </a:cubicBezTo>
                <a:cubicBezTo>
                  <a:pt x="74" y="30"/>
                  <a:pt x="70" y="33"/>
                  <a:pt x="68" y="38"/>
                </a:cubicBezTo>
                <a:cubicBezTo>
                  <a:pt x="74" y="41"/>
                  <a:pt x="74" y="41"/>
                  <a:pt x="74" y="41"/>
                </a:cubicBezTo>
                <a:close/>
                <a:moveTo>
                  <a:pt x="71" y="55"/>
                </a:moveTo>
                <a:cubicBezTo>
                  <a:pt x="64" y="54"/>
                  <a:pt x="64" y="54"/>
                  <a:pt x="64" y="54"/>
                </a:cubicBezTo>
                <a:cubicBezTo>
                  <a:pt x="64" y="51"/>
                  <a:pt x="65" y="48"/>
                  <a:pt x="65" y="45"/>
                </a:cubicBezTo>
                <a:cubicBezTo>
                  <a:pt x="72" y="47"/>
                  <a:pt x="72" y="47"/>
                  <a:pt x="72" y="47"/>
                </a:cubicBezTo>
                <a:cubicBezTo>
                  <a:pt x="71" y="50"/>
                  <a:pt x="71" y="52"/>
                  <a:pt x="71" y="55"/>
                </a:cubicBezTo>
                <a:close/>
                <a:moveTo>
                  <a:pt x="64" y="16"/>
                </a:moveTo>
                <a:cubicBezTo>
                  <a:pt x="60" y="11"/>
                  <a:pt x="60" y="11"/>
                  <a:pt x="60" y="11"/>
                </a:cubicBezTo>
                <a:cubicBezTo>
                  <a:pt x="64" y="8"/>
                  <a:pt x="68" y="5"/>
                  <a:pt x="73" y="4"/>
                </a:cubicBezTo>
                <a:cubicBezTo>
                  <a:pt x="75" y="10"/>
                  <a:pt x="75" y="10"/>
                  <a:pt x="75" y="10"/>
                </a:cubicBezTo>
                <a:cubicBezTo>
                  <a:pt x="71" y="11"/>
                  <a:pt x="67" y="14"/>
                  <a:pt x="64" y="16"/>
                </a:cubicBezTo>
                <a:close/>
                <a:moveTo>
                  <a:pt x="68" y="29"/>
                </a:moveTo>
                <a:cubicBezTo>
                  <a:pt x="64" y="24"/>
                  <a:pt x="64" y="24"/>
                  <a:pt x="64" y="24"/>
                </a:cubicBezTo>
                <a:cubicBezTo>
                  <a:pt x="67" y="20"/>
                  <a:pt x="72" y="18"/>
                  <a:pt x="76" y="16"/>
                </a:cubicBezTo>
                <a:cubicBezTo>
                  <a:pt x="78" y="22"/>
                  <a:pt x="78" y="22"/>
                  <a:pt x="78" y="22"/>
                </a:cubicBezTo>
                <a:cubicBezTo>
                  <a:pt x="75" y="24"/>
                  <a:pt x="71" y="26"/>
                  <a:pt x="68" y="29"/>
                </a:cubicBezTo>
                <a:close/>
                <a:moveTo>
                  <a:pt x="59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lose/>
                <a:moveTo>
                  <a:pt x="47" y="26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26"/>
                  <a:pt x="41" y="26"/>
                  <a:pt x="41" y="26"/>
                </a:cubicBezTo>
                <a:cubicBezTo>
                  <a:pt x="40" y="25"/>
                  <a:pt x="37" y="24"/>
                  <a:pt x="36" y="26"/>
                </a:cubicBezTo>
                <a:cubicBezTo>
                  <a:pt x="36" y="26"/>
                  <a:pt x="36" y="26"/>
                  <a:pt x="36" y="27"/>
                </a:cubicBezTo>
                <a:cubicBezTo>
                  <a:pt x="36" y="27"/>
                  <a:pt x="36" y="27"/>
                  <a:pt x="36" y="28"/>
                </a:cubicBezTo>
                <a:cubicBezTo>
                  <a:pt x="36" y="28"/>
                  <a:pt x="37" y="28"/>
                  <a:pt x="37" y="28"/>
                </a:cubicBezTo>
                <a:cubicBezTo>
                  <a:pt x="39" y="29"/>
                  <a:pt x="39" y="29"/>
                  <a:pt x="39" y="29"/>
                </a:cubicBezTo>
                <a:cubicBezTo>
                  <a:pt x="42" y="30"/>
                  <a:pt x="44" y="31"/>
                  <a:pt x="45" y="32"/>
                </a:cubicBezTo>
                <a:cubicBezTo>
                  <a:pt x="47" y="33"/>
                  <a:pt x="47" y="34"/>
                  <a:pt x="47" y="36"/>
                </a:cubicBezTo>
                <a:cubicBezTo>
                  <a:pt x="47" y="37"/>
                  <a:pt x="47" y="38"/>
                  <a:pt x="47" y="39"/>
                </a:cubicBezTo>
                <a:cubicBezTo>
                  <a:pt x="46" y="40"/>
                  <a:pt x="46" y="41"/>
                  <a:pt x="45" y="41"/>
                </a:cubicBezTo>
                <a:cubicBezTo>
                  <a:pt x="44" y="42"/>
                  <a:pt x="43" y="42"/>
                  <a:pt x="42" y="42"/>
                </a:cubicBezTo>
                <a:cubicBezTo>
                  <a:pt x="42" y="43"/>
                  <a:pt x="41" y="43"/>
                  <a:pt x="39" y="43"/>
                </a:cubicBezTo>
                <a:cubicBezTo>
                  <a:pt x="39" y="46"/>
                  <a:pt x="39" y="46"/>
                  <a:pt x="39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3"/>
                  <a:pt x="35" y="42"/>
                  <a:pt x="34" y="42"/>
                </a:cubicBezTo>
                <a:cubicBezTo>
                  <a:pt x="33" y="42"/>
                  <a:pt x="32" y="41"/>
                  <a:pt x="32" y="41"/>
                </a:cubicBezTo>
                <a:cubicBezTo>
                  <a:pt x="31" y="40"/>
                  <a:pt x="30" y="40"/>
                  <a:pt x="30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7"/>
                  <a:pt x="36" y="37"/>
                  <a:pt x="36" y="38"/>
                </a:cubicBezTo>
                <a:cubicBezTo>
                  <a:pt x="37" y="39"/>
                  <a:pt x="40" y="40"/>
                  <a:pt x="41" y="38"/>
                </a:cubicBezTo>
                <a:cubicBezTo>
                  <a:pt x="42" y="38"/>
                  <a:pt x="42" y="37"/>
                  <a:pt x="42" y="37"/>
                </a:cubicBezTo>
                <a:cubicBezTo>
                  <a:pt x="42" y="36"/>
                  <a:pt x="42" y="36"/>
                  <a:pt x="41" y="35"/>
                </a:cubicBezTo>
                <a:cubicBezTo>
                  <a:pt x="41" y="35"/>
                  <a:pt x="40" y="35"/>
                  <a:pt x="39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2" y="32"/>
                  <a:pt x="32" y="31"/>
                  <a:pt x="31" y="30"/>
                </a:cubicBezTo>
                <a:cubicBezTo>
                  <a:pt x="30" y="30"/>
                  <a:pt x="30" y="29"/>
                  <a:pt x="30" y="27"/>
                </a:cubicBezTo>
                <a:cubicBezTo>
                  <a:pt x="30" y="26"/>
                  <a:pt x="31" y="24"/>
                  <a:pt x="32" y="23"/>
                </a:cubicBezTo>
                <a:cubicBezTo>
                  <a:pt x="33" y="22"/>
                  <a:pt x="35" y="21"/>
                  <a:pt x="37" y="21"/>
                </a:cubicBezTo>
                <a:cubicBezTo>
                  <a:pt x="37" y="20"/>
                  <a:pt x="37" y="20"/>
                  <a:pt x="37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1"/>
                  <a:pt x="39" y="21"/>
                  <a:pt x="39" y="21"/>
                </a:cubicBezTo>
                <a:cubicBezTo>
                  <a:pt x="42" y="21"/>
                  <a:pt x="43" y="22"/>
                  <a:pt x="44" y="23"/>
                </a:cubicBezTo>
                <a:cubicBezTo>
                  <a:pt x="46" y="23"/>
                  <a:pt x="46" y="25"/>
                  <a:pt x="47" y="26"/>
                </a:cubicBezTo>
                <a:close/>
                <a:moveTo>
                  <a:pt x="38" y="18"/>
                </a:moveTo>
                <a:cubicBezTo>
                  <a:pt x="47" y="18"/>
                  <a:pt x="53" y="24"/>
                  <a:pt x="53" y="32"/>
                </a:cubicBezTo>
                <a:cubicBezTo>
                  <a:pt x="53" y="41"/>
                  <a:pt x="47" y="47"/>
                  <a:pt x="38" y="47"/>
                </a:cubicBezTo>
                <a:cubicBezTo>
                  <a:pt x="30" y="47"/>
                  <a:pt x="24" y="41"/>
                  <a:pt x="24" y="32"/>
                </a:cubicBezTo>
                <a:cubicBezTo>
                  <a:pt x="24" y="24"/>
                  <a:pt x="30" y="18"/>
                  <a:pt x="38" y="18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61" name="Freeform 15"/>
          <p:cNvSpPr>
            <a:spLocks noEditPoints="1"/>
          </p:cNvSpPr>
          <p:nvPr/>
        </p:nvSpPr>
        <p:spPr bwMode="auto">
          <a:xfrm>
            <a:off x="7597775" y="2116138"/>
            <a:ext cx="604838" cy="754062"/>
          </a:xfrm>
          <a:custGeom>
            <a:gdLst>
              <a:gd fmla="*/ 256167 w 85" name="T0"/>
              <a:gd fmla="*/ 441055 h 106" name="T1"/>
              <a:gd fmla="*/ 192125 w 85" name="T2"/>
              <a:gd fmla="*/ 746948 h 106" name="T3"/>
              <a:gd fmla="*/ 149431 w 85" name="T4"/>
              <a:gd fmla="*/ 490852 h 106" name="T5"/>
              <a:gd fmla="*/ 56926 w 85" name="T6"/>
              <a:gd fmla="*/ 746948 h 106" name="T7"/>
              <a:gd fmla="*/ 0 w 85" name="T8"/>
              <a:gd fmla="*/ 398372 h 106" name="T9"/>
              <a:gd fmla="*/ 92505 w 85" name="T10"/>
              <a:gd fmla="*/ 184959 h 106" name="T11"/>
              <a:gd fmla="*/ 142315 w 85" name="T12"/>
              <a:gd fmla="*/ 192072 h 106" name="T13"/>
              <a:gd fmla="*/ 142315 w 85" name="T14"/>
              <a:gd fmla="*/ 177845 h 106" name="T15"/>
              <a:gd fmla="*/ 170778 w 85" name="T16"/>
              <a:gd fmla="*/ 192072 h 106" name="T17"/>
              <a:gd fmla="*/ 177894 w 85" name="T18"/>
              <a:gd fmla="*/ 256097 h 106" name="T19"/>
              <a:gd fmla="*/ 256167 w 85" name="T20"/>
              <a:gd fmla="*/ 184959 h 106" name="T21"/>
              <a:gd fmla="*/ 391366 w 85" name="T22"/>
              <a:gd fmla="*/ 149390 h 106" name="T23"/>
              <a:gd fmla="*/ 441176 w 85" name="T24"/>
              <a:gd fmla="*/ 163617 h 106" name="T25"/>
              <a:gd fmla="*/ 419829 w 85" name="T26"/>
              <a:gd fmla="*/ 85366 h 106" name="T27"/>
              <a:gd fmla="*/ 498102 w 85" name="T28"/>
              <a:gd fmla="*/ 142276 h 106" name="T29"/>
              <a:gd fmla="*/ 526565 w 85" name="T30"/>
              <a:gd fmla="*/ 163617 h 106" name="T31"/>
              <a:gd fmla="*/ 512333 w 85" name="T32"/>
              <a:gd fmla="*/ 42683 h 106" name="T33"/>
              <a:gd fmla="*/ 391366 w 85" name="T34"/>
              <a:gd fmla="*/ 149390 h 106" name="T35"/>
              <a:gd fmla="*/ 370019 w 85" name="T36"/>
              <a:gd fmla="*/ 483738 h 106" name="T37"/>
              <a:gd fmla="*/ 412713 w 85" name="T38"/>
              <a:gd fmla="*/ 611786 h 106" name="T39"/>
              <a:gd fmla="*/ 469639 w 85" name="T40"/>
              <a:gd fmla="*/ 754062 h 106" name="T41"/>
              <a:gd fmla="*/ 476755 w 85" name="T42"/>
              <a:gd fmla="*/ 611786 h 106" name="T43"/>
              <a:gd fmla="*/ 512333 w 85" name="T44"/>
              <a:gd fmla="*/ 754062 h 106" name="T45"/>
              <a:gd fmla="*/ 555028 w 85" name="T46"/>
              <a:gd fmla="*/ 611786 h 106" name="T47"/>
              <a:gd fmla="*/ 540796 w 85" name="T48"/>
              <a:gd fmla="*/ 384145 h 106" name="T49"/>
              <a:gd fmla="*/ 604838 w 85" name="T50"/>
              <a:gd fmla="*/ 419714 h 106" name="T51"/>
              <a:gd fmla="*/ 547912 w 85" name="T52"/>
              <a:gd fmla="*/ 192072 h 106" name="T53"/>
              <a:gd fmla="*/ 519449 w 85" name="T54"/>
              <a:gd fmla="*/ 192072 h 106" name="T55"/>
              <a:gd fmla="*/ 412713 w 85" name="T56"/>
              <a:gd fmla="*/ 192072 h 106" name="T57"/>
              <a:gd fmla="*/ 384250 w 85" name="T58"/>
              <a:gd fmla="*/ 192072 h 106" name="T59"/>
              <a:gd fmla="*/ 334440 w 85" name="T60"/>
              <a:gd fmla="*/ 441055 h 106" name="T61"/>
              <a:gd fmla="*/ 391366 w 85" name="T62"/>
              <a:gd fmla="*/ 391259 h 106" name="T63"/>
              <a:gd fmla="*/ 106736 w 85" name="T64"/>
              <a:gd fmla="*/ 56910 h 106" name="T65"/>
              <a:gd fmla="*/ 199241 w 85" name="T66"/>
              <a:gd fmla="*/ 113821 h 106" name="T67"/>
              <a:gd fmla="*/ 99620 w 85" name="T68"/>
              <a:gd fmla="*/ 28455 h 10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85" name="T105"/>
              <a:gd fmla="*/ 0 h 106" name="T106"/>
              <a:gd fmla="*/ 85 w 85" name="T107"/>
              <a:gd fmla="*/ 106 h 106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105" w="85">
                <a:moveTo>
                  <a:pt x="44" y="54"/>
                </a:moveTo>
                <a:cubicBezTo>
                  <a:pt x="41" y="56"/>
                  <a:pt x="38" y="59"/>
                  <a:pt x="36" y="62"/>
                </a:cubicBezTo>
                <a:cubicBezTo>
                  <a:pt x="36" y="77"/>
                  <a:pt x="35" y="91"/>
                  <a:pt x="36" y="105"/>
                </a:cubicBezTo>
                <a:cubicBezTo>
                  <a:pt x="32" y="105"/>
                  <a:pt x="30" y="105"/>
                  <a:pt x="27" y="105"/>
                </a:cubicBezTo>
                <a:cubicBezTo>
                  <a:pt x="26" y="93"/>
                  <a:pt x="24" y="81"/>
                  <a:pt x="23" y="69"/>
                </a:cubicBezTo>
                <a:cubicBezTo>
                  <a:pt x="22" y="69"/>
                  <a:pt x="23" y="69"/>
                  <a:pt x="21" y="69"/>
                </a:cubicBezTo>
                <a:cubicBezTo>
                  <a:pt x="20" y="81"/>
                  <a:pt x="18" y="93"/>
                  <a:pt x="17" y="105"/>
                </a:cubicBezTo>
                <a:cubicBezTo>
                  <a:pt x="13" y="105"/>
                  <a:pt x="12" y="105"/>
                  <a:pt x="8" y="105"/>
                </a:cubicBezTo>
                <a:cubicBezTo>
                  <a:pt x="9" y="91"/>
                  <a:pt x="7" y="77"/>
                  <a:pt x="8" y="62"/>
                </a:cubicBezTo>
                <a:cubicBezTo>
                  <a:pt x="5" y="60"/>
                  <a:pt x="3" y="58"/>
                  <a:pt x="0" y="56"/>
                </a:cubicBezTo>
                <a:cubicBezTo>
                  <a:pt x="1" y="46"/>
                  <a:pt x="3" y="36"/>
                  <a:pt x="6" y="26"/>
                </a:cubicBezTo>
                <a:cubicBezTo>
                  <a:pt x="8" y="26"/>
                  <a:pt x="11" y="26"/>
                  <a:pt x="13" y="26"/>
                </a:cubicBezTo>
                <a:cubicBezTo>
                  <a:pt x="19" y="36"/>
                  <a:pt x="19" y="36"/>
                  <a:pt x="19" y="36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5"/>
                  <a:pt x="20" y="25"/>
                  <a:pt x="20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7"/>
                  <a:pt x="24" y="27"/>
                  <a:pt x="24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5" y="36"/>
                  <a:pt x="25" y="36"/>
                  <a:pt x="25" y="3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6"/>
                  <a:pt x="34" y="26"/>
                  <a:pt x="36" y="26"/>
                </a:cubicBezTo>
                <a:cubicBezTo>
                  <a:pt x="40" y="35"/>
                  <a:pt x="42" y="44"/>
                  <a:pt x="44" y="54"/>
                </a:cubicBezTo>
                <a:close/>
                <a:moveTo>
                  <a:pt x="55" y="21"/>
                </a:moveTo>
                <a:cubicBezTo>
                  <a:pt x="55" y="21"/>
                  <a:pt x="56" y="23"/>
                  <a:pt x="57" y="23"/>
                </a:cubicBezTo>
                <a:cubicBezTo>
                  <a:pt x="59" y="24"/>
                  <a:pt x="62" y="23"/>
                  <a:pt x="62" y="23"/>
                </a:cubicBezTo>
                <a:cubicBezTo>
                  <a:pt x="61" y="22"/>
                  <a:pt x="60" y="21"/>
                  <a:pt x="60" y="20"/>
                </a:cubicBezTo>
                <a:cubicBezTo>
                  <a:pt x="59" y="17"/>
                  <a:pt x="59" y="14"/>
                  <a:pt x="59" y="12"/>
                </a:cubicBezTo>
                <a:cubicBezTo>
                  <a:pt x="62" y="17"/>
                  <a:pt x="67" y="12"/>
                  <a:pt x="71" y="12"/>
                </a:cubicBezTo>
                <a:cubicBezTo>
                  <a:pt x="71" y="14"/>
                  <a:pt x="71" y="17"/>
                  <a:pt x="70" y="20"/>
                </a:cubicBezTo>
                <a:cubicBezTo>
                  <a:pt x="70" y="21"/>
                  <a:pt x="69" y="22"/>
                  <a:pt x="68" y="23"/>
                </a:cubicBezTo>
                <a:cubicBezTo>
                  <a:pt x="69" y="24"/>
                  <a:pt x="72" y="24"/>
                  <a:pt x="74" y="23"/>
                </a:cubicBezTo>
                <a:cubicBezTo>
                  <a:pt x="75" y="22"/>
                  <a:pt x="75" y="14"/>
                  <a:pt x="75" y="13"/>
                </a:cubicBezTo>
                <a:cubicBezTo>
                  <a:pt x="74" y="10"/>
                  <a:pt x="74" y="7"/>
                  <a:pt x="72" y="6"/>
                </a:cubicBezTo>
                <a:cubicBezTo>
                  <a:pt x="68" y="3"/>
                  <a:pt x="62" y="3"/>
                  <a:pt x="58" y="6"/>
                </a:cubicBezTo>
                <a:cubicBezTo>
                  <a:pt x="56" y="8"/>
                  <a:pt x="54" y="16"/>
                  <a:pt x="55" y="21"/>
                </a:cubicBezTo>
                <a:close/>
                <a:moveTo>
                  <a:pt x="55" y="55"/>
                </a:moveTo>
                <a:cubicBezTo>
                  <a:pt x="52" y="68"/>
                  <a:pt x="52" y="68"/>
                  <a:pt x="52" y="68"/>
                </a:cubicBezTo>
                <a:cubicBezTo>
                  <a:pt x="55" y="86"/>
                  <a:pt x="55" y="86"/>
                  <a:pt x="55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5" y="86"/>
                  <a:pt x="65" y="86"/>
                  <a:pt x="65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5" y="86"/>
                  <a:pt x="75" y="86"/>
                  <a:pt x="75" y="86"/>
                </a:cubicBezTo>
                <a:cubicBezTo>
                  <a:pt x="78" y="86"/>
                  <a:pt x="78" y="86"/>
                  <a:pt x="78" y="86"/>
                </a:cubicBezTo>
                <a:cubicBezTo>
                  <a:pt x="80" y="68"/>
                  <a:pt x="80" y="68"/>
                  <a:pt x="80" y="68"/>
                </a:cubicBezTo>
                <a:cubicBezTo>
                  <a:pt x="76" y="54"/>
                  <a:pt x="76" y="54"/>
                  <a:pt x="76" y="54"/>
                </a:cubicBezTo>
                <a:cubicBezTo>
                  <a:pt x="81" y="61"/>
                  <a:pt x="81" y="61"/>
                  <a:pt x="81" y="61"/>
                </a:cubicBezTo>
                <a:cubicBezTo>
                  <a:pt x="85" y="59"/>
                  <a:pt x="85" y="59"/>
                  <a:pt x="85" y="59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4" y="27"/>
                  <a:pt x="74" y="27"/>
                  <a:pt x="74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1" y="30"/>
                  <a:pt x="69" y="32"/>
                  <a:pt x="65" y="32"/>
                </a:cubicBezTo>
                <a:cubicBezTo>
                  <a:pt x="62" y="32"/>
                  <a:pt x="59" y="30"/>
                  <a:pt x="58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47" y="62"/>
                  <a:pt x="47" y="62"/>
                  <a:pt x="47" y="62"/>
                </a:cubicBezTo>
                <a:cubicBezTo>
                  <a:pt x="51" y="64"/>
                  <a:pt x="51" y="64"/>
                  <a:pt x="51" y="64"/>
                </a:cubicBezTo>
                <a:cubicBezTo>
                  <a:pt x="55" y="55"/>
                  <a:pt x="55" y="55"/>
                  <a:pt x="55" y="55"/>
                </a:cubicBezTo>
                <a:close/>
                <a:moveTo>
                  <a:pt x="15" y="16"/>
                </a:moveTo>
                <a:cubicBezTo>
                  <a:pt x="14" y="13"/>
                  <a:pt x="14" y="11"/>
                  <a:pt x="15" y="8"/>
                </a:cubicBezTo>
                <a:cubicBezTo>
                  <a:pt x="19" y="13"/>
                  <a:pt x="24" y="9"/>
                  <a:pt x="28" y="8"/>
                </a:cubicBezTo>
                <a:cubicBezTo>
                  <a:pt x="28" y="11"/>
                  <a:pt x="28" y="13"/>
                  <a:pt x="28" y="16"/>
                </a:cubicBezTo>
                <a:cubicBezTo>
                  <a:pt x="31" y="14"/>
                  <a:pt x="31" y="7"/>
                  <a:pt x="30" y="4"/>
                </a:cubicBezTo>
                <a:cubicBezTo>
                  <a:pt x="27" y="0"/>
                  <a:pt x="17" y="0"/>
                  <a:pt x="14" y="4"/>
                </a:cubicBezTo>
                <a:cubicBezTo>
                  <a:pt x="13" y="5"/>
                  <a:pt x="11" y="14"/>
                  <a:pt x="15" y="16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35862" name="组合 41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35863" name="任意多边形 42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35864" name="任意多边形 43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35866" name="任意多边形 4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67" name="Text Box 41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5865" name="文本框 44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BFBFBF"/>
              </a:solidFill>
            </a:endParaRPr>
          </a:p>
        </p:txBody>
      </p:sp>
      <p:grpSp>
        <p:nvGrpSpPr>
          <p:cNvPr id="8195" name="组合 22"/>
          <p:cNvGrpSpPr/>
          <p:nvPr/>
        </p:nvGrpSpPr>
        <p:grpSpPr>
          <a:xfrm>
            <a:off x="2733675" y="3568700"/>
            <a:ext cx="7096125" cy="876300"/>
            <a:chExt cx="4698472" cy="580362"/>
          </a:xfrm>
        </p:grpSpPr>
        <p:sp>
          <p:nvSpPr>
            <p:cNvPr id="8198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199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0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1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2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3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4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5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6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7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8208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grpSp>
          <p:nvGrpSpPr>
            <p:cNvPr id="8209" name="椭圆 14"/>
            <p:cNvGrpSpPr/>
            <p:nvPr/>
          </p:nvGrpSpPr>
          <p:grpSpPr>
            <a:xfrm>
              <a:off x="2076914" y="325339"/>
              <a:ext cx="226031" cy="213977"/>
              <a:chExt cx="341376" cy="323088"/>
            </a:xfrm>
          </p:grpSpPr>
          <p:pic>
            <p:nvPicPr>
              <p:cNvPr id="8225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6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0" name="椭圆 15"/>
            <p:cNvGrpSpPr/>
            <p:nvPr/>
          </p:nvGrpSpPr>
          <p:grpSpPr>
            <a:xfrm>
              <a:off x="1112245" y="301115"/>
              <a:ext cx="230067" cy="185716"/>
              <a:chExt cx="347472" cy="280416"/>
            </a:xfrm>
          </p:grpSpPr>
          <p:pic>
            <p:nvPicPr>
              <p:cNvPr id="8223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4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1" name="椭圆 16"/>
            <p:cNvGrpSpPr/>
            <p:nvPr/>
          </p:nvGrpSpPr>
          <p:grpSpPr>
            <a:xfrm>
              <a:off x="2448251" y="-1682"/>
              <a:ext cx="242176" cy="286648"/>
              <a:chExt cx="365760" cy="432816"/>
            </a:xfrm>
          </p:grpSpPr>
          <p:pic>
            <p:nvPicPr>
              <p:cNvPr id="8221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2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2" name="椭圆 17"/>
            <p:cNvGrpSpPr/>
            <p:nvPr/>
          </p:nvGrpSpPr>
          <p:grpSpPr>
            <a:xfrm>
              <a:off x="3251469" y="393973"/>
              <a:ext cx="169523" cy="185716"/>
              <a:chExt cx="256032" cy="280416"/>
            </a:xfrm>
          </p:grpSpPr>
          <p:pic>
            <p:nvPicPr>
              <p:cNvPr id="8219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0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3" name="椭圆 18"/>
            <p:cNvGrpSpPr/>
            <p:nvPr/>
          </p:nvGrpSpPr>
          <p:grpSpPr>
            <a:xfrm>
              <a:off x="1608706" y="111362"/>
              <a:ext cx="226031" cy="254350"/>
              <a:chExt cx="341376" cy="384048"/>
            </a:xfrm>
          </p:grpSpPr>
          <p:pic>
            <p:nvPicPr>
              <p:cNvPr id="8217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8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214" name="椭圆 19"/>
            <p:cNvGrpSpPr/>
            <p:nvPr/>
          </p:nvGrpSpPr>
          <p:grpSpPr>
            <a:xfrm>
              <a:off x="3501718" y="95213"/>
              <a:ext cx="153378" cy="173604"/>
              <a:chExt cx="231648" cy="262128"/>
            </a:xfrm>
          </p:grpSpPr>
          <p:pic>
            <p:nvPicPr>
              <p:cNvPr id="8215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6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196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1756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 HERE</a:t>
            </a:r>
          </a:p>
        </p:txBody>
      </p:sp>
      <p:sp>
        <p:nvSpPr>
          <p:cNvPr id="8197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01</a:t>
            </a: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文本框 5"/>
          <p:cNvSpPr txBox="1">
            <a:spLocks noChangeArrowheads="1"/>
          </p:cNvSpPr>
          <p:nvPr/>
        </p:nvSpPr>
        <p:spPr bwMode="auto">
          <a:xfrm>
            <a:off x="747713" y="3081338"/>
            <a:ext cx="700526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8000">
                <a:solidFill>
                  <a:srgbClr val="0D0D0D"/>
                </a:solidFill>
                <a:latin charset="0" panose="020b0a04020102020204" pitchFamily="34" typeface="Arial Black"/>
                <a:ea charset="-122" panose="02010609000101010101" pitchFamily="49" typeface="汉仪菱心体简"/>
                <a:sym typeface="+mn-lt"/>
              </a:rPr>
              <a:t>THANK YOU!</a:t>
            </a:r>
          </a:p>
        </p:txBody>
      </p:sp>
      <p:grpSp>
        <p:nvGrpSpPr>
          <p:cNvPr id="36867" name="组合 9"/>
          <p:cNvGrpSpPr/>
          <p:nvPr/>
        </p:nvGrpSpPr>
        <p:grpSpPr>
          <a:xfrm>
            <a:off x="708025" y="2817813"/>
            <a:ext cx="7461250" cy="1709737"/>
            <a:chExt cx="8637853" cy="1708810"/>
          </a:xfrm>
        </p:grpSpPr>
        <p:cxnSp>
          <p:nvCxnSpPr>
            <p:cNvPr id="36869" name="直接连接符 7"/>
            <p:cNvCxnSpPr>
              <a:cxnSpLocks noChangeShapeType="1"/>
            </p:cNvCxnSpPr>
            <p:nvPr/>
          </p:nvCxnSpPr>
          <p:spPr bwMode="auto">
            <a:xfrm>
              <a:off x="0" y="0"/>
              <a:ext cx="863785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6870" name="直接连接符 8"/>
            <p:cNvCxnSpPr>
              <a:cxnSpLocks noChangeShapeType="1"/>
            </p:cNvCxnSpPr>
            <p:nvPr/>
          </p:nvCxnSpPr>
          <p:spPr bwMode="auto">
            <a:xfrm>
              <a:off x="0" y="1708810"/>
              <a:ext cx="8637853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</p:grpSp>
      <p:sp>
        <p:nvSpPr>
          <p:cNvPr id="36868" name="文本框 10"/>
          <p:cNvSpPr txBox="1">
            <a:spLocks noChangeArrowheads="1"/>
          </p:cNvSpPr>
          <p:nvPr/>
        </p:nvSpPr>
        <p:spPr bwMode="auto">
          <a:xfrm>
            <a:off x="700088" y="3033713"/>
            <a:ext cx="700526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8000">
                <a:solidFill>
                  <a:schemeClr val="bg1"/>
                </a:solidFill>
                <a:latin charset="0" panose="020b0a04020102020204" pitchFamily="34" typeface="Arial Black"/>
                <a:ea charset="-122" panose="02010609000101010101" pitchFamily="49" typeface="汉仪菱心体简"/>
                <a:sym typeface="+mn-lt"/>
              </a:rPr>
              <a:t>THANK YOU!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1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06900" y="1951038"/>
            <a:ext cx="7297738" cy="830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圆角矩形 2"/>
          <p:cNvSpPr>
            <a:spLocks noChangeArrowheads="1"/>
          </p:cNvSpPr>
          <p:nvPr/>
        </p:nvSpPr>
        <p:spPr bwMode="auto">
          <a:xfrm>
            <a:off x="5286375" y="2195513"/>
            <a:ext cx="5524500" cy="3559175"/>
          </a:xfrm>
          <a:prstGeom prst="roundRect">
            <a:avLst>
              <a:gd fmla="val 42" name="adj"/>
            </a:avLst>
          </a:prstGeom>
          <a:blipFill dpi="0" rotWithShape="1"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sym typeface="+mn-lt"/>
            </a:endParaRPr>
          </a:p>
        </p:txBody>
      </p:sp>
      <p:sp>
        <p:nvSpPr>
          <p:cNvPr id="9220" name="Right Triangle 49"/>
          <p:cNvSpPr>
            <a:spLocks noChangeArrowheads="1"/>
          </p:cNvSpPr>
          <p:nvPr/>
        </p:nvSpPr>
        <p:spPr bwMode="auto">
          <a:xfrm rot="10800000">
            <a:off x="8842375" y="2184400"/>
            <a:ext cx="1982788" cy="2925763"/>
          </a:xfrm>
          <a:prstGeom prst="rtTriangle">
            <a:avLst/>
          </a:prstGeom>
          <a:solidFill>
            <a:srgbClr val="F2F2F2">
              <a:alpha val="21960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sym typeface="+mn-lt"/>
            </a:endParaRPr>
          </a:p>
        </p:txBody>
      </p:sp>
      <p:grpSp>
        <p:nvGrpSpPr>
          <p:cNvPr id="9221" name="组合 30"/>
          <p:cNvGrpSpPr/>
          <p:nvPr/>
        </p:nvGrpSpPr>
        <p:grpSpPr>
          <a:xfrm>
            <a:off x="836613" y="2916238"/>
            <a:ext cx="4010025" cy="2117725"/>
            <a:chExt cx="4010703" cy="2118436"/>
          </a:xfrm>
        </p:grpSpPr>
        <p:sp>
          <p:nvSpPr>
            <p:cNvPr id="9228" name="矩形 31"/>
            <p:cNvSpPr>
              <a:spLocks noChangeArrowheads="1"/>
            </p:cNvSpPr>
            <p:nvPr/>
          </p:nvSpPr>
          <p:spPr bwMode="auto">
            <a:xfrm>
              <a:off x="0" y="0"/>
              <a:ext cx="2670944" cy="51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9229" name="矩形 32"/>
            <p:cNvSpPr>
              <a:spLocks noChangeArrowheads="1"/>
            </p:cNvSpPr>
            <p:nvPr/>
          </p:nvSpPr>
          <p:spPr bwMode="auto">
            <a:xfrm>
              <a:off x="0" y="424004"/>
              <a:ext cx="4010703" cy="1676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3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</a:t>
              </a:r>
            </a:p>
          </p:txBody>
        </p:sp>
      </p:grpSp>
      <p:grpSp>
        <p:nvGrpSpPr>
          <p:cNvPr id="9222" name="组合 4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9223" name="任意多边形 8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9224" name="任意多边形 9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9226" name="任意多边形 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7" name="Text Box 12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9225" name="文本框 10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42" name="组合 23"/>
          <p:cNvGrpSpPr/>
          <p:nvPr/>
        </p:nvGrpSpPr>
        <p:grpSpPr>
          <a:xfrm>
            <a:off x="863600" y="5027613"/>
            <a:ext cx="3392488" cy="985837"/>
            <a:chExt cx="3391967" cy="985250"/>
          </a:xfrm>
        </p:grpSpPr>
        <p:sp>
          <p:nvSpPr>
            <p:cNvPr id="10269" name="矩形 24"/>
            <p:cNvSpPr>
              <a:spLocks noChangeArrowheads="1"/>
            </p:cNvSpPr>
            <p:nvPr/>
          </p:nvSpPr>
          <p:spPr bwMode="auto">
            <a:xfrm>
              <a:off x="15873" y="0"/>
              <a:ext cx="1324783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sym typeface="+mn-lt"/>
                </a:rPr>
                <a:t>SAMPLE TEXT</a:t>
              </a:r>
            </a:p>
          </p:txBody>
        </p:sp>
        <p:sp>
          <p:nvSpPr>
            <p:cNvPr id="10270" name="矩形 25"/>
            <p:cNvSpPr>
              <a:spLocks noChangeArrowheads="1"/>
            </p:cNvSpPr>
            <p:nvPr/>
          </p:nvSpPr>
          <p:spPr bwMode="auto">
            <a:xfrm>
              <a:off x="0" y="245914"/>
              <a:ext cx="3391967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NEED,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NEED.</a:t>
              </a:r>
            </a:p>
          </p:txBody>
        </p:sp>
      </p:grpSp>
      <p:grpSp>
        <p:nvGrpSpPr>
          <p:cNvPr id="10243" name="组合 26"/>
          <p:cNvGrpSpPr/>
          <p:nvPr/>
        </p:nvGrpSpPr>
        <p:grpSpPr>
          <a:xfrm>
            <a:off x="863600" y="1841500"/>
            <a:ext cx="3171825" cy="985838"/>
            <a:chExt cx="3170931" cy="985250"/>
          </a:xfrm>
        </p:grpSpPr>
        <p:sp>
          <p:nvSpPr>
            <p:cNvPr id="10267" name="矩形 27"/>
            <p:cNvSpPr>
              <a:spLocks noChangeArrowheads="1"/>
            </p:cNvSpPr>
            <p:nvPr/>
          </p:nvSpPr>
          <p:spPr bwMode="auto">
            <a:xfrm>
              <a:off x="15871" y="0"/>
              <a:ext cx="1324614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sym typeface="+mn-lt"/>
                </a:rPr>
                <a:t>SAMPLE TEXT</a:t>
              </a:r>
            </a:p>
          </p:txBody>
        </p:sp>
        <p:sp>
          <p:nvSpPr>
            <p:cNvPr id="10268" name="矩形 28"/>
            <p:cNvSpPr>
              <a:spLocks noChangeArrowheads="1"/>
            </p:cNvSpPr>
            <p:nvPr/>
          </p:nvSpPr>
          <p:spPr bwMode="auto">
            <a:xfrm>
              <a:off x="0" y="245916"/>
              <a:ext cx="3170931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0244" name="组合 35"/>
          <p:cNvGrpSpPr/>
          <p:nvPr/>
        </p:nvGrpSpPr>
        <p:grpSpPr>
          <a:xfrm>
            <a:off x="8393113" y="5027613"/>
            <a:ext cx="3390900" cy="985837"/>
            <a:chExt cx="3391967" cy="985250"/>
          </a:xfrm>
        </p:grpSpPr>
        <p:sp>
          <p:nvSpPr>
            <p:cNvPr id="10265" name="矩形 36"/>
            <p:cNvSpPr>
              <a:spLocks noChangeArrowheads="1"/>
            </p:cNvSpPr>
            <p:nvPr/>
          </p:nvSpPr>
          <p:spPr bwMode="auto">
            <a:xfrm>
              <a:off x="15879" y="0"/>
              <a:ext cx="1325404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sym typeface="+mn-lt"/>
                </a:rPr>
                <a:t>SAMPLE TEXT</a:t>
              </a:r>
            </a:p>
          </p:txBody>
        </p:sp>
        <p:sp>
          <p:nvSpPr>
            <p:cNvPr id="10266" name="矩形 37"/>
            <p:cNvSpPr>
              <a:spLocks noChangeArrowheads="1"/>
            </p:cNvSpPr>
            <p:nvPr/>
          </p:nvSpPr>
          <p:spPr bwMode="auto">
            <a:xfrm>
              <a:off x="1" y="245914"/>
              <a:ext cx="3391967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NEED,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NEED,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NEED.</a:t>
              </a:r>
            </a:p>
          </p:txBody>
        </p:sp>
      </p:grpSp>
      <p:grpSp>
        <p:nvGrpSpPr>
          <p:cNvPr id="10245" name="组合 38"/>
          <p:cNvGrpSpPr/>
          <p:nvPr/>
        </p:nvGrpSpPr>
        <p:grpSpPr>
          <a:xfrm>
            <a:off x="8393113" y="1841500"/>
            <a:ext cx="3170237" cy="985838"/>
            <a:chExt cx="3170931" cy="985250"/>
          </a:xfrm>
        </p:grpSpPr>
        <p:sp>
          <p:nvSpPr>
            <p:cNvPr id="10263" name="矩形 39"/>
            <p:cNvSpPr>
              <a:spLocks noChangeArrowheads="1"/>
            </p:cNvSpPr>
            <p:nvPr/>
          </p:nvSpPr>
          <p:spPr bwMode="auto">
            <a:xfrm>
              <a:off x="15877" y="0"/>
              <a:ext cx="1325277" cy="335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sym typeface="+mn-lt"/>
                </a:rPr>
                <a:t>SAMPLE TEXT</a:t>
              </a:r>
            </a:p>
          </p:txBody>
        </p:sp>
        <p:sp>
          <p:nvSpPr>
            <p:cNvPr id="10264" name="矩形 40"/>
            <p:cNvSpPr>
              <a:spLocks noChangeArrowheads="1"/>
            </p:cNvSpPr>
            <p:nvPr/>
          </p:nvSpPr>
          <p:spPr bwMode="auto">
            <a:xfrm>
              <a:off x="-1" y="245916"/>
              <a:ext cx="3170931" cy="731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sym typeface="+mn-lt"/>
                </a:rPr>
                <a:t>ADD YOUR TEXT HERE YOU NEED, ADD YOUR TEXT HERE YOU NEED, ADD YOUR TEXT HERE YOU NEED.</a:t>
              </a:r>
            </a:p>
          </p:txBody>
        </p:sp>
      </p:grpSp>
      <p:grpSp>
        <p:nvGrpSpPr>
          <p:cNvPr id="10246" name="组合 1"/>
          <p:cNvGrpSpPr/>
          <p:nvPr/>
        </p:nvGrpSpPr>
        <p:grpSpPr>
          <a:xfrm>
            <a:off x="3930650" y="1690688"/>
            <a:ext cx="4330700" cy="4668837"/>
            <a:chExt cx="3379787" cy="3643312"/>
          </a:xfrm>
        </p:grpSpPr>
        <p:sp>
          <p:nvSpPr>
            <p:cNvPr id="10253" name="任意多边形 18"/>
            <p:cNvSpPr/>
            <p:nvPr/>
          </p:nvSpPr>
          <p:spPr bwMode="auto">
            <a:xfrm>
              <a:off x="109025" y="229178"/>
              <a:ext cx="1585824" cy="1585665"/>
            </a:xfrm>
            <a:custGeom>
              <a:gdLst>
                <a:gd fmla="*/ 0 w 1367938" name="T0"/>
                <a:gd fmla="*/ 0 h 1367940" name="T1"/>
                <a:gd fmla="*/ 911959 w 1367938" name="T2"/>
                <a:gd fmla="*/ 455980 h 1367940" name="T3"/>
                <a:gd fmla="*/ 1367938 w 1367938" name="T4"/>
                <a:gd fmla="*/ 911960 h 1367940" name="T5"/>
                <a:gd fmla="*/ 911959 w 1367938" name="T6"/>
                <a:gd fmla="*/ 1367940 h 1367940" name="T7"/>
                <a:gd fmla="*/ 911959 w 1367938" name="T8"/>
                <a:gd fmla="*/ 1367939 h 1367940" name="T9"/>
                <a:gd fmla="*/ 455979 w 1367938" name="T10"/>
                <a:gd fmla="*/ 911959 h 1367940" name="T11"/>
                <a:gd fmla="*/ 0 w 1367938" name="T12"/>
                <a:gd fmla="*/ 0 h 13679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67940" w="1367938">
                  <a:moveTo>
                    <a:pt x="0" y="0"/>
                  </a:moveTo>
                  <a:cubicBezTo>
                    <a:pt x="303986" y="303987"/>
                    <a:pt x="607973" y="455980"/>
                    <a:pt x="911959" y="455980"/>
                  </a:cubicBezTo>
                  <a:cubicBezTo>
                    <a:pt x="1163789" y="455980"/>
                    <a:pt x="1367938" y="660129"/>
                    <a:pt x="1367938" y="911960"/>
                  </a:cubicBezTo>
                  <a:cubicBezTo>
                    <a:pt x="1367938" y="1163791"/>
                    <a:pt x="1163789" y="1367940"/>
                    <a:pt x="911959" y="1367940"/>
                  </a:cubicBezTo>
                  <a:lnTo>
                    <a:pt x="911959" y="1367939"/>
                  </a:lnTo>
                  <a:cubicBezTo>
                    <a:pt x="660129" y="1367939"/>
                    <a:pt x="455979" y="1163790"/>
                    <a:pt x="455979" y="911959"/>
                  </a:cubicBezTo>
                  <a:cubicBezTo>
                    <a:pt x="455979" y="607973"/>
                    <a:pt x="303986" y="303987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54" name="任意多边形 19"/>
            <p:cNvSpPr/>
            <p:nvPr/>
          </p:nvSpPr>
          <p:spPr bwMode="auto">
            <a:xfrm>
              <a:off x="1717150" y="1814842"/>
              <a:ext cx="1585824" cy="1586904"/>
            </a:xfrm>
            <a:custGeom>
              <a:gdLst>
                <a:gd fmla="*/ 455979 w 1367938" name="T0"/>
                <a:gd fmla="*/ 0 h 1367940" name="T1"/>
                <a:gd fmla="*/ 455979 w 1367938" name="T2"/>
                <a:gd fmla="*/ 1 h 1367940" name="T3"/>
                <a:gd fmla="*/ 911959 w 1367938" name="T4"/>
                <a:gd fmla="*/ 455981 h 1367940" name="T5"/>
                <a:gd fmla="*/ 1367938 w 1367938" name="T6"/>
                <a:gd fmla="*/ 1367940 h 1367940" name="T7"/>
                <a:gd fmla="*/ 455979 w 1367938" name="T8"/>
                <a:gd fmla="*/ 911960 h 1367940" name="T9"/>
                <a:gd fmla="*/ 0 w 1367938" name="T10"/>
                <a:gd fmla="*/ 455980 h 1367940" name="T11"/>
                <a:gd fmla="*/ 455979 w 1367938" name="T12"/>
                <a:gd fmla="*/ 0 h 136794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b" l="0" r="r" t="0"/>
              <a:pathLst>
                <a:path h="1367940" w="1367938">
                  <a:moveTo>
                    <a:pt x="455979" y="0"/>
                  </a:moveTo>
                  <a:lnTo>
                    <a:pt x="455979" y="1"/>
                  </a:lnTo>
                  <a:cubicBezTo>
                    <a:pt x="707810" y="1"/>
                    <a:pt x="911959" y="204150"/>
                    <a:pt x="911959" y="455981"/>
                  </a:cubicBezTo>
                  <a:cubicBezTo>
                    <a:pt x="911959" y="759967"/>
                    <a:pt x="1063952" y="1063953"/>
                    <a:pt x="1367938" y="1367940"/>
                  </a:cubicBezTo>
                  <a:cubicBezTo>
                    <a:pt x="1063952" y="1063953"/>
                    <a:pt x="759966" y="911960"/>
                    <a:pt x="455979" y="911960"/>
                  </a:cubicBezTo>
                  <a:cubicBezTo>
                    <a:pt x="204149" y="911960"/>
                    <a:pt x="0" y="707811"/>
                    <a:pt x="0" y="455980"/>
                  </a:cubicBezTo>
                  <a:cubicBezTo>
                    <a:pt x="0" y="204149"/>
                    <a:pt x="204149" y="0"/>
                    <a:pt x="455979" y="0"/>
                  </a:cubicBezTo>
                  <a:close/>
                </a:path>
              </a:pathLst>
            </a:custGeom>
            <a:solidFill>
              <a:schemeClr val="bg1">
                <a:alpha val="98038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55" name="任意多边形 20"/>
            <p:cNvSpPr/>
            <p:nvPr/>
          </p:nvSpPr>
          <p:spPr bwMode="auto">
            <a:xfrm>
              <a:off x="109025" y="1814842"/>
              <a:ext cx="1585824" cy="1586904"/>
            </a:xfrm>
            <a:custGeom>
              <a:gdLst>
                <a:gd fmla="*/ 911958 w 1367937" name="T0"/>
                <a:gd fmla="*/ 0 h 1367940" name="T1"/>
                <a:gd fmla="*/ 1367937 w 1367937" name="T2"/>
                <a:gd fmla="*/ 455980 h 1367940" name="T3"/>
                <a:gd fmla="*/ 911958 w 1367937" name="T4"/>
                <a:gd fmla="*/ 911960 h 1367940" name="T5"/>
                <a:gd fmla="*/ 0 w 1367937" name="T6"/>
                <a:gd fmla="*/ 1367940 h 1367940" name="T7"/>
                <a:gd fmla="*/ 455979 w 1367937" name="T8"/>
                <a:gd fmla="*/ 455980 h 1367940" name="T9"/>
                <a:gd fmla="*/ 911958 w 1367937" name="T10"/>
                <a:gd fmla="*/ 0 h 136794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1367940" w="1367937">
                  <a:moveTo>
                    <a:pt x="911958" y="0"/>
                  </a:moveTo>
                  <a:cubicBezTo>
                    <a:pt x="1163788" y="0"/>
                    <a:pt x="1367937" y="204149"/>
                    <a:pt x="1367937" y="455980"/>
                  </a:cubicBezTo>
                  <a:cubicBezTo>
                    <a:pt x="1367937" y="707811"/>
                    <a:pt x="1163788" y="911960"/>
                    <a:pt x="911958" y="911960"/>
                  </a:cubicBezTo>
                  <a:cubicBezTo>
                    <a:pt x="607972" y="911960"/>
                    <a:pt x="303986" y="1063953"/>
                    <a:pt x="0" y="1367940"/>
                  </a:cubicBezTo>
                  <a:cubicBezTo>
                    <a:pt x="303986" y="1063953"/>
                    <a:pt x="455979" y="759967"/>
                    <a:pt x="455979" y="455980"/>
                  </a:cubicBezTo>
                  <a:cubicBezTo>
                    <a:pt x="455979" y="204149"/>
                    <a:pt x="660128" y="0"/>
                    <a:pt x="911958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0256" name="任意多边形 21"/>
            <p:cNvSpPr/>
            <p:nvPr/>
          </p:nvSpPr>
          <p:spPr bwMode="auto">
            <a:xfrm>
              <a:off x="1717150" y="229178"/>
              <a:ext cx="1585824" cy="1585665"/>
            </a:xfrm>
            <a:custGeom>
              <a:gdLst>
                <a:gd fmla="*/ 1193604 w 1367937" name="T0"/>
                <a:gd fmla="*/ 55512 h 1367940" name="T1"/>
                <a:gd fmla="*/ 1193604 w 1367937" name="T2"/>
                <a:gd fmla="*/ 63885 h 1367940" name="T3"/>
                <a:gd fmla="*/ 1167470 w 1367937" name="T4"/>
                <a:gd fmla="*/ 63885 h 1367940" name="T5"/>
                <a:gd fmla="*/ 1193604 w 1367937" name="T6"/>
                <a:gd fmla="*/ 55512 h 1367940" name="T7"/>
                <a:gd fmla="*/ 1367937 w 1367937" name="T8"/>
                <a:gd fmla="*/ 0 h 1367940" name="T9"/>
                <a:gd fmla="*/ 911958 w 1367937" name="T10"/>
                <a:gd fmla="*/ 911960 h 1367940" name="T11"/>
                <a:gd fmla="*/ 455979 w 1367937" name="T12"/>
                <a:gd fmla="*/ 1367940 h 1367940" name="T13"/>
                <a:gd fmla="*/ 0 w 1367937" name="T14"/>
                <a:gd fmla="*/ 911960 h 1367940" name="T15"/>
                <a:gd fmla="*/ 455979 w 1367937" name="T16"/>
                <a:gd fmla="*/ 455980 h 1367940" name="T17"/>
                <a:gd fmla="*/ 1367937 w 1367937" name="T18"/>
                <a:gd fmla="*/ 0 h 136794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b" l="0" r="r" t="0"/>
              <a:pathLst>
                <a:path h="1367940" w="1367937">
                  <a:moveTo>
                    <a:pt x="1193604" y="55512"/>
                  </a:moveTo>
                  <a:lnTo>
                    <a:pt x="1193604" y="63885"/>
                  </a:lnTo>
                  <a:lnTo>
                    <a:pt x="1167470" y="63885"/>
                  </a:lnTo>
                  <a:lnTo>
                    <a:pt x="1193604" y="55512"/>
                  </a:lnTo>
                  <a:close/>
                  <a:moveTo>
                    <a:pt x="1367937" y="0"/>
                  </a:moveTo>
                  <a:cubicBezTo>
                    <a:pt x="1063951" y="303987"/>
                    <a:pt x="911958" y="607973"/>
                    <a:pt x="911958" y="911960"/>
                  </a:cubicBezTo>
                  <a:cubicBezTo>
                    <a:pt x="911958" y="1163791"/>
                    <a:pt x="707809" y="1367940"/>
                    <a:pt x="455979" y="1367940"/>
                  </a:cubicBezTo>
                  <a:cubicBezTo>
                    <a:pt x="204149" y="1367940"/>
                    <a:pt x="0" y="1163791"/>
                    <a:pt x="0" y="911960"/>
                  </a:cubicBezTo>
                  <a:cubicBezTo>
                    <a:pt x="0" y="660129"/>
                    <a:pt x="204149" y="455980"/>
                    <a:pt x="455979" y="455980"/>
                  </a:cubicBezTo>
                  <a:cubicBezTo>
                    <a:pt x="759965" y="455980"/>
                    <a:pt x="1063951" y="303987"/>
                    <a:pt x="1367937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cxnSp>
          <p:nvCxnSpPr>
            <p:cNvPr id="10257" name="直接连接符 22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58" name="直接连接符 23"/>
            <p:cNvCxnSpPr>
              <a:cxnSpLocks noChangeShapeType="1"/>
            </p:cNvCxnSpPr>
            <p:nvPr/>
          </p:nvCxnSpPr>
          <p:spPr bwMode="auto">
            <a:xfrm flipH="1">
              <a:off x="0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59" name="直接连接符 24"/>
            <p:cNvCxnSpPr>
              <a:cxnSpLocks noChangeShapeType="1"/>
            </p:cNvCxnSpPr>
            <p:nvPr/>
          </p:nvCxnSpPr>
          <p:spPr bwMode="auto">
            <a:xfrm flipH="1">
              <a:off x="3379787" y="0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10260" name="直接连接符 25"/>
            <p:cNvCxnSpPr>
              <a:cxnSpLocks noChangeShapeType="1"/>
            </p:cNvCxnSpPr>
            <p:nvPr/>
          </p:nvCxnSpPr>
          <p:spPr bwMode="auto">
            <a:xfrm flipH="1">
              <a:off x="3379787" y="2499899"/>
              <a:ext cx="0" cy="1143413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sysDash"/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10261" name="椭圆 26"/>
            <p:cNvSpPr>
              <a:spLocks noChangeArrowheads="1"/>
            </p:cNvSpPr>
            <p:nvPr/>
          </p:nvSpPr>
          <p:spPr bwMode="auto">
            <a:xfrm>
              <a:off x="1061759" y="1165711"/>
              <a:ext cx="1290960" cy="1292069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FFFFFF"/>
                </a:solidFill>
                <a:sym typeface="+mn-lt"/>
              </a:endParaRPr>
            </a:p>
          </p:txBody>
        </p:sp>
        <p:sp>
          <p:nvSpPr>
            <p:cNvPr id="10262" name="椭圆 27"/>
            <p:cNvSpPr>
              <a:spLocks noChangeArrowheads="1"/>
            </p:cNvSpPr>
            <p:nvPr/>
          </p:nvSpPr>
          <p:spPr bwMode="auto">
            <a:xfrm>
              <a:off x="1231491" y="1336665"/>
              <a:ext cx="950256" cy="948921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14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2000">
                  <a:solidFill>
                    <a:srgbClr val="000000"/>
                  </a:solidFill>
                  <a:sym typeface="+mn-lt"/>
                </a:rPr>
                <a:t>TEXT</a:t>
              </a:r>
            </a:p>
          </p:txBody>
        </p:sp>
      </p:grpSp>
      <p:grpSp>
        <p:nvGrpSpPr>
          <p:cNvPr id="10247" name="组合 28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0248" name="任意多边形 29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0249" name="任意多边形 30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0251" name="任意多边形 3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2" name="Text Box 29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0250" name="文本框 31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矩形 23"/>
          <p:cNvSpPr>
            <a:spLocks noChangeArrowheads="1"/>
          </p:cNvSpPr>
          <p:nvPr/>
        </p:nvSpPr>
        <p:spPr bwMode="auto">
          <a:xfrm>
            <a:off x="1033463" y="1790700"/>
            <a:ext cx="1925637" cy="1350963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1267" name="任意多边形 24"/>
          <p:cNvSpPr/>
          <p:nvPr/>
        </p:nvSpPr>
        <p:spPr bwMode="auto">
          <a:xfrm flipH="1">
            <a:off x="1571625" y="2720975"/>
            <a:ext cx="31750" cy="28575"/>
          </a:xfrm>
          <a:custGeom>
            <a:gdLst>
              <a:gd fmla="*/ 0 w 31306" name="T0"/>
              <a:gd fmla="*/ 0 h 27526" name="T1"/>
              <a:gd fmla="*/ 31750 w 31306" name="T2"/>
              <a:gd fmla="*/ 0 h 27526" name="T3"/>
              <a:gd fmla="*/ 31750 w 31306" name="T4"/>
              <a:gd fmla="*/ 28575 h 27526" name="T5"/>
              <a:gd fmla="*/ 0 w 31306" name="T6"/>
              <a:gd fmla="*/ 28575 h 27526" name="T7"/>
              <a:gd fmla="*/ 0 w 31306" name="T8"/>
              <a:gd fmla="*/ 0 h 275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1306" name="T15"/>
              <a:gd fmla="*/ 0 h 27526" name="T16"/>
              <a:gd fmla="*/ 31306 w 31306" name="T17"/>
              <a:gd fmla="*/ 27526 h 2752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25" w="3130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11268" name="矩形 27"/>
          <p:cNvSpPr>
            <a:spLocks noChangeArrowheads="1"/>
          </p:cNvSpPr>
          <p:nvPr/>
        </p:nvSpPr>
        <p:spPr bwMode="auto">
          <a:xfrm>
            <a:off x="1033463" y="3375025"/>
            <a:ext cx="1925637" cy="1350963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1269" name="任意多边形 28"/>
          <p:cNvSpPr/>
          <p:nvPr/>
        </p:nvSpPr>
        <p:spPr bwMode="auto">
          <a:xfrm flipH="1">
            <a:off x="1571625" y="4183063"/>
            <a:ext cx="31750" cy="26987"/>
          </a:xfrm>
          <a:custGeom>
            <a:gdLst>
              <a:gd fmla="*/ 0 w 31306" name="T0"/>
              <a:gd fmla="*/ 0 h 27526" name="T1"/>
              <a:gd fmla="*/ 31750 w 31306" name="T2"/>
              <a:gd fmla="*/ 0 h 27526" name="T3"/>
              <a:gd fmla="*/ 31750 w 31306" name="T4"/>
              <a:gd fmla="*/ 26987 h 27526" name="T5"/>
              <a:gd fmla="*/ 0 w 31306" name="T6"/>
              <a:gd fmla="*/ 26987 h 27526" name="T7"/>
              <a:gd fmla="*/ 0 w 31306" name="T8"/>
              <a:gd fmla="*/ 0 h 275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1306" name="T15"/>
              <a:gd fmla="*/ 0 h 27526" name="T16"/>
              <a:gd fmla="*/ 31306 w 31306" name="T17"/>
              <a:gd fmla="*/ 27526 h 2752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25" w="3130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11270" name="矩形 31"/>
          <p:cNvSpPr>
            <a:spLocks noChangeArrowheads="1"/>
          </p:cNvSpPr>
          <p:nvPr/>
        </p:nvSpPr>
        <p:spPr bwMode="auto">
          <a:xfrm>
            <a:off x="1033463" y="4959350"/>
            <a:ext cx="1925637" cy="1350963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1271" name="任意多边形 32"/>
          <p:cNvSpPr/>
          <p:nvPr/>
        </p:nvSpPr>
        <p:spPr bwMode="auto">
          <a:xfrm flipH="1">
            <a:off x="1571625" y="5645150"/>
            <a:ext cx="31750" cy="26988"/>
          </a:xfrm>
          <a:custGeom>
            <a:gdLst>
              <a:gd fmla="*/ 0 w 31306" name="T0"/>
              <a:gd fmla="*/ 0 h 27526" name="T1"/>
              <a:gd fmla="*/ 31750 w 31306" name="T2"/>
              <a:gd fmla="*/ 0 h 27526" name="T3"/>
              <a:gd fmla="*/ 31750 w 31306" name="T4"/>
              <a:gd fmla="*/ 26988 h 27526" name="T5"/>
              <a:gd fmla="*/ 0 w 31306" name="T6"/>
              <a:gd fmla="*/ 26988 h 27526" name="T7"/>
              <a:gd fmla="*/ 0 w 31306" name="T8"/>
              <a:gd fmla="*/ 0 h 275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1306" name="T15"/>
              <a:gd fmla="*/ 0 h 27526" name="T16"/>
              <a:gd fmla="*/ 31306 w 31306" name="T17"/>
              <a:gd fmla="*/ 27526 h 2752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25" w="3130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11272" name="矩形 35"/>
          <p:cNvSpPr>
            <a:spLocks noChangeArrowheads="1"/>
          </p:cNvSpPr>
          <p:nvPr/>
        </p:nvSpPr>
        <p:spPr bwMode="auto">
          <a:xfrm>
            <a:off x="9194800" y="1790700"/>
            <a:ext cx="1924050" cy="1350963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1273" name="任意多边形 36"/>
          <p:cNvSpPr/>
          <p:nvPr/>
        </p:nvSpPr>
        <p:spPr bwMode="auto">
          <a:xfrm flipH="1">
            <a:off x="9752013" y="2740025"/>
            <a:ext cx="31750" cy="28575"/>
          </a:xfrm>
          <a:custGeom>
            <a:gdLst>
              <a:gd fmla="*/ 0 w 31306" name="T0"/>
              <a:gd fmla="*/ 0 h 27526" name="T1"/>
              <a:gd fmla="*/ 31750 w 31306" name="T2"/>
              <a:gd fmla="*/ 0 h 27526" name="T3"/>
              <a:gd fmla="*/ 31750 w 31306" name="T4"/>
              <a:gd fmla="*/ 28575 h 27526" name="T5"/>
              <a:gd fmla="*/ 0 w 31306" name="T6"/>
              <a:gd fmla="*/ 28575 h 27526" name="T7"/>
              <a:gd fmla="*/ 0 w 31306" name="T8"/>
              <a:gd fmla="*/ 0 h 275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1306" name="T15"/>
              <a:gd fmla="*/ 0 h 27526" name="T16"/>
              <a:gd fmla="*/ 31306 w 31306" name="T17"/>
              <a:gd fmla="*/ 27526 h 2752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25" w="3130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11274" name="矩形 39"/>
          <p:cNvSpPr>
            <a:spLocks noChangeArrowheads="1"/>
          </p:cNvSpPr>
          <p:nvPr/>
        </p:nvSpPr>
        <p:spPr bwMode="auto">
          <a:xfrm>
            <a:off x="9194800" y="3375025"/>
            <a:ext cx="1924050" cy="1350963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1275" name="任意多边形 40"/>
          <p:cNvSpPr/>
          <p:nvPr/>
        </p:nvSpPr>
        <p:spPr bwMode="auto">
          <a:xfrm flipH="1">
            <a:off x="9752013" y="4202113"/>
            <a:ext cx="31750" cy="26987"/>
          </a:xfrm>
          <a:custGeom>
            <a:gdLst>
              <a:gd fmla="*/ 0 w 31306" name="T0"/>
              <a:gd fmla="*/ 0 h 27526" name="T1"/>
              <a:gd fmla="*/ 31750 w 31306" name="T2"/>
              <a:gd fmla="*/ 0 h 27526" name="T3"/>
              <a:gd fmla="*/ 31750 w 31306" name="T4"/>
              <a:gd fmla="*/ 26987 h 27526" name="T5"/>
              <a:gd fmla="*/ 0 w 31306" name="T6"/>
              <a:gd fmla="*/ 26987 h 27526" name="T7"/>
              <a:gd fmla="*/ 0 w 31306" name="T8"/>
              <a:gd fmla="*/ 0 h 275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1306" name="T15"/>
              <a:gd fmla="*/ 0 h 27526" name="T16"/>
              <a:gd fmla="*/ 31306 w 31306" name="T17"/>
              <a:gd fmla="*/ 27526 h 2752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25" w="3130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11276" name="矩形 43"/>
          <p:cNvSpPr>
            <a:spLocks noChangeArrowheads="1"/>
          </p:cNvSpPr>
          <p:nvPr/>
        </p:nvSpPr>
        <p:spPr bwMode="auto">
          <a:xfrm>
            <a:off x="9194800" y="4959350"/>
            <a:ext cx="1924050" cy="1350963"/>
          </a:xfrm>
          <a:prstGeom prst="rect">
            <a:avLst/>
          </a:prstGeom>
          <a:blipFill dpi="0" rotWithShape="1">
            <a:blip r:embed="rId7"/>
            <a:stretch>
              <a:fillRect/>
            </a:stretch>
          </a:blipFill>
          <a:ln w="76200">
            <a:solidFill>
              <a:schemeClr val="bg1"/>
            </a:solidFill>
            <a:miter lim="800000"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/>
          </a:p>
        </p:txBody>
      </p:sp>
      <p:sp>
        <p:nvSpPr>
          <p:cNvPr id="11277" name="任意多边形 44"/>
          <p:cNvSpPr/>
          <p:nvPr/>
        </p:nvSpPr>
        <p:spPr bwMode="auto">
          <a:xfrm flipH="1">
            <a:off x="9752013" y="5664200"/>
            <a:ext cx="31750" cy="26988"/>
          </a:xfrm>
          <a:custGeom>
            <a:gdLst>
              <a:gd fmla="*/ 0 w 31306" name="T0"/>
              <a:gd fmla="*/ 0 h 27526" name="T1"/>
              <a:gd fmla="*/ 31750 w 31306" name="T2"/>
              <a:gd fmla="*/ 0 h 27526" name="T3"/>
              <a:gd fmla="*/ 31750 w 31306" name="T4"/>
              <a:gd fmla="*/ 26988 h 27526" name="T5"/>
              <a:gd fmla="*/ 0 w 31306" name="T6"/>
              <a:gd fmla="*/ 26988 h 27526" name="T7"/>
              <a:gd fmla="*/ 0 w 31306" name="T8"/>
              <a:gd fmla="*/ 0 h 2752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1306" name="T15"/>
              <a:gd fmla="*/ 0 h 27526" name="T16"/>
              <a:gd fmla="*/ 31306 w 31306" name="T17"/>
              <a:gd fmla="*/ 27526 h 2752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7525" w="31306">
                <a:moveTo>
                  <a:pt x="0" y="0"/>
                </a:moveTo>
                <a:lnTo>
                  <a:pt x="31306" y="0"/>
                </a:lnTo>
                <a:lnTo>
                  <a:pt x="31306" y="27526"/>
                </a:lnTo>
                <a:lnTo>
                  <a:pt x="0" y="2752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11278" name="Freeform 20"/>
          <p:cNvSpPr/>
          <p:nvPr/>
        </p:nvSpPr>
        <p:spPr bwMode="auto">
          <a:xfrm>
            <a:off x="3848100" y="1827213"/>
            <a:ext cx="2247900" cy="2239962"/>
          </a:xfrm>
          <a:custGeom>
            <a:gdLst>
              <a:gd fmla="*/ 75 w 247" name="T0"/>
              <a:gd fmla="*/ 33 h 246" name="T1"/>
              <a:gd fmla="*/ 83 w 247" name="T2"/>
              <a:gd fmla="*/ 35 h 246" name="T3"/>
              <a:gd fmla="*/ 90 w 247" name="T4"/>
              <a:gd fmla="*/ 40 h 246" name="T5"/>
              <a:gd fmla="*/ 224 w 247" name="T6"/>
              <a:gd fmla="*/ 175 h 246" name="T7"/>
              <a:gd fmla="*/ 247 w 247" name="T8"/>
              <a:gd fmla="*/ 152 h 246" name="T9"/>
              <a:gd fmla="*/ 113 w 247" name="T10"/>
              <a:gd fmla="*/ 17 h 246" name="T11"/>
              <a:gd fmla="*/ 92 w 247" name="T12"/>
              <a:gd fmla="*/ 3 h 246" name="T13"/>
              <a:gd fmla="*/ 73 w 247" name="T14"/>
              <a:gd fmla="*/ 0 h 246" name="T15"/>
              <a:gd fmla="*/ 46 w 247" name="T16"/>
              <a:gd fmla="*/ 5 h 246" name="T17"/>
              <a:gd fmla="*/ 22 w 247" name="T18"/>
              <a:gd fmla="*/ 21 h 246" name="T19"/>
              <a:gd fmla="*/ 7 w 247" name="T20"/>
              <a:gd fmla="*/ 42 h 246" name="T21"/>
              <a:gd fmla="*/ 2 w 247" name="T22"/>
              <a:gd fmla="*/ 78 h 246" name="T23"/>
              <a:gd fmla="*/ 7 w 247" name="T24"/>
              <a:gd fmla="*/ 96 h 246" name="T25"/>
              <a:gd fmla="*/ 18 w 247" name="T26"/>
              <a:gd fmla="*/ 111 h 246" name="T27"/>
              <a:gd fmla="*/ 153 w 247" name="T28"/>
              <a:gd fmla="*/ 246 h 246" name="T29"/>
              <a:gd fmla="*/ 176 w 247" name="T30"/>
              <a:gd fmla="*/ 223 h 246" name="T31"/>
              <a:gd fmla="*/ 41 w 247" name="T32"/>
              <a:gd fmla="*/ 88 h 246" name="T33"/>
              <a:gd fmla="*/ 36 w 247" name="T34"/>
              <a:gd fmla="*/ 79 h 246" name="T35"/>
              <a:gd fmla="*/ 34 w 247" name="T36"/>
              <a:gd fmla="*/ 71 h 246" name="T37"/>
              <a:gd fmla="*/ 37 w 247" name="T38"/>
              <a:gd fmla="*/ 57 h 246" name="T39"/>
              <a:gd fmla="*/ 45 w 247" name="T40"/>
              <a:gd fmla="*/ 44 h 246" name="T41"/>
              <a:gd fmla="*/ 57 w 247" name="T42"/>
              <a:gd fmla="*/ 36 h 246" name="T43"/>
              <a:gd fmla="*/ 75 w 247" name="T44"/>
              <a:gd fmla="*/ 33 h 24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46" w="246">
                <a:moveTo>
                  <a:pt x="75" y="33"/>
                </a:moveTo>
                <a:cubicBezTo>
                  <a:pt x="78" y="33"/>
                  <a:pt x="81" y="34"/>
                  <a:pt x="83" y="35"/>
                </a:cubicBezTo>
                <a:cubicBezTo>
                  <a:pt x="86" y="36"/>
                  <a:pt x="88" y="38"/>
                  <a:pt x="90" y="40"/>
                </a:cubicBezTo>
                <a:cubicBezTo>
                  <a:pt x="224" y="175"/>
                  <a:pt x="224" y="175"/>
                  <a:pt x="224" y="175"/>
                </a:cubicBezTo>
                <a:cubicBezTo>
                  <a:pt x="247" y="152"/>
                  <a:pt x="247" y="152"/>
                  <a:pt x="247" y="152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07" y="11"/>
                  <a:pt x="99" y="6"/>
                  <a:pt x="92" y="3"/>
                </a:cubicBezTo>
                <a:cubicBezTo>
                  <a:pt x="86" y="1"/>
                  <a:pt x="80" y="0"/>
                  <a:pt x="73" y="0"/>
                </a:cubicBezTo>
                <a:cubicBezTo>
                  <a:pt x="64" y="0"/>
                  <a:pt x="55" y="1"/>
                  <a:pt x="46" y="5"/>
                </a:cubicBezTo>
                <a:cubicBezTo>
                  <a:pt x="38" y="8"/>
                  <a:pt x="29" y="14"/>
                  <a:pt x="22" y="21"/>
                </a:cubicBezTo>
                <a:cubicBezTo>
                  <a:pt x="16" y="27"/>
                  <a:pt x="11" y="34"/>
                  <a:pt x="7" y="42"/>
                </a:cubicBezTo>
                <a:cubicBezTo>
                  <a:pt x="2" y="53"/>
                  <a:pt x="0" y="66"/>
                  <a:pt x="2" y="78"/>
                </a:cubicBezTo>
                <a:cubicBezTo>
                  <a:pt x="3" y="84"/>
                  <a:pt x="5" y="90"/>
                  <a:pt x="7" y="96"/>
                </a:cubicBezTo>
                <a:cubicBezTo>
                  <a:pt x="10" y="101"/>
                  <a:pt x="14" y="107"/>
                  <a:pt x="18" y="111"/>
                </a:cubicBezTo>
                <a:cubicBezTo>
                  <a:pt x="153" y="246"/>
                  <a:pt x="153" y="246"/>
                  <a:pt x="153" y="246"/>
                </a:cubicBezTo>
                <a:cubicBezTo>
                  <a:pt x="176" y="223"/>
                  <a:pt x="176" y="223"/>
                  <a:pt x="176" y="223"/>
                </a:cubicBezTo>
                <a:cubicBezTo>
                  <a:pt x="41" y="88"/>
                  <a:pt x="41" y="88"/>
                  <a:pt x="41" y="88"/>
                </a:cubicBezTo>
                <a:cubicBezTo>
                  <a:pt x="39" y="86"/>
                  <a:pt x="37" y="83"/>
                  <a:pt x="36" y="79"/>
                </a:cubicBezTo>
                <a:cubicBezTo>
                  <a:pt x="35" y="76"/>
                  <a:pt x="34" y="74"/>
                  <a:pt x="34" y="71"/>
                </a:cubicBezTo>
                <a:cubicBezTo>
                  <a:pt x="34" y="66"/>
                  <a:pt x="35" y="62"/>
                  <a:pt x="37" y="57"/>
                </a:cubicBezTo>
                <a:cubicBezTo>
                  <a:pt x="38" y="52"/>
                  <a:pt x="41" y="48"/>
                  <a:pt x="45" y="44"/>
                </a:cubicBezTo>
                <a:cubicBezTo>
                  <a:pt x="49" y="40"/>
                  <a:pt x="53" y="38"/>
                  <a:pt x="57" y="36"/>
                </a:cubicBezTo>
                <a:cubicBezTo>
                  <a:pt x="63" y="33"/>
                  <a:pt x="69" y="32"/>
                  <a:pt x="75" y="33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279" name="Freeform 21"/>
          <p:cNvSpPr/>
          <p:nvPr/>
        </p:nvSpPr>
        <p:spPr bwMode="auto">
          <a:xfrm>
            <a:off x="3857625" y="4067175"/>
            <a:ext cx="2238375" cy="2247900"/>
          </a:xfrm>
          <a:custGeom>
            <a:gdLst>
              <a:gd fmla="*/ 33 w 246" name="T0"/>
              <a:gd fmla="*/ 172 h 247" name="T1"/>
              <a:gd fmla="*/ 36 w 246" name="T2"/>
              <a:gd fmla="*/ 164 h 247" name="T3"/>
              <a:gd fmla="*/ 40 w 246" name="T4"/>
              <a:gd fmla="*/ 157 h 247" name="T5"/>
              <a:gd fmla="*/ 175 w 246" name="T6"/>
              <a:gd fmla="*/ 23 h 247" name="T7"/>
              <a:gd fmla="*/ 152 w 246" name="T8"/>
              <a:gd fmla="*/ 0 h 247" name="T9"/>
              <a:gd fmla="*/ 17 w 246" name="T10"/>
              <a:gd fmla="*/ 134 h 247" name="T11"/>
              <a:gd fmla="*/ 4 w 246" name="T12"/>
              <a:gd fmla="*/ 155 h 247" name="T13"/>
              <a:gd fmla="*/ 0 w 246" name="T14"/>
              <a:gd fmla="*/ 174 h 247" name="T15"/>
              <a:gd fmla="*/ 5 w 246" name="T16"/>
              <a:gd fmla="*/ 201 h 247" name="T17"/>
              <a:gd fmla="*/ 21 w 246" name="T18"/>
              <a:gd fmla="*/ 225 h 247" name="T19"/>
              <a:gd fmla="*/ 42 w 246" name="T20"/>
              <a:gd fmla="*/ 240 h 247" name="T21"/>
              <a:gd fmla="*/ 79 w 246" name="T22"/>
              <a:gd fmla="*/ 245 h 247" name="T23"/>
              <a:gd fmla="*/ 96 w 246" name="T24"/>
              <a:gd fmla="*/ 240 h 247" name="T25"/>
              <a:gd fmla="*/ 112 w 246" name="T26"/>
              <a:gd fmla="*/ 229 h 247" name="T27"/>
              <a:gd fmla="*/ 246 w 246" name="T28"/>
              <a:gd fmla="*/ 94 h 247" name="T29"/>
              <a:gd fmla="*/ 223 w 246" name="T30"/>
              <a:gd fmla="*/ 71 h 247" name="T31"/>
              <a:gd fmla="*/ 89 w 246" name="T32"/>
              <a:gd fmla="*/ 206 h 247" name="T33"/>
              <a:gd fmla="*/ 80 w 246" name="T34"/>
              <a:gd fmla="*/ 211 h 247" name="T35"/>
              <a:gd fmla="*/ 71 w 246" name="T36"/>
              <a:gd fmla="*/ 213 h 247" name="T37"/>
              <a:gd fmla="*/ 57 w 246" name="T38"/>
              <a:gd fmla="*/ 210 h 247" name="T39"/>
              <a:gd fmla="*/ 44 w 246" name="T40"/>
              <a:gd fmla="*/ 202 h 247" name="T41"/>
              <a:gd fmla="*/ 36 w 246" name="T42"/>
              <a:gd fmla="*/ 190 h 247" name="T43"/>
              <a:gd fmla="*/ 33 w 246" name="T44"/>
              <a:gd fmla="*/ 172 h 24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46" w="246">
                <a:moveTo>
                  <a:pt x="33" y="172"/>
                </a:moveTo>
                <a:cubicBezTo>
                  <a:pt x="34" y="169"/>
                  <a:pt x="35" y="166"/>
                  <a:pt x="36" y="164"/>
                </a:cubicBezTo>
                <a:cubicBezTo>
                  <a:pt x="37" y="161"/>
                  <a:pt x="38" y="159"/>
                  <a:pt x="40" y="157"/>
                </a:cubicBezTo>
                <a:cubicBezTo>
                  <a:pt x="175" y="23"/>
                  <a:pt x="175" y="23"/>
                  <a:pt x="175" y="23"/>
                </a:cubicBezTo>
                <a:cubicBezTo>
                  <a:pt x="152" y="0"/>
                  <a:pt x="152" y="0"/>
                  <a:pt x="152" y="0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1" y="140"/>
                  <a:pt x="7" y="148"/>
                  <a:pt x="4" y="155"/>
                </a:cubicBezTo>
                <a:cubicBezTo>
                  <a:pt x="2" y="161"/>
                  <a:pt x="1" y="167"/>
                  <a:pt x="0" y="174"/>
                </a:cubicBezTo>
                <a:cubicBezTo>
                  <a:pt x="0" y="183"/>
                  <a:pt x="2" y="192"/>
                  <a:pt x="5" y="201"/>
                </a:cubicBezTo>
                <a:cubicBezTo>
                  <a:pt x="9" y="209"/>
                  <a:pt x="14" y="218"/>
                  <a:pt x="21" y="225"/>
                </a:cubicBezTo>
                <a:cubicBezTo>
                  <a:pt x="28" y="231"/>
                  <a:pt x="35" y="236"/>
                  <a:pt x="42" y="240"/>
                </a:cubicBezTo>
                <a:cubicBezTo>
                  <a:pt x="54" y="245"/>
                  <a:pt x="66" y="247"/>
                  <a:pt x="79" y="245"/>
                </a:cubicBezTo>
                <a:cubicBezTo>
                  <a:pt x="85" y="244"/>
                  <a:pt x="91" y="242"/>
                  <a:pt x="96" y="240"/>
                </a:cubicBezTo>
                <a:cubicBezTo>
                  <a:pt x="102" y="237"/>
                  <a:pt x="107" y="233"/>
                  <a:pt x="112" y="229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23" y="71"/>
                  <a:pt x="223" y="71"/>
                  <a:pt x="223" y="71"/>
                </a:cubicBezTo>
                <a:cubicBezTo>
                  <a:pt x="89" y="206"/>
                  <a:pt x="89" y="206"/>
                  <a:pt x="89" y="206"/>
                </a:cubicBezTo>
                <a:cubicBezTo>
                  <a:pt x="86" y="208"/>
                  <a:pt x="83" y="210"/>
                  <a:pt x="80" y="211"/>
                </a:cubicBezTo>
                <a:cubicBezTo>
                  <a:pt x="77" y="212"/>
                  <a:pt x="74" y="213"/>
                  <a:pt x="71" y="213"/>
                </a:cubicBezTo>
                <a:cubicBezTo>
                  <a:pt x="67" y="213"/>
                  <a:pt x="62" y="212"/>
                  <a:pt x="57" y="210"/>
                </a:cubicBezTo>
                <a:cubicBezTo>
                  <a:pt x="53" y="209"/>
                  <a:pt x="48" y="206"/>
                  <a:pt x="44" y="202"/>
                </a:cubicBezTo>
                <a:cubicBezTo>
                  <a:pt x="41" y="198"/>
                  <a:pt x="38" y="194"/>
                  <a:pt x="36" y="190"/>
                </a:cubicBezTo>
                <a:cubicBezTo>
                  <a:pt x="33" y="184"/>
                  <a:pt x="33" y="178"/>
                  <a:pt x="33" y="172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280" name="Freeform 22"/>
          <p:cNvSpPr/>
          <p:nvPr/>
        </p:nvSpPr>
        <p:spPr bwMode="auto">
          <a:xfrm>
            <a:off x="6096000" y="1827213"/>
            <a:ext cx="2247900" cy="2239962"/>
          </a:xfrm>
          <a:custGeom>
            <a:gdLst>
              <a:gd fmla="*/ 172 w 247" name="T0"/>
              <a:gd fmla="*/ 33 h 246" name="T1"/>
              <a:gd fmla="*/ 164 w 247" name="T2"/>
              <a:gd fmla="*/ 35 h 246" name="T3"/>
              <a:gd fmla="*/ 158 w 247" name="T4"/>
              <a:gd fmla="*/ 40 h 246" name="T5"/>
              <a:gd fmla="*/ 23 w 247" name="T6"/>
              <a:gd fmla="*/ 175 h 246" name="T7"/>
              <a:gd fmla="*/ 0 w 247" name="T8"/>
              <a:gd fmla="*/ 152 h 246" name="T9"/>
              <a:gd fmla="*/ 135 w 247" name="T10"/>
              <a:gd fmla="*/ 17 h 246" name="T11"/>
              <a:gd fmla="*/ 156 w 247" name="T12"/>
              <a:gd fmla="*/ 3 h 246" name="T13"/>
              <a:gd fmla="*/ 174 w 247" name="T14"/>
              <a:gd fmla="*/ 0 h 246" name="T15"/>
              <a:gd fmla="*/ 201 w 247" name="T16"/>
              <a:gd fmla="*/ 5 h 246" name="T17"/>
              <a:gd fmla="*/ 225 w 247" name="T18"/>
              <a:gd fmla="*/ 21 h 246" name="T19"/>
              <a:gd fmla="*/ 240 w 247" name="T20"/>
              <a:gd fmla="*/ 42 h 246" name="T21"/>
              <a:gd fmla="*/ 245 w 247" name="T22"/>
              <a:gd fmla="*/ 78 h 246" name="T23"/>
              <a:gd fmla="*/ 240 w 247" name="T24"/>
              <a:gd fmla="*/ 96 h 246" name="T25"/>
              <a:gd fmla="*/ 229 w 247" name="T26"/>
              <a:gd fmla="*/ 111 h 246" name="T27"/>
              <a:gd fmla="*/ 94 w 247" name="T28"/>
              <a:gd fmla="*/ 246 h 246" name="T29"/>
              <a:gd fmla="*/ 71 w 247" name="T30"/>
              <a:gd fmla="*/ 223 h 246" name="T31"/>
              <a:gd fmla="*/ 206 w 247" name="T32"/>
              <a:gd fmla="*/ 88 h 246" name="T33"/>
              <a:gd fmla="*/ 212 w 247" name="T34"/>
              <a:gd fmla="*/ 79 h 246" name="T35"/>
              <a:gd fmla="*/ 213 w 247" name="T36"/>
              <a:gd fmla="*/ 71 h 246" name="T37"/>
              <a:gd fmla="*/ 211 w 247" name="T38"/>
              <a:gd fmla="*/ 57 h 246" name="T39"/>
              <a:gd fmla="*/ 202 w 247" name="T40"/>
              <a:gd fmla="*/ 44 h 246" name="T41"/>
              <a:gd fmla="*/ 191 w 247" name="T42"/>
              <a:gd fmla="*/ 36 h 246" name="T43"/>
              <a:gd fmla="*/ 172 w 247" name="T44"/>
              <a:gd fmla="*/ 33 h 24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46" w="246">
                <a:moveTo>
                  <a:pt x="172" y="33"/>
                </a:moveTo>
                <a:cubicBezTo>
                  <a:pt x="170" y="33"/>
                  <a:pt x="167" y="34"/>
                  <a:pt x="164" y="35"/>
                </a:cubicBezTo>
                <a:cubicBezTo>
                  <a:pt x="162" y="36"/>
                  <a:pt x="160" y="38"/>
                  <a:pt x="158" y="40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0" y="152"/>
                  <a:pt x="0" y="152"/>
                  <a:pt x="0" y="152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41" y="11"/>
                  <a:pt x="148" y="6"/>
                  <a:pt x="156" y="3"/>
                </a:cubicBezTo>
                <a:cubicBezTo>
                  <a:pt x="162" y="1"/>
                  <a:pt x="168" y="0"/>
                  <a:pt x="174" y="0"/>
                </a:cubicBezTo>
                <a:cubicBezTo>
                  <a:pt x="183" y="0"/>
                  <a:pt x="192" y="1"/>
                  <a:pt x="201" y="5"/>
                </a:cubicBezTo>
                <a:cubicBezTo>
                  <a:pt x="210" y="8"/>
                  <a:pt x="218" y="14"/>
                  <a:pt x="225" y="21"/>
                </a:cubicBezTo>
                <a:cubicBezTo>
                  <a:pt x="232" y="27"/>
                  <a:pt x="237" y="34"/>
                  <a:pt x="240" y="42"/>
                </a:cubicBezTo>
                <a:cubicBezTo>
                  <a:pt x="245" y="53"/>
                  <a:pt x="247" y="66"/>
                  <a:pt x="245" y="78"/>
                </a:cubicBezTo>
                <a:cubicBezTo>
                  <a:pt x="245" y="84"/>
                  <a:pt x="243" y="90"/>
                  <a:pt x="240" y="96"/>
                </a:cubicBezTo>
                <a:cubicBezTo>
                  <a:pt x="237" y="101"/>
                  <a:pt x="234" y="107"/>
                  <a:pt x="229" y="111"/>
                </a:cubicBezTo>
                <a:cubicBezTo>
                  <a:pt x="94" y="246"/>
                  <a:pt x="94" y="246"/>
                  <a:pt x="94" y="246"/>
                </a:cubicBezTo>
                <a:cubicBezTo>
                  <a:pt x="71" y="223"/>
                  <a:pt x="71" y="223"/>
                  <a:pt x="71" y="223"/>
                </a:cubicBezTo>
                <a:cubicBezTo>
                  <a:pt x="206" y="88"/>
                  <a:pt x="206" y="88"/>
                  <a:pt x="206" y="88"/>
                </a:cubicBezTo>
                <a:cubicBezTo>
                  <a:pt x="209" y="86"/>
                  <a:pt x="211" y="83"/>
                  <a:pt x="212" y="79"/>
                </a:cubicBezTo>
                <a:cubicBezTo>
                  <a:pt x="213" y="76"/>
                  <a:pt x="213" y="74"/>
                  <a:pt x="213" y="71"/>
                </a:cubicBezTo>
                <a:cubicBezTo>
                  <a:pt x="214" y="66"/>
                  <a:pt x="213" y="62"/>
                  <a:pt x="211" y="57"/>
                </a:cubicBezTo>
                <a:cubicBezTo>
                  <a:pt x="209" y="52"/>
                  <a:pt x="206" y="48"/>
                  <a:pt x="202" y="44"/>
                </a:cubicBezTo>
                <a:cubicBezTo>
                  <a:pt x="199" y="40"/>
                  <a:pt x="195" y="38"/>
                  <a:pt x="191" y="36"/>
                </a:cubicBezTo>
                <a:cubicBezTo>
                  <a:pt x="184" y="33"/>
                  <a:pt x="178" y="32"/>
                  <a:pt x="172" y="33"/>
                </a:cubicBezTo>
                <a:close/>
              </a:path>
            </a:pathLst>
          </a:cu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281" name="Freeform 23"/>
          <p:cNvSpPr/>
          <p:nvPr/>
        </p:nvSpPr>
        <p:spPr bwMode="auto">
          <a:xfrm>
            <a:off x="5245100" y="3224213"/>
            <a:ext cx="1701800" cy="1701800"/>
          </a:xfrm>
          <a:custGeom>
            <a:gdLst>
              <a:gd fmla="*/ 1701800 w 1382" name="T0"/>
              <a:gd fmla="*/ 846593 h 1383" name="T1"/>
              <a:gd fmla="*/ 845974 w 1382" name="T2"/>
              <a:gd fmla="*/ 1701800 h 1383" name="T3"/>
              <a:gd fmla="*/ 0 w 1382" name="T4"/>
              <a:gd fmla="*/ 846593 h 1383" name="T5"/>
              <a:gd fmla="*/ 845974 w 1382" name="T6"/>
              <a:gd fmla="*/ 0 h 1383" name="T7"/>
              <a:gd fmla="*/ 1701800 w 1382" name="T8"/>
              <a:gd fmla="*/ 846593 h 138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382" name="T15"/>
              <a:gd fmla="*/ 0 h 1383" name="T16"/>
              <a:gd fmla="*/ 1382 w 1382" name="T17"/>
              <a:gd fmla="*/ 1383 h 1383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383" w="1382">
                <a:moveTo>
                  <a:pt x="1382" y="688"/>
                </a:moveTo>
                <a:lnTo>
                  <a:pt x="687" y="1383"/>
                </a:lnTo>
                <a:lnTo>
                  <a:pt x="0" y="688"/>
                </a:lnTo>
                <a:lnTo>
                  <a:pt x="687" y="0"/>
                </a:lnTo>
                <a:lnTo>
                  <a:pt x="1382" y="68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11282" name="Freeform 24"/>
          <p:cNvSpPr/>
          <p:nvPr/>
        </p:nvSpPr>
        <p:spPr bwMode="auto">
          <a:xfrm>
            <a:off x="6096000" y="4067175"/>
            <a:ext cx="2239963" cy="2247900"/>
          </a:xfrm>
          <a:custGeom>
            <a:gdLst>
              <a:gd fmla="*/ 213 w 246" name="T0"/>
              <a:gd fmla="*/ 173 h 247" name="T1"/>
              <a:gd fmla="*/ 211 w 246" name="T2"/>
              <a:gd fmla="*/ 165 h 247" name="T3"/>
              <a:gd fmla="*/ 206 w 246" name="T4"/>
              <a:gd fmla="*/ 158 h 247" name="T5"/>
              <a:gd fmla="*/ 71 w 246" name="T6"/>
              <a:gd fmla="*/ 23 h 247" name="T7"/>
              <a:gd fmla="*/ 94 w 246" name="T8"/>
              <a:gd fmla="*/ 0 h 247" name="T9"/>
              <a:gd fmla="*/ 229 w 246" name="T10"/>
              <a:gd fmla="*/ 135 h 247" name="T11"/>
              <a:gd fmla="*/ 243 w 246" name="T12"/>
              <a:gd fmla="*/ 156 h 247" name="T13"/>
              <a:gd fmla="*/ 246 w 246" name="T14"/>
              <a:gd fmla="*/ 174 h 247" name="T15"/>
              <a:gd fmla="*/ 241 w 246" name="T16"/>
              <a:gd fmla="*/ 201 h 247" name="T17"/>
              <a:gd fmla="*/ 225 w 246" name="T18"/>
              <a:gd fmla="*/ 226 h 247" name="T19"/>
              <a:gd fmla="*/ 204 w 246" name="T20"/>
              <a:gd fmla="*/ 240 h 247" name="T21"/>
              <a:gd fmla="*/ 168 w 246" name="T22"/>
              <a:gd fmla="*/ 246 h 247" name="T23"/>
              <a:gd fmla="*/ 150 w 246" name="T24"/>
              <a:gd fmla="*/ 240 h 247" name="T25"/>
              <a:gd fmla="*/ 135 w 246" name="T26"/>
              <a:gd fmla="*/ 229 h 247" name="T27"/>
              <a:gd fmla="*/ 0 w 246" name="T28"/>
              <a:gd fmla="*/ 95 h 247" name="T29"/>
              <a:gd fmla="*/ 23 w 246" name="T30"/>
              <a:gd fmla="*/ 72 h 247" name="T31"/>
              <a:gd fmla="*/ 158 w 246" name="T32"/>
              <a:gd fmla="*/ 206 h 247" name="T33"/>
              <a:gd fmla="*/ 167 w 246" name="T34"/>
              <a:gd fmla="*/ 212 h 247" name="T35"/>
              <a:gd fmla="*/ 175 w 246" name="T36"/>
              <a:gd fmla="*/ 214 h 247" name="T37"/>
              <a:gd fmla="*/ 189 w 246" name="T38"/>
              <a:gd fmla="*/ 211 h 247" name="T39"/>
              <a:gd fmla="*/ 202 w 246" name="T40"/>
              <a:gd fmla="*/ 202 h 247" name="T41"/>
              <a:gd fmla="*/ 210 w 246" name="T42"/>
              <a:gd fmla="*/ 191 h 247" name="T43"/>
              <a:gd fmla="*/ 213 w 246" name="T44"/>
              <a:gd fmla="*/ 173 h 24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b" l="0" r="r" t="0"/>
            <a:pathLst>
              <a:path h="246" w="246">
                <a:moveTo>
                  <a:pt x="213" y="173"/>
                </a:moveTo>
                <a:cubicBezTo>
                  <a:pt x="213" y="170"/>
                  <a:pt x="212" y="167"/>
                  <a:pt x="211" y="165"/>
                </a:cubicBezTo>
                <a:cubicBezTo>
                  <a:pt x="210" y="162"/>
                  <a:pt x="208" y="160"/>
                  <a:pt x="206" y="158"/>
                </a:cubicBezTo>
                <a:cubicBezTo>
                  <a:pt x="71" y="23"/>
                  <a:pt x="71" y="23"/>
                  <a:pt x="71" y="23"/>
                </a:cubicBezTo>
                <a:cubicBezTo>
                  <a:pt x="94" y="0"/>
                  <a:pt x="94" y="0"/>
                  <a:pt x="94" y="0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35" y="141"/>
                  <a:pt x="240" y="148"/>
                  <a:pt x="243" y="156"/>
                </a:cubicBezTo>
                <a:cubicBezTo>
                  <a:pt x="245" y="162"/>
                  <a:pt x="246" y="168"/>
                  <a:pt x="246" y="174"/>
                </a:cubicBezTo>
                <a:cubicBezTo>
                  <a:pt x="246" y="183"/>
                  <a:pt x="245" y="193"/>
                  <a:pt x="241" y="201"/>
                </a:cubicBezTo>
                <a:cubicBezTo>
                  <a:pt x="238" y="210"/>
                  <a:pt x="232" y="218"/>
                  <a:pt x="225" y="226"/>
                </a:cubicBezTo>
                <a:cubicBezTo>
                  <a:pt x="219" y="232"/>
                  <a:pt x="212" y="237"/>
                  <a:pt x="204" y="240"/>
                </a:cubicBezTo>
                <a:cubicBezTo>
                  <a:pt x="193" y="245"/>
                  <a:pt x="180" y="247"/>
                  <a:pt x="168" y="246"/>
                </a:cubicBezTo>
                <a:cubicBezTo>
                  <a:pt x="162" y="245"/>
                  <a:pt x="156" y="243"/>
                  <a:pt x="150" y="240"/>
                </a:cubicBezTo>
                <a:cubicBezTo>
                  <a:pt x="145" y="238"/>
                  <a:pt x="139" y="234"/>
                  <a:pt x="135" y="229"/>
                </a:cubicBezTo>
                <a:cubicBezTo>
                  <a:pt x="0" y="95"/>
                  <a:pt x="0" y="95"/>
                  <a:pt x="0" y="95"/>
                </a:cubicBezTo>
                <a:cubicBezTo>
                  <a:pt x="23" y="72"/>
                  <a:pt x="23" y="72"/>
                  <a:pt x="23" y="72"/>
                </a:cubicBezTo>
                <a:cubicBezTo>
                  <a:pt x="158" y="206"/>
                  <a:pt x="158" y="206"/>
                  <a:pt x="158" y="206"/>
                </a:cubicBezTo>
                <a:cubicBezTo>
                  <a:pt x="160" y="209"/>
                  <a:pt x="163" y="211"/>
                  <a:pt x="167" y="212"/>
                </a:cubicBezTo>
                <a:cubicBezTo>
                  <a:pt x="170" y="213"/>
                  <a:pt x="172" y="214"/>
                  <a:pt x="175" y="214"/>
                </a:cubicBezTo>
                <a:cubicBezTo>
                  <a:pt x="180" y="214"/>
                  <a:pt x="184" y="213"/>
                  <a:pt x="189" y="211"/>
                </a:cubicBezTo>
                <a:cubicBezTo>
                  <a:pt x="194" y="209"/>
                  <a:pt x="198" y="206"/>
                  <a:pt x="202" y="202"/>
                </a:cubicBezTo>
                <a:cubicBezTo>
                  <a:pt x="206" y="199"/>
                  <a:pt x="208" y="195"/>
                  <a:pt x="210" y="191"/>
                </a:cubicBezTo>
                <a:cubicBezTo>
                  <a:pt x="213" y="185"/>
                  <a:pt x="214" y="178"/>
                  <a:pt x="213" y="173"/>
                </a:cubicBezTo>
                <a:close/>
              </a:path>
            </a:pathLst>
          </a:custGeom>
          <a:solidFill>
            <a:schemeClr val="bg1">
              <a:alpha val="98038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1283" name="TextBox 29"/>
          <p:cNvSpPr txBox="1">
            <a:spLocks noChangeArrowheads="1"/>
          </p:cNvSpPr>
          <p:nvPr/>
        </p:nvSpPr>
        <p:spPr bwMode="auto">
          <a:xfrm rot="2660902">
            <a:off x="4149988" y="2623493"/>
            <a:ext cx="1497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f0302020204030204" pitchFamily="34" typeface="Calibri Light"/>
              </a:rPr>
              <a:t>TEXT HERE</a:t>
            </a:r>
          </a:p>
        </p:txBody>
      </p:sp>
      <p:sp>
        <p:nvSpPr>
          <p:cNvPr id="11284" name="TextBox 30"/>
          <p:cNvSpPr txBox="1">
            <a:spLocks noChangeArrowheads="1"/>
          </p:cNvSpPr>
          <p:nvPr/>
        </p:nvSpPr>
        <p:spPr bwMode="auto">
          <a:xfrm rot="2660902">
            <a:off x="6561071" y="5054763"/>
            <a:ext cx="1497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f0302020204030204" pitchFamily="34" typeface="Calibri Light"/>
              </a:rPr>
              <a:t>TEXT HERE</a:t>
            </a:r>
          </a:p>
        </p:txBody>
      </p:sp>
      <p:sp>
        <p:nvSpPr>
          <p:cNvPr id="11285" name="TextBox 31"/>
          <p:cNvSpPr txBox="1">
            <a:spLocks noChangeArrowheads="1"/>
          </p:cNvSpPr>
          <p:nvPr/>
        </p:nvSpPr>
        <p:spPr bwMode="auto">
          <a:xfrm rot="18946472">
            <a:off x="4140321" y="5066131"/>
            <a:ext cx="1497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f0302020204030204" pitchFamily="34" typeface="Calibri Light"/>
              </a:rPr>
              <a:t>TEXT HERE</a:t>
            </a:r>
          </a:p>
        </p:txBody>
      </p:sp>
      <p:sp>
        <p:nvSpPr>
          <p:cNvPr id="11286" name="TextBox 32"/>
          <p:cNvSpPr txBox="1">
            <a:spLocks noChangeArrowheads="1"/>
          </p:cNvSpPr>
          <p:nvPr/>
        </p:nvSpPr>
        <p:spPr bwMode="auto">
          <a:xfrm rot="18946472">
            <a:off x="6559669" y="2635667"/>
            <a:ext cx="149733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f0302020204030204" pitchFamily="34" typeface="Calibri Light"/>
              </a:rPr>
              <a:t>TEXT HERE</a:t>
            </a:r>
          </a:p>
        </p:txBody>
      </p:sp>
      <p:sp>
        <p:nvSpPr>
          <p:cNvPr id="11287" name="Freeform 21"/>
          <p:cNvSpPr>
            <a:spLocks noEditPoints="1"/>
          </p:cNvSpPr>
          <p:nvPr/>
        </p:nvSpPr>
        <p:spPr bwMode="auto">
          <a:xfrm>
            <a:off x="5683250" y="3786188"/>
            <a:ext cx="808038" cy="515937"/>
          </a:xfrm>
          <a:custGeom>
            <a:gdLst>
              <a:gd fmla="*/ 257428 w 113" name="T0"/>
              <a:gd fmla="*/ 65992 h 86" name="T1"/>
              <a:gd fmla="*/ 757983 w 113" name="T2"/>
              <a:gd fmla="*/ 191977 h 86" name="T3"/>
              <a:gd fmla="*/ 729379 w 113" name="T4"/>
              <a:gd fmla="*/ 209974 h 86" name="T5"/>
              <a:gd fmla="*/ 707927 w 113" name="T6"/>
              <a:gd fmla="*/ 233971 h 86" name="T7"/>
              <a:gd fmla="*/ 679324 w 113" name="T8"/>
              <a:gd fmla="*/ 257968 h 86" name="T9"/>
              <a:gd fmla="*/ 650721 w 113" name="T10"/>
              <a:gd fmla="*/ 515937 h 86" name="T11"/>
              <a:gd fmla="*/ 650721 w 113" name="T12"/>
              <a:gd fmla="*/ 281966 h 86" name="T13"/>
              <a:gd fmla="*/ 579213 w 113" name="T14"/>
              <a:gd fmla="*/ 515937 h 86" name="T15"/>
              <a:gd fmla="*/ 550610 w 113" name="T16"/>
              <a:gd fmla="*/ 353957 h 86" name="T17"/>
              <a:gd fmla="*/ 529158 w 113" name="T18"/>
              <a:gd fmla="*/ 335959 h 86" name="T19"/>
              <a:gd fmla="*/ 500555 w 113" name="T20"/>
              <a:gd fmla="*/ 515937 h 86" name="T21"/>
              <a:gd fmla="*/ 500555 w 113" name="T22"/>
              <a:gd fmla="*/ 323960 h 86" name="T23"/>
              <a:gd fmla="*/ 421896 w 113" name="T24"/>
              <a:gd fmla="*/ 515937 h 86" name="T25"/>
              <a:gd fmla="*/ 400444 w 113" name="T26"/>
              <a:gd fmla="*/ 389952 h 86" name="T27"/>
              <a:gd fmla="*/ 371840 w 113" name="T28"/>
              <a:gd fmla="*/ 407950 h 86" name="T29"/>
              <a:gd fmla="*/ 343237 w 113" name="T30"/>
              <a:gd fmla="*/ 515937 h 86" name="T31"/>
              <a:gd fmla="*/ 343237 w 113" name="T32"/>
              <a:gd fmla="*/ 425948 h 86" name="T33"/>
              <a:gd fmla="*/ 271730 w 113" name="T34"/>
              <a:gd fmla="*/ 515937 h 86" name="T35"/>
              <a:gd fmla="*/ 243126 w 113" name="T36"/>
              <a:gd fmla="*/ 419949 h 86" name="T37"/>
              <a:gd fmla="*/ 221674 w 113" name="T38"/>
              <a:gd fmla="*/ 401951 h 86" name="T39"/>
              <a:gd fmla="*/ 193071 w 113" name="T40"/>
              <a:gd fmla="*/ 515937 h 86" name="T41"/>
              <a:gd fmla="*/ 193071 w 113" name="T42"/>
              <a:gd fmla="*/ 401951 h 86" name="T43"/>
              <a:gd fmla="*/ 114412 w 113" name="T44"/>
              <a:gd fmla="*/ 515937 h 86" name="T45"/>
              <a:gd fmla="*/ 35754 w 113" name="T46"/>
              <a:gd fmla="*/ 473942 h 86" name="T47"/>
              <a:gd fmla="*/ 14302 w 113" name="T48"/>
              <a:gd fmla="*/ 455944 h 86" name="T49"/>
              <a:gd fmla="*/ 0 w 113" name="T50"/>
              <a:gd fmla="*/ 347958 h 86" name="T51"/>
              <a:gd fmla="*/ 271730 w 113" name="T52"/>
              <a:gd fmla="*/ 383953 h 86" name="T53"/>
              <a:gd fmla="*/ 500555 w 113" name="T54"/>
              <a:gd fmla="*/ 269967 h 86" name="T55"/>
              <a:gd fmla="*/ 586364 w 113" name="T56"/>
              <a:gd fmla="*/ 275966 h 86" name="T57"/>
              <a:gd fmla="*/ 793736 w 113" name="T58"/>
              <a:gd fmla="*/ 77990 h 86" name="T59"/>
              <a:gd fmla="*/ 636419 w 113" name="T60"/>
              <a:gd fmla="*/ 59993 h 86" name="T61"/>
              <a:gd fmla="*/ 529158 w 113" name="T62"/>
              <a:gd fmla="*/ 185977 h 86" name="T63"/>
              <a:gd fmla="*/ 300333 w 113" name="T64"/>
              <a:gd fmla="*/ 293964 h 86" name="T65"/>
              <a:gd fmla="*/ 178769 w 113" name="T66"/>
              <a:gd fmla="*/ 257968 h 86" name="T67"/>
              <a:gd fmla="*/ 92960 w 113" name="T68"/>
              <a:gd fmla="*/ 515937 h 86" name="T69"/>
              <a:gd fmla="*/ 92960 w 113" name="T70"/>
              <a:gd fmla="*/ 449945 h 86" name="T71"/>
              <a:gd fmla="*/ 221674 w 113" name="T72"/>
              <a:gd fmla="*/ 71991 h 86" name="T73"/>
              <a:gd fmla="*/ 350388 w 113" name="T74"/>
              <a:gd fmla="*/ 113986 h 86" name="T75"/>
              <a:gd fmla="*/ 278880 w 113" name="T76"/>
              <a:gd fmla="*/ 113986 h 86" name="T77"/>
              <a:gd fmla="*/ 307483 w 113" name="T78"/>
              <a:gd fmla="*/ 263968 h 86" name="T79"/>
              <a:gd fmla="*/ 243126 w 113" name="T80"/>
              <a:gd fmla="*/ 185977 h 86" name="T81"/>
              <a:gd fmla="*/ 143016 w 113" name="T82"/>
              <a:gd fmla="*/ 227972 h 86" name="T83"/>
              <a:gd fmla="*/ 214523 w 113" name="T84"/>
              <a:gd fmla="*/ 101988 h 86" name="T85"/>
              <a:gd fmla="*/ 150166 w 113" name="T86"/>
              <a:gd fmla="*/ 131984 h 8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113" name="T132"/>
              <a:gd fmla="*/ 0 h 86" name="T133"/>
              <a:gd fmla="*/ 113 w 113" name="T134"/>
              <a:gd fmla="*/ 86 h 86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86" w="113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11288" name="组合 25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1289" name="任意多边形 26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1290" name="任意多边形 29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1292" name="任意多边形 2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3" name="Text Box 28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1291" name="文本框 30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圆角矩形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316288" y="3041650"/>
            <a:ext cx="5730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等腰三角形 3"/>
          <p:cNvSpPr>
            <a:spLocks noChangeArrowheads="1"/>
          </p:cNvSpPr>
          <p:nvPr/>
        </p:nvSpPr>
        <p:spPr bwMode="auto">
          <a:xfrm rot="5400000">
            <a:off x="8789988" y="4043362"/>
            <a:ext cx="280988" cy="182563"/>
          </a:xfrm>
          <a:prstGeom prst="triangle">
            <a:avLst>
              <a:gd fmla="val 50000" name="adj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300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2" name="矩形 5"/>
          <p:cNvSpPr>
            <a:spLocks noChangeArrowheads="1"/>
          </p:cNvSpPr>
          <p:nvPr/>
        </p:nvSpPr>
        <p:spPr bwMode="auto">
          <a:xfrm>
            <a:off x="4618038" y="4460875"/>
            <a:ext cx="3144837" cy="647700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3" name="矩形 6"/>
          <p:cNvSpPr>
            <a:spLocks noChangeArrowheads="1"/>
          </p:cNvSpPr>
          <p:nvPr/>
        </p:nvSpPr>
        <p:spPr bwMode="auto">
          <a:xfrm>
            <a:off x="4618038" y="3811588"/>
            <a:ext cx="3144837" cy="649287"/>
          </a:xfrm>
          <a:prstGeom prst="rect">
            <a:avLst/>
          </a:prstGeom>
          <a:solidFill>
            <a:srgbClr val="D9D9D9">
              <a:alpha val="41176"/>
            </a:srgb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b="1" lang="zh-CN" sz="2000">
              <a:solidFill>
                <a:srgbClr val="BFBFBF"/>
              </a:solidFill>
              <a:sym typeface="+mn-lt"/>
            </a:endParaRPr>
          </a:p>
        </p:txBody>
      </p:sp>
      <p:sp>
        <p:nvSpPr>
          <p:cNvPr id="12294" name="矩形 7"/>
          <p:cNvSpPr>
            <a:spLocks noChangeArrowheads="1"/>
          </p:cNvSpPr>
          <p:nvPr/>
        </p:nvSpPr>
        <p:spPr bwMode="auto">
          <a:xfrm>
            <a:off x="4618038" y="3163888"/>
            <a:ext cx="3144837" cy="647700"/>
          </a:xfrm>
          <a:prstGeom prst="rect">
            <a:avLst/>
          </a:prstGeom>
          <a:solidFill>
            <a:schemeClr val="tx1">
              <a:alpha val="54117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sym typeface="+mn-lt"/>
            </a:endParaRPr>
          </a:p>
        </p:txBody>
      </p:sp>
      <p:sp>
        <p:nvSpPr>
          <p:cNvPr id="12295" name="文本框 8"/>
          <p:cNvSpPr txBox="1">
            <a:spLocks noChangeArrowheads="1"/>
          </p:cNvSpPr>
          <p:nvPr/>
        </p:nvSpPr>
        <p:spPr bwMode="auto">
          <a:xfrm>
            <a:off x="5300663" y="3290888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typeface="+mn-lt"/>
              </a:rPr>
              <a:t>ADD YOUR TEXT</a:t>
            </a:r>
          </a:p>
        </p:txBody>
      </p:sp>
      <p:sp>
        <p:nvSpPr>
          <p:cNvPr id="12296" name="文本框 10"/>
          <p:cNvSpPr txBox="1">
            <a:spLocks noChangeArrowheads="1"/>
          </p:cNvSpPr>
          <p:nvPr/>
        </p:nvSpPr>
        <p:spPr bwMode="auto">
          <a:xfrm>
            <a:off x="5300663" y="4592638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sym typeface="+mn-lt"/>
              </a:rPr>
              <a:t>ADD YOUR TEXT</a:t>
            </a:r>
          </a:p>
        </p:txBody>
      </p:sp>
      <p:sp>
        <p:nvSpPr>
          <p:cNvPr id="12297" name="文本框 11"/>
          <p:cNvSpPr txBox="1">
            <a:spLocks noChangeArrowheads="1"/>
          </p:cNvSpPr>
          <p:nvPr/>
        </p:nvSpPr>
        <p:spPr bwMode="auto">
          <a:xfrm>
            <a:off x="5300663" y="3941763"/>
            <a:ext cx="1718922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404040"/>
                </a:solidFill>
                <a:sym typeface="+mn-lt"/>
              </a:rPr>
              <a:t>ADD YOUR TEXT</a:t>
            </a:r>
          </a:p>
        </p:txBody>
      </p:sp>
      <p:sp>
        <p:nvSpPr>
          <p:cNvPr id="12298" name="文本框 1"/>
          <p:cNvSpPr txBox="1">
            <a:spLocks noChangeArrowheads="1"/>
          </p:cNvSpPr>
          <p:nvPr/>
        </p:nvSpPr>
        <p:spPr bwMode="auto">
          <a:xfrm>
            <a:off x="4616450" y="3208338"/>
            <a:ext cx="5956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FFFFFF"/>
                </a:solidFill>
                <a:sym typeface="+mn-lt"/>
              </a:rPr>
              <a:t>01</a:t>
            </a:r>
          </a:p>
        </p:txBody>
      </p:sp>
      <p:sp>
        <p:nvSpPr>
          <p:cNvPr id="12299" name="文本框 12"/>
          <p:cNvSpPr txBox="1">
            <a:spLocks noChangeArrowheads="1"/>
          </p:cNvSpPr>
          <p:nvPr/>
        </p:nvSpPr>
        <p:spPr bwMode="auto">
          <a:xfrm>
            <a:off x="4616450" y="3859213"/>
            <a:ext cx="5956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404040"/>
                </a:solidFill>
                <a:sym typeface="+mn-lt"/>
              </a:rPr>
              <a:t>02</a:t>
            </a:r>
          </a:p>
        </p:txBody>
      </p:sp>
      <p:sp>
        <p:nvSpPr>
          <p:cNvPr id="12300" name="文本框 13"/>
          <p:cNvSpPr txBox="1">
            <a:spLocks noChangeArrowheads="1"/>
          </p:cNvSpPr>
          <p:nvPr/>
        </p:nvSpPr>
        <p:spPr bwMode="auto">
          <a:xfrm>
            <a:off x="4616450" y="4525963"/>
            <a:ext cx="59563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rgbClr val="FFFFFF"/>
                </a:solidFill>
                <a:sym typeface="+mn-lt"/>
              </a:rPr>
              <a:t>03</a:t>
            </a:r>
          </a:p>
        </p:txBody>
      </p:sp>
      <p:grpSp>
        <p:nvGrpSpPr>
          <p:cNvPr id="12301" name="组合 14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2302" name="任意多边形 15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2303" name="任意多边形 16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2305" name="任意多边形 16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06" name="Text Box 17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2304" name="文本框 17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2400300" y="2557463"/>
            <a:ext cx="1662113" cy="784225"/>
          </a:xfrm>
          <a:prstGeom prst="rect">
            <a:avLst/>
          </a:prstGeom>
          <a:solidFill>
            <a:schemeClr val="bg1">
              <a:alpha val="41176"/>
            </a:schemeClr>
          </a:solidFill>
          <a:ln>
            <a:noFill/>
          </a:ln>
          <a:effectLst>
            <a:outerShdw algn="ctr" dir="2700000" dist="38100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 eaLnBrk="1" hangingPunct="1"/>
            <a:endParaRPr altLang="en-US" b="1" lang="zh-CN" sz="2000">
              <a:solidFill>
                <a:srgbClr val="BFBFBF"/>
              </a:solidFill>
            </a:endParaRPr>
          </a:p>
        </p:txBody>
      </p:sp>
      <p:grpSp>
        <p:nvGrpSpPr>
          <p:cNvPr id="13315" name="组合 22"/>
          <p:cNvGrpSpPr/>
          <p:nvPr/>
        </p:nvGrpSpPr>
        <p:grpSpPr>
          <a:xfrm>
            <a:off x="2733675" y="3568700"/>
            <a:ext cx="7096125" cy="876300"/>
            <a:chExt cx="4698472" cy="580362"/>
          </a:xfrm>
        </p:grpSpPr>
        <p:sp>
          <p:nvSpPr>
            <p:cNvPr id="13318" name="矩形 3"/>
            <p:cNvSpPr>
              <a:spLocks noChangeArrowheads="1"/>
            </p:cNvSpPr>
            <p:nvPr/>
          </p:nvSpPr>
          <p:spPr bwMode="auto">
            <a:xfrm rot="-578807">
              <a:off x="3176461" y="166118"/>
              <a:ext cx="202865" cy="2018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19" name="矩形 4"/>
            <p:cNvSpPr>
              <a:spLocks noChangeArrowheads="1"/>
            </p:cNvSpPr>
            <p:nvPr/>
          </p:nvSpPr>
          <p:spPr bwMode="auto">
            <a:xfrm rot="900000">
              <a:off x="3547504" y="275462"/>
              <a:ext cx="157667" cy="17137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0" name="矩形 5"/>
            <p:cNvSpPr>
              <a:spLocks noChangeArrowheads="1"/>
            </p:cNvSpPr>
            <p:nvPr/>
          </p:nvSpPr>
          <p:spPr bwMode="auto">
            <a:xfrm rot="1632393">
              <a:off x="270136" y="345904"/>
              <a:ext cx="157667" cy="158758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1" name="矩形 6"/>
            <p:cNvSpPr>
              <a:spLocks noChangeArrowheads="1"/>
            </p:cNvSpPr>
            <p:nvPr/>
          </p:nvSpPr>
          <p:spPr bwMode="auto">
            <a:xfrm rot="-1967607">
              <a:off x="2699256" y="206071"/>
              <a:ext cx="158718" cy="15875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2" name="矩形 7"/>
            <p:cNvSpPr>
              <a:spLocks noChangeArrowheads="1"/>
            </p:cNvSpPr>
            <p:nvPr/>
          </p:nvSpPr>
          <p:spPr bwMode="auto">
            <a:xfrm>
              <a:off x="0" y="50466"/>
              <a:ext cx="87243" cy="87265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3" name="矩形 8"/>
            <p:cNvSpPr>
              <a:spLocks noChangeArrowheads="1"/>
            </p:cNvSpPr>
            <p:nvPr/>
          </p:nvSpPr>
          <p:spPr bwMode="auto">
            <a:xfrm rot="-926001">
              <a:off x="4490352" y="342750"/>
              <a:ext cx="208120" cy="208173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4" name="矩形 9"/>
            <p:cNvSpPr>
              <a:spLocks noChangeArrowheads="1"/>
            </p:cNvSpPr>
            <p:nvPr/>
          </p:nvSpPr>
          <p:spPr bwMode="auto">
            <a:xfrm>
              <a:off x="3115497" y="493098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5" name="矩形 10"/>
            <p:cNvSpPr>
              <a:spLocks noChangeArrowheads="1"/>
            </p:cNvSpPr>
            <p:nvPr/>
          </p:nvSpPr>
          <p:spPr bwMode="auto">
            <a:xfrm rot="762483">
              <a:off x="926030" y="328031"/>
              <a:ext cx="193405" cy="19345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6" name="矩形 11"/>
            <p:cNvSpPr>
              <a:spLocks noChangeArrowheads="1"/>
            </p:cNvSpPr>
            <p:nvPr/>
          </p:nvSpPr>
          <p:spPr bwMode="auto">
            <a:xfrm rot="-2700000">
              <a:off x="4028914" y="104087"/>
              <a:ext cx="99855" cy="9041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7" name="矩形 12"/>
            <p:cNvSpPr>
              <a:spLocks noChangeArrowheads="1"/>
            </p:cNvSpPr>
            <p:nvPr/>
          </p:nvSpPr>
          <p:spPr bwMode="auto">
            <a:xfrm rot="900000">
              <a:off x="1965580" y="274411"/>
              <a:ext cx="125083" cy="136679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sp>
          <p:nvSpPr>
            <p:cNvPr id="13328" name="矩形 13"/>
            <p:cNvSpPr>
              <a:spLocks noChangeArrowheads="1"/>
            </p:cNvSpPr>
            <p:nvPr/>
          </p:nvSpPr>
          <p:spPr bwMode="auto">
            <a:xfrm rot="1800000">
              <a:off x="864014" y="72546"/>
              <a:ext cx="87243" cy="87264"/>
            </a:xfrm>
            <a:prstGeom prst="rect">
              <a:avLst/>
            </a:pr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/>
              <a:endParaRPr altLang="en-US" b="1" lang="zh-CN" sz="2000">
                <a:solidFill>
                  <a:srgbClr val="BFBFBF"/>
                </a:solidFill>
              </a:endParaRPr>
            </a:p>
          </p:txBody>
        </p:sp>
        <p:grpSp>
          <p:nvGrpSpPr>
            <p:cNvPr id="13329" name="椭圆 14"/>
            <p:cNvGrpSpPr/>
            <p:nvPr/>
          </p:nvGrpSpPr>
          <p:grpSpPr>
            <a:xfrm>
              <a:off x="2076914" y="325339"/>
              <a:ext cx="226031" cy="213977"/>
              <a:chExt cx="341376" cy="323088"/>
            </a:xfrm>
          </p:grpSpPr>
          <p:pic>
            <p:nvPicPr>
              <p:cNvPr id="13345" name="椭圆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6" name="Text Box 17"/>
              <p:cNvSpPr txBox="1">
                <a:spLocks noChangeArrowheads="1"/>
              </p:cNvSpPr>
              <p:nvPr/>
            </p:nvSpPr>
            <p:spPr bwMode="auto">
              <a:xfrm>
                <a:off x="50813" y="49082"/>
                <a:ext cx="238305" cy="22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0" name="椭圆 15"/>
            <p:cNvGrpSpPr/>
            <p:nvPr/>
          </p:nvGrpSpPr>
          <p:grpSpPr>
            <a:xfrm>
              <a:off x="1112245" y="301115"/>
              <a:ext cx="230067" cy="185716"/>
              <a:chExt cx="347472" cy="280416"/>
            </a:xfrm>
          </p:grpSpPr>
          <p:pic>
            <p:nvPicPr>
              <p:cNvPr id="13343" name="椭圆 1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747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4" name="Text Box 20"/>
              <p:cNvSpPr txBox="1">
                <a:spLocks noChangeArrowheads="1"/>
              </p:cNvSpPr>
              <p:nvPr/>
            </p:nvSpPr>
            <p:spPr bwMode="auto">
              <a:xfrm>
                <a:off x="52749" y="40584"/>
                <a:ext cx="245822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1" name="椭圆 16"/>
            <p:cNvGrpSpPr/>
            <p:nvPr/>
          </p:nvGrpSpPr>
          <p:grpSpPr>
            <a:xfrm>
              <a:off x="2448251" y="-1682"/>
              <a:ext cx="242176" cy="286648"/>
              <a:chExt cx="365760" cy="432816"/>
            </a:xfrm>
          </p:grpSpPr>
          <p:pic>
            <p:nvPicPr>
              <p:cNvPr id="13341" name="椭圆 1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65760" cy="432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2" name="Text Box 23"/>
              <p:cNvSpPr txBox="1">
                <a:spLocks noChangeArrowheads="1"/>
              </p:cNvSpPr>
              <p:nvPr/>
            </p:nvSpPr>
            <p:spPr bwMode="auto">
              <a:xfrm>
                <a:off x="54639" y="65589"/>
                <a:ext cx="259753" cy="304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2" name="椭圆 17"/>
            <p:cNvGrpSpPr/>
            <p:nvPr/>
          </p:nvGrpSpPr>
          <p:grpSpPr>
            <a:xfrm>
              <a:off x="3251469" y="393973"/>
              <a:ext cx="169523" cy="185716"/>
              <a:chExt cx="256032" cy="280416"/>
            </a:xfrm>
          </p:grpSpPr>
          <p:pic>
            <p:nvPicPr>
              <p:cNvPr id="13339" name="椭圆 1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56032" cy="280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40" name="Text Box 26"/>
              <p:cNvSpPr txBox="1">
                <a:spLocks noChangeArrowheads="1"/>
              </p:cNvSpPr>
              <p:nvPr/>
            </p:nvSpPr>
            <p:spPr bwMode="auto">
              <a:xfrm>
                <a:off x="36097" y="38698"/>
                <a:ext cx="180958" cy="201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3" name="椭圆 18"/>
            <p:cNvGrpSpPr/>
            <p:nvPr/>
          </p:nvGrpSpPr>
          <p:grpSpPr>
            <a:xfrm>
              <a:off x="1608706" y="111362"/>
              <a:ext cx="226031" cy="254350"/>
              <a:chExt cx="341376" cy="384048"/>
            </a:xfrm>
          </p:grpSpPr>
          <p:pic>
            <p:nvPicPr>
              <p:cNvPr id="13337" name="椭圆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341376" cy="384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8" name="Text Box 29"/>
              <p:cNvSpPr txBox="1">
                <a:spLocks noChangeArrowheads="1"/>
              </p:cNvSpPr>
              <p:nvPr/>
            </p:nvSpPr>
            <p:spPr bwMode="auto">
              <a:xfrm>
                <a:off x="48720" y="53724"/>
                <a:ext cx="244357" cy="2715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3334" name="椭圆 19"/>
            <p:cNvGrpSpPr/>
            <p:nvPr/>
          </p:nvGrpSpPr>
          <p:grpSpPr>
            <a:xfrm>
              <a:off x="3501718" y="95213"/>
              <a:ext cx="153378" cy="173604"/>
              <a:chExt cx="231648" cy="262128"/>
            </a:xfrm>
          </p:grpSpPr>
          <p:pic>
            <p:nvPicPr>
              <p:cNvPr id="13335" name="椭圆 19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231648" cy="262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6" name="Text Box 32"/>
              <p:cNvSpPr txBox="1">
                <a:spLocks noChangeArrowheads="1"/>
              </p:cNvSpPr>
              <p:nvPr/>
            </p:nvSpPr>
            <p:spPr bwMode="auto">
              <a:xfrm>
                <a:off x="33550" y="37226"/>
                <a:ext cx="165799" cy="184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316" name="文本框 20"/>
          <p:cNvSpPr txBox="1">
            <a:spLocks noChangeArrowheads="1"/>
          </p:cNvSpPr>
          <p:nvPr/>
        </p:nvSpPr>
        <p:spPr bwMode="auto">
          <a:xfrm>
            <a:off x="4130675" y="2589213"/>
            <a:ext cx="617569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 TITLE HERE</a:t>
            </a:r>
          </a:p>
        </p:txBody>
      </p:sp>
      <p:sp>
        <p:nvSpPr>
          <p:cNvPr id="13317" name="文本框 21"/>
          <p:cNvSpPr txBox="1">
            <a:spLocks noChangeArrowheads="1"/>
          </p:cNvSpPr>
          <p:nvPr/>
        </p:nvSpPr>
        <p:spPr bwMode="auto">
          <a:xfrm>
            <a:off x="2854325" y="2571750"/>
            <a:ext cx="74803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4400">
                <a:solidFill>
                  <a:schemeClr val="bg1"/>
                </a:solidFill>
              </a:rPr>
              <a:t>02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38" name="组合 18"/>
          <p:cNvGrpSpPr/>
          <p:nvPr/>
        </p:nvGrpSpPr>
        <p:grpSpPr>
          <a:xfrm>
            <a:off x="1389063" y="1744663"/>
            <a:ext cx="5718175" cy="4725987"/>
            <a:chExt cx="5032114" cy="4160389"/>
          </a:xfrm>
        </p:grpSpPr>
        <p:pic>
          <p:nvPicPr>
            <p:cNvPr descr="C:\Users\Nyamka\Desktop\Presentation MOCK_UP\AAAAAAAAAAAA\Desktop_Screen.png" id="14354" name="Picture 40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5032114" cy="416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5" name="组合 9"/>
            <p:cNvGrpSpPr/>
            <p:nvPr/>
          </p:nvGrpSpPr>
          <p:grpSpPr>
            <a:xfrm>
              <a:off x="198146" y="208010"/>
              <a:ext cx="4655641" cy="2634920"/>
              <a:chExt cx="4655641" cy="2634920"/>
            </a:xfrm>
          </p:grpSpPr>
          <p:sp>
            <p:nvSpPr>
              <p:cNvPr id="14357" name="矩形 5"/>
              <p:cNvSpPr>
                <a:spLocks noChangeArrowheads="1"/>
              </p:cNvSpPr>
              <p:nvPr/>
            </p:nvSpPr>
            <p:spPr bwMode="auto">
              <a:xfrm>
                <a:off x="232" y="218"/>
                <a:ext cx="4654915" cy="2634308"/>
              </a:xfrm>
              <a:prstGeom prst="rect">
                <a:avLst/>
              </a:prstGeom>
              <a:blipFill dpi="0"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14358" name="任意多边形 6"/>
              <p:cNvSpPr/>
              <p:nvPr/>
            </p:nvSpPr>
            <p:spPr bwMode="auto">
              <a:xfrm flipH="1">
                <a:off x="373240" y="1976298"/>
                <a:ext cx="156468" cy="136956"/>
              </a:xfrm>
              <a:custGeom>
                <a:gdLst>
                  <a:gd fmla="*/ 0 w 155721" name="T0"/>
                  <a:gd fmla="*/ 0 h 136920" name="T1"/>
                  <a:gd fmla="*/ 156468 w 155721" name="T2"/>
                  <a:gd fmla="*/ 0 h 136920" name="T3"/>
                  <a:gd fmla="*/ 156468 w 155721" name="T4"/>
                  <a:gd fmla="*/ 136956 h 136920" name="T5"/>
                  <a:gd fmla="*/ 0 w 155721" name="T6"/>
                  <a:gd fmla="*/ 136956 h 136920" name="T7"/>
                  <a:gd fmla="*/ 0 w 155721" name="T8"/>
                  <a:gd fmla="*/ 0 h 13692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55721" name="T15"/>
                  <a:gd fmla="*/ 0 h 136920" name="T16"/>
                  <a:gd fmla="*/ 155721 w 155721" name="T17"/>
                  <a:gd fmla="*/ 136920 h 13692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36920" w="155721">
                    <a:moveTo>
                      <a:pt x="0" y="0"/>
                    </a:moveTo>
                    <a:lnTo>
                      <a:pt x="155721" y="0"/>
                    </a:lnTo>
                    <a:lnTo>
                      <a:pt x="155721" y="136920"/>
                    </a:lnTo>
                    <a:lnTo>
                      <a:pt x="0" y="13692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22860" lIns="22860" rIns="22860" tIns="22860"/>
              <a:lstStyle/>
              <a:p>
                <a:endParaRPr altLang="en-US" lang="zh-CN"/>
              </a:p>
            </p:txBody>
          </p:sp>
        </p:grpSp>
        <p:sp>
          <p:nvSpPr>
            <p:cNvPr id="14356" name="Right Triangle 49"/>
            <p:cNvSpPr>
              <a:spLocks noChangeArrowheads="1"/>
            </p:cNvSpPr>
            <p:nvPr/>
          </p:nvSpPr>
          <p:spPr bwMode="auto">
            <a:xfrm rot="10800000">
              <a:off x="3327733" y="197049"/>
              <a:ext cx="1531149" cy="2368781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4339" name="组合 17"/>
          <p:cNvGrpSpPr/>
          <p:nvPr/>
        </p:nvGrpSpPr>
        <p:grpSpPr>
          <a:xfrm>
            <a:off x="5059363" y="3787775"/>
            <a:ext cx="4943475" cy="2841625"/>
            <a:chExt cx="4942154" cy="2841738"/>
          </a:xfrm>
        </p:grpSpPr>
        <p:pic>
          <p:nvPicPr>
            <p:cNvPr id="14349" name="Picture 59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4942154" cy="284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0" name="组合 12"/>
            <p:cNvGrpSpPr/>
            <p:nvPr/>
          </p:nvGrpSpPr>
          <p:grpSpPr>
            <a:xfrm>
              <a:off x="674576" y="221937"/>
              <a:ext cx="3593002" cy="2235962"/>
              <a:chExt cx="3593002" cy="2235962"/>
            </a:xfrm>
          </p:grpSpPr>
          <p:sp>
            <p:nvSpPr>
              <p:cNvPr id="14352" name="矩形 11"/>
              <p:cNvSpPr>
                <a:spLocks noChangeArrowheads="1"/>
              </p:cNvSpPr>
              <p:nvPr/>
            </p:nvSpPr>
            <p:spPr bwMode="auto">
              <a:xfrm>
                <a:off x="-69" y="322"/>
                <a:ext cx="3593140" cy="2235289"/>
              </a:xfrm>
              <a:prstGeom prst="rect">
                <a:avLst/>
              </a:prstGeom>
              <a:blipFill dpi="0"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sym typeface="+mn-lt"/>
                </a:endParaRPr>
              </a:p>
            </p:txBody>
          </p:sp>
          <p:sp>
            <p:nvSpPr>
              <p:cNvPr id="14353" name="任意多边形 12"/>
              <p:cNvSpPr/>
              <p:nvPr/>
            </p:nvSpPr>
            <p:spPr bwMode="auto">
              <a:xfrm flipH="1">
                <a:off x="242754" y="1584710"/>
                <a:ext cx="120618" cy="104779"/>
              </a:xfrm>
              <a:custGeom>
                <a:gdLst>
                  <a:gd fmla="*/ 0 w 120771" name="T0"/>
                  <a:gd fmla="*/ 0 h 106190" name="T1"/>
                  <a:gd fmla="*/ 120618 w 120771" name="T2"/>
                  <a:gd fmla="*/ 0 h 106190" name="T3"/>
                  <a:gd fmla="*/ 120618 w 120771" name="T4"/>
                  <a:gd fmla="*/ 104779 h 106190" name="T5"/>
                  <a:gd fmla="*/ 0 w 120771" name="T6"/>
                  <a:gd fmla="*/ 104779 h 106190" name="T7"/>
                  <a:gd fmla="*/ 0 w 120771" name="T8"/>
                  <a:gd fmla="*/ 0 h 10619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  <a:gd fmla="*/ 0 w 120771" name="T15"/>
                  <a:gd fmla="*/ 0 h 106190" name="T16"/>
                  <a:gd fmla="*/ 120771 w 120771" name="T17"/>
                  <a:gd fmla="*/ 106190 h 106190" name="T18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T18" l="T15" r="T17" t="T16"/>
                <a:pathLst>
                  <a:path h="106190" w="120771">
                    <a:moveTo>
                      <a:pt x="0" y="0"/>
                    </a:moveTo>
                    <a:lnTo>
                      <a:pt x="120771" y="0"/>
                    </a:lnTo>
                    <a:lnTo>
                      <a:pt x="120771" y="106190"/>
                    </a:lnTo>
                    <a:lnTo>
                      <a:pt x="0" y="10619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 bIns="19050" lIns="19050" rIns="19050" tIns="19050"/>
              <a:lstStyle/>
              <a:p>
                <a:endParaRPr altLang="en-US" lang="zh-CN"/>
              </a:p>
            </p:txBody>
          </p:sp>
        </p:grpSp>
        <p:sp>
          <p:nvSpPr>
            <p:cNvPr id="14351" name="Right Triangle 61"/>
            <p:cNvSpPr>
              <a:spLocks noChangeArrowheads="1"/>
            </p:cNvSpPr>
            <p:nvPr/>
          </p:nvSpPr>
          <p:spPr bwMode="auto">
            <a:xfrm rot="10800000">
              <a:off x="2980528" y="193683"/>
              <a:ext cx="1310925" cy="2046369"/>
            </a:xfrm>
            <a:prstGeom prst="rtTriangle">
              <a:avLst/>
            </a:prstGeom>
            <a:solidFill>
              <a:srgbClr val="F2F2F2">
                <a:alpha val="2196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zh-CN" lang="en-US" sz="1800">
                <a:solidFill>
                  <a:srgbClr val="FFFFFF"/>
                </a:solidFill>
                <a:sym typeface="+mn-lt"/>
              </a:endParaRPr>
            </a:p>
          </p:txBody>
        </p:sp>
      </p:grpSp>
      <p:grpSp>
        <p:nvGrpSpPr>
          <p:cNvPr id="14340" name="组合 38"/>
          <p:cNvGrpSpPr/>
          <p:nvPr/>
        </p:nvGrpSpPr>
        <p:grpSpPr>
          <a:xfrm>
            <a:off x="7958138" y="1698625"/>
            <a:ext cx="3170237" cy="1703388"/>
            <a:chExt cx="3170931" cy="1702506"/>
          </a:xfrm>
        </p:grpSpPr>
        <p:sp>
          <p:nvSpPr>
            <p:cNvPr id="14347" name="矩形 39"/>
            <p:cNvSpPr>
              <a:spLocks noChangeArrowheads="1"/>
            </p:cNvSpPr>
            <p:nvPr/>
          </p:nvSpPr>
          <p:spPr bwMode="auto">
            <a:xfrm>
              <a:off x="15877" y="0"/>
              <a:ext cx="1602456" cy="33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 sz="16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SAMPLE TEXT</a:t>
              </a:r>
            </a:p>
          </p:txBody>
        </p:sp>
        <p:sp>
          <p:nvSpPr>
            <p:cNvPr id="14348" name="矩形 40"/>
            <p:cNvSpPr>
              <a:spLocks noChangeArrowheads="1"/>
            </p:cNvSpPr>
            <p:nvPr/>
          </p:nvSpPr>
          <p:spPr bwMode="auto">
            <a:xfrm>
              <a:off x="-1" y="342722"/>
              <a:ext cx="3170931" cy="1882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NEED, ADD YOUR TEXT HERE YOU NEED.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lang="en-US" sz="1400">
                  <a:solidFill>
                    <a:srgbClr val="FFFFFF"/>
                  </a:solidFill>
                  <a:latin charset="0" panose="020b0604020202020204" pitchFamily="34" typeface="Arial"/>
                  <a:ea charset="-122" panose="020b0503020204020204" pitchFamily="34" typeface="微软雅黑"/>
                  <a:sym typeface="+mn-lt"/>
                </a:rPr>
                <a:t>ADD YOUR TEXT HERE YOU NEED, ADD YOUR TEXT HERE YOU NEED.</a:t>
              </a:r>
            </a:p>
          </p:txBody>
        </p:sp>
      </p:grpSp>
      <p:grpSp>
        <p:nvGrpSpPr>
          <p:cNvPr id="14341" name="组合 16"/>
          <p:cNvGrpSpPr/>
          <p:nvPr/>
        </p:nvGrpSpPr>
        <p:grpSpPr>
          <a:xfrm>
            <a:off x="123825" y="265113"/>
            <a:ext cx="5734050" cy="660400"/>
            <a:chExt cx="5733886" cy="659888"/>
          </a:xfrm>
        </p:grpSpPr>
        <p:sp>
          <p:nvSpPr>
            <p:cNvPr id="14342" name="任意多边形 17"/>
            <p:cNvSpPr/>
            <p:nvPr/>
          </p:nvSpPr>
          <p:spPr bwMode="auto">
            <a:xfrm>
              <a:off x="0" y="0"/>
              <a:ext cx="5733886" cy="659888"/>
            </a:xfrm>
            <a:custGeom>
              <a:gdLst>
                <a:gd fmla="*/ 0 w 4660173" name="T0"/>
                <a:gd fmla="*/ 0 h 790171" name="T1"/>
                <a:gd fmla="*/ 4660173 w 4660173" name="T2"/>
                <a:gd fmla="*/ 0 h 790171" name="T3"/>
                <a:gd fmla="*/ 4660173 w 4660173" name="T4"/>
                <a:gd fmla="*/ 790171 h 790171" name="T5"/>
                <a:gd fmla="*/ 626808 w 4660173" name="T6"/>
                <a:gd fmla="*/ 790171 h 790171" name="T7"/>
                <a:gd fmla="*/ 170860 w 4660173" name="T8"/>
                <a:gd fmla="*/ 533531 h 790171" name="T9"/>
                <a:gd fmla="*/ 0 w 4660173" name="T10"/>
                <a:gd fmla="*/ 0 h 79017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b" l="0" r="r" t="0"/>
              <a:pathLst>
                <a:path h="790171" w="4660173">
                  <a:moveTo>
                    <a:pt x="0" y="0"/>
                  </a:moveTo>
                  <a:lnTo>
                    <a:pt x="4660173" y="0"/>
                  </a:lnTo>
                  <a:lnTo>
                    <a:pt x="4660173" y="790171"/>
                  </a:lnTo>
                  <a:lnTo>
                    <a:pt x="626808" y="790171"/>
                  </a:lnTo>
                  <a:cubicBezTo>
                    <a:pt x="374995" y="790171"/>
                    <a:pt x="170860" y="675269"/>
                    <a:pt x="170860" y="533531"/>
                  </a:cubicBezTo>
                  <a:cubicBezTo>
                    <a:pt x="145548" y="355688"/>
                    <a:pt x="158202" y="103043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41176"/>
              </a:schemeClr>
            </a:solidFill>
            <a:ln>
              <a:noFill/>
            </a:ln>
            <a:effectLst>
              <a:outerShdw algn="ctr" dir="2700000" dist="38100" rotWithShape="0">
                <a:srgbClr val="000000">
                  <a:alpha val="39000"/>
                </a:srgb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grpSp>
          <p:nvGrpSpPr>
            <p:cNvPr id="14343" name="任意多边形 18"/>
            <p:cNvGrpSpPr/>
            <p:nvPr/>
          </p:nvGrpSpPr>
          <p:grpSpPr>
            <a:xfrm>
              <a:off x="10287" y="-15165"/>
              <a:ext cx="4181736" cy="651766"/>
              <a:chExt cx="4181856" cy="652272"/>
            </a:xfrm>
          </p:grpSpPr>
          <p:pic>
            <p:nvPicPr>
              <p:cNvPr id="14345" name="任意多边形 1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4181856" cy="652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6" name="Text Box 21"/>
              <p:cNvSpPr txBox="1">
                <a:spLocks noChangeArrowheads="1"/>
              </p:cNvSpPr>
              <p:nvPr/>
            </p:nvSpPr>
            <p:spPr bwMode="auto">
              <a:xfrm rot="10800000">
                <a:off x="12411" y="15178"/>
                <a:ext cx="4151863" cy="62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  <a:latin charset="-122" panose="02010600030101010101" pitchFamily="2" typeface="宋体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14344" name="文本框 19"/>
            <p:cNvSpPr txBox="1">
              <a:spLocks noChangeArrowheads="1"/>
            </p:cNvSpPr>
            <p:nvPr/>
          </p:nvSpPr>
          <p:spPr bwMode="auto">
            <a:xfrm>
              <a:off x="1134902" y="82860"/>
              <a:ext cx="3994353" cy="517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zh-CN" b="1" lang="en-US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ADD YOU TITLE HERE</a:t>
              </a:r>
            </a:p>
          </p:txBody>
        </p:sp>
      </p:grpSp>
    </p:spTree>
  </p:cSld>
  <p:clrMapOvr>
    <a:masterClrMapping/>
  </p:clrMapOvr>
  <p:transition spd="slow"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290</Paragraphs>
  <Slides>30</Slides>
  <Notes>1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9">
      <vt:lpstr>Arial</vt:lpstr>
      <vt:lpstr>Calibri Light</vt:lpstr>
      <vt:lpstr>宋体</vt:lpstr>
      <vt:lpstr>Calibri</vt:lpstr>
      <vt:lpstr>微软雅黑</vt:lpstr>
      <vt:lpstr>Wingdings</vt:lpstr>
      <vt:lpstr>Arial Black</vt:lpstr>
      <vt:lpstr>汉仪菱心体简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2014-12-25T08:15:02Z</dcterms:created>
  <cp:lastModifiedBy>优品PPT</cp:lastModifiedBy>
  <dcterms:modified xsi:type="dcterms:W3CDTF">2021-08-20T10:51:06Z</dcterms:modified>
  <cp:revision>14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2052-9.1.0.5108</vt:lpwstr>
  </property>
</Properties>
</file>