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60" r:id="rId3"/>
    <p:sldId id="262" r:id="rId4"/>
    <p:sldId id="261" r:id="rId5"/>
    <p:sldId id="266"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5143500" type="screen16x9"/>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89" autoAdjust="0"/>
  </p:normalViewPr>
  <p:slideViewPr>
    <p:cSldViewPr>
      <p:cViewPr varScale="1">
        <p:scale>
          <a:sx n="143" d="100"/>
          <a:sy n="143" d="100"/>
        </p:scale>
        <p:origin x="684"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29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notesMasters/notesMaster1.xml" Type="http://schemas.openxmlformats.org/officeDocument/2006/relationships/notes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slides/slide1.xml" Type="http://schemas.openxmlformats.org/officeDocument/2006/relationships/slide"/><Relationship Id="rId30" Target="theme/theme1.xml" Type="http://schemas.openxmlformats.org/officeDocument/2006/relationships/theme"/><Relationship Id="rId31" Target="tableStyles.xml" Type="http://schemas.openxmlformats.org/officeDocument/2006/relationships/tableStyles"/><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10.png" Type="http://schemas.openxmlformats.org/officeDocument/2006/relationships/image"/></Relationships>
</file>

<file path=ppt/drawings/_rels/vmlDrawing2.vml.rels><?xml version="1.0" encoding="UTF-8" standalone="yes"?><Relationships xmlns="http://schemas.openxmlformats.org/package/2006/relationships"><Relationship Id="rId1" Target="../media/image16.png" Type="http://schemas.openxmlformats.org/officeDocument/2006/relationships/image"/></Relationships>
</file>

<file path=ppt/drawings/_rels/vmlDrawing3.vml.rels><?xml version="1.0" encoding="UTF-8" standalone="yes"?><Relationships xmlns="http://schemas.openxmlformats.org/package/2006/relationships"><Relationship Id="rId1" Target="../media/image18.png" Type="http://schemas.openxmlformats.org/officeDocument/2006/relationships/image"/></Relationships>
</file>

<file path=ppt/drawings/_rels/vmlDrawing4.vml.rels><?xml version="1.0" encoding="UTF-8" standalone="yes"?><Relationships xmlns="http://schemas.openxmlformats.org/package/2006/relationships"><Relationship Id="rId1" Target="../media/image21.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6C3FDFA0-65AD-4DC9-8F61-58B7ACBFAC22}" type="datetimeFigureOut">
              <a:rPr lang="zh-CN" altLang="en-US"/>
              <a:pPr>
                <a:defRPr/>
              </a:pPr>
              <a:t>2015/3/21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77B897C2-1363-4345-AE13-962DE82EE752}" type="slidenum">
              <a:rPr lang="zh-CN" altLang="en-US"/>
              <a:pPr>
                <a:defRPr/>
              </a:pPr>
              <a:t>‹#›</a:t>
            </a:fld>
            <a:endParaRPr lang="zh-CN" altLang="en-US"/>
          </a:p>
        </p:txBody>
      </p:sp>
    </p:spTree>
    <p:extLst>
      <p:ext uri="{BB962C8B-B14F-4D97-AF65-F5344CB8AC3E}">
        <p14:creationId val="2961311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rcRect l="11116" t="6573" r="13161" b="17702"/>
          <a:stretch>
            <a:fillRect/>
          </a:stretch>
        </p:blipFill>
        <p:spPr>
          <a:xfrm>
            <a:off x="1" y="0"/>
            <a:ext cx="9144000" cy="5143500"/>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09B208D-5BA7-49C2-8598-83494D3F2814}" type="datetimeFigureOut">
              <a:rPr lang="zh-CN" altLang="en-US"/>
              <a:pPr>
                <a:defRPr/>
              </a:pPr>
              <a:t>2015/3/21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C704C5E-27F2-444C-91F6-5A7C7D06A53B}" type="slidenum">
              <a:rPr lang="zh-CN" altLang="en-US"/>
              <a:pPr>
                <a:defRPr/>
              </a:pPr>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B734387-E4EE-4351-9A6A-EB07A208BD79}" type="datetimeFigureOut">
              <a:rPr lang="zh-CN" altLang="en-US"/>
              <a:pPr>
                <a:defRPr/>
              </a:pPr>
              <a:t>2015/3/21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2C5516E-52A4-4D26-9BA4-7341A8DC6C4D}" type="slidenum">
              <a:rPr lang="zh-CN" altLang="en-US"/>
              <a:pPr>
                <a:defRPr/>
              </a:pPr>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pic>
        <p:nvPicPr>
          <p:cNvPr id="2" name="Picture 2"/>
          <p:cNvPicPr>
            <a:picLocks noChangeAspect="1" noChangeArrowheads="1"/>
          </p:cNvPicPr>
          <p:nvPr userDrawn="1"/>
        </p:nvPicPr>
        <p:blipFill>
          <a:blip r:embed="rId1"/>
          <a:stretch>
            <a:fillRect/>
          </a:stretch>
        </p:blipFill>
        <p:spPr bwMode="auto">
          <a:xfrm>
            <a:off x="0" y="0"/>
            <a:ext cx="9144000" cy="5145088"/>
          </a:xfrm>
          <a:prstGeom prst="rect">
            <a:avLst/>
          </a:prstGeom>
          <a:noFill/>
          <a:ln w="9525">
            <a:noFill/>
            <a:miter lim="800000"/>
          </a:ln>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2" name="Picture 2"/>
          <p:cNvPicPr>
            <a:picLocks noChangeAspect="1" noChangeArrowheads="1"/>
          </p:cNvPicPr>
          <p:nvPr userDrawn="1"/>
        </p:nvPicPr>
        <p:blipFill>
          <a:blip r:embed="rId1"/>
          <a:stretch>
            <a:fillRect/>
          </a:stretch>
        </p:blipFill>
        <p:spPr bwMode="auto">
          <a:xfrm>
            <a:off x="0" y="0"/>
            <a:ext cx="9144000" cy="5145088"/>
          </a:xfrm>
          <a:prstGeom prst="rect">
            <a:avLst/>
          </a:prstGeom>
          <a:noFill/>
          <a:ln w="9525">
            <a:noFill/>
            <a:miter lim="800000"/>
          </a:ln>
        </p:spPr>
      </p:pic>
      <p:sp>
        <p:nvSpPr>
          <p:cNvPr id="3" name="圆角矩形 7"/>
          <p:cNvSpPr/>
          <p:nvPr userDrawn="1"/>
        </p:nvSpPr>
        <p:spPr>
          <a:xfrm>
            <a:off x="8675688" y="4659313"/>
            <a:ext cx="468312" cy="350837"/>
          </a:xfrm>
          <a:custGeom>
            <a:gdLst>
              <a:gd name="connsiteX0" fmla="*/ 467544 w 467544"/>
              <a:gd name="connsiteY0" fmla="*/ 350738 h 350738"/>
              <a:gd name="connsiteX1" fmla="*/ 175369 w 467544"/>
              <a:gd name="connsiteY1" fmla="*/ 350738 h 350738"/>
              <a:gd name="connsiteX2" fmla="*/ 0 w 467544"/>
              <a:gd name="connsiteY2" fmla="*/ 175369 h 350738"/>
              <a:gd name="connsiteX3" fmla="*/ 175369 w 467544"/>
              <a:gd name="connsiteY3" fmla="*/ 0 h 350738"/>
              <a:gd name="connsiteX4" fmla="*/ 467544 w 467544"/>
              <a:gd name="connsiteY4" fmla="*/ 0 h 350738"/>
              <a:gd name="connsiteX5" fmla="*/ 558984 w 558984"/>
              <a:gd name="connsiteY5" fmla="*/ 442178 h 4421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544" h="350738">
                <a:moveTo>
                  <a:pt x="467544" y="350738"/>
                </a:moveTo>
                <a:lnTo>
                  <a:pt x="175369" y="350738"/>
                </a:lnTo>
                <a:cubicBezTo>
                  <a:pt x="78515" y="350738"/>
                  <a:pt x="0" y="272223"/>
                  <a:pt x="0" y="175369"/>
                </a:cubicBezTo>
                <a:cubicBezTo>
                  <a:pt x="0" y="78515"/>
                  <a:pt x="78515" y="0"/>
                  <a:pt x="175369" y="0"/>
                </a:cubicBezTo>
                <a:lnTo>
                  <a:pt x="467544" y="0"/>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endParaRPr>
          </a:p>
        </p:txBody>
      </p:sp>
      <p:sp>
        <p:nvSpPr>
          <p:cNvPr id="4" name="TextBox 8"/>
          <p:cNvSpPr txBox="1"/>
          <p:nvPr userDrawn="1"/>
        </p:nvSpPr>
        <p:spPr>
          <a:xfrm>
            <a:off x="8739188" y="4673600"/>
            <a:ext cx="466725" cy="338138"/>
          </a:xfrm>
          <a:prstGeom prst="rect">
            <a:avLst/>
          </a:prstGeom>
          <a:noFill/>
        </p:spPr>
        <p:txBody>
          <a:bodyPr>
            <a:spAutoFit/>
          </a:bodyPr>
          <a:lstStyle>
            <a:defPPr>
              <a:defRPr lang="zh-CN"/>
            </a:defPPr>
            <a:lvl1pPr lvl="0" algn="ctr">
              <a:defRPr sz="1600">
                <a:solidFill>
                  <a:schemeClr val="tx1">
                    <a:lumMod val="65000"/>
                    <a:lumOff val="35000"/>
                  </a:schemeClr>
                </a:solidFill>
                <a:latin typeface="微软雅黑" pitchFamily="34" charset="-122"/>
                <a:ea typeface="微软雅黑" pitchFamily="34" charset="-122"/>
              </a:defRPr>
            </a:lvl1pPr>
          </a:lstStyle>
          <a:p>
            <a:pPr fontAlgn="auto">
              <a:spcBef>
                <a:spcPct val="0"/>
              </a:spcBef>
              <a:spcAft>
                <a:spcPct val="0"/>
              </a:spcAft>
              <a:defRPr/>
            </a:pPr>
            <a:fld id="{26D3F4C2-211E-41FF-B14F-5C7E5CBCF376}" type="slidenum">
              <a:rPr lang="zh-CN" altLang="en-US" smtClean="0"/>
              <a:pPr fontAlgn="auto">
                <a:spcBef>
                  <a:spcPct val="0"/>
                </a:spcBef>
                <a:spcAft>
                  <a:spcPct val="0"/>
                </a:spcAft>
                <a:defRPr/>
              </a:pPr>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pic>
        <p:nvPicPr>
          <p:cNvPr id="2" name="Picture 2"/>
          <p:cNvPicPr>
            <a:picLocks noChangeAspect="1" noChangeArrowheads="1"/>
          </p:cNvPicPr>
          <p:nvPr userDrawn="1"/>
        </p:nvPicPr>
        <p:blipFill>
          <a:blip r:embed="rId1"/>
          <a:stretch>
            <a:fillRect/>
          </a:stretch>
        </p:blipFill>
        <p:spPr bwMode="auto">
          <a:xfrm>
            <a:off x="0" y="0"/>
            <a:ext cx="9144000" cy="5145088"/>
          </a:xfrm>
          <a:prstGeom prst="rect">
            <a:avLst/>
          </a:prstGeom>
          <a:noFill/>
          <a:ln w="9525">
            <a:noFill/>
            <a:miter lim="800000"/>
          </a:ln>
        </p:spPr>
      </p:pic>
      <p:sp>
        <p:nvSpPr>
          <p:cNvPr id="3" name="圆角矩形 7"/>
          <p:cNvSpPr/>
          <p:nvPr userDrawn="1"/>
        </p:nvSpPr>
        <p:spPr>
          <a:xfrm>
            <a:off x="8675688" y="4659313"/>
            <a:ext cx="468312" cy="350837"/>
          </a:xfrm>
          <a:custGeom>
            <a:gdLst>
              <a:gd name="connsiteX0" fmla="*/ 467544 w 467544"/>
              <a:gd name="connsiteY0" fmla="*/ 350738 h 350738"/>
              <a:gd name="connsiteX1" fmla="*/ 175369 w 467544"/>
              <a:gd name="connsiteY1" fmla="*/ 350738 h 350738"/>
              <a:gd name="connsiteX2" fmla="*/ 0 w 467544"/>
              <a:gd name="connsiteY2" fmla="*/ 175369 h 350738"/>
              <a:gd name="connsiteX3" fmla="*/ 175369 w 467544"/>
              <a:gd name="connsiteY3" fmla="*/ 0 h 350738"/>
              <a:gd name="connsiteX4" fmla="*/ 467544 w 467544"/>
              <a:gd name="connsiteY4" fmla="*/ 0 h 350738"/>
              <a:gd name="connsiteX5" fmla="*/ 558984 w 558984"/>
              <a:gd name="connsiteY5" fmla="*/ 442178 h 4421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544" h="350738">
                <a:moveTo>
                  <a:pt x="467544" y="350738"/>
                </a:moveTo>
                <a:lnTo>
                  <a:pt x="175369" y="350738"/>
                </a:lnTo>
                <a:cubicBezTo>
                  <a:pt x="78515" y="350738"/>
                  <a:pt x="0" y="272223"/>
                  <a:pt x="0" y="175369"/>
                </a:cubicBezTo>
                <a:cubicBezTo>
                  <a:pt x="0" y="78515"/>
                  <a:pt x="78515" y="0"/>
                  <a:pt x="175369" y="0"/>
                </a:cubicBezTo>
                <a:lnTo>
                  <a:pt x="467544" y="0"/>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endParaRPr>
          </a:p>
        </p:txBody>
      </p:sp>
      <p:sp>
        <p:nvSpPr>
          <p:cNvPr id="4" name="TextBox 8"/>
          <p:cNvSpPr txBox="1"/>
          <p:nvPr userDrawn="1"/>
        </p:nvSpPr>
        <p:spPr>
          <a:xfrm>
            <a:off x="8739188" y="4673600"/>
            <a:ext cx="466725" cy="338138"/>
          </a:xfrm>
          <a:prstGeom prst="rect">
            <a:avLst/>
          </a:prstGeom>
          <a:noFill/>
        </p:spPr>
        <p:txBody>
          <a:bodyPr>
            <a:spAutoFit/>
          </a:bodyPr>
          <a:lstStyle/>
          <a:p>
            <a:pPr algn="ctr" fontAlgn="auto">
              <a:spcBef>
                <a:spcPct val="0"/>
              </a:spcBef>
              <a:spcAft>
                <a:spcPct val="0"/>
              </a:spcAft>
              <a:defRPr/>
            </a:pPr>
            <a:fld id="{B0392BED-EEFD-4C61-91C4-2CA525978C76}" type="slidenum">
              <a:rPr lang="zh-CN" altLang="en-US" sz="1600">
                <a:solidFill>
                  <a:schemeClr val="tx1">
                    <a:lumMod val="65000"/>
                    <a:lumOff val="35000"/>
                  </a:schemeClr>
                </a:solidFill>
                <a:latin typeface="微软雅黑" pitchFamily="34" charset="-122"/>
                <a:ea typeface="微软雅黑" pitchFamily="34" charset="-122"/>
              </a:rPr>
              <a:pPr algn="ctr" fontAlgn="auto">
                <a:spcBef>
                  <a:spcPct val="0"/>
                </a:spcBef>
                <a:spcAft>
                  <a:spcPct val="0"/>
                </a:spcAft>
                <a:defRPr/>
              </a:pPr>
              <a:t>‹#›</a:t>
            </a:fld>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圆角矩形 9"/>
          <p:cNvSpPr/>
          <p:nvPr userDrawn="1"/>
        </p:nvSpPr>
        <p:spPr>
          <a:xfrm>
            <a:off x="766763" y="714375"/>
            <a:ext cx="7664450" cy="3959225"/>
          </a:xfrm>
          <a:prstGeom prst="roundRect">
            <a:avLst>
              <a:gd name="adj" fmla="val 441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 name="椭圆 10"/>
          <p:cNvSpPr/>
          <p:nvPr userDrawn="1"/>
        </p:nvSpPr>
        <p:spPr>
          <a:xfrm>
            <a:off x="774700" y="625475"/>
            <a:ext cx="2546350" cy="142875"/>
          </a:xfrm>
          <a:prstGeom prst="ellipse">
            <a:avLst/>
          </a:prstGeom>
          <a:gradFill flip="none" rotWithShape="1">
            <a:gsLst>
              <a:gs pos="0">
                <a:schemeClr val="bg1"/>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 name="椭圆 11"/>
          <p:cNvSpPr/>
          <p:nvPr userDrawn="1"/>
        </p:nvSpPr>
        <p:spPr>
          <a:xfrm>
            <a:off x="5899150" y="4592638"/>
            <a:ext cx="2544763" cy="144462"/>
          </a:xfrm>
          <a:prstGeom prst="ellipse">
            <a:avLst/>
          </a:prstGeom>
          <a:gradFill flip="none" rotWithShape="1">
            <a:gsLst>
              <a:gs pos="0">
                <a:schemeClr val="bg1"/>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0A2CA18-9192-42B3-99D4-FBED81F69701}" type="datetimeFigureOut">
              <a:rPr lang="zh-CN" altLang="en-US"/>
              <a:pPr>
                <a:defRPr/>
              </a:pPr>
              <a:t>2015/3/21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354432C-AEBE-499C-ADFF-FC5A343D1522}" type="slidenum">
              <a:rPr lang="zh-CN" altLang="en-US"/>
              <a:pPr>
                <a:defRPr/>
              </a:pPr>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B019F4C-B8AF-4D2A-A2B3-27272850F4E2}" type="datetimeFigureOut">
              <a:rPr lang="zh-CN" altLang="en-US"/>
              <a:pPr>
                <a:defRPr/>
              </a:pPr>
              <a:t>2015/3/21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727DBD3-CC38-4D29-9AC3-155C6C8279F3}" type="slidenum">
              <a:rPr lang="zh-CN" altLang="en-US"/>
              <a:pPr>
                <a:defRPr/>
              </a:pPr>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C55DB71A-A262-4954-B818-900C4C582BB5}" type="datetimeFigureOut">
              <a:rPr lang="zh-CN" altLang="en-US"/>
              <a:pPr>
                <a:defRPr/>
              </a:pPr>
              <a:t>2015/3/21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71416E0-DA90-44F8-9757-EF8B889A40DE}" type="slidenum">
              <a:rPr lang="zh-CN" altLang="en-US"/>
              <a:pPr>
                <a:defRPr/>
              </a:pPr>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DC83C7A-0DFD-4D41-B753-2FC536EABC6C}" type="datetimeFigureOut">
              <a:rPr lang="zh-CN" altLang="en-US"/>
              <a:pPr>
                <a:defRPr/>
              </a:pPr>
              <a:t>2015/3/21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ED91457-D82E-4FD3-ACA0-C208E764F1BD}" type="slidenum">
              <a:rPr lang="zh-CN" altLang="en-US"/>
              <a:pPr>
                <a:defRPr/>
              </a:pPr>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DE536A7-7A94-4450-B2ED-8A368085C8D7}" type="datetimeFigureOut">
              <a:rPr lang="zh-CN" altLang="en-US"/>
              <a:pPr>
                <a:defRPr/>
              </a:pPr>
              <a:t>2015/3/21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C933C43-8859-426F-8453-13A8CEA14EF7}" type="slidenum">
              <a:rPr lang="zh-CN" altLang="en-US"/>
              <a:pPr>
                <a:defRPr/>
              </a:pPr>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mn-ea"/>
              </a:defRPr>
            </a:lvl1pPr>
          </a:lstStyle>
          <a:p>
            <a:pPr>
              <a:defRPr/>
            </a:pPr>
            <a:fld id="{939C8444-9591-4A0F-9E38-E6C58E3D67D9}" type="datetimeFigureOut">
              <a:rPr lang="zh-CN" altLang="en-US"/>
              <a:pPr>
                <a:defRPr/>
              </a:pPr>
              <a:t>2015/3/21</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40EE4340-423C-4BBD-AF49-5516BCD6053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2.bin" Type="http://schemas.openxmlformats.org/officeDocument/2006/relationships/oleObject"/><Relationship Id="rId3" Target="../media/image16.png" Type="http://schemas.openxmlformats.org/officeDocument/2006/relationships/image"/><Relationship Id="rId4" Target="../drawings/vmlDrawing2.vml" Type="http://schemas.openxmlformats.org/officeDocument/2006/relationships/vmlDrawing"/></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3.bin" Type="http://schemas.openxmlformats.org/officeDocument/2006/relationships/oleObject"/><Relationship Id="rId3" Target="../media/image18.png" Type="http://schemas.openxmlformats.org/officeDocument/2006/relationships/image"/><Relationship Id="rId4" Target="../drawings/vmlDrawing3.vml" Type="http://schemas.openxmlformats.org/officeDocument/2006/relationships/vmlDrawing"/></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4.bin" Type="http://schemas.openxmlformats.org/officeDocument/2006/relationships/oleObject"/><Relationship Id="rId3" Target="../media/image21.png" Type="http://schemas.openxmlformats.org/officeDocument/2006/relationships/image"/><Relationship Id="rId4" Target="../drawings/vmlDrawing4.vml" Type="http://schemas.openxmlformats.org/officeDocument/2006/relationships/vmlDrawing"/></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1.bin" Type="http://schemas.openxmlformats.org/officeDocument/2006/relationships/oleObject"/><Relationship Id="rId3" Target="../media/image10.png" Type="http://schemas.openxmlformats.org/officeDocument/2006/relationships/image"/><Relationship Id="rId4" Target="../drawings/vmlDrawing1.vml" Type="http://schemas.openxmlformats.org/officeDocument/2006/relationships/vmlDrawing"/></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grpSp>
        <p:nvGrpSpPr>
          <p:cNvPr id="14337" name="组合 37"/>
          <p:cNvGrpSpPr/>
          <p:nvPr/>
        </p:nvGrpSpPr>
        <p:grpSpPr>
          <a:xfrm>
            <a:off x="1476375" y="1524000"/>
            <a:ext cx="6191250" cy="2095500"/>
            <a:chOff x="1476910" y="1547443"/>
            <a:chExt cx="6190181" cy="2094056"/>
          </a:xfrm>
        </p:grpSpPr>
        <p:grpSp>
          <p:nvGrpSpPr>
            <p:cNvPr id="14338" name="组合 8"/>
            <p:cNvGrpSpPr/>
            <p:nvPr/>
          </p:nvGrpSpPr>
          <p:grpSpPr>
            <a:xfrm>
              <a:off x="1476910" y="2534187"/>
              <a:ext cx="6190181" cy="602834"/>
              <a:chOff x="677344" y="2438361"/>
              <a:chExt cx="7714192" cy="751250"/>
            </a:xfrm>
          </p:grpSpPr>
          <p:cxnSp>
            <p:nvCxnSpPr>
              <p:cNvPr id="7" name="直接连接符 6"/>
              <p:cNvCxnSpPr/>
              <p:nvPr/>
            </p:nvCxnSpPr>
            <p:spPr>
              <a:xfrm>
                <a:off x="752508" y="3189611"/>
                <a:ext cx="7639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49" name="TextBox 5"/>
              <p:cNvSpPr txBox="1">
                <a:spLocks noChangeArrowheads="1"/>
              </p:cNvSpPr>
              <p:nvPr/>
            </p:nvSpPr>
            <p:spPr bwMode="auto">
              <a:xfrm>
                <a:off x="677343" y="2490874"/>
                <a:ext cx="7714192" cy="645285"/>
              </a:xfrm>
              <a:prstGeom prst="rect">
                <a:avLst/>
              </a:prstGeom>
              <a:noFill/>
              <a:ln w="9525">
                <a:noFill/>
                <a:miter lim="800000"/>
              </a:ln>
            </p:spPr>
            <p:txBody>
              <a:bodyPr>
                <a:spAutoFit/>
              </a:bodyPr>
              <a:lstStyle/>
              <a:p>
                <a:pPr algn="ctr"/>
                <a:r>
                  <a:rPr altLang="zh-CN" b="1" lang="en-US" sz="2800">
                    <a:solidFill>
                      <a:schemeClr val="bg1"/>
                    </a:solidFill>
                    <a:latin charset="-122" pitchFamily="34" typeface="微软雅黑"/>
                    <a:ea charset="-122" pitchFamily="34" typeface="微软雅黑"/>
                  </a:rPr>
                  <a:t>2015年商务合作、团队激励通用模板</a:t>
                </a:r>
              </a:p>
            </p:txBody>
          </p:sp>
          <p:cxnSp>
            <p:nvCxnSpPr>
              <p:cNvPr id="10" name="直接连接符 9"/>
              <p:cNvCxnSpPr/>
              <p:nvPr/>
            </p:nvCxnSpPr>
            <p:spPr>
              <a:xfrm>
                <a:off x="752508" y="2438361"/>
                <a:ext cx="7639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椭圆 3"/>
            <p:cNvSpPr/>
            <p:nvPr/>
          </p:nvSpPr>
          <p:spPr>
            <a:xfrm>
              <a:off x="4140275" y="1547443"/>
              <a:ext cx="863451" cy="905838"/>
            </a:xfrm>
            <a:custGeom>
              <a:rect b="b" l="l" r="r" t="t"/>
              <a:pathLst>
                <a:path h="4629972" w="4414035">
                  <a:moveTo>
                    <a:pt x="3319054" y="3551859"/>
                  </a:moveTo>
                  <a:cubicBezTo>
                    <a:pt x="3398049" y="3601630"/>
                    <a:pt x="3450918" y="3663950"/>
                    <a:pt x="3509655" y="3721894"/>
                  </a:cubicBezTo>
                  <a:cubicBezTo>
                    <a:pt x="3420756" y="3894137"/>
                    <a:pt x="3705230" y="3804036"/>
                    <a:pt x="3671479" y="3899522"/>
                  </a:cubicBezTo>
                  <a:cubicBezTo>
                    <a:pt x="3665128" y="3948735"/>
                    <a:pt x="3654909" y="4073923"/>
                    <a:pt x="3621572" y="4090988"/>
                  </a:cubicBezTo>
                  <a:cubicBezTo>
                    <a:pt x="3595379" y="4050903"/>
                    <a:pt x="3526240" y="4030651"/>
                    <a:pt x="3471454" y="4001915"/>
                  </a:cubicBezTo>
                  <a:cubicBezTo>
                    <a:pt x="3390491" y="3949924"/>
                    <a:pt x="3434942" y="3776887"/>
                    <a:pt x="3185704" y="3587578"/>
                  </a:cubicBezTo>
                  <a:cubicBezTo>
                    <a:pt x="3246029" y="3584007"/>
                    <a:pt x="3290478" y="3568925"/>
                    <a:pt x="3319054" y="3551859"/>
                  </a:cubicBezTo>
                  <a:close/>
                  <a:moveTo>
                    <a:pt x="3717865" y="2044101"/>
                  </a:moveTo>
                  <a:cubicBezTo>
                    <a:pt x="3855978" y="2425894"/>
                    <a:pt x="3600390" y="2313977"/>
                    <a:pt x="3658334" y="2520352"/>
                  </a:cubicBezTo>
                  <a:cubicBezTo>
                    <a:pt x="3611503" y="2562421"/>
                    <a:pt x="3425766" y="2377477"/>
                    <a:pt x="3436878" y="2296514"/>
                  </a:cubicBezTo>
                  <a:cubicBezTo>
                    <a:pt x="3469421" y="2275082"/>
                    <a:pt x="3574989" y="2331439"/>
                    <a:pt x="3717865" y="2044101"/>
                  </a:cubicBezTo>
                  <a:close/>
                  <a:moveTo>
                    <a:pt x="777649" y="1490101"/>
                  </a:moveTo>
                  <a:cubicBezTo>
                    <a:pt x="808605" y="1481767"/>
                    <a:pt x="849483" y="1565508"/>
                    <a:pt x="870517" y="1647264"/>
                  </a:cubicBezTo>
                  <a:cubicBezTo>
                    <a:pt x="891551" y="1729020"/>
                    <a:pt x="824480" y="1645280"/>
                    <a:pt x="903855" y="1980639"/>
                  </a:cubicBezTo>
                  <a:cubicBezTo>
                    <a:pt x="866549" y="1992148"/>
                    <a:pt x="730457" y="1922549"/>
                    <a:pt x="684780" y="1697269"/>
                  </a:cubicBezTo>
                  <a:cubicBezTo>
                    <a:pt x="669292" y="1620882"/>
                    <a:pt x="746693" y="1498435"/>
                    <a:pt x="777649" y="1490101"/>
                  </a:cubicBezTo>
                  <a:close/>
                  <a:moveTo>
                    <a:pt x="678000" y="887660"/>
                  </a:moveTo>
                  <a:cubicBezTo>
                    <a:pt x="673635" y="879722"/>
                    <a:pt x="491469" y="940841"/>
                    <a:pt x="485119" y="1006722"/>
                  </a:cubicBezTo>
                  <a:cubicBezTo>
                    <a:pt x="472419" y="1027360"/>
                    <a:pt x="488293" y="1052762"/>
                    <a:pt x="511312" y="1054348"/>
                  </a:cubicBezTo>
                  <a:cubicBezTo>
                    <a:pt x="624421" y="1017835"/>
                    <a:pt x="682366" y="895598"/>
                    <a:pt x="678000" y="887660"/>
                  </a:cubicBezTo>
                  <a:close/>
                  <a:moveTo>
                    <a:pt x="1290824" y="477241"/>
                  </a:moveTo>
                  <a:cubicBezTo>
                    <a:pt x="2021553" y="537730"/>
                    <a:pt x="2273114" y="1255515"/>
                    <a:pt x="2381437" y="1591666"/>
                  </a:cubicBezTo>
                  <a:cubicBezTo>
                    <a:pt x="2470652" y="1868520"/>
                    <a:pt x="2569674" y="1872998"/>
                    <a:pt x="2769085" y="1995487"/>
                  </a:cubicBezTo>
                  <a:cubicBezTo>
                    <a:pt x="2978156" y="2123910"/>
                    <a:pt x="3326296" y="2236788"/>
                    <a:pt x="3435833" y="2433638"/>
                  </a:cubicBezTo>
                  <a:cubicBezTo>
                    <a:pt x="3544201" y="2628386"/>
                    <a:pt x="3576724" y="2708276"/>
                    <a:pt x="3526322" y="3033713"/>
                  </a:cubicBezTo>
                  <a:cubicBezTo>
                    <a:pt x="3500265" y="3201960"/>
                    <a:pt x="3806913" y="3200004"/>
                    <a:pt x="3928753" y="3252788"/>
                  </a:cubicBezTo>
                  <a:cubicBezTo>
                    <a:pt x="4045973" y="3303571"/>
                    <a:pt x="4024401" y="3445272"/>
                    <a:pt x="4000191" y="3636169"/>
                  </a:cubicBezTo>
                  <a:cubicBezTo>
                    <a:pt x="4052181" y="3788966"/>
                    <a:pt x="4034321" y="3961605"/>
                    <a:pt x="4240696" y="4169568"/>
                  </a:cubicBezTo>
                  <a:cubicBezTo>
                    <a:pt x="4213709" y="4201317"/>
                    <a:pt x="4202598" y="4213225"/>
                    <a:pt x="4204979" y="4276725"/>
                  </a:cubicBezTo>
                  <a:cubicBezTo>
                    <a:pt x="4316899" y="4322764"/>
                    <a:pt x="4409764" y="4299745"/>
                    <a:pt x="4407384" y="4381501"/>
                  </a:cubicBezTo>
                  <a:cubicBezTo>
                    <a:pt x="4438340" y="4749800"/>
                    <a:pt x="4364521" y="4666456"/>
                    <a:pt x="4116871" y="4405313"/>
                  </a:cubicBezTo>
                  <a:cubicBezTo>
                    <a:pt x="4012096" y="4215607"/>
                    <a:pt x="3925577" y="3817144"/>
                    <a:pt x="3816833" y="3514725"/>
                  </a:cubicBezTo>
                  <a:cubicBezTo>
                    <a:pt x="3580294" y="3329780"/>
                    <a:pt x="2994028" y="3581235"/>
                    <a:pt x="2740508" y="3486150"/>
                  </a:cubicBezTo>
                  <a:cubicBezTo>
                    <a:pt x="2486988" y="3391065"/>
                    <a:pt x="2328256" y="3310137"/>
                    <a:pt x="2295712" y="2944216"/>
                  </a:cubicBezTo>
                  <a:cubicBezTo>
                    <a:pt x="2046073" y="2841008"/>
                    <a:pt x="1681331" y="2837027"/>
                    <a:pt x="1459395" y="2862261"/>
                  </a:cubicBezTo>
                  <a:cubicBezTo>
                    <a:pt x="1261271" y="2987509"/>
                    <a:pt x="873608" y="3193254"/>
                    <a:pt x="830746" y="3295648"/>
                  </a:cubicBezTo>
                  <a:cubicBezTo>
                    <a:pt x="969171" y="3309770"/>
                    <a:pt x="1186345" y="3309937"/>
                    <a:pt x="1249845" y="3257549"/>
                  </a:cubicBezTo>
                  <a:cubicBezTo>
                    <a:pt x="1270003" y="3242302"/>
                    <a:pt x="1285563" y="3335336"/>
                    <a:pt x="1368907" y="3338511"/>
                  </a:cubicBezTo>
                  <a:cubicBezTo>
                    <a:pt x="1444629" y="3232777"/>
                    <a:pt x="1445108" y="3182143"/>
                    <a:pt x="1526070" y="3186111"/>
                  </a:cubicBezTo>
                  <a:cubicBezTo>
                    <a:pt x="1666878" y="3234364"/>
                    <a:pt x="1774514" y="3259135"/>
                    <a:pt x="1749908" y="3319460"/>
                  </a:cubicBezTo>
                  <a:cubicBezTo>
                    <a:pt x="1634334" y="3328025"/>
                    <a:pt x="1696726" y="3398041"/>
                    <a:pt x="1568932" y="3419473"/>
                  </a:cubicBezTo>
                  <a:cubicBezTo>
                    <a:pt x="1464951" y="3498055"/>
                    <a:pt x="1265720" y="3480593"/>
                    <a:pt x="1097445" y="3476624"/>
                  </a:cubicBezTo>
                  <a:cubicBezTo>
                    <a:pt x="853764" y="3418680"/>
                    <a:pt x="551345" y="3553617"/>
                    <a:pt x="544995" y="3428998"/>
                  </a:cubicBezTo>
                  <a:cubicBezTo>
                    <a:pt x="527846" y="3259763"/>
                    <a:pt x="1176820" y="2751137"/>
                    <a:pt x="1059345" y="2728912"/>
                  </a:cubicBezTo>
                  <a:cubicBezTo>
                    <a:pt x="817566" y="2716841"/>
                    <a:pt x="712476" y="2558254"/>
                    <a:pt x="597382" y="2528885"/>
                  </a:cubicBezTo>
                  <a:cubicBezTo>
                    <a:pt x="292102" y="2392989"/>
                    <a:pt x="362433" y="2626516"/>
                    <a:pt x="330683" y="2814635"/>
                  </a:cubicBezTo>
                  <a:cubicBezTo>
                    <a:pt x="289408" y="2886866"/>
                    <a:pt x="309252" y="2912268"/>
                    <a:pt x="397358" y="2947986"/>
                  </a:cubicBezTo>
                  <a:cubicBezTo>
                    <a:pt x="214001" y="3098004"/>
                    <a:pt x="383864" y="3123405"/>
                    <a:pt x="444982" y="3152773"/>
                  </a:cubicBezTo>
                  <a:cubicBezTo>
                    <a:pt x="423070" y="3208964"/>
                    <a:pt x="344176" y="3354385"/>
                    <a:pt x="302107" y="3376610"/>
                  </a:cubicBezTo>
                  <a:cubicBezTo>
                    <a:pt x="9526" y="3012907"/>
                    <a:pt x="201302" y="2903536"/>
                    <a:pt x="178283" y="2733674"/>
                  </a:cubicBezTo>
                  <a:cubicBezTo>
                    <a:pt x="96048" y="2437440"/>
                    <a:pt x="58428" y="2242343"/>
                    <a:pt x="183047" y="2224087"/>
                  </a:cubicBezTo>
                  <a:cubicBezTo>
                    <a:pt x="275436" y="2208047"/>
                    <a:pt x="241785" y="2255044"/>
                    <a:pt x="344972" y="2276475"/>
                  </a:cubicBezTo>
                  <a:cubicBezTo>
                    <a:pt x="383078" y="2284389"/>
                    <a:pt x="731727" y="2351400"/>
                    <a:pt x="872347" y="2239886"/>
                  </a:cubicBezTo>
                  <a:lnTo>
                    <a:pt x="854202" y="2279054"/>
                  </a:lnTo>
                  <a:cubicBezTo>
                    <a:pt x="852555" y="2462840"/>
                    <a:pt x="1000649" y="2773561"/>
                    <a:pt x="1120902" y="2693392"/>
                  </a:cubicBezTo>
                  <a:cubicBezTo>
                    <a:pt x="1241155" y="2613223"/>
                    <a:pt x="972016" y="2042550"/>
                    <a:pt x="1575721" y="1798042"/>
                  </a:cubicBezTo>
                  <a:cubicBezTo>
                    <a:pt x="1357895" y="1753559"/>
                    <a:pt x="1161632" y="2109656"/>
                    <a:pt x="1133164" y="2221706"/>
                  </a:cubicBezTo>
                  <a:cubicBezTo>
                    <a:pt x="1080285" y="2429838"/>
                    <a:pt x="1143087" y="2611834"/>
                    <a:pt x="1095065" y="2643187"/>
                  </a:cubicBezTo>
                  <a:cubicBezTo>
                    <a:pt x="1079250" y="2670142"/>
                    <a:pt x="960128" y="2604293"/>
                    <a:pt x="925996" y="2386012"/>
                  </a:cubicBezTo>
                  <a:cubicBezTo>
                    <a:pt x="888219" y="2144418"/>
                    <a:pt x="1153771" y="1904745"/>
                    <a:pt x="1376052" y="1604962"/>
                  </a:cubicBezTo>
                  <a:cubicBezTo>
                    <a:pt x="1419311" y="1546620"/>
                    <a:pt x="1545160" y="1235273"/>
                    <a:pt x="1380458" y="845541"/>
                  </a:cubicBezTo>
                  <a:cubicBezTo>
                    <a:pt x="1294337" y="855859"/>
                    <a:pt x="1418517" y="1251742"/>
                    <a:pt x="1330808" y="1490661"/>
                  </a:cubicBezTo>
                  <a:cubicBezTo>
                    <a:pt x="1271327" y="1652688"/>
                    <a:pt x="1105844" y="1867540"/>
                    <a:pt x="983823" y="2050346"/>
                  </a:cubicBezTo>
                  <a:cubicBezTo>
                    <a:pt x="1041432" y="1877953"/>
                    <a:pt x="1060365" y="1631611"/>
                    <a:pt x="1014599" y="1353541"/>
                  </a:cubicBezTo>
                  <a:cubicBezTo>
                    <a:pt x="1390043" y="1072554"/>
                    <a:pt x="1199841" y="725487"/>
                    <a:pt x="1187935" y="609600"/>
                  </a:cubicBezTo>
                  <a:cubicBezTo>
                    <a:pt x="1252229" y="565150"/>
                    <a:pt x="1252245" y="562802"/>
                    <a:pt x="1290824" y="477241"/>
                  </a:cubicBezTo>
                  <a:close/>
                  <a:moveTo>
                    <a:pt x="2435709" y="0"/>
                  </a:moveTo>
                  <a:cubicBezTo>
                    <a:pt x="2328898" y="101204"/>
                    <a:pt x="2250766" y="142873"/>
                    <a:pt x="2088047" y="157161"/>
                  </a:cubicBezTo>
                  <a:cubicBezTo>
                    <a:pt x="1870560" y="183355"/>
                    <a:pt x="1380022" y="121443"/>
                    <a:pt x="1130784" y="157162"/>
                  </a:cubicBezTo>
                  <a:cubicBezTo>
                    <a:pt x="881546" y="192881"/>
                    <a:pt x="630721" y="326231"/>
                    <a:pt x="592621" y="371475"/>
                  </a:cubicBezTo>
                  <a:cubicBezTo>
                    <a:pt x="578334" y="397668"/>
                    <a:pt x="621991" y="400050"/>
                    <a:pt x="630723" y="409575"/>
                  </a:cubicBezTo>
                  <a:cubicBezTo>
                    <a:pt x="718830" y="390525"/>
                    <a:pt x="714067" y="196850"/>
                    <a:pt x="1178410" y="171450"/>
                  </a:cubicBezTo>
                  <a:cubicBezTo>
                    <a:pt x="1425266" y="140494"/>
                    <a:pt x="1865797" y="255588"/>
                    <a:pt x="2097572" y="257175"/>
                  </a:cubicBezTo>
                  <a:cubicBezTo>
                    <a:pt x="2750828" y="274637"/>
                    <a:pt x="3009591" y="31750"/>
                    <a:pt x="3088172" y="38100"/>
                  </a:cubicBezTo>
                  <a:cubicBezTo>
                    <a:pt x="3138178" y="92075"/>
                    <a:pt x="2713522" y="290513"/>
                    <a:pt x="2569060" y="295275"/>
                  </a:cubicBezTo>
                  <a:cubicBezTo>
                    <a:pt x="1910248" y="419100"/>
                    <a:pt x="1637991" y="312738"/>
                    <a:pt x="1430822" y="304800"/>
                  </a:cubicBezTo>
                  <a:cubicBezTo>
                    <a:pt x="1365734" y="328612"/>
                    <a:pt x="1032359" y="280193"/>
                    <a:pt x="902184" y="428624"/>
                  </a:cubicBezTo>
                  <a:cubicBezTo>
                    <a:pt x="842041" y="520252"/>
                    <a:pt x="1173646" y="404812"/>
                    <a:pt x="1173646" y="438150"/>
                  </a:cubicBezTo>
                  <a:cubicBezTo>
                    <a:pt x="1213515" y="603597"/>
                    <a:pt x="898216" y="611189"/>
                    <a:pt x="916472" y="681039"/>
                  </a:cubicBezTo>
                  <a:cubicBezTo>
                    <a:pt x="1009523" y="719487"/>
                    <a:pt x="999021" y="634207"/>
                    <a:pt x="1149833" y="690562"/>
                  </a:cubicBezTo>
                  <a:cubicBezTo>
                    <a:pt x="1235740" y="732184"/>
                    <a:pt x="1312733" y="1219546"/>
                    <a:pt x="849795" y="1338262"/>
                  </a:cubicBezTo>
                  <a:cubicBezTo>
                    <a:pt x="773596" y="1417637"/>
                    <a:pt x="810786" y="1365101"/>
                    <a:pt x="762979" y="1421904"/>
                  </a:cubicBezTo>
                  <a:cubicBezTo>
                    <a:pt x="677254" y="1617259"/>
                    <a:pt x="682016" y="1617167"/>
                    <a:pt x="562954" y="1679079"/>
                  </a:cubicBezTo>
                  <a:cubicBezTo>
                    <a:pt x="443892" y="1702891"/>
                    <a:pt x="339116" y="1439366"/>
                    <a:pt x="410554" y="1245692"/>
                  </a:cubicBezTo>
                  <a:cubicBezTo>
                    <a:pt x="358167" y="1004393"/>
                    <a:pt x="258154" y="798016"/>
                    <a:pt x="334354" y="659904"/>
                  </a:cubicBezTo>
                  <a:cubicBezTo>
                    <a:pt x="316280" y="547539"/>
                    <a:pt x="231284" y="643385"/>
                    <a:pt x="173522" y="661989"/>
                  </a:cubicBezTo>
                  <a:cubicBezTo>
                    <a:pt x="-213646" y="466280"/>
                    <a:pt x="147327" y="457994"/>
                    <a:pt x="292584" y="495300"/>
                  </a:cubicBezTo>
                  <a:cubicBezTo>
                    <a:pt x="351321" y="488950"/>
                    <a:pt x="333858" y="487363"/>
                    <a:pt x="364021" y="438150"/>
                  </a:cubicBezTo>
                  <a:cubicBezTo>
                    <a:pt x="333859" y="111919"/>
                    <a:pt x="741052" y="30163"/>
                    <a:pt x="830746" y="28575"/>
                  </a:cubicBezTo>
                  <a:cubicBezTo>
                    <a:pt x="1052995" y="18256"/>
                    <a:pt x="1715777" y="133349"/>
                    <a:pt x="1983271" y="128587"/>
                  </a:cubicBezTo>
                  <a:cubicBezTo>
                    <a:pt x="2250765" y="123825"/>
                    <a:pt x="2353953" y="14288"/>
                    <a:pt x="2435709" y="0"/>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14340" name="组合 35"/>
            <p:cNvGrpSpPr/>
            <p:nvPr/>
          </p:nvGrpSpPr>
          <p:grpSpPr>
            <a:xfrm>
              <a:off x="1584961" y="3294066"/>
              <a:ext cx="5974080" cy="347433"/>
              <a:chOff x="1476910" y="3287782"/>
              <a:chExt cx="6190181" cy="360001"/>
            </a:xfrm>
          </p:grpSpPr>
          <p:grpSp>
            <p:nvGrpSpPr>
              <p:cNvPr id="13" name="组合 12"/>
              <p:cNvGrpSpPr>
                <a:grpSpLocks noChangeAspect="1"/>
              </p:cNvGrpSpPr>
              <p:nvPr/>
            </p:nvGrpSpPr>
            <p:grpSpPr>
              <a:xfrm>
                <a:off x="3296642" y="3287783"/>
                <a:ext cx="450372" cy="360000"/>
                <a:chOff x="4673684" y="2359160"/>
                <a:chExt cx="1088225" cy="869861"/>
              </a:xfrm>
              <a:solidFill>
                <a:schemeClr val="bg1"/>
              </a:solidFill>
            </p:grpSpPr>
            <p:sp>
              <p:nvSpPr>
                <p:cNvPr id="14" name="Freeform 17"/>
                <p:cNvSpPr>
                  <a:spLocks noEditPoints="1"/>
                </p:cNvSpPr>
                <p:nvPr/>
              </p:nvSpPr>
              <p:spPr bwMode="auto">
                <a:xfrm>
                  <a:off x="4673684" y="2596722"/>
                  <a:ext cx="824268" cy="632299"/>
                </a:xfrm>
                <a:custGeom>
                  <a:gdLst>
                    <a:gd fmla="*/ 274 w 291" name="T0"/>
                    <a:gd fmla="*/ 0 h 223" name="T1"/>
                    <a:gd fmla="*/ 17 w 291" name="T2"/>
                    <a:gd fmla="*/ 0 h 223" name="T3"/>
                    <a:gd fmla="*/ 0 w 291" name="T4"/>
                    <a:gd fmla="*/ 16 h 223" name="T5"/>
                    <a:gd fmla="*/ 0 w 291" name="T6"/>
                    <a:gd fmla="*/ 207 h 223" name="T7"/>
                    <a:gd fmla="*/ 17 w 291" name="T8"/>
                    <a:gd fmla="*/ 223 h 223" name="T9"/>
                    <a:gd fmla="*/ 274 w 291" name="T10"/>
                    <a:gd fmla="*/ 223 h 223" name="T11"/>
                    <a:gd fmla="*/ 291 w 291" name="T12"/>
                    <a:gd fmla="*/ 207 h 223" name="T13"/>
                    <a:gd fmla="*/ 291 w 291" name="T14"/>
                    <a:gd fmla="*/ 16 h 223" name="T15"/>
                    <a:gd fmla="*/ 274 w 291" name="T16"/>
                    <a:gd fmla="*/ 0 h 223" name="T17"/>
                    <a:gd fmla="*/ 270 w 291" name="T18"/>
                    <a:gd fmla="*/ 193 h 223" name="T19"/>
                    <a:gd fmla="*/ 256 w 291" name="T20"/>
                    <a:gd fmla="*/ 207 h 223" name="T21"/>
                    <a:gd fmla="*/ 35 w 291" name="T22"/>
                    <a:gd fmla="*/ 207 h 223" name="T23"/>
                    <a:gd fmla="*/ 21 w 291" name="T24"/>
                    <a:gd fmla="*/ 193 h 223" name="T25"/>
                    <a:gd fmla="*/ 21 w 291" name="T26"/>
                    <a:gd fmla="*/ 30 h 223" name="T27"/>
                    <a:gd fmla="*/ 35 w 291" name="T28"/>
                    <a:gd fmla="*/ 16 h 223" name="T29"/>
                    <a:gd fmla="*/ 256 w 291" name="T30"/>
                    <a:gd fmla="*/ 16 h 223" name="T31"/>
                    <a:gd fmla="*/ 270 w 291" name="T32"/>
                    <a:gd fmla="*/ 30 h 223" name="T33"/>
                    <a:gd fmla="*/ 270 w 291" name="T34"/>
                    <a:gd fmla="*/ 193 h 22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23" w="291">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15" name="Freeform 18"/>
                <p:cNvSpPr/>
                <p:nvPr/>
              </p:nvSpPr>
              <p:spPr bwMode="auto">
                <a:xfrm>
                  <a:off x="4811664" y="2469542"/>
                  <a:ext cx="821868" cy="632301"/>
                </a:xfrm>
                <a:custGeom>
                  <a:gdLst>
                    <a:gd fmla="*/ 274 w 290" name="T0"/>
                    <a:gd fmla="*/ 0 h 223" name="T1"/>
                    <a:gd fmla="*/ 16 w 290" name="T2"/>
                    <a:gd fmla="*/ 0 h 223" name="T3"/>
                    <a:gd fmla="*/ 0 w 290" name="T4"/>
                    <a:gd fmla="*/ 16 h 223" name="T5"/>
                    <a:gd fmla="*/ 0 w 290" name="T6"/>
                    <a:gd fmla="*/ 25 h 223" name="T7"/>
                    <a:gd fmla="*/ 249 w 290" name="T8"/>
                    <a:gd fmla="*/ 25 h 223" name="T9"/>
                    <a:gd fmla="*/ 265 w 290" name="T10"/>
                    <a:gd fmla="*/ 42 h 223" name="T11"/>
                    <a:gd fmla="*/ 265 w 290" name="T12"/>
                    <a:gd fmla="*/ 223 h 223" name="T13"/>
                    <a:gd fmla="*/ 274 w 290" name="T14"/>
                    <a:gd fmla="*/ 223 h 223" name="T15"/>
                    <a:gd fmla="*/ 290 w 290" name="T16"/>
                    <a:gd fmla="*/ 207 h 223" name="T17"/>
                    <a:gd fmla="*/ 290 w 290" name="T18"/>
                    <a:gd fmla="*/ 16 h 223" name="T19"/>
                    <a:gd fmla="*/ 274 w 290" name="T20"/>
                    <a:gd fmla="*/ 0 h 2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3"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16" name="Freeform 19"/>
                <p:cNvSpPr/>
                <p:nvPr/>
              </p:nvSpPr>
              <p:spPr bwMode="auto">
                <a:xfrm>
                  <a:off x="4940041" y="2359160"/>
                  <a:ext cx="821868" cy="628699"/>
                </a:xfrm>
                <a:custGeom>
                  <a:gdLst>
                    <a:gd fmla="*/ 274 w 290" name="T0"/>
                    <a:gd fmla="*/ 0 h 222" name="T1"/>
                    <a:gd fmla="*/ 16 w 290" name="T2"/>
                    <a:gd fmla="*/ 0 h 222" name="T3"/>
                    <a:gd fmla="*/ 0 w 290" name="T4"/>
                    <a:gd fmla="*/ 16 h 222" name="T5"/>
                    <a:gd fmla="*/ 0 w 290" name="T6"/>
                    <a:gd fmla="*/ 25 h 222" name="T7"/>
                    <a:gd fmla="*/ 249 w 290" name="T8"/>
                    <a:gd fmla="*/ 25 h 222" name="T9"/>
                    <a:gd fmla="*/ 265 w 290" name="T10"/>
                    <a:gd fmla="*/ 41 h 222" name="T11"/>
                    <a:gd fmla="*/ 265 w 290" name="T12"/>
                    <a:gd fmla="*/ 222 h 222" name="T13"/>
                    <a:gd fmla="*/ 274 w 290" name="T14"/>
                    <a:gd fmla="*/ 222 h 222" name="T15"/>
                    <a:gd fmla="*/ 290 w 290" name="T16"/>
                    <a:gd fmla="*/ 206 h 222" name="T17"/>
                    <a:gd fmla="*/ 290 w 290" name="T18"/>
                    <a:gd fmla="*/ 16 h 222" name="T19"/>
                    <a:gd fmla="*/ 274 w 290" name="T20"/>
                    <a:gd fmla="*/ 0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17" name="Freeform 20"/>
                <p:cNvSpPr/>
                <p:nvPr/>
              </p:nvSpPr>
              <p:spPr bwMode="auto">
                <a:xfrm>
                  <a:off x="4784066" y="2781492"/>
                  <a:ext cx="569909" cy="353943"/>
                </a:xfrm>
                <a:custGeom>
                  <a:gdLst>
                    <a:gd fmla="*/ 71 w 201" name="T0"/>
                    <a:gd fmla="*/ 5 h 125" name="T1"/>
                    <a:gd fmla="*/ 11 w 201" name="T2"/>
                    <a:gd fmla="*/ 109 h 125" name="T3"/>
                    <a:gd fmla="*/ 11 w 201" name="T4"/>
                    <a:gd fmla="*/ 124 h 125" name="T5"/>
                    <a:gd fmla="*/ 192 w 201" name="T6"/>
                    <a:gd fmla="*/ 124 h 125" name="T7"/>
                    <a:gd fmla="*/ 192 w 201" name="T8"/>
                    <a:gd fmla="*/ 108 h 125" name="T9"/>
                    <a:gd fmla="*/ 151 w 201" name="T10"/>
                    <a:gd fmla="*/ 47 h 125" name="T11"/>
                    <a:gd fmla="*/ 117 w 201" name="T12"/>
                    <a:gd fmla="*/ 86 h 125" name="T13"/>
                    <a:gd fmla="*/ 110 w 201" name="T14"/>
                    <a:gd fmla="*/ 81 h 125" name="T15"/>
                    <a:gd fmla="*/ 122 w 201" name="T16"/>
                    <a:gd fmla="*/ 65 h 125" name="T17"/>
                    <a:gd fmla="*/ 81 w 201" name="T18"/>
                    <a:gd fmla="*/ 5 h 125" name="T19"/>
                    <a:gd fmla="*/ 71 w 201" name="T20"/>
                    <a:gd fmla="*/ 5 h 12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5" w="201">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18" name="Oval 21"/>
                <p:cNvSpPr>
                  <a:spLocks noChangeArrowheads="1"/>
                </p:cNvSpPr>
                <p:nvPr/>
              </p:nvSpPr>
              <p:spPr bwMode="auto">
                <a:xfrm>
                  <a:off x="5237593" y="2690307"/>
                  <a:ext cx="101984" cy="99584"/>
                </a:xfrm>
                <a:prstGeom prst="ellipse">
                  <a:avLst/>
                </a:prstGeom>
                <a:grpFill/>
                <a:ln w="9525">
                  <a:noFill/>
                  <a:round/>
                </a:ln>
                <a:extLst/>
              </p:spPr>
              <p:txBody>
                <a:bodyPr/>
                <a:lstStyle/>
                <a:p>
                  <a:pPr fontAlgn="auto">
                    <a:spcBef>
                      <a:spcPct val="0"/>
                    </a:spcBef>
                    <a:spcAft>
                      <a:spcPct val="0"/>
                    </a:spcAft>
                    <a:defRPr/>
                  </a:pPr>
                  <a:endParaRPr altLang="en-US" lang="zh-CN">
                    <a:latin typeface="+mn-lt"/>
                    <a:ea typeface="+mn-ea"/>
                  </a:endParaRPr>
                </a:p>
              </p:txBody>
            </p:sp>
          </p:grpSp>
          <p:grpSp>
            <p:nvGrpSpPr>
              <p:cNvPr id="19" name="组合 18"/>
              <p:cNvGrpSpPr>
                <a:grpSpLocks noChangeAspect="1"/>
              </p:cNvGrpSpPr>
              <p:nvPr/>
            </p:nvGrpSpPr>
            <p:grpSpPr>
              <a:xfrm>
                <a:off x="6489371" y="3287783"/>
                <a:ext cx="360000" cy="360000"/>
                <a:chOff x="4778067" y="3911711"/>
                <a:chExt cx="881859" cy="881859"/>
              </a:xfrm>
              <a:solidFill>
                <a:schemeClr val="bg1"/>
              </a:solidFill>
            </p:grpSpPr>
            <p:sp>
              <p:nvSpPr>
                <p:cNvPr id="20" name="Freeform 22"/>
                <p:cNvSpPr>
                  <a:spLocks noEditPoints="1"/>
                </p:cNvSpPr>
                <p:nvPr/>
              </p:nvSpPr>
              <p:spPr bwMode="auto">
                <a:xfrm>
                  <a:off x="4778067" y="3911711"/>
                  <a:ext cx="881859" cy="881859"/>
                </a:xfrm>
                <a:custGeom>
                  <a:gdLst>
                    <a:gd fmla="*/ 155 w 311" name="T0"/>
                    <a:gd fmla="*/ 0 h 311" name="T1"/>
                    <a:gd fmla="*/ 0 w 311" name="T2"/>
                    <a:gd fmla="*/ 155 h 311" name="T3"/>
                    <a:gd fmla="*/ 155 w 311" name="T4"/>
                    <a:gd fmla="*/ 311 h 311" name="T5"/>
                    <a:gd fmla="*/ 311 w 311" name="T6"/>
                    <a:gd fmla="*/ 155 h 311" name="T7"/>
                    <a:gd fmla="*/ 155 w 311" name="T8"/>
                    <a:gd fmla="*/ 0 h 311" name="T9"/>
                    <a:gd fmla="*/ 155 w 311" name="T10"/>
                    <a:gd fmla="*/ 289 h 311" name="T11"/>
                    <a:gd fmla="*/ 21 w 311" name="T12"/>
                    <a:gd fmla="*/ 155 h 311" name="T13"/>
                    <a:gd fmla="*/ 155 w 311" name="T14"/>
                    <a:gd fmla="*/ 21 h 311" name="T15"/>
                    <a:gd fmla="*/ 289 w 311" name="T16"/>
                    <a:gd fmla="*/ 155 h 311" name="T17"/>
                    <a:gd fmla="*/ 155 w 311" name="T18"/>
                    <a:gd fmla="*/ 289 h 3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1" w="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21" name="Freeform 23"/>
                <p:cNvSpPr/>
                <p:nvPr/>
              </p:nvSpPr>
              <p:spPr bwMode="auto">
                <a:xfrm>
                  <a:off x="5013229" y="3982500"/>
                  <a:ext cx="430731" cy="428331"/>
                </a:xfrm>
                <a:custGeom>
                  <a:gdLst>
                    <a:gd fmla="*/ 145 w 152" name="T0"/>
                    <a:gd fmla="*/ 53 h 151" name="T1"/>
                    <a:gd fmla="*/ 144 w 152" name="T2"/>
                    <a:gd fmla="*/ 52 h 151" name="T3"/>
                    <a:gd fmla="*/ 125 w 152" name="T4"/>
                    <a:gd fmla="*/ 52 h 151" name="T5"/>
                    <a:gd fmla="*/ 77 w 152" name="T6"/>
                    <a:gd fmla="*/ 106 h 151" name="T7"/>
                    <a:gd fmla="*/ 31 w 152" name="T8"/>
                    <a:gd fmla="*/ 12 h 151" name="T9"/>
                    <a:gd fmla="*/ 11 w 152" name="T10"/>
                    <a:gd fmla="*/ 4 h 151" name="T11"/>
                    <a:gd fmla="*/ 10 w 152" name="T12"/>
                    <a:gd fmla="*/ 4 h 151" name="T13"/>
                    <a:gd fmla="*/ 4 w 152" name="T14"/>
                    <a:gd fmla="*/ 25 h 151" name="T15"/>
                    <a:gd fmla="*/ 60 w 152" name="T16"/>
                    <a:gd fmla="*/ 140 h 151" name="T17"/>
                    <a:gd fmla="*/ 79 w 152" name="T18"/>
                    <a:gd fmla="*/ 148 h 151" name="T19"/>
                    <a:gd fmla="*/ 79 w 152" name="T20"/>
                    <a:gd fmla="*/ 148 h 151" name="T21"/>
                    <a:gd fmla="*/ 80 w 152" name="T22"/>
                    <a:gd fmla="*/ 148 h 151" name="T23"/>
                    <a:gd fmla="*/ 81 w 152" name="T24"/>
                    <a:gd fmla="*/ 147 h 151" name="T25"/>
                    <a:gd fmla="*/ 87 w 152" name="T26"/>
                    <a:gd fmla="*/ 141 h 151" name="T27"/>
                    <a:gd fmla="*/ 148 w 152" name="T28"/>
                    <a:gd fmla="*/ 72 h 151" name="T29"/>
                    <a:gd fmla="*/ 145 w 152" name="T30"/>
                    <a:gd fmla="*/ 53 h 15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1" w="152">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grpSp>
          <p:grpSp>
            <p:nvGrpSpPr>
              <p:cNvPr id="22" name="组合 21"/>
              <p:cNvGrpSpPr>
                <a:grpSpLocks noChangeAspect="1"/>
              </p:cNvGrpSpPr>
              <p:nvPr/>
            </p:nvGrpSpPr>
            <p:grpSpPr>
              <a:xfrm>
                <a:off x="4384737" y="3287783"/>
                <a:ext cx="434277" cy="360000"/>
                <a:chOff x="6415805" y="2392754"/>
                <a:chExt cx="961046" cy="796672"/>
              </a:xfrm>
              <a:solidFill>
                <a:schemeClr val="bg1"/>
              </a:solidFill>
            </p:grpSpPr>
            <p:sp>
              <p:nvSpPr>
                <p:cNvPr id="23" name="Freeform 24"/>
                <p:cNvSpPr>
                  <a:spLocks noEditPoints="1"/>
                </p:cNvSpPr>
                <p:nvPr/>
              </p:nvSpPr>
              <p:spPr bwMode="auto">
                <a:xfrm>
                  <a:off x="6415805" y="2392754"/>
                  <a:ext cx="961046" cy="796672"/>
                </a:xfrm>
                <a:custGeom>
                  <a:gdLst>
                    <a:gd fmla="*/ 321 w 339" name="T0"/>
                    <a:gd fmla="*/ 0 h 281" name="T1"/>
                    <a:gd fmla="*/ 18 w 339" name="T2"/>
                    <a:gd fmla="*/ 0 h 281" name="T3"/>
                    <a:gd fmla="*/ 0 w 339" name="T4"/>
                    <a:gd fmla="*/ 18 h 281" name="T5"/>
                    <a:gd fmla="*/ 0 w 339" name="T6"/>
                    <a:gd fmla="*/ 263 h 281" name="T7"/>
                    <a:gd fmla="*/ 18 w 339" name="T8"/>
                    <a:gd fmla="*/ 281 h 281" name="T9"/>
                    <a:gd fmla="*/ 321 w 339" name="T10"/>
                    <a:gd fmla="*/ 281 h 281" name="T11"/>
                    <a:gd fmla="*/ 339 w 339" name="T12"/>
                    <a:gd fmla="*/ 263 h 281" name="T13"/>
                    <a:gd fmla="*/ 339 w 339" name="T14"/>
                    <a:gd fmla="*/ 18 h 281" name="T15"/>
                    <a:gd fmla="*/ 321 w 339" name="T16"/>
                    <a:gd fmla="*/ 0 h 281" name="T17"/>
                    <a:gd fmla="*/ 316 w 339" name="T18"/>
                    <a:gd fmla="*/ 246 h 281" name="T19"/>
                    <a:gd fmla="*/ 301 w 339" name="T20"/>
                    <a:gd fmla="*/ 262 h 281" name="T21"/>
                    <a:gd fmla="*/ 38 w 339" name="T22"/>
                    <a:gd fmla="*/ 262 h 281" name="T23"/>
                    <a:gd fmla="*/ 23 w 339" name="T24"/>
                    <a:gd fmla="*/ 246 h 281" name="T25"/>
                    <a:gd fmla="*/ 23 w 339" name="T26"/>
                    <a:gd fmla="*/ 35 h 281" name="T27"/>
                    <a:gd fmla="*/ 38 w 339" name="T28"/>
                    <a:gd fmla="*/ 19 h 281" name="T29"/>
                    <a:gd fmla="*/ 301 w 339" name="T30"/>
                    <a:gd fmla="*/ 19 h 281" name="T31"/>
                    <a:gd fmla="*/ 316 w 339" name="T32"/>
                    <a:gd fmla="*/ 35 h 281" name="T33"/>
                    <a:gd fmla="*/ 316 w 339" name="T34"/>
                    <a:gd fmla="*/ 246 h 28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1" w="339">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24" name="Freeform 25"/>
                <p:cNvSpPr/>
                <p:nvPr/>
              </p:nvSpPr>
              <p:spPr bwMode="auto">
                <a:xfrm>
                  <a:off x="6592176" y="2509136"/>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25" name="Freeform 26"/>
                <p:cNvSpPr/>
                <p:nvPr/>
              </p:nvSpPr>
              <p:spPr bwMode="auto">
                <a:xfrm>
                  <a:off x="6592176" y="2667510"/>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26" name="Freeform 27"/>
                <p:cNvSpPr/>
                <p:nvPr/>
              </p:nvSpPr>
              <p:spPr bwMode="auto">
                <a:xfrm>
                  <a:off x="6762549" y="2509136"/>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27" name="Freeform 28"/>
                <p:cNvSpPr/>
                <p:nvPr/>
              </p:nvSpPr>
              <p:spPr bwMode="auto">
                <a:xfrm>
                  <a:off x="6762549" y="2667510"/>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28" name="Freeform 29"/>
                <p:cNvSpPr/>
                <p:nvPr/>
              </p:nvSpPr>
              <p:spPr bwMode="auto">
                <a:xfrm>
                  <a:off x="6762549" y="2829484"/>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29" name="Freeform 30"/>
                <p:cNvSpPr/>
                <p:nvPr/>
              </p:nvSpPr>
              <p:spPr bwMode="auto">
                <a:xfrm>
                  <a:off x="6935321" y="2509136"/>
                  <a:ext cx="83987"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30" name="Freeform 31"/>
                <p:cNvSpPr/>
                <p:nvPr/>
              </p:nvSpPr>
              <p:spPr bwMode="auto">
                <a:xfrm>
                  <a:off x="6935321" y="2667510"/>
                  <a:ext cx="83987"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31" name="Freeform 32"/>
                <p:cNvSpPr/>
                <p:nvPr/>
              </p:nvSpPr>
              <p:spPr bwMode="auto">
                <a:xfrm>
                  <a:off x="7104494" y="2509136"/>
                  <a:ext cx="85186"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32" name="Freeform 33"/>
                <p:cNvSpPr/>
                <p:nvPr/>
              </p:nvSpPr>
              <p:spPr bwMode="auto">
                <a:xfrm>
                  <a:off x="7104494" y="2667510"/>
                  <a:ext cx="85186"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sp>
              <p:nvSpPr>
                <p:cNvPr id="33" name="Freeform 34"/>
                <p:cNvSpPr/>
                <p:nvPr/>
              </p:nvSpPr>
              <p:spPr bwMode="auto">
                <a:xfrm>
                  <a:off x="6592176" y="2829484"/>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a:extLst/>
              </p:spPr>
              <p:txBody>
                <a:bodyPr/>
                <a:lstStyle/>
                <a:p>
                  <a:pPr fontAlgn="auto">
                    <a:spcBef>
                      <a:spcPct val="0"/>
                    </a:spcBef>
                    <a:spcAft>
                      <a:spcPct val="0"/>
                    </a:spcAft>
                    <a:defRPr/>
                  </a:pPr>
                  <a:endParaRPr altLang="en-US" lang="zh-CN">
                    <a:latin typeface="+mn-lt"/>
                    <a:ea typeface="+mn-ea"/>
                  </a:endParaRPr>
                </a:p>
              </p:txBody>
            </p:sp>
          </p:grpSp>
          <p:sp>
            <p:nvSpPr>
              <p:cNvPr id="14344" name="Freeform 84"/>
              <p:cNvSpPr>
                <a:spLocks noChangeAspect="1" noEditPoints="1"/>
              </p:cNvSpPr>
              <p:nvPr/>
            </p:nvSpPr>
            <p:spPr bwMode="auto">
              <a:xfrm>
                <a:off x="2294633" y="3287783"/>
                <a:ext cx="364286" cy="360000"/>
              </a:xfrm>
              <a:custGeom>
                <a:gdLst>
                  <a:gd fmla="*/ 364286 w 170" name="T0"/>
                  <a:gd fmla="*/ 0 h 168" name="T1"/>
                  <a:gd fmla="*/ 347143 w 170" name="T2"/>
                  <a:gd fmla="*/ 34286 h 168" name="T3"/>
                  <a:gd fmla="*/ 364286 w 170" name="T4"/>
                  <a:gd fmla="*/ 220714 h 168" name="T5"/>
                  <a:gd fmla="*/ 199286 w 170" name="T6"/>
                  <a:gd fmla="*/ 255000 h 168" name="T7"/>
                  <a:gd fmla="*/ 274286 w 170" name="T8"/>
                  <a:gd fmla="*/ 325714 h 168" name="T9"/>
                  <a:gd fmla="*/ 90000 w 170" name="T10"/>
                  <a:gd fmla="*/ 360000 h 168" name="T11"/>
                  <a:gd fmla="*/ 165000 w 170" name="T12"/>
                  <a:gd fmla="*/ 325714 h 168" name="T13"/>
                  <a:gd fmla="*/ 0 w 170" name="T14"/>
                  <a:gd fmla="*/ 255000 h 168" name="T15"/>
                  <a:gd fmla="*/ 12857 w 170" name="T16"/>
                  <a:gd fmla="*/ 220714 h 168" name="T17"/>
                  <a:gd fmla="*/ 0 w 170" name="T18"/>
                  <a:gd fmla="*/ 34286 h 168" name="T19"/>
                  <a:gd fmla="*/ 0 w 170" name="T20"/>
                  <a:gd fmla="*/ 0 h 168" name="T21"/>
                  <a:gd fmla="*/ 261429 w 170" name="T22"/>
                  <a:gd fmla="*/ 85714 h 168" name="T23"/>
                  <a:gd fmla="*/ 246429 w 170" name="T24"/>
                  <a:gd fmla="*/ 94286 h 168" name="T25"/>
                  <a:gd fmla="*/ 160714 w 170" name="T26"/>
                  <a:gd fmla="*/ 111429 h 168" name="T27"/>
                  <a:gd fmla="*/ 156429 w 170" name="T28"/>
                  <a:gd fmla="*/ 107143 h 168" name="T29"/>
                  <a:gd fmla="*/ 107143 w 170" name="T30"/>
                  <a:gd fmla="*/ 143571 h 168" name="T31"/>
                  <a:gd fmla="*/ 182143 w 170" name="T32"/>
                  <a:gd fmla="*/ 139286 h 168" name="T33"/>
                  <a:gd fmla="*/ 190714 w 170" name="T34"/>
                  <a:gd fmla="*/ 143571 h 168" name="T35"/>
                  <a:gd fmla="*/ 257143 w 170" name="T36"/>
                  <a:gd fmla="*/ 111429 h 168" name="T37"/>
                  <a:gd fmla="*/ 274286 w 170" name="T38"/>
                  <a:gd fmla="*/ 85714 h 168" name="T39"/>
                  <a:gd fmla="*/ 242143 w 170" name="T40"/>
                  <a:gd fmla="*/ 124286 h 168" name="T41"/>
                  <a:gd fmla="*/ 261429 w 170" name="T42"/>
                  <a:gd fmla="*/ 182143 h 168" name="T43"/>
                  <a:gd fmla="*/ 242143 w 170" name="T44"/>
                  <a:gd fmla="*/ 124286 h 168" name="T45"/>
                  <a:gd fmla="*/ 216429 w 170" name="T46"/>
                  <a:gd fmla="*/ 143571 h 168" name="T47"/>
                  <a:gd fmla="*/ 233572 w 170" name="T48"/>
                  <a:gd fmla="*/ 182143 h 168" name="T49"/>
                  <a:gd fmla="*/ 216429 w 170" name="T50"/>
                  <a:gd fmla="*/ 143571 h 168" name="T51"/>
                  <a:gd fmla="*/ 186429 w 170" name="T52"/>
                  <a:gd fmla="*/ 165000 h 168" name="T53"/>
                  <a:gd fmla="*/ 203572 w 170" name="T54"/>
                  <a:gd fmla="*/ 182143 h 168" name="T55"/>
                  <a:gd fmla="*/ 186429 w 170" name="T56"/>
                  <a:gd fmla="*/ 165000 h 168" name="T57"/>
                  <a:gd fmla="*/ 160714 w 170" name="T58"/>
                  <a:gd fmla="*/ 147857 h 168" name="T59"/>
                  <a:gd fmla="*/ 177857 w 170" name="T60"/>
                  <a:gd fmla="*/ 182143 h 168" name="T61"/>
                  <a:gd fmla="*/ 160714 w 170" name="T62"/>
                  <a:gd fmla="*/ 147857 h 168" name="T63"/>
                  <a:gd fmla="*/ 135000 w 170" name="T64"/>
                  <a:gd fmla="*/ 147857 h 168" name="T65"/>
                  <a:gd fmla="*/ 152143 w 170" name="T66"/>
                  <a:gd fmla="*/ 182143 h 168" name="T67"/>
                  <a:gd fmla="*/ 135000 w 170" name="T68"/>
                  <a:gd fmla="*/ 147857 h 168" name="T69"/>
                  <a:gd fmla="*/ 102857 w 170" name="T70"/>
                  <a:gd fmla="*/ 156429 h 168" name="T71"/>
                  <a:gd fmla="*/ 120000 w 170" name="T72"/>
                  <a:gd fmla="*/ 182143 h 168" name="T73"/>
                  <a:gd fmla="*/ 102857 w 170" name="T74"/>
                  <a:gd fmla="*/ 156429 h 168" name="T75"/>
                  <a:gd fmla="*/ 312857 w 170" name="T76"/>
                  <a:gd fmla="*/ 38571 h 168" name="T77"/>
                  <a:gd fmla="*/ 51429 w 170" name="T78"/>
                  <a:gd fmla="*/ 216429 h 168" name="T79"/>
                  <a:gd fmla="*/ 312857 w 170" name="T80"/>
                  <a:gd fmla="*/ 38571 h 1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70" name="T123"/>
                  <a:gd fmla="*/ 0 h 168" name="T124"/>
                  <a:gd fmla="*/ 170 w 170" name="T125"/>
                  <a:gd fmla="*/ 168 h 1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68" w="170">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close/>
                    <a:moveTo>
                      <a:pt x="113" y="58"/>
                    </a:moveTo>
                    <a:lnTo>
                      <a:pt x="113" y="85"/>
                    </a:lnTo>
                    <a:lnTo>
                      <a:pt x="122" y="85"/>
                    </a:lnTo>
                    <a:lnTo>
                      <a:pt x="122" y="58"/>
                    </a:lnTo>
                    <a:lnTo>
                      <a:pt x="113" y="58"/>
                    </a:lnTo>
                    <a:close/>
                    <a:moveTo>
                      <a:pt x="101" y="67"/>
                    </a:moveTo>
                    <a:lnTo>
                      <a:pt x="101" y="85"/>
                    </a:lnTo>
                    <a:lnTo>
                      <a:pt x="109" y="85"/>
                    </a:lnTo>
                    <a:lnTo>
                      <a:pt x="109" y="67"/>
                    </a:lnTo>
                    <a:lnTo>
                      <a:pt x="101" y="67"/>
                    </a:lnTo>
                    <a:close/>
                    <a:moveTo>
                      <a:pt x="87" y="77"/>
                    </a:moveTo>
                    <a:lnTo>
                      <a:pt x="87" y="85"/>
                    </a:lnTo>
                    <a:lnTo>
                      <a:pt x="95" y="85"/>
                    </a:lnTo>
                    <a:lnTo>
                      <a:pt x="95" y="77"/>
                    </a:lnTo>
                    <a:lnTo>
                      <a:pt x="87" y="77"/>
                    </a:lnTo>
                    <a:close/>
                    <a:moveTo>
                      <a:pt x="75" y="69"/>
                    </a:moveTo>
                    <a:lnTo>
                      <a:pt x="75" y="85"/>
                    </a:lnTo>
                    <a:lnTo>
                      <a:pt x="83" y="85"/>
                    </a:lnTo>
                    <a:lnTo>
                      <a:pt x="83" y="69"/>
                    </a:lnTo>
                    <a:lnTo>
                      <a:pt x="75" y="69"/>
                    </a:lnTo>
                    <a:close/>
                    <a:moveTo>
                      <a:pt x="63" y="69"/>
                    </a:moveTo>
                    <a:lnTo>
                      <a:pt x="63" y="85"/>
                    </a:lnTo>
                    <a:lnTo>
                      <a:pt x="71" y="85"/>
                    </a:lnTo>
                    <a:lnTo>
                      <a:pt x="71" y="69"/>
                    </a:lnTo>
                    <a:lnTo>
                      <a:pt x="63" y="69"/>
                    </a:lnTo>
                    <a:close/>
                    <a:moveTo>
                      <a:pt x="48" y="73"/>
                    </a:moveTo>
                    <a:lnTo>
                      <a:pt x="48" y="85"/>
                    </a:lnTo>
                    <a:lnTo>
                      <a:pt x="56" y="85"/>
                    </a:lnTo>
                    <a:lnTo>
                      <a:pt x="56" y="73"/>
                    </a:lnTo>
                    <a:lnTo>
                      <a:pt x="48" y="73"/>
                    </a:lnTo>
                    <a:close/>
                    <a:moveTo>
                      <a:pt x="146" y="18"/>
                    </a:moveTo>
                    <a:lnTo>
                      <a:pt x="24" y="18"/>
                    </a:lnTo>
                    <a:lnTo>
                      <a:pt x="24" y="101"/>
                    </a:lnTo>
                    <a:lnTo>
                      <a:pt x="146" y="101"/>
                    </a:lnTo>
                    <a:lnTo>
                      <a:pt x="146" y="18"/>
                    </a:lnTo>
                    <a:close/>
                  </a:path>
                </a:pathLst>
              </a:custGeom>
              <a:solidFill>
                <a:schemeClr val="bg1"/>
              </a:solidFill>
              <a:ln w="9525">
                <a:noFill/>
                <a:round/>
              </a:ln>
            </p:spPr>
            <p:txBody>
              <a:bodyPr/>
              <a:lstStyle/>
              <a:p>
                <a:endParaRPr altLang="en-US" lang="zh-CN"/>
              </a:p>
            </p:txBody>
          </p:sp>
          <p:sp>
            <p:nvSpPr>
              <p:cNvPr id="14345" name="Freeform 9"/>
              <p:cNvSpPr>
                <a:spLocks noChangeAspect="1" noEditPoints="1"/>
              </p:cNvSpPr>
              <p:nvPr/>
            </p:nvSpPr>
            <p:spPr bwMode="auto">
              <a:xfrm>
                <a:off x="5456737" y="3287782"/>
                <a:ext cx="394911" cy="360001"/>
              </a:xfrm>
              <a:custGeom>
                <a:gdLst>
                  <a:gd fmla="*/ 307638 w 181" name="T0"/>
                  <a:gd fmla="*/ 0 h 165" name="T1"/>
                  <a:gd fmla="*/ 325093 w 181" name="T2"/>
                  <a:gd fmla="*/ 17455 h 165" name="T3"/>
                  <a:gd fmla="*/ 292365 w 181" name="T4"/>
                  <a:gd fmla="*/ 102545 h 165" name="T5"/>
                  <a:gd fmla="*/ 72000 w 181" name="T6"/>
                  <a:gd fmla="*/ 30545 h 165" name="T7"/>
                  <a:gd fmla="*/ 85091 w 181" name="T8"/>
                  <a:gd fmla="*/ 43636 h 165" name="T9"/>
                  <a:gd fmla="*/ 111273 w 181" name="T10"/>
                  <a:gd fmla="*/ 67636 h 165" name="T11"/>
                  <a:gd fmla="*/ 72000 w 181" name="T12"/>
                  <a:gd fmla="*/ 85091 h 165" name="T13"/>
                  <a:gd fmla="*/ 85091 w 181" name="T14"/>
                  <a:gd fmla="*/ 98182 h 165" name="T15"/>
                  <a:gd fmla="*/ 111273 w 181" name="T16"/>
                  <a:gd fmla="*/ 120000 h 165" name="T17"/>
                  <a:gd fmla="*/ 72000 w 181" name="T18"/>
                  <a:gd fmla="*/ 137455 h 165" name="T19"/>
                  <a:gd fmla="*/ 85091 w 181" name="T20"/>
                  <a:gd fmla="*/ 146182 h 165" name="T21"/>
                  <a:gd fmla="*/ 111273 w 181" name="T22"/>
                  <a:gd fmla="*/ 168000 h 165" name="T23"/>
                  <a:gd fmla="*/ 72000 w 181" name="T24"/>
                  <a:gd fmla="*/ 187636 h 165" name="T25"/>
                  <a:gd fmla="*/ 85091 w 181" name="T26"/>
                  <a:gd fmla="*/ 196364 h 165" name="T27"/>
                  <a:gd fmla="*/ 111273 w 181" name="T28"/>
                  <a:gd fmla="*/ 218182 h 165" name="T29"/>
                  <a:gd fmla="*/ 72000 w 181" name="T30"/>
                  <a:gd fmla="*/ 240000 h 165" name="T31"/>
                  <a:gd fmla="*/ 85091 w 181" name="T32"/>
                  <a:gd fmla="*/ 253091 h 165" name="T33"/>
                  <a:gd fmla="*/ 111273 w 181" name="T34"/>
                  <a:gd fmla="*/ 274909 h 165" name="T35"/>
                  <a:gd fmla="*/ 72000 w 181" name="T36"/>
                  <a:gd fmla="*/ 292364 h 165" name="T37"/>
                  <a:gd fmla="*/ 72000 w 181" name="T38"/>
                  <a:gd fmla="*/ 329455 h 165" name="T39"/>
                  <a:gd fmla="*/ 292365 w 181" name="T40"/>
                  <a:gd fmla="*/ 257455 h 165" name="T41"/>
                  <a:gd fmla="*/ 325093 w 181" name="T42"/>
                  <a:gd fmla="*/ 342545 h 165" name="T43"/>
                  <a:gd fmla="*/ 307638 w 181" name="T44"/>
                  <a:gd fmla="*/ 360000 h 165" name="T45"/>
                  <a:gd fmla="*/ 41455 w 181" name="T46"/>
                  <a:gd fmla="*/ 360000 h 165" name="T47"/>
                  <a:gd fmla="*/ 41455 w 181" name="T48"/>
                  <a:gd fmla="*/ 318545 h 165" name="T49"/>
                  <a:gd fmla="*/ 0 w 181" name="T50"/>
                  <a:gd fmla="*/ 288000 h 165" name="T51"/>
                  <a:gd fmla="*/ 41455 w 181" name="T52"/>
                  <a:gd fmla="*/ 261818 h 165" name="T53"/>
                  <a:gd fmla="*/ 0 w 181" name="T54"/>
                  <a:gd fmla="*/ 235636 h 165" name="T55"/>
                  <a:gd fmla="*/ 41455 w 181" name="T56"/>
                  <a:gd fmla="*/ 213818 h 165" name="T57"/>
                  <a:gd fmla="*/ 0 w 181" name="T58"/>
                  <a:gd fmla="*/ 181091 h 165" name="T59"/>
                  <a:gd fmla="*/ 41455 w 181" name="T60"/>
                  <a:gd fmla="*/ 163636 h 165" name="T61"/>
                  <a:gd fmla="*/ 0 w 181" name="T62"/>
                  <a:gd fmla="*/ 133091 h 165" name="T63"/>
                  <a:gd fmla="*/ 41455 w 181" name="T64"/>
                  <a:gd fmla="*/ 111273 h 165" name="T65"/>
                  <a:gd fmla="*/ 0 w 181" name="T66"/>
                  <a:gd fmla="*/ 85091 h 165" name="T67"/>
                  <a:gd fmla="*/ 41455 w 181" name="T68"/>
                  <a:gd fmla="*/ 17455 h 165" name="T69"/>
                  <a:gd fmla="*/ 58909 w 181" name="T70"/>
                  <a:gd fmla="*/ 0 h 165" name="T71"/>
                  <a:gd fmla="*/ 137455 w 181" name="T72"/>
                  <a:gd fmla="*/ 172364 h 165" name="T73"/>
                  <a:gd fmla="*/ 183274 w 181" name="T74"/>
                  <a:gd fmla="*/ 192000 h 165" name="T75"/>
                  <a:gd fmla="*/ 137455 w 181" name="T76"/>
                  <a:gd fmla="*/ 172364 h 165" name="T77"/>
                  <a:gd fmla="*/ 137455 w 181" name="T78"/>
                  <a:gd fmla="*/ 133091 h 165" name="T79"/>
                  <a:gd fmla="*/ 218183 w 181" name="T80"/>
                  <a:gd fmla="*/ 150545 h 165" name="T81"/>
                  <a:gd fmla="*/ 137455 w 181" name="T82"/>
                  <a:gd fmla="*/ 133091 h 165" name="T83"/>
                  <a:gd fmla="*/ 137455 w 181" name="T84"/>
                  <a:gd fmla="*/ 98182 h 165" name="T85"/>
                  <a:gd fmla="*/ 253092 w 181" name="T86"/>
                  <a:gd fmla="*/ 115636 h 165" name="T87"/>
                  <a:gd fmla="*/ 137455 w 181" name="T88"/>
                  <a:gd fmla="*/ 98182 h 165" name="T89"/>
                  <a:gd fmla="*/ 137455 w 181" name="T90"/>
                  <a:gd fmla="*/ 63273 h 165" name="T91"/>
                  <a:gd fmla="*/ 253092 w 181" name="T92"/>
                  <a:gd fmla="*/ 76364 h 165" name="T93"/>
                  <a:gd fmla="*/ 137455 w 181" name="T94"/>
                  <a:gd fmla="*/ 63273 h 165" name="T95"/>
                  <a:gd fmla="*/ 183274 w 181" name="T96"/>
                  <a:gd fmla="*/ 283636 h 165" name="T97"/>
                  <a:gd fmla="*/ 231274 w 181" name="T98"/>
                  <a:gd fmla="*/ 283636 h 165" name="T99"/>
                  <a:gd fmla="*/ 187637 w 181" name="T100"/>
                  <a:gd fmla="*/ 235636 h 165" name="T101"/>
                  <a:gd fmla="*/ 183274 w 181" name="T102"/>
                  <a:gd fmla="*/ 283636 h 165" name="T103"/>
                  <a:gd fmla="*/ 351274 w 181" name="T104"/>
                  <a:gd fmla="*/ 80727 h 165" name="T105"/>
                  <a:gd fmla="*/ 253092 w 181" name="T106"/>
                  <a:gd fmla="*/ 261818 h 165" name="T107"/>
                  <a:gd fmla="*/ 351274 w 181" name="T108"/>
                  <a:gd fmla="*/ 80727 h 16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1" name="T165"/>
                  <a:gd fmla="*/ 0 h 165" name="T166"/>
                  <a:gd fmla="*/ 181 w 181" name="T167"/>
                  <a:gd fmla="*/ 165 h 16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65" w="181">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close/>
                    <a:moveTo>
                      <a:pt x="63" y="79"/>
                    </a:moveTo>
                    <a:lnTo>
                      <a:pt x="63" y="88"/>
                    </a:lnTo>
                    <a:lnTo>
                      <a:pt x="84" y="88"/>
                    </a:lnTo>
                    <a:lnTo>
                      <a:pt x="84" y="79"/>
                    </a:lnTo>
                    <a:lnTo>
                      <a:pt x="63" y="79"/>
                    </a:lnTo>
                    <a:close/>
                    <a:moveTo>
                      <a:pt x="63" y="61"/>
                    </a:moveTo>
                    <a:lnTo>
                      <a:pt x="63" y="69"/>
                    </a:lnTo>
                    <a:lnTo>
                      <a:pt x="100" y="69"/>
                    </a:lnTo>
                    <a:lnTo>
                      <a:pt x="100" y="61"/>
                    </a:lnTo>
                    <a:lnTo>
                      <a:pt x="63" y="61"/>
                    </a:lnTo>
                    <a:close/>
                    <a:moveTo>
                      <a:pt x="63" y="45"/>
                    </a:moveTo>
                    <a:lnTo>
                      <a:pt x="63" y="53"/>
                    </a:lnTo>
                    <a:lnTo>
                      <a:pt x="116" y="53"/>
                    </a:lnTo>
                    <a:lnTo>
                      <a:pt x="116" y="45"/>
                    </a:lnTo>
                    <a:lnTo>
                      <a:pt x="63" y="45"/>
                    </a:lnTo>
                    <a:close/>
                    <a:moveTo>
                      <a:pt x="63" y="29"/>
                    </a:moveTo>
                    <a:lnTo>
                      <a:pt x="63" y="35"/>
                    </a:lnTo>
                    <a:lnTo>
                      <a:pt x="116" y="35"/>
                    </a:lnTo>
                    <a:lnTo>
                      <a:pt x="116" y="29"/>
                    </a:lnTo>
                    <a:lnTo>
                      <a:pt x="63" y="29"/>
                    </a:lnTo>
                    <a:close/>
                    <a:moveTo>
                      <a:pt x="84" y="130"/>
                    </a:moveTo>
                    <a:lnTo>
                      <a:pt x="96" y="130"/>
                    </a:lnTo>
                    <a:lnTo>
                      <a:pt x="106" y="130"/>
                    </a:lnTo>
                    <a:lnTo>
                      <a:pt x="96" y="118"/>
                    </a:lnTo>
                    <a:lnTo>
                      <a:pt x="86" y="108"/>
                    </a:lnTo>
                    <a:lnTo>
                      <a:pt x="86" y="120"/>
                    </a:lnTo>
                    <a:lnTo>
                      <a:pt x="84" y="130"/>
                    </a:lnTo>
                    <a:close/>
                    <a:moveTo>
                      <a:pt x="161" y="37"/>
                    </a:moveTo>
                    <a:lnTo>
                      <a:pt x="96" y="100"/>
                    </a:lnTo>
                    <a:lnTo>
                      <a:pt x="116" y="120"/>
                    </a:lnTo>
                    <a:lnTo>
                      <a:pt x="181" y="57"/>
                    </a:lnTo>
                    <a:lnTo>
                      <a:pt x="161" y="37"/>
                    </a:lnTo>
                    <a:close/>
                  </a:path>
                </a:pathLst>
              </a:custGeom>
              <a:solidFill>
                <a:schemeClr val="bg1"/>
              </a:solidFill>
              <a:ln w="9525">
                <a:noFill/>
                <a:round/>
              </a:ln>
            </p:spPr>
            <p:txBody>
              <a:bodyPr/>
              <a:lstStyle/>
              <a:p>
                <a:endParaRPr altLang="en-US" lang="zh-CN"/>
              </a:p>
            </p:txBody>
          </p:sp>
          <p:sp>
            <p:nvSpPr>
              <p:cNvPr id="14346" name="燕尾形 11"/>
              <p:cNvSpPr>
                <a:spLocks noChangeArrowheads="1"/>
              </p:cNvSpPr>
              <p:nvPr/>
            </p:nvSpPr>
            <p:spPr bwMode="auto">
              <a:xfrm>
                <a:off x="7487091" y="3287783"/>
                <a:ext cx="180000" cy="360000"/>
              </a:xfrm>
              <a:prstGeom prst="chevron">
                <a:avLst>
                  <a:gd fmla="val 71731" name="adj"/>
                </a:avLst>
              </a:prstGeom>
              <a:solidFill>
                <a:schemeClr val="bg1"/>
              </a:solidFill>
              <a:ln w="9525">
                <a:noFill/>
                <a:round/>
              </a:ln>
            </p:spPr>
            <p:txBody>
              <a:bodyPr/>
              <a:lstStyle/>
              <a:p>
                <a:endParaRPr altLang="en-US" lang="zh-CN">
                  <a:latin charset="0" pitchFamily="34" typeface="Calibri"/>
                </a:endParaRPr>
              </a:p>
            </p:txBody>
          </p:sp>
          <p:sp>
            <p:nvSpPr>
              <p:cNvPr id="14347" name="燕尾形 36"/>
              <p:cNvSpPr>
                <a:spLocks noChangeArrowheads="1"/>
              </p:cNvSpPr>
              <p:nvPr/>
            </p:nvSpPr>
            <p:spPr bwMode="auto">
              <a:xfrm flipH="1">
                <a:off x="1476910" y="3287783"/>
                <a:ext cx="180000" cy="360000"/>
              </a:xfrm>
              <a:prstGeom prst="chevron">
                <a:avLst>
                  <a:gd fmla="val 71731" name="adj"/>
                </a:avLst>
              </a:prstGeom>
              <a:solidFill>
                <a:schemeClr val="bg1"/>
              </a:solidFill>
              <a:ln w="9525">
                <a:noFill/>
                <a:round/>
              </a:ln>
            </p:spPr>
            <p:txBody>
              <a:bodyPr/>
              <a:lstStyle/>
              <a:p>
                <a:endParaRPr altLang="en-US" lang="zh-CN">
                  <a:latin charset="0" pitchFamily="34" typeface="Calibri"/>
                </a:endParaRPr>
              </a:p>
            </p:txBody>
          </p:sp>
        </p:grpSp>
      </p:gr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grpSp>
        <p:nvGrpSpPr>
          <p:cNvPr id="23556" name="组合 39"/>
          <p:cNvGrpSpPr/>
          <p:nvPr/>
        </p:nvGrpSpPr>
        <p:grpSpPr>
          <a:xfrm>
            <a:off x="1336675" y="1325563"/>
            <a:ext cx="6330950" cy="2532062"/>
            <a:chOff x="1314451" y="1579235"/>
            <a:chExt cx="6330949" cy="2531994"/>
          </a:xfrm>
        </p:grpSpPr>
        <p:sp>
          <p:nvSpPr>
            <p:cNvPr id="41" name="Freeform 4"/>
            <p:cNvSpPr/>
            <p:nvPr/>
          </p:nvSpPr>
          <p:spPr bwMode="gray">
            <a:xfrm>
              <a:off x="1382714" y="1868152"/>
              <a:ext cx="1022350" cy="134933"/>
            </a:xfrm>
            <a:custGeom>
              <a:gdLst>
                <a:gd fmla="*/ 1270 w 1120" name="T0"/>
                <a:gd fmla="*/ 190 h 252" name="T1"/>
                <a:gd fmla="*/ 1265 w 1120" name="T2"/>
                <a:gd fmla="*/ 188 h 252" name="T3"/>
                <a:gd fmla="*/ 1247 w 1120" name="T4"/>
                <a:gd fmla="*/ 185 h 252" name="T5"/>
                <a:gd fmla="*/ 1218 w 1120" name="T6"/>
                <a:gd fmla="*/ 181 h 252" name="T7"/>
                <a:gd fmla="*/ 1177 w 1120" name="T8"/>
                <a:gd fmla="*/ 175 h 252" name="T9"/>
                <a:gd fmla="*/ 1125 w 1120" name="T10"/>
                <a:gd fmla="*/ 167 h 252" name="T11"/>
                <a:gd fmla="*/ 1064 w 1120" name="T12"/>
                <a:gd fmla="*/ 160 h 252" name="T13"/>
                <a:gd fmla="*/ 993 w 1120" name="T14"/>
                <a:gd fmla="*/ 154 h 252" name="T15"/>
                <a:gd fmla="*/ 914 w 1120" name="T16"/>
                <a:gd fmla="*/ 148 h 252" name="T17"/>
                <a:gd fmla="*/ 828 w 1120" name="T18"/>
                <a:gd fmla="*/ 143 h 252" name="T19"/>
                <a:gd fmla="*/ 733 w 1120" name="T20"/>
                <a:gd fmla="*/ 139 h 252" name="T21"/>
                <a:gd fmla="*/ 630 w 1120" name="T22"/>
                <a:gd fmla="*/ 139 h 252" name="T23"/>
                <a:gd fmla="*/ 528 w 1120" name="T24"/>
                <a:gd fmla="*/ 139 h 252" name="T25"/>
                <a:gd fmla="*/ 435 w 1120" name="T26"/>
                <a:gd fmla="*/ 143 h 252" name="T27"/>
                <a:gd fmla="*/ 349 w 1120" name="T28"/>
                <a:gd fmla="*/ 148 h 252" name="T29"/>
                <a:gd fmla="*/ 270 w 1120" name="T30"/>
                <a:gd fmla="*/ 154 h 252" name="T31"/>
                <a:gd fmla="*/ 202 w 1120" name="T32"/>
                <a:gd fmla="*/ 160 h 252" name="T33"/>
                <a:gd fmla="*/ 143 w 1120" name="T34"/>
                <a:gd fmla="*/ 167 h 252" name="T35"/>
                <a:gd fmla="*/ 93 w 1120" name="T36"/>
                <a:gd fmla="*/ 175 h 252" name="T37"/>
                <a:gd fmla="*/ 52 w 1120" name="T38"/>
                <a:gd fmla="*/ 181 h 252" name="T39"/>
                <a:gd fmla="*/ 23 w 1120" name="T40"/>
                <a:gd fmla="*/ 185 h 252" name="T41"/>
                <a:gd fmla="*/ 7 w 1120" name="T42"/>
                <a:gd fmla="*/ 188 h 252" name="T43"/>
                <a:gd fmla="*/ 0 w 1120" name="T44"/>
                <a:gd fmla="*/ 190 h 252" name="T45"/>
                <a:gd fmla="*/ 0 w 1120" name="T46"/>
                <a:gd fmla="*/ 47 h 252" name="T47"/>
                <a:gd fmla="*/ 635 w 1120" name="T48"/>
                <a:gd fmla="*/ 0 h 252" name="T49"/>
                <a:gd fmla="*/ 1270 w 1120" name="T50"/>
                <a:gd fmla="*/ 47 h 252" name="T51"/>
                <a:gd fmla="*/ 1270 w 1120" name="T52"/>
                <a:gd fmla="*/ 190 h 252" name="T53"/>
                <a:gd fmla="*/ 1270 w 1120" name="T54"/>
                <a:gd fmla="*/ 190 h 25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120" name="T84"/>
                <a:gd fmla="*/ 0 h 252" name="T85"/>
                <a:gd fmla="*/ 1120 w 1120" name="T86"/>
                <a:gd fmla="*/ 252 h 25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251" w="1120">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ln>
          </p:spPr>
          <p:txBody>
            <a:bodyPr/>
            <a:lstStyle/>
            <a:p>
              <a:pPr algn="ctr" fontAlgn="auto">
                <a:spcBef>
                  <a:spcPct val="0"/>
                </a:spcBef>
                <a:spcAft>
                  <a:spcPct val="0"/>
                </a:spcAft>
                <a:defRPr/>
              </a:pPr>
              <a:endParaRPr altLang="zh-CN" lang="zh-CN">
                <a:solidFill>
                  <a:schemeClr val="bg1"/>
                </a:solidFill>
                <a:latin charset="-122" pitchFamily="34" typeface="微软雅黑"/>
                <a:ea charset="-122" pitchFamily="34" typeface="微软雅黑"/>
                <a:cs typeface="Arial"/>
              </a:endParaRPr>
            </a:p>
          </p:txBody>
        </p:sp>
        <p:sp>
          <p:nvSpPr>
            <p:cNvPr id="42" name="Rectangle 5"/>
            <p:cNvSpPr>
              <a:spLocks noChangeArrowheads="1"/>
            </p:cNvSpPr>
            <p:nvPr/>
          </p:nvSpPr>
          <p:spPr bwMode="gray">
            <a:xfrm>
              <a:off x="1314451" y="1628446"/>
              <a:ext cx="1158875" cy="282567"/>
            </a:xfrm>
            <a:prstGeom prst="rect">
              <a:avLst/>
            </a:prstGeom>
            <a:solidFill>
              <a:srgbClr val="00B0F0"/>
            </a:solidFill>
            <a:ln>
              <a:noFill/>
            </a:ln>
          </p:spPr>
          <p:style>
            <a:lnRef idx="1">
              <a:schemeClr val="accent6"/>
            </a:lnRef>
            <a:fillRef idx="3">
              <a:schemeClr val="accent6"/>
            </a:fillRef>
            <a:effectRef idx="2">
              <a:schemeClr val="accent6"/>
            </a:effectRef>
            <a:fontRef idx="minor">
              <a:schemeClr val="lt1"/>
            </a:fontRef>
          </p:style>
          <p:txBody>
            <a:bodyPr anchor="ctr" wrap="none"/>
            <a:lstStyle/>
            <a:p>
              <a:pPr algn="ctr" fontAlgn="auto">
                <a:spcBef>
                  <a:spcPct val="0"/>
                </a:spcBef>
                <a:spcAft>
                  <a:spcPct val="0"/>
                </a:spcAft>
                <a:defRPr/>
              </a:pPr>
              <a:r>
                <a:rPr altLang="zh-CN" b="1" lang="en-US" smtClean="0">
                  <a:solidFill>
                    <a:schemeClr val="bg1"/>
                  </a:solidFill>
                  <a:latin charset="-122" pitchFamily="34" typeface="微软雅黑"/>
                  <a:ea charset="-122" pitchFamily="34" typeface="微软雅黑"/>
                  <a:cs typeface="Arial"/>
                </a:rPr>
                <a:t>1</a:t>
              </a:r>
            </a:p>
          </p:txBody>
        </p:sp>
        <p:sp>
          <p:nvSpPr>
            <p:cNvPr id="43" name="Freeform 4"/>
            <p:cNvSpPr/>
            <p:nvPr/>
          </p:nvSpPr>
          <p:spPr bwMode="gray">
            <a:xfrm>
              <a:off x="1382714" y="2569808"/>
              <a:ext cx="1022350" cy="136521"/>
            </a:xfrm>
            <a:custGeom>
              <a:gdLst>
                <a:gd fmla="*/ 1270 w 1120" name="T0"/>
                <a:gd fmla="*/ 190 h 252" name="T1"/>
                <a:gd fmla="*/ 1265 w 1120" name="T2"/>
                <a:gd fmla="*/ 188 h 252" name="T3"/>
                <a:gd fmla="*/ 1247 w 1120" name="T4"/>
                <a:gd fmla="*/ 185 h 252" name="T5"/>
                <a:gd fmla="*/ 1218 w 1120" name="T6"/>
                <a:gd fmla="*/ 181 h 252" name="T7"/>
                <a:gd fmla="*/ 1177 w 1120" name="T8"/>
                <a:gd fmla="*/ 175 h 252" name="T9"/>
                <a:gd fmla="*/ 1125 w 1120" name="T10"/>
                <a:gd fmla="*/ 167 h 252" name="T11"/>
                <a:gd fmla="*/ 1064 w 1120" name="T12"/>
                <a:gd fmla="*/ 160 h 252" name="T13"/>
                <a:gd fmla="*/ 993 w 1120" name="T14"/>
                <a:gd fmla="*/ 154 h 252" name="T15"/>
                <a:gd fmla="*/ 914 w 1120" name="T16"/>
                <a:gd fmla="*/ 148 h 252" name="T17"/>
                <a:gd fmla="*/ 828 w 1120" name="T18"/>
                <a:gd fmla="*/ 143 h 252" name="T19"/>
                <a:gd fmla="*/ 733 w 1120" name="T20"/>
                <a:gd fmla="*/ 139 h 252" name="T21"/>
                <a:gd fmla="*/ 630 w 1120" name="T22"/>
                <a:gd fmla="*/ 139 h 252" name="T23"/>
                <a:gd fmla="*/ 528 w 1120" name="T24"/>
                <a:gd fmla="*/ 139 h 252" name="T25"/>
                <a:gd fmla="*/ 435 w 1120" name="T26"/>
                <a:gd fmla="*/ 143 h 252" name="T27"/>
                <a:gd fmla="*/ 349 w 1120" name="T28"/>
                <a:gd fmla="*/ 148 h 252" name="T29"/>
                <a:gd fmla="*/ 270 w 1120" name="T30"/>
                <a:gd fmla="*/ 154 h 252" name="T31"/>
                <a:gd fmla="*/ 202 w 1120" name="T32"/>
                <a:gd fmla="*/ 160 h 252" name="T33"/>
                <a:gd fmla="*/ 143 w 1120" name="T34"/>
                <a:gd fmla="*/ 167 h 252" name="T35"/>
                <a:gd fmla="*/ 93 w 1120" name="T36"/>
                <a:gd fmla="*/ 175 h 252" name="T37"/>
                <a:gd fmla="*/ 52 w 1120" name="T38"/>
                <a:gd fmla="*/ 181 h 252" name="T39"/>
                <a:gd fmla="*/ 23 w 1120" name="T40"/>
                <a:gd fmla="*/ 185 h 252" name="T41"/>
                <a:gd fmla="*/ 7 w 1120" name="T42"/>
                <a:gd fmla="*/ 188 h 252" name="T43"/>
                <a:gd fmla="*/ 0 w 1120" name="T44"/>
                <a:gd fmla="*/ 190 h 252" name="T45"/>
                <a:gd fmla="*/ 0 w 1120" name="T46"/>
                <a:gd fmla="*/ 47 h 252" name="T47"/>
                <a:gd fmla="*/ 635 w 1120" name="T48"/>
                <a:gd fmla="*/ 0 h 252" name="T49"/>
                <a:gd fmla="*/ 1270 w 1120" name="T50"/>
                <a:gd fmla="*/ 47 h 252" name="T51"/>
                <a:gd fmla="*/ 1270 w 1120" name="T52"/>
                <a:gd fmla="*/ 190 h 252" name="T53"/>
                <a:gd fmla="*/ 1270 w 1120" name="T54"/>
                <a:gd fmla="*/ 190 h 25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120" name="T84"/>
                <a:gd fmla="*/ 0 h 252" name="T85"/>
                <a:gd fmla="*/ 1120 w 1120" name="T86"/>
                <a:gd fmla="*/ 252 h 25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251" w="1120">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ln>
          </p:spPr>
          <p:txBody>
            <a:bodyPr/>
            <a:lstStyle/>
            <a:p>
              <a:pPr algn="ctr" fontAlgn="auto">
                <a:spcBef>
                  <a:spcPct val="0"/>
                </a:spcBef>
                <a:spcAft>
                  <a:spcPct val="0"/>
                </a:spcAft>
                <a:defRPr/>
              </a:pPr>
              <a:endParaRPr altLang="zh-CN" lang="zh-CN">
                <a:solidFill>
                  <a:schemeClr val="bg1"/>
                </a:solidFill>
                <a:latin charset="-122" pitchFamily="34" typeface="微软雅黑"/>
                <a:ea charset="-122" pitchFamily="34" typeface="微软雅黑"/>
                <a:cs typeface="Arial"/>
              </a:endParaRPr>
            </a:p>
          </p:txBody>
        </p:sp>
        <p:sp>
          <p:nvSpPr>
            <p:cNvPr id="44" name="Rectangle 5"/>
            <p:cNvSpPr>
              <a:spLocks noChangeArrowheads="1"/>
            </p:cNvSpPr>
            <p:nvPr/>
          </p:nvSpPr>
          <p:spPr bwMode="gray">
            <a:xfrm>
              <a:off x="1314451" y="2331690"/>
              <a:ext cx="1158875" cy="280979"/>
            </a:xfrm>
            <a:prstGeom prst="rect">
              <a:avLst/>
            </a:prstGeom>
            <a:solidFill>
              <a:srgbClr val="00B0F0"/>
            </a:solidFill>
            <a:ln>
              <a:noFill/>
            </a:ln>
          </p:spPr>
          <p:style>
            <a:lnRef idx="1">
              <a:schemeClr val="accent6"/>
            </a:lnRef>
            <a:fillRef idx="3">
              <a:schemeClr val="accent6"/>
            </a:fillRef>
            <a:effectRef idx="2">
              <a:schemeClr val="accent6"/>
            </a:effectRef>
            <a:fontRef idx="minor">
              <a:schemeClr val="lt1"/>
            </a:fontRef>
          </p:style>
          <p:txBody>
            <a:bodyPr anchor="ctr" wrap="none"/>
            <a:lstStyle/>
            <a:p>
              <a:pPr algn="ctr" fontAlgn="auto">
                <a:spcBef>
                  <a:spcPct val="0"/>
                </a:spcBef>
                <a:spcAft>
                  <a:spcPct val="0"/>
                </a:spcAft>
                <a:defRPr/>
              </a:pPr>
              <a:r>
                <a:rPr altLang="zh-CN" b="1" lang="en-US" smtClean="0">
                  <a:solidFill>
                    <a:schemeClr val="bg1"/>
                  </a:solidFill>
                  <a:latin charset="-122" pitchFamily="34" typeface="微软雅黑"/>
                  <a:ea charset="-122" pitchFamily="34" typeface="微软雅黑"/>
                  <a:cs typeface="Arial"/>
                </a:rPr>
                <a:t>2</a:t>
              </a:r>
            </a:p>
          </p:txBody>
        </p:sp>
        <p:sp>
          <p:nvSpPr>
            <p:cNvPr id="45" name="Freeform 4"/>
            <p:cNvSpPr/>
            <p:nvPr/>
          </p:nvSpPr>
          <p:spPr bwMode="gray">
            <a:xfrm>
              <a:off x="1382714" y="3271465"/>
              <a:ext cx="1022350" cy="136521"/>
            </a:xfrm>
            <a:custGeom>
              <a:gdLst>
                <a:gd fmla="*/ 1270 w 1120" name="T0"/>
                <a:gd fmla="*/ 190 h 252" name="T1"/>
                <a:gd fmla="*/ 1265 w 1120" name="T2"/>
                <a:gd fmla="*/ 188 h 252" name="T3"/>
                <a:gd fmla="*/ 1247 w 1120" name="T4"/>
                <a:gd fmla="*/ 185 h 252" name="T5"/>
                <a:gd fmla="*/ 1218 w 1120" name="T6"/>
                <a:gd fmla="*/ 181 h 252" name="T7"/>
                <a:gd fmla="*/ 1177 w 1120" name="T8"/>
                <a:gd fmla="*/ 175 h 252" name="T9"/>
                <a:gd fmla="*/ 1125 w 1120" name="T10"/>
                <a:gd fmla="*/ 167 h 252" name="T11"/>
                <a:gd fmla="*/ 1064 w 1120" name="T12"/>
                <a:gd fmla="*/ 160 h 252" name="T13"/>
                <a:gd fmla="*/ 993 w 1120" name="T14"/>
                <a:gd fmla="*/ 154 h 252" name="T15"/>
                <a:gd fmla="*/ 914 w 1120" name="T16"/>
                <a:gd fmla="*/ 148 h 252" name="T17"/>
                <a:gd fmla="*/ 828 w 1120" name="T18"/>
                <a:gd fmla="*/ 143 h 252" name="T19"/>
                <a:gd fmla="*/ 733 w 1120" name="T20"/>
                <a:gd fmla="*/ 139 h 252" name="T21"/>
                <a:gd fmla="*/ 630 w 1120" name="T22"/>
                <a:gd fmla="*/ 139 h 252" name="T23"/>
                <a:gd fmla="*/ 528 w 1120" name="T24"/>
                <a:gd fmla="*/ 139 h 252" name="T25"/>
                <a:gd fmla="*/ 435 w 1120" name="T26"/>
                <a:gd fmla="*/ 143 h 252" name="T27"/>
                <a:gd fmla="*/ 349 w 1120" name="T28"/>
                <a:gd fmla="*/ 148 h 252" name="T29"/>
                <a:gd fmla="*/ 270 w 1120" name="T30"/>
                <a:gd fmla="*/ 154 h 252" name="T31"/>
                <a:gd fmla="*/ 202 w 1120" name="T32"/>
                <a:gd fmla="*/ 160 h 252" name="T33"/>
                <a:gd fmla="*/ 143 w 1120" name="T34"/>
                <a:gd fmla="*/ 167 h 252" name="T35"/>
                <a:gd fmla="*/ 93 w 1120" name="T36"/>
                <a:gd fmla="*/ 175 h 252" name="T37"/>
                <a:gd fmla="*/ 52 w 1120" name="T38"/>
                <a:gd fmla="*/ 181 h 252" name="T39"/>
                <a:gd fmla="*/ 23 w 1120" name="T40"/>
                <a:gd fmla="*/ 185 h 252" name="T41"/>
                <a:gd fmla="*/ 7 w 1120" name="T42"/>
                <a:gd fmla="*/ 188 h 252" name="T43"/>
                <a:gd fmla="*/ 0 w 1120" name="T44"/>
                <a:gd fmla="*/ 190 h 252" name="T45"/>
                <a:gd fmla="*/ 0 w 1120" name="T46"/>
                <a:gd fmla="*/ 47 h 252" name="T47"/>
                <a:gd fmla="*/ 635 w 1120" name="T48"/>
                <a:gd fmla="*/ 0 h 252" name="T49"/>
                <a:gd fmla="*/ 1270 w 1120" name="T50"/>
                <a:gd fmla="*/ 47 h 252" name="T51"/>
                <a:gd fmla="*/ 1270 w 1120" name="T52"/>
                <a:gd fmla="*/ 190 h 252" name="T53"/>
                <a:gd fmla="*/ 1270 w 1120" name="T54"/>
                <a:gd fmla="*/ 190 h 25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120" name="T84"/>
                <a:gd fmla="*/ 0 h 252" name="T85"/>
                <a:gd fmla="*/ 1120 w 1120" name="T86"/>
                <a:gd fmla="*/ 252 h 25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251" w="1120">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ln>
          </p:spPr>
          <p:txBody>
            <a:bodyPr/>
            <a:lstStyle/>
            <a:p>
              <a:pPr algn="ctr" fontAlgn="auto">
                <a:spcBef>
                  <a:spcPct val="0"/>
                </a:spcBef>
                <a:spcAft>
                  <a:spcPct val="0"/>
                </a:spcAft>
                <a:defRPr/>
              </a:pPr>
              <a:endParaRPr altLang="zh-CN" lang="zh-CN">
                <a:solidFill>
                  <a:schemeClr val="bg1"/>
                </a:solidFill>
                <a:latin charset="-122" pitchFamily="34" typeface="微软雅黑"/>
                <a:ea charset="-122" pitchFamily="34" typeface="微软雅黑"/>
                <a:cs typeface="Arial"/>
              </a:endParaRPr>
            </a:p>
          </p:txBody>
        </p:sp>
        <p:sp>
          <p:nvSpPr>
            <p:cNvPr id="46" name="Rectangle 5"/>
            <p:cNvSpPr>
              <a:spLocks noChangeArrowheads="1"/>
            </p:cNvSpPr>
            <p:nvPr/>
          </p:nvSpPr>
          <p:spPr bwMode="gray">
            <a:xfrm>
              <a:off x="1314451" y="3033346"/>
              <a:ext cx="1158875" cy="280979"/>
            </a:xfrm>
            <a:prstGeom prst="rect">
              <a:avLst/>
            </a:prstGeom>
            <a:solidFill>
              <a:srgbClr val="00B0F0"/>
            </a:solidFill>
            <a:ln>
              <a:noFill/>
            </a:ln>
          </p:spPr>
          <p:style>
            <a:lnRef idx="1">
              <a:schemeClr val="accent6"/>
            </a:lnRef>
            <a:fillRef idx="3">
              <a:schemeClr val="accent6"/>
            </a:fillRef>
            <a:effectRef idx="2">
              <a:schemeClr val="accent6"/>
            </a:effectRef>
            <a:fontRef idx="minor">
              <a:schemeClr val="lt1"/>
            </a:fontRef>
          </p:style>
          <p:txBody>
            <a:bodyPr anchor="ctr" wrap="none"/>
            <a:lstStyle/>
            <a:p>
              <a:pPr algn="ctr" fontAlgn="auto">
                <a:spcBef>
                  <a:spcPct val="0"/>
                </a:spcBef>
                <a:spcAft>
                  <a:spcPct val="0"/>
                </a:spcAft>
                <a:defRPr/>
              </a:pPr>
              <a:r>
                <a:rPr altLang="zh-CN" b="1" lang="en-US" smtClean="0">
                  <a:solidFill>
                    <a:schemeClr val="bg1"/>
                  </a:solidFill>
                  <a:latin charset="-122" pitchFamily="34" typeface="微软雅黑"/>
                  <a:ea charset="-122" pitchFamily="34" typeface="微软雅黑"/>
                  <a:cs typeface="Arial"/>
                </a:rPr>
                <a:t>3</a:t>
              </a:r>
            </a:p>
          </p:txBody>
        </p:sp>
        <p:sp>
          <p:nvSpPr>
            <p:cNvPr id="47" name="Freeform 4"/>
            <p:cNvSpPr/>
            <p:nvPr/>
          </p:nvSpPr>
          <p:spPr bwMode="gray">
            <a:xfrm>
              <a:off x="1382714" y="3974708"/>
              <a:ext cx="1022350" cy="136521"/>
            </a:xfrm>
            <a:custGeom>
              <a:gdLst>
                <a:gd fmla="*/ 1270 w 1120" name="T0"/>
                <a:gd fmla="*/ 190 h 252" name="T1"/>
                <a:gd fmla="*/ 1265 w 1120" name="T2"/>
                <a:gd fmla="*/ 188 h 252" name="T3"/>
                <a:gd fmla="*/ 1247 w 1120" name="T4"/>
                <a:gd fmla="*/ 185 h 252" name="T5"/>
                <a:gd fmla="*/ 1218 w 1120" name="T6"/>
                <a:gd fmla="*/ 181 h 252" name="T7"/>
                <a:gd fmla="*/ 1177 w 1120" name="T8"/>
                <a:gd fmla="*/ 175 h 252" name="T9"/>
                <a:gd fmla="*/ 1125 w 1120" name="T10"/>
                <a:gd fmla="*/ 167 h 252" name="T11"/>
                <a:gd fmla="*/ 1064 w 1120" name="T12"/>
                <a:gd fmla="*/ 160 h 252" name="T13"/>
                <a:gd fmla="*/ 993 w 1120" name="T14"/>
                <a:gd fmla="*/ 154 h 252" name="T15"/>
                <a:gd fmla="*/ 914 w 1120" name="T16"/>
                <a:gd fmla="*/ 148 h 252" name="T17"/>
                <a:gd fmla="*/ 828 w 1120" name="T18"/>
                <a:gd fmla="*/ 143 h 252" name="T19"/>
                <a:gd fmla="*/ 733 w 1120" name="T20"/>
                <a:gd fmla="*/ 139 h 252" name="T21"/>
                <a:gd fmla="*/ 630 w 1120" name="T22"/>
                <a:gd fmla="*/ 139 h 252" name="T23"/>
                <a:gd fmla="*/ 528 w 1120" name="T24"/>
                <a:gd fmla="*/ 139 h 252" name="T25"/>
                <a:gd fmla="*/ 435 w 1120" name="T26"/>
                <a:gd fmla="*/ 143 h 252" name="T27"/>
                <a:gd fmla="*/ 349 w 1120" name="T28"/>
                <a:gd fmla="*/ 148 h 252" name="T29"/>
                <a:gd fmla="*/ 270 w 1120" name="T30"/>
                <a:gd fmla="*/ 154 h 252" name="T31"/>
                <a:gd fmla="*/ 202 w 1120" name="T32"/>
                <a:gd fmla="*/ 160 h 252" name="T33"/>
                <a:gd fmla="*/ 143 w 1120" name="T34"/>
                <a:gd fmla="*/ 167 h 252" name="T35"/>
                <a:gd fmla="*/ 93 w 1120" name="T36"/>
                <a:gd fmla="*/ 175 h 252" name="T37"/>
                <a:gd fmla="*/ 52 w 1120" name="T38"/>
                <a:gd fmla="*/ 181 h 252" name="T39"/>
                <a:gd fmla="*/ 23 w 1120" name="T40"/>
                <a:gd fmla="*/ 185 h 252" name="T41"/>
                <a:gd fmla="*/ 7 w 1120" name="T42"/>
                <a:gd fmla="*/ 188 h 252" name="T43"/>
                <a:gd fmla="*/ 0 w 1120" name="T44"/>
                <a:gd fmla="*/ 190 h 252" name="T45"/>
                <a:gd fmla="*/ 0 w 1120" name="T46"/>
                <a:gd fmla="*/ 47 h 252" name="T47"/>
                <a:gd fmla="*/ 635 w 1120" name="T48"/>
                <a:gd fmla="*/ 0 h 252" name="T49"/>
                <a:gd fmla="*/ 1270 w 1120" name="T50"/>
                <a:gd fmla="*/ 47 h 252" name="T51"/>
                <a:gd fmla="*/ 1270 w 1120" name="T52"/>
                <a:gd fmla="*/ 190 h 252" name="T53"/>
                <a:gd fmla="*/ 1270 w 1120" name="T54"/>
                <a:gd fmla="*/ 190 h 25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120" name="T84"/>
                <a:gd fmla="*/ 0 h 252" name="T85"/>
                <a:gd fmla="*/ 1120 w 1120" name="T86"/>
                <a:gd fmla="*/ 252 h 25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251" w="1120">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ln>
          </p:spPr>
          <p:txBody>
            <a:bodyPr/>
            <a:lstStyle/>
            <a:p>
              <a:pPr algn="ctr" fontAlgn="auto">
                <a:spcBef>
                  <a:spcPct val="0"/>
                </a:spcBef>
                <a:spcAft>
                  <a:spcPct val="0"/>
                </a:spcAft>
                <a:defRPr/>
              </a:pPr>
              <a:endParaRPr altLang="zh-CN" lang="zh-CN">
                <a:solidFill>
                  <a:schemeClr val="bg1"/>
                </a:solidFill>
                <a:latin charset="-122" pitchFamily="34" typeface="微软雅黑"/>
                <a:ea charset="-122" pitchFamily="34" typeface="微软雅黑"/>
                <a:cs typeface="Arial"/>
              </a:endParaRPr>
            </a:p>
          </p:txBody>
        </p:sp>
        <p:sp>
          <p:nvSpPr>
            <p:cNvPr id="48" name="Rectangle 5"/>
            <p:cNvSpPr>
              <a:spLocks noChangeArrowheads="1"/>
            </p:cNvSpPr>
            <p:nvPr/>
          </p:nvSpPr>
          <p:spPr bwMode="gray">
            <a:xfrm>
              <a:off x="1314451" y="3735002"/>
              <a:ext cx="1158875" cy="282567"/>
            </a:xfrm>
            <a:prstGeom prst="rect">
              <a:avLst/>
            </a:prstGeom>
            <a:solidFill>
              <a:srgbClr val="00B0F0"/>
            </a:solidFill>
            <a:ln>
              <a:noFill/>
            </a:ln>
          </p:spPr>
          <p:style>
            <a:lnRef idx="1">
              <a:schemeClr val="accent6"/>
            </a:lnRef>
            <a:fillRef idx="3">
              <a:schemeClr val="accent6"/>
            </a:fillRef>
            <a:effectRef idx="2">
              <a:schemeClr val="accent6"/>
            </a:effectRef>
            <a:fontRef idx="minor">
              <a:schemeClr val="lt1"/>
            </a:fontRef>
          </p:style>
          <p:txBody>
            <a:bodyPr anchor="ctr" wrap="none"/>
            <a:lstStyle/>
            <a:p>
              <a:pPr algn="ctr" fontAlgn="auto">
                <a:spcBef>
                  <a:spcPct val="0"/>
                </a:spcBef>
                <a:spcAft>
                  <a:spcPct val="0"/>
                </a:spcAft>
                <a:defRPr/>
              </a:pPr>
              <a:r>
                <a:rPr altLang="zh-CN" b="1" lang="en-US" smtClean="0">
                  <a:solidFill>
                    <a:schemeClr val="bg1"/>
                  </a:solidFill>
                  <a:latin charset="-122" pitchFamily="34" typeface="微软雅黑"/>
                  <a:ea charset="-122" pitchFamily="34" typeface="微软雅黑"/>
                  <a:cs typeface="Arial"/>
                </a:rPr>
                <a:t>4</a:t>
              </a:r>
            </a:p>
          </p:txBody>
        </p:sp>
        <p:cxnSp>
          <p:nvCxnSpPr>
            <p:cNvPr id="49" name="直接连接符 48"/>
            <p:cNvCxnSpPr>
              <a:stCxn id="42" idx="2"/>
              <a:endCxn id="44" idx="0"/>
            </p:cNvCxnSpPr>
            <p:nvPr/>
          </p:nvCxnSpPr>
          <p:spPr>
            <a:xfrm flipH="1">
              <a:off x="1893889" y="1911013"/>
              <a:ext cx="0" cy="420677"/>
            </a:xfrm>
            <a:prstGeom prst="line">
              <a:avLst/>
            </a:prstGeom>
            <a:ln w="12700">
              <a:solidFill>
                <a:srgbClr val="00B0F0"/>
              </a:solidFill>
              <a:prstDash val="dash"/>
              <a:tailEnd type="stealth"/>
            </a:ln>
          </p:spPr>
          <p:style>
            <a:lnRef idx="1">
              <a:schemeClr val="accent6"/>
            </a:lnRef>
            <a:fillRef idx="0">
              <a:schemeClr val="accent6"/>
            </a:fillRef>
            <a:effectRef idx="0">
              <a:schemeClr val="accent6"/>
            </a:effectRef>
            <a:fontRef idx="minor">
              <a:schemeClr val="tx1"/>
            </a:fontRef>
          </p:style>
        </p:cxnSp>
        <p:cxnSp>
          <p:nvCxnSpPr>
            <p:cNvPr id="50" name="直接连接符 49"/>
            <p:cNvCxnSpPr>
              <a:stCxn id="44" idx="2"/>
              <a:endCxn id="46" idx="0"/>
            </p:cNvCxnSpPr>
            <p:nvPr/>
          </p:nvCxnSpPr>
          <p:spPr>
            <a:xfrm flipH="1">
              <a:off x="1893889" y="2612669"/>
              <a:ext cx="0" cy="420677"/>
            </a:xfrm>
            <a:prstGeom prst="line">
              <a:avLst/>
            </a:prstGeom>
            <a:ln w="12700">
              <a:solidFill>
                <a:srgbClr val="00B0F0"/>
              </a:solidFill>
              <a:prstDash val="dash"/>
              <a:tailEnd type="stealth"/>
            </a:ln>
          </p:spPr>
          <p:style>
            <a:lnRef idx="1">
              <a:schemeClr val="accent6"/>
            </a:lnRef>
            <a:fillRef idx="0">
              <a:schemeClr val="accent6"/>
            </a:fillRef>
            <a:effectRef idx="0">
              <a:schemeClr val="accent6"/>
            </a:effectRef>
            <a:fontRef idx="minor">
              <a:schemeClr val="tx1"/>
            </a:fontRef>
          </p:style>
        </p:cxnSp>
        <p:cxnSp>
          <p:nvCxnSpPr>
            <p:cNvPr id="51" name="直接连接符 50"/>
            <p:cNvCxnSpPr>
              <a:stCxn id="46" idx="2"/>
              <a:endCxn id="48" idx="0"/>
            </p:cNvCxnSpPr>
            <p:nvPr/>
          </p:nvCxnSpPr>
          <p:spPr>
            <a:xfrm flipH="1">
              <a:off x="1893889" y="3314325"/>
              <a:ext cx="0" cy="420677"/>
            </a:xfrm>
            <a:prstGeom prst="line">
              <a:avLst/>
            </a:prstGeom>
            <a:ln w="12700">
              <a:solidFill>
                <a:srgbClr val="00B0F0"/>
              </a:solidFill>
              <a:prstDash val="dash"/>
              <a:tailEnd type="stealth"/>
            </a:ln>
          </p:spPr>
          <p:style>
            <a:lnRef idx="1">
              <a:schemeClr val="accent6"/>
            </a:lnRef>
            <a:fillRef idx="0">
              <a:schemeClr val="accent6"/>
            </a:fillRef>
            <a:effectRef idx="0">
              <a:schemeClr val="accent6"/>
            </a:effectRef>
            <a:fontRef idx="minor">
              <a:schemeClr val="tx1"/>
            </a:fontRef>
          </p:style>
        </p:cxnSp>
        <p:sp>
          <p:nvSpPr>
            <p:cNvPr id="52" name="矩形 51"/>
            <p:cNvSpPr/>
            <p:nvPr/>
          </p:nvSpPr>
          <p:spPr>
            <a:xfrm>
              <a:off x="2541589" y="1579235"/>
              <a:ext cx="5103811" cy="408421"/>
            </a:xfrm>
            <a:prstGeom prst="rect">
              <a:avLst/>
            </a:prstGeom>
          </p:spPr>
          <p:txBody>
            <a:bodyPr>
              <a:spAutoFit/>
            </a:bodyPr>
            <a:lstStyle/>
            <a:p>
              <a:pPr algn="just" fontAlgn="auto">
                <a:lnSpc>
                  <a:spcPct val="130000"/>
                </a:lnSpc>
                <a:spcBef>
                  <a:spcPct val="0"/>
                </a:spcBef>
                <a:spcAft>
                  <a:spcPct val="0"/>
                </a:spcAft>
                <a:defRPr/>
              </a:pPr>
              <a:r>
                <a:rPr altLang="en-US" lang="zh-CN" sz="1600">
                  <a:solidFill>
                    <a:schemeClr val="tx1">
                      <a:lumMod val="65000"/>
                      <a:lumOff val="35000"/>
                    </a:schemeClr>
                  </a:solidFill>
                  <a:latin charset="-122" pitchFamily="34" typeface="微软雅黑"/>
                  <a:ea charset="-122" pitchFamily="34" typeface="微软雅黑"/>
                </a:rPr>
                <a:t>请自行输入文字请自行输入文字请自行输入文字</a:t>
              </a:r>
            </a:p>
          </p:txBody>
        </p:sp>
        <p:sp>
          <p:nvSpPr>
            <p:cNvPr id="53" name="矩形 52"/>
            <p:cNvSpPr/>
            <p:nvPr/>
          </p:nvSpPr>
          <p:spPr>
            <a:xfrm>
              <a:off x="2541589" y="2266604"/>
              <a:ext cx="5103811" cy="408421"/>
            </a:xfrm>
            <a:prstGeom prst="rect">
              <a:avLst/>
            </a:prstGeom>
          </p:spPr>
          <p:txBody>
            <a:bodyPr>
              <a:spAutoFit/>
            </a:bodyPr>
            <a:lstStyle/>
            <a:p>
              <a:pPr algn="just" fontAlgn="auto">
                <a:lnSpc>
                  <a:spcPct val="130000"/>
                </a:lnSpc>
                <a:spcBef>
                  <a:spcPct val="0"/>
                </a:spcBef>
                <a:spcAft>
                  <a:spcPct val="0"/>
                </a:spcAft>
                <a:defRPr/>
              </a:pPr>
              <a:r>
                <a:rPr altLang="en-US" lang="zh-CN" sz="1600">
                  <a:solidFill>
                    <a:schemeClr val="tx1">
                      <a:lumMod val="65000"/>
                      <a:lumOff val="35000"/>
                    </a:schemeClr>
                  </a:solidFill>
                  <a:latin charset="-122" pitchFamily="34" typeface="微软雅黑"/>
                  <a:ea charset="-122" pitchFamily="34" typeface="微软雅黑"/>
                </a:rPr>
                <a:t>请自行输入文字请自行输入文字请自行输入文字</a:t>
              </a:r>
            </a:p>
          </p:txBody>
        </p:sp>
        <p:sp>
          <p:nvSpPr>
            <p:cNvPr id="54" name="矩形 53"/>
            <p:cNvSpPr/>
            <p:nvPr/>
          </p:nvSpPr>
          <p:spPr>
            <a:xfrm>
              <a:off x="2541589" y="2984134"/>
              <a:ext cx="5103811" cy="408421"/>
            </a:xfrm>
            <a:prstGeom prst="rect">
              <a:avLst/>
            </a:prstGeom>
          </p:spPr>
          <p:txBody>
            <a:bodyPr>
              <a:spAutoFit/>
            </a:bodyPr>
            <a:lstStyle/>
            <a:p>
              <a:pPr algn="just" fontAlgn="auto">
                <a:lnSpc>
                  <a:spcPct val="130000"/>
                </a:lnSpc>
                <a:spcBef>
                  <a:spcPct val="0"/>
                </a:spcBef>
                <a:spcAft>
                  <a:spcPct val="0"/>
                </a:spcAft>
                <a:defRPr/>
              </a:pPr>
              <a:r>
                <a:rPr altLang="en-US" lang="zh-CN" sz="1600">
                  <a:solidFill>
                    <a:schemeClr val="tx1">
                      <a:lumMod val="65000"/>
                      <a:lumOff val="35000"/>
                    </a:schemeClr>
                  </a:solidFill>
                  <a:latin charset="-122" pitchFamily="34" typeface="微软雅黑"/>
                  <a:ea charset="-122" pitchFamily="34" typeface="微软雅黑"/>
                </a:rPr>
                <a:t>请自行输入文字请自行输入文字请自行输入文字</a:t>
              </a:r>
            </a:p>
          </p:txBody>
        </p:sp>
        <p:sp>
          <p:nvSpPr>
            <p:cNvPr id="55" name="矩形 54"/>
            <p:cNvSpPr/>
            <p:nvPr/>
          </p:nvSpPr>
          <p:spPr>
            <a:xfrm>
              <a:off x="2541589" y="3669916"/>
              <a:ext cx="5103811" cy="408421"/>
            </a:xfrm>
            <a:prstGeom prst="rect">
              <a:avLst/>
            </a:prstGeom>
          </p:spPr>
          <p:txBody>
            <a:bodyPr>
              <a:spAutoFit/>
            </a:bodyPr>
            <a:lstStyle/>
            <a:p>
              <a:pPr algn="just" fontAlgn="auto">
                <a:lnSpc>
                  <a:spcPct val="130000"/>
                </a:lnSpc>
                <a:spcBef>
                  <a:spcPct val="0"/>
                </a:spcBef>
                <a:spcAft>
                  <a:spcPct val="0"/>
                </a:spcAft>
                <a:defRPr/>
              </a:pPr>
              <a:r>
                <a:rPr altLang="en-US" lang="zh-CN" sz="1600">
                  <a:solidFill>
                    <a:schemeClr val="tx1">
                      <a:lumMod val="65000"/>
                      <a:lumOff val="35000"/>
                    </a:schemeClr>
                  </a:solidFill>
                  <a:latin charset="-122" pitchFamily="34" typeface="微软雅黑"/>
                  <a:ea charset="-122" pitchFamily="34" typeface="微软雅黑"/>
                </a:rPr>
                <a:t>请自行输入文字请自行输入文字请自行输入文字</a:t>
              </a:r>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pic>
        <p:nvPicPr>
          <p:cNvPr descr="c:\DOCUME~1\mypc\APPLIC~1\360se6\USERDA~1\Temp\213291~1.JPG" id="10244" name="Picture 4"/>
          <p:cNvPicPr>
            <a:picLocks noChangeArrowheads="1" noChangeAspect="1"/>
          </p:cNvPicPr>
          <p:nvPr/>
        </p:nvPicPr>
        <p:blipFill>
          <a:blip r:embed="rId2">
            <a:extLst/>
          </a:blip>
          <a:stretch>
            <a:fillRect/>
          </a:stretch>
        </p:blipFill>
        <p:spPr bwMode="auto">
          <a:xfrm>
            <a:off x="1288978" y="937927"/>
            <a:ext cx="5222956" cy="3483670"/>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213291~1.JPG" id="16" name="Picture 4"/>
          <p:cNvPicPr>
            <a:picLocks noChangeArrowheads="1" noChangeAspect="1"/>
          </p:cNvPicPr>
          <p:nvPr/>
        </p:nvPicPr>
        <p:blipFill>
          <a:blip r:embed="rId3">
            <a:extLst/>
          </a:blip>
          <a:stretch>
            <a:fillRect/>
          </a:stretch>
        </p:blipFill>
        <p:spPr bwMode="auto">
          <a:xfrm>
            <a:off x="6689578" y="937927"/>
            <a:ext cx="1338806" cy="892972"/>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213291~1.JPG" id="17" name="Picture 4"/>
          <p:cNvPicPr>
            <a:picLocks noChangeArrowheads="1" noChangeAspect="1"/>
          </p:cNvPicPr>
          <p:nvPr/>
        </p:nvPicPr>
        <p:blipFill>
          <a:blip r:embed="rId4">
            <a:extLst/>
          </a:blip>
          <a:stretch>
            <a:fillRect/>
          </a:stretch>
        </p:blipFill>
        <p:spPr bwMode="auto">
          <a:xfrm>
            <a:off x="6689578" y="1995686"/>
            <a:ext cx="1338806" cy="892972"/>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213291~1.JPG" id="18" name="Picture 4"/>
          <p:cNvPicPr>
            <a:picLocks noChangeArrowheads="1" noChangeAspect="1"/>
          </p:cNvPicPr>
          <p:nvPr/>
        </p:nvPicPr>
        <p:blipFill>
          <a:blip r:embed="rId5">
            <a:extLst/>
          </a:blip>
          <a:stretch>
            <a:fillRect/>
          </a:stretch>
        </p:blipFill>
        <p:spPr bwMode="auto">
          <a:xfrm>
            <a:off x="6689578" y="3003798"/>
            <a:ext cx="1338806" cy="892972"/>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213291~1.JPG" id="19" name="Picture 4"/>
          <p:cNvPicPr>
            <a:picLocks noChangeArrowheads="1" noChangeAspect="1"/>
          </p:cNvPicPr>
          <p:nvPr/>
        </p:nvPicPr>
        <p:blipFill>
          <a:blip r:embed="rId6">
            <a:extLst/>
          </a:blip>
          <a:stretch>
            <a:fillRect/>
          </a:stretch>
        </p:blipFill>
        <p:spPr bwMode="auto">
          <a:xfrm>
            <a:off x="6689578" y="4046706"/>
            <a:ext cx="1338806" cy="374891"/>
          </a:xfrm>
          <a:prstGeom prst="roundRect">
            <a:avLst>
              <a:gd fmla="val 3137" name="adj"/>
            </a:avLst>
          </a:prstGeom>
          <a:noFill/>
          <a:effectLst>
            <a:outerShdw algn="tl" dir="2700000" dist="38100" rotWithShape="0">
              <a:prstClr val="black">
                <a:alpha val="20000"/>
              </a:prstClr>
            </a:outerShdw>
          </a:effectLst>
          <a:extLst/>
        </p:spPr>
      </p:pic>
      <p:sp>
        <p:nvSpPr>
          <p:cNvPr id="10" name="TextBox 9"/>
          <p:cNvSpPr txBox="1"/>
          <p:nvPr/>
        </p:nvSpPr>
        <p:spPr>
          <a:xfrm>
            <a:off x="1408747" y="2598738"/>
            <a:ext cx="49834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图片资源来自网络，此处仅作为展示示例，使用者请自行配图</a:t>
            </a:r>
          </a:p>
        </p:txBody>
      </p:sp>
      <p:sp>
        <p:nvSpPr>
          <p:cNvPr id="11" name="TextBox 10"/>
          <p:cNvSpPr txBox="1"/>
          <p:nvPr/>
        </p:nvSpPr>
        <p:spPr>
          <a:xfrm>
            <a:off x="6556218" y="1230313"/>
            <a:ext cx="16052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图片资源来自网络</a:t>
            </a:r>
          </a:p>
        </p:txBody>
      </p:sp>
      <p:sp>
        <p:nvSpPr>
          <p:cNvPr id="12" name="TextBox 11"/>
          <p:cNvSpPr txBox="1"/>
          <p:nvPr/>
        </p:nvSpPr>
        <p:spPr>
          <a:xfrm>
            <a:off x="6467316" y="2293938"/>
            <a:ext cx="17830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此处仅作为展示示例</a:t>
            </a:r>
          </a:p>
        </p:txBody>
      </p:sp>
      <p:sp>
        <p:nvSpPr>
          <p:cNvPr id="13" name="TextBox 12"/>
          <p:cNvSpPr txBox="1"/>
          <p:nvPr/>
        </p:nvSpPr>
        <p:spPr>
          <a:xfrm>
            <a:off x="6556218" y="3295650"/>
            <a:ext cx="16052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使用者请自行配图</a:t>
            </a:r>
          </a:p>
        </p:txBody>
      </p:sp>
      <p:sp>
        <p:nvSpPr>
          <p:cNvPr id="15" name="TextBox 14"/>
          <p:cNvSpPr txBox="1"/>
          <p:nvPr/>
        </p:nvSpPr>
        <p:spPr>
          <a:xfrm>
            <a:off x="6556218" y="4049713"/>
            <a:ext cx="16052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使用者请自行配图</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graphicFrame>
        <p:nvGraphicFramePr>
          <p:cNvPr id="25604" name="图表 1"/>
          <p:cNvGraphicFramePr/>
          <p:nvPr/>
        </p:nvGraphicFramePr>
        <p:xfrm>
          <a:off x="1136650" y="865188"/>
          <a:ext cx="6942138" cy="3690937"/>
        </p:xfrm>
        <a:graphic>
          <a:graphicData uri="http://schemas.openxmlformats.org/presentationml/2006/ole">
            <mc:AlternateContent>
              <mc:Choice xmlns:v="urn:schemas-microsoft-com:vml" Requires="v">
                <p:oleObj imgH="3688400" imgW="6943946" progId="Excel.Chart.8" r:id="rId2" spid="_x0000_s1039">
                  <p:embed/>
                </p:oleObj>
              </mc:Choice>
              <mc:Fallback>
                <p:oleObj imgH="3688400" imgW="6943946"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136650" y="865188"/>
                        <a:ext cx="6942138" cy="3690937"/>
                      </a:xfrm>
                      <a:prstGeom prst="rect">
                        <a:avLst/>
                      </a:prstGeom>
                      <a:noFill/>
                    </p:spPr>
                  </p:pic>
                </p:oleObj>
              </mc:Fallback>
            </mc:AlternateContent>
          </a:graphicData>
        </a:graphic>
      </p:graphicFrame>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8" name="文本框 24"/>
          <p:cNvSpPr txBox="1"/>
          <p:nvPr/>
        </p:nvSpPr>
        <p:spPr>
          <a:xfrm>
            <a:off x="1187450" y="1619250"/>
            <a:ext cx="3240088" cy="2663825"/>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endParaRPr altLang="zh-CN" lang="en-US" smtClean="0" sz="1600">
              <a:solidFill>
                <a:schemeClr val="tx1">
                  <a:lumMod val="65000"/>
                  <a:lumOff val="35000"/>
                </a:schemeClr>
              </a:solidFill>
              <a:latin charset="-122" pitchFamily="34" typeface="微软雅黑"/>
              <a:ea charset="-122" pitchFamily="34" typeface="微软雅黑"/>
            </a:endParaRPr>
          </a:p>
          <a:p>
            <a:pPr eaLnBrk="0" fontAlgn="auto" hangingPunct="0">
              <a:lnSpc>
                <a:spcPct val="150000"/>
              </a:lnSpc>
              <a:spcBef>
                <a:spcPct val="0"/>
              </a:spcBef>
              <a:spcAft>
                <a:spcPct val="0"/>
              </a:spcAft>
              <a:defRPr/>
            </a:pPr>
            <a:r>
              <a:rPr altLang="zh-CN" lang="en-US" smtClean="0" sz="16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a:t>
            </a:r>
          </a:p>
        </p:txBody>
      </p:sp>
      <p:sp>
        <p:nvSpPr>
          <p:cNvPr id="26629" name="矩形 2"/>
          <p:cNvSpPr>
            <a:spLocks noChangeArrowheads="1"/>
          </p:cNvSpPr>
          <p:nvPr/>
        </p:nvSpPr>
        <p:spPr bwMode="auto">
          <a:xfrm>
            <a:off x="1187450" y="914400"/>
            <a:ext cx="894080" cy="518160"/>
          </a:xfrm>
          <a:prstGeom prst="rect">
            <a:avLst/>
          </a:prstGeom>
          <a:noFill/>
          <a:ln w="9525">
            <a:noFill/>
            <a:miter lim="800000"/>
          </a:ln>
        </p:spPr>
        <p:txBody>
          <a:bodyPr wrap="none">
            <a:spAutoFit/>
          </a:bodyPr>
          <a:lstStyle/>
          <a:p>
            <a:r>
              <a:rPr altLang="en-US" lang="zh-CN" sz="2800">
                <a:solidFill>
                  <a:srgbClr val="595959"/>
                </a:solidFill>
                <a:latin charset="-122" pitchFamily="34" typeface="微软雅黑"/>
                <a:ea charset="-122" pitchFamily="34" typeface="微软雅黑"/>
              </a:rPr>
              <a:t>标题</a:t>
            </a:r>
          </a:p>
        </p:txBody>
      </p:sp>
      <p:sp>
        <p:nvSpPr>
          <p:cNvPr id="10" name="文本框 24"/>
          <p:cNvSpPr txBox="1"/>
          <p:nvPr/>
        </p:nvSpPr>
        <p:spPr>
          <a:xfrm>
            <a:off x="4716463" y="1619250"/>
            <a:ext cx="3240087" cy="2663825"/>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6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a:t>
            </a:r>
          </a:p>
        </p:txBody>
      </p:sp>
      <p:cxnSp>
        <p:nvCxnSpPr>
          <p:cNvPr id="6" name="直接连接符 5"/>
          <p:cNvCxnSpPr/>
          <p:nvPr/>
        </p:nvCxnSpPr>
        <p:spPr>
          <a:xfrm>
            <a:off x="1274763" y="1538288"/>
            <a:ext cx="14970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2335213" y="1260475"/>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过渡页</a:t>
            </a:r>
          </a:p>
        </p:txBody>
      </p:sp>
      <p:grpSp>
        <p:nvGrpSpPr>
          <p:cNvPr id="27652" name="组合 2"/>
          <p:cNvGrpSpPr/>
          <p:nvPr/>
        </p:nvGrpSpPr>
        <p:grpSpPr>
          <a:xfrm>
            <a:off x="3114675" y="1260475"/>
            <a:ext cx="2914650" cy="523875"/>
            <a:chOff x="2195736" y="1261150"/>
            <a:chExt cx="2915166" cy="523220"/>
          </a:xfrm>
        </p:grpSpPr>
        <p:sp>
          <p:nvSpPr>
            <p:cNvPr id="2" name="TextBox 1"/>
            <p:cNvSpPr txBox="1"/>
            <p:nvPr/>
          </p:nvSpPr>
          <p:spPr>
            <a:xfrm>
              <a:off x="2772101" y="1261150"/>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19" name="TextBox 18"/>
            <p:cNvSpPr txBox="1"/>
            <p:nvPr/>
          </p:nvSpPr>
          <p:spPr>
            <a:xfrm>
              <a:off x="2195736" y="1261150"/>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01</a:t>
              </a:r>
            </a:p>
          </p:txBody>
        </p:sp>
      </p:grpSp>
      <p:grpSp>
        <p:nvGrpSpPr>
          <p:cNvPr id="27653" name="组合 3"/>
          <p:cNvGrpSpPr/>
          <p:nvPr/>
        </p:nvGrpSpPr>
        <p:grpSpPr>
          <a:xfrm>
            <a:off x="3114675" y="2057400"/>
            <a:ext cx="2914650" cy="523875"/>
            <a:chOff x="2195736" y="2058057"/>
            <a:chExt cx="2915166" cy="523220"/>
          </a:xfrm>
        </p:grpSpPr>
        <p:sp>
          <p:nvSpPr>
            <p:cNvPr id="16" name="TextBox 15"/>
            <p:cNvSpPr txBox="1"/>
            <p:nvPr/>
          </p:nvSpPr>
          <p:spPr>
            <a:xfrm>
              <a:off x="2772101" y="2058057"/>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0" name="TextBox 19"/>
            <p:cNvSpPr txBox="1"/>
            <p:nvPr/>
          </p:nvSpPr>
          <p:spPr>
            <a:xfrm>
              <a:off x="2195736" y="2058057"/>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02</a:t>
              </a:r>
            </a:p>
          </p:txBody>
        </p:sp>
      </p:grpSp>
      <p:grpSp>
        <p:nvGrpSpPr>
          <p:cNvPr id="27654" name="组合 6"/>
          <p:cNvGrpSpPr/>
          <p:nvPr/>
        </p:nvGrpSpPr>
        <p:grpSpPr>
          <a:xfrm>
            <a:off x="3114675" y="2854325"/>
            <a:ext cx="2914650" cy="523875"/>
            <a:chOff x="2195736" y="2854964"/>
            <a:chExt cx="2915166" cy="523220"/>
          </a:xfrm>
        </p:grpSpPr>
        <p:sp>
          <p:nvSpPr>
            <p:cNvPr id="17" name="TextBox 16"/>
            <p:cNvSpPr txBox="1"/>
            <p:nvPr/>
          </p:nvSpPr>
          <p:spPr>
            <a:xfrm>
              <a:off x="2772101" y="2854964"/>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21" name="TextBox 20"/>
            <p:cNvSpPr txBox="1"/>
            <p:nvPr/>
          </p:nvSpPr>
          <p:spPr>
            <a:xfrm>
              <a:off x="2195736" y="2854964"/>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03</a:t>
              </a:r>
            </a:p>
          </p:txBody>
        </p:sp>
      </p:grpSp>
      <p:grpSp>
        <p:nvGrpSpPr>
          <p:cNvPr id="27655" name="组合 22"/>
          <p:cNvGrpSpPr/>
          <p:nvPr/>
        </p:nvGrpSpPr>
        <p:grpSpPr>
          <a:xfrm>
            <a:off x="3114675" y="3651250"/>
            <a:ext cx="2914650" cy="523875"/>
            <a:chOff x="2195736" y="3651870"/>
            <a:chExt cx="2915166" cy="523220"/>
          </a:xfrm>
        </p:grpSpPr>
        <p:sp>
          <p:nvSpPr>
            <p:cNvPr id="18" name="TextBox 17"/>
            <p:cNvSpPr txBox="1"/>
            <p:nvPr/>
          </p:nvSpPr>
          <p:spPr>
            <a:xfrm>
              <a:off x="2772101" y="3651869"/>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2" name="TextBox 21"/>
            <p:cNvSpPr txBox="1"/>
            <p:nvPr/>
          </p:nvSpPr>
          <p:spPr>
            <a:xfrm>
              <a:off x="2195736" y="3651869"/>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04</a:t>
              </a:r>
            </a:p>
          </p:txBody>
        </p:sp>
      </p:grpSp>
      <p:sp>
        <p:nvSpPr>
          <p:cNvPr id="26" name="圆角矩形 25"/>
          <p:cNvSpPr/>
          <p:nvPr/>
        </p:nvSpPr>
        <p:spPr>
          <a:xfrm>
            <a:off x="2335213" y="2057400"/>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31" name="椭圆 30"/>
          <p:cNvSpPr/>
          <p:nvPr/>
        </p:nvSpPr>
        <p:spPr>
          <a:xfrm rot="7200000">
            <a:off x="2091531" y="3099594"/>
            <a:ext cx="874713" cy="434975"/>
          </a:xfrm>
          <a:custGeom>
            <a:rect b="b" l="l" r="r" t="t"/>
            <a:pathLst>
              <a:path h="523220" w="1053698">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grpSp>
        <p:nvGrpSpPr>
          <p:cNvPr id="28676" name="组合 21"/>
          <p:cNvGrpSpPr/>
          <p:nvPr/>
        </p:nvGrpSpPr>
        <p:grpSpPr>
          <a:xfrm>
            <a:off x="1284288" y="935038"/>
            <a:ext cx="6721475" cy="3557587"/>
            <a:chOff x="1184275" y="2232025"/>
            <a:chExt cx="6721475" cy="3557588"/>
          </a:xfrm>
        </p:grpSpPr>
        <p:sp>
          <p:nvSpPr>
            <p:cNvPr id="28677" name="任意多边形 11"/>
            <p:cNvSpPr/>
            <p:nvPr/>
          </p:nvSpPr>
          <p:spPr bwMode="auto">
            <a:xfrm>
              <a:off x="3851275" y="2881313"/>
              <a:ext cx="1238250" cy="1768475"/>
            </a:xfrm>
            <a:custGeom>
              <a:gdLst>
                <a:gd fmla="*/ 12365360 w 585788" name="T0"/>
                <a:gd fmla="*/ 0 h 835990" name="T1"/>
                <a:gd fmla="*/ 24730703 w 585788" name="T2"/>
                <a:gd fmla="*/ 12329338 h 835990" name="T3"/>
                <a:gd fmla="*/ 22618863 w 585788" name="T4"/>
                <a:gd fmla="*/ 19222777 h 835990" name="T5"/>
                <a:gd fmla="*/ 21147122 w 585788" name="T6"/>
                <a:gd fmla="*/ 21001427 h 835990" name="T7"/>
                <a:gd fmla="*/ 20379941 w 585788" name="T8"/>
                <a:gd fmla="*/ 22156196 h 835990" name="T9"/>
                <a:gd fmla="*/ 19349497 w 585788" name="T10"/>
                <a:gd fmla="*/ 23987291 h 835990" name="T11"/>
                <a:gd fmla="*/ 18605263 w 585788" name="T12"/>
                <a:gd fmla="*/ 26062557 h 835990" name="T13"/>
                <a:gd fmla="*/ 18147292 w 585788" name="T14"/>
                <a:gd fmla="*/ 28626080 h 835990" name="T15"/>
                <a:gd fmla="*/ 18147292 w 585788" name="T16"/>
                <a:gd fmla="*/ 32837604 h 835990" name="T17"/>
                <a:gd fmla="*/ 17861047 w 585788" name="T18"/>
                <a:gd fmla="*/ 34912837 h 835990" name="T19"/>
                <a:gd fmla="*/ 17231328 w 585788" name="T20"/>
                <a:gd fmla="*/ 35401128 h 835990" name="T21"/>
                <a:gd fmla="*/ 7785605 w 585788" name="T22"/>
                <a:gd fmla="*/ 35401128 h 835990" name="T23"/>
                <a:gd fmla="*/ 6869646 w 585788" name="T24"/>
                <a:gd fmla="*/ 34546614 h 835990" name="T25"/>
                <a:gd fmla="*/ 6755153 w 585788" name="T26"/>
                <a:gd fmla="*/ 32654493 h 835990" name="T27"/>
                <a:gd fmla="*/ 6583405 w 585788" name="T28"/>
                <a:gd fmla="*/ 28626080 h 835990" name="T29"/>
                <a:gd fmla="*/ 6125434 w 585788" name="T30"/>
                <a:gd fmla="*/ 26062557 h 835990" name="T31"/>
                <a:gd fmla="*/ 5266750 w 585788" name="T32"/>
                <a:gd fmla="*/ 23499017 h 835990" name="T33"/>
                <a:gd fmla="*/ 3721080 w 585788" name="T34"/>
                <a:gd fmla="*/ 21301699 h 835990" name="T35"/>
                <a:gd fmla="*/ 2998979 w 585788" name="T36"/>
                <a:gd fmla="*/ 20294943 h 835990" name="T37"/>
                <a:gd fmla="*/ 2111826 w 585788" name="T38"/>
                <a:gd fmla="*/ 19222777 h 835990" name="T39"/>
                <a:gd fmla="*/ 0 w 585788" name="T40"/>
                <a:gd fmla="*/ 12329338 h 835990" name="T41"/>
                <a:gd fmla="*/ 12365360 w 585788" name="T42"/>
                <a:gd fmla="*/ 0 h 83599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585788" name="T66"/>
                <a:gd fmla="*/ 0 h 835990" name="T67"/>
                <a:gd fmla="*/ 585788 w 585788" name="T68"/>
                <a:gd fmla="*/ 835990 h 83599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35990" w="585788">
                  <a:moveTo>
                    <a:pt x="292894" y="0"/>
                  </a:moveTo>
                  <a:cubicBezTo>
                    <a:pt x="454655" y="0"/>
                    <a:pt x="585788" y="130355"/>
                    <a:pt x="585788" y="291155"/>
                  </a:cubicBezTo>
                  <a:cubicBezTo>
                    <a:pt x="585788" y="351455"/>
                    <a:pt x="567348" y="407474"/>
                    <a:pt x="535766" y="453942"/>
                  </a:cubicBezTo>
                  <a:lnTo>
                    <a:pt x="500905" y="495944"/>
                  </a:lnTo>
                  <a:lnTo>
                    <a:pt x="482733" y="523214"/>
                  </a:lnTo>
                  <a:lnTo>
                    <a:pt x="458325" y="566455"/>
                  </a:lnTo>
                  <a:lnTo>
                    <a:pt x="440697" y="615462"/>
                  </a:lnTo>
                  <a:lnTo>
                    <a:pt x="429849" y="675999"/>
                  </a:lnTo>
                  <a:lnTo>
                    <a:pt x="429849" y="775453"/>
                  </a:lnTo>
                  <a:lnTo>
                    <a:pt x="423069" y="824459"/>
                  </a:lnTo>
                  <a:lnTo>
                    <a:pt x="408153" y="835990"/>
                  </a:lnTo>
                  <a:lnTo>
                    <a:pt x="184415" y="835990"/>
                  </a:lnTo>
                  <a:lnTo>
                    <a:pt x="162719" y="815811"/>
                  </a:lnTo>
                  <a:lnTo>
                    <a:pt x="160007" y="771129"/>
                  </a:lnTo>
                  <a:lnTo>
                    <a:pt x="155939" y="675999"/>
                  </a:lnTo>
                  <a:lnTo>
                    <a:pt x="145091" y="615462"/>
                  </a:lnTo>
                  <a:lnTo>
                    <a:pt x="124752" y="554924"/>
                  </a:lnTo>
                  <a:lnTo>
                    <a:pt x="88140" y="503035"/>
                  </a:lnTo>
                  <a:lnTo>
                    <a:pt x="71036" y="479261"/>
                  </a:lnTo>
                  <a:lnTo>
                    <a:pt x="50022" y="453942"/>
                  </a:lnTo>
                  <a:cubicBezTo>
                    <a:pt x="18440" y="407474"/>
                    <a:pt x="0" y="351455"/>
                    <a:pt x="0" y="291155"/>
                  </a:cubicBezTo>
                  <a:cubicBezTo>
                    <a:pt x="0" y="130355"/>
                    <a:pt x="131133" y="0"/>
                    <a:pt x="292894" y="0"/>
                  </a:cubicBezTo>
                  <a:close/>
                </a:path>
              </a:pathLst>
            </a:custGeom>
            <a:solidFill>
              <a:srgbClr val="00B0F0"/>
            </a:solidFill>
            <a:ln w="9525">
              <a:noFill/>
              <a:round/>
            </a:ln>
          </p:spPr>
          <p:txBody>
            <a:bodyPr anchor="ctr"/>
            <a:lstStyle/>
            <a:p>
              <a:endParaRPr altLang="en-US" lang="zh-CN"/>
            </a:p>
          </p:txBody>
        </p:sp>
        <p:sp>
          <p:nvSpPr>
            <p:cNvPr id="28678" name="任意多边形 33"/>
            <p:cNvSpPr>
              <a:spLocks noChangeArrowheads="1"/>
            </p:cNvSpPr>
            <p:nvPr/>
          </p:nvSpPr>
          <p:spPr bwMode="auto">
            <a:xfrm>
              <a:off x="3887788" y="2916238"/>
              <a:ext cx="1165225" cy="1709737"/>
            </a:xfrm>
            <a:custGeom>
              <a:gdLst>
                <a:gd fmla="*/ 11681169 w 550532" name="T0"/>
                <a:gd fmla="*/ 0 h 808604" name="T1"/>
                <a:gd fmla="*/ 23362305 w 550532" name="T2"/>
                <a:gd fmla="*/ 11544639 h 808604" name="T3"/>
                <a:gd fmla="*/ 21367353 w 550532" name="T4"/>
                <a:gd fmla="*/ 17999355 h 808604" name="T5"/>
                <a:gd fmla="*/ 20747782 w 550532" name="T6"/>
                <a:gd fmla="*/ 18741503 h 808604" name="T7"/>
                <a:gd fmla="*/ 18240983 w 550532" name="T8"/>
                <a:gd fmla="*/ 22601911 h 808604" name="T9"/>
                <a:gd fmla="*/ 17608005 w 550532" name="T10"/>
                <a:gd fmla="*/ 24307698 h 808604" name="T11"/>
                <a:gd fmla="*/ 17032577 w 550532" name="T12"/>
                <a:gd fmla="*/ 26013501 h 808604" name="T13"/>
                <a:gd fmla="*/ 16859951 w 550532" name="T14"/>
                <a:gd fmla="*/ 27902110 h 808604" name="T15"/>
                <a:gd fmla="*/ 16744862 w 550532" name="T16"/>
                <a:gd fmla="*/ 29729722 h 808604" name="T17"/>
                <a:gd fmla="*/ 16744862 w 550532" name="T18"/>
                <a:gd fmla="*/ 32653978 h 808604" name="T19"/>
                <a:gd fmla="*/ 16399612 w 550532" name="T20"/>
                <a:gd fmla="*/ 33811485 h 808604" name="T21"/>
                <a:gd fmla="*/ 16111889 w 550532" name="T22"/>
                <a:gd fmla="*/ 34177011 h 808604" name="T23"/>
                <a:gd fmla="*/ 7365418 w 550532" name="T24"/>
                <a:gd fmla="*/ 34177011 h 808604" name="T25"/>
                <a:gd fmla="*/ 6962632 w 550532" name="T26"/>
                <a:gd fmla="*/ 33811485 h 808604" name="T27"/>
                <a:gd fmla="*/ 6790002 w 550532" name="T28"/>
                <a:gd fmla="*/ 33628730 h 808604" name="T29"/>
                <a:gd fmla="*/ 6790002 w 550532" name="T30"/>
                <a:gd fmla="*/ 29059583 h 808604" name="T31"/>
                <a:gd fmla="*/ 6329658 w 550532" name="T32"/>
                <a:gd fmla="*/ 26318114 h 808604" name="T33"/>
                <a:gd fmla="*/ 5869310 w 550532" name="T34"/>
                <a:gd fmla="*/ 24490452 h 808604" name="T35"/>
                <a:gd fmla="*/ 4833568 w 550532" name="T36"/>
                <a:gd fmla="*/ 22114526 h 808604" name="T37"/>
                <a:gd fmla="*/ 2615671 w 550532" name="T38"/>
                <a:gd fmla="*/ 18742873 h 808604" name="T39"/>
                <a:gd fmla="*/ 1994956 w 550532" name="T40"/>
                <a:gd fmla="*/ 17999355 h 808604" name="T41"/>
                <a:gd fmla="*/ 0 w 550532" name="T42"/>
                <a:gd fmla="*/ 11544639 h 808604" name="T43"/>
                <a:gd fmla="*/ 11681169 w 550532" name="T44"/>
                <a:gd fmla="*/ 0 h 80860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50532" name="T69"/>
                <a:gd fmla="*/ 0 h 808604" name="T70"/>
                <a:gd fmla="*/ 550532 w 550532" name="T71"/>
                <a:gd fmla="*/ 808604 h 808604"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808604" w="550532">
                  <a:moveTo>
                    <a:pt x="275266" y="0"/>
                  </a:moveTo>
                  <a:cubicBezTo>
                    <a:pt x="427291" y="0"/>
                    <a:pt x="550532" y="122288"/>
                    <a:pt x="550532" y="273138"/>
                  </a:cubicBezTo>
                  <a:cubicBezTo>
                    <a:pt x="550532" y="329707"/>
                    <a:pt x="533201" y="382259"/>
                    <a:pt x="503521" y="425852"/>
                  </a:cubicBezTo>
                  <a:lnTo>
                    <a:pt x="488921" y="443411"/>
                  </a:lnTo>
                  <a:lnTo>
                    <a:pt x="429848" y="534745"/>
                  </a:lnTo>
                  <a:lnTo>
                    <a:pt x="414932" y="575103"/>
                  </a:lnTo>
                  <a:lnTo>
                    <a:pt x="401372" y="615461"/>
                  </a:lnTo>
                  <a:lnTo>
                    <a:pt x="397304" y="660144"/>
                  </a:lnTo>
                  <a:lnTo>
                    <a:pt x="394592" y="703384"/>
                  </a:lnTo>
                  <a:lnTo>
                    <a:pt x="394592" y="772570"/>
                  </a:lnTo>
                  <a:lnTo>
                    <a:pt x="386456" y="799956"/>
                  </a:lnTo>
                  <a:lnTo>
                    <a:pt x="379676" y="808604"/>
                  </a:lnTo>
                  <a:lnTo>
                    <a:pt x="173566" y="808604"/>
                  </a:lnTo>
                  <a:lnTo>
                    <a:pt x="164074" y="799956"/>
                  </a:lnTo>
                  <a:lnTo>
                    <a:pt x="160006" y="795632"/>
                  </a:lnTo>
                  <a:lnTo>
                    <a:pt x="160006" y="687529"/>
                  </a:lnTo>
                  <a:lnTo>
                    <a:pt x="149158" y="622668"/>
                  </a:lnTo>
                  <a:lnTo>
                    <a:pt x="138310" y="579427"/>
                  </a:lnTo>
                  <a:lnTo>
                    <a:pt x="113903" y="523214"/>
                  </a:lnTo>
                  <a:lnTo>
                    <a:pt x="61638" y="443443"/>
                  </a:lnTo>
                  <a:lnTo>
                    <a:pt x="47011" y="425852"/>
                  </a:lnTo>
                  <a:cubicBezTo>
                    <a:pt x="17331" y="382259"/>
                    <a:pt x="0" y="329707"/>
                    <a:pt x="0" y="273138"/>
                  </a:cubicBezTo>
                  <a:cubicBezTo>
                    <a:pt x="0" y="122288"/>
                    <a:pt x="123241" y="0"/>
                    <a:pt x="275266" y="0"/>
                  </a:cubicBezTo>
                  <a:close/>
                </a:path>
              </a:pathLst>
            </a:custGeom>
            <a:solidFill>
              <a:srgbClr val="EEEEEE"/>
            </a:solidFill>
            <a:ln w="9525">
              <a:noFill/>
              <a:round/>
            </a:ln>
          </p:spPr>
          <p:txBody>
            <a:bodyPr anchor="ctr"/>
            <a:lstStyle/>
            <a:p>
              <a:endParaRPr altLang="en-US" lang="zh-CN"/>
            </a:p>
          </p:txBody>
        </p:sp>
        <p:sp>
          <p:nvSpPr>
            <p:cNvPr id="28679" name="任意多边形 52"/>
            <p:cNvSpPr/>
            <p:nvPr/>
          </p:nvSpPr>
          <p:spPr bwMode="auto">
            <a:xfrm>
              <a:off x="3971925" y="2976563"/>
              <a:ext cx="996950" cy="1597025"/>
            </a:xfrm>
            <a:custGeom>
              <a:gdLst>
                <a:gd fmla="*/ 185718 w 997836" name="T0"/>
                <a:gd fmla="*/ 100564 h 1597088" name="T1"/>
                <a:gd fmla="*/ 120001 w 997836" name="T2"/>
                <a:gd fmla="*/ 219411 h 1597088" name="T3"/>
                <a:gd fmla="*/ 74287 w 997836" name="T4"/>
                <a:gd fmla="*/ 365690 h 1597088" name="T5"/>
                <a:gd fmla="*/ 74287 w 997836" name="T6"/>
                <a:gd fmla="*/ 432731 h 1597088" name="T7"/>
                <a:gd fmla="*/ 74287 w 997836" name="T8"/>
                <a:gd fmla="*/ 499772 h 1597088" name="T9"/>
                <a:gd fmla="*/ 74287 w 997836" name="T10"/>
                <a:gd fmla="*/ 569866 h 1597088" name="T11"/>
                <a:gd fmla="*/ 88572 w 997836" name="T12"/>
                <a:gd fmla="*/ 646051 h 1597088" name="T13"/>
                <a:gd fmla="*/ 134288 w 997836" name="T14"/>
                <a:gd fmla="*/ 746615 h 1597088" name="T15"/>
                <a:gd fmla="*/ 185718 w 997836" name="T16"/>
                <a:gd fmla="*/ 841083 h 1597088" name="T17"/>
                <a:gd fmla="*/ 231432 w 997836" name="T18"/>
                <a:gd fmla="*/ 941647 h 1597088" name="T19"/>
                <a:gd fmla="*/ 282861 w 997836" name="T20"/>
                <a:gd fmla="*/ 1045259 h 1597088" name="T21"/>
                <a:gd fmla="*/ 305719 w 997836" name="T22"/>
                <a:gd fmla="*/ 1212864 h 1597088" name="T23"/>
                <a:gd fmla="*/ 314290 w 997836" name="T24"/>
                <a:gd fmla="*/ 1383517 h 1597088" name="T25"/>
                <a:gd fmla="*/ 291433 w 997836" name="T26"/>
                <a:gd fmla="*/ 1264670 h 1597088" name="T27"/>
                <a:gd fmla="*/ 268575 w 997836" name="T28"/>
                <a:gd fmla="*/ 1145823 h 1597088" name="T29"/>
                <a:gd fmla="*/ 208574 w 997836" name="T30"/>
                <a:gd fmla="*/ 1017832 h 1597088" name="T31"/>
                <a:gd fmla="*/ 134288 w 997836" name="T32"/>
                <a:gd fmla="*/ 908124 h 1597088" name="T33"/>
                <a:gd fmla="*/ 74287 w 997836" name="T34"/>
                <a:gd fmla="*/ 789277 h 1597088" name="T35"/>
                <a:gd fmla="*/ 14285 w 997836" name="T36"/>
                <a:gd fmla="*/ 670430 h 1597088" name="T37"/>
                <a:gd fmla="*/ 0 w 997836" name="T38"/>
                <a:gd fmla="*/ 575957 h 1597088" name="T39"/>
                <a:gd fmla="*/ 0 w 997836" name="T40"/>
                <a:gd fmla="*/ 499772 h 1597088" name="T41"/>
                <a:gd fmla="*/ 14285 w 997836" name="T42"/>
                <a:gd fmla="*/ 408352 h 1597088" name="T43"/>
                <a:gd fmla="*/ 37144 w 997836" name="T44"/>
                <a:gd fmla="*/ 329119 h 1597088" name="T45"/>
                <a:gd fmla="*/ 105716 w 997836" name="T46"/>
                <a:gd fmla="*/ 210272 h 1597088" name="T47"/>
                <a:gd fmla="*/ 545720 w 997836" name="T48"/>
                <a:gd fmla="*/ 0 h 1597088" name="T49"/>
                <a:gd fmla="*/ 614293 w 997836" name="T50"/>
                <a:gd fmla="*/ 24379 h 1597088" name="T51"/>
                <a:gd fmla="*/ 680008 w 997836" name="T52"/>
                <a:gd fmla="*/ 48758 h 1597088" name="T53"/>
                <a:gd fmla="*/ 748580 w 997836" name="T54"/>
                <a:gd fmla="*/ 85328 h 1597088" name="T55"/>
                <a:gd fmla="*/ 808579 w 997836" name="T56"/>
                <a:gd fmla="*/ 127991 h 1597088" name="T57"/>
                <a:gd fmla="*/ 860010 w 997836" name="T58"/>
                <a:gd fmla="*/ 176749 h 1597088" name="T59"/>
                <a:gd fmla="*/ 911439 w 997836" name="T60"/>
                <a:gd fmla="*/ 228555 h 1597088" name="T61"/>
                <a:gd fmla="*/ 948581 w 997836" name="T62"/>
                <a:gd fmla="*/ 295596 h 1597088" name="T63"/>
                <a:gd fmla="*/ 980011 w 997836" name="T64"/>
                <a:gd fmla="*/ 371781 h 1597088" name="T65"/>
                <a:gd fmla="*/ 994297 w 997836" name="T66"/>
                <a:gd fmla="*/ 466253 h 1597088" name="T67"/>
                <a:gd fmla="*/ 994297 w 997836" name="T68"/>
                <a:gd fmla="*/ 569865 h 1597088" name="T69"/>
                <a:gd fmla="*/ 980011 w 997836" name="T70"/>
                <a:gd fmla="*/ 652142 h 1597088" name="T71"/>
                <a:gd fmla="*/ 957153 w 997836" name="T72"/>
                <a:gd fmla="*/ 746614 h 1597088" name="T73"/>
                <a:gd fmla="*/ 851438 w 997836" name="T74"/>
                <a:gd fmla="*/ 917267 h 1597088" name="T75"/>
                <a:gd fmla="*/ 740008 w 997836" name="T76"/>
                <a:gd fmla="*/ 1094016 h 1597088" name="T77"/>
                <a:gd fmla="*/ 702864 w 997836" name="T78"/>
                <a:gd fmla="*/ 1212864 h 1597088" name="T79"/>
                <a:gd fmla="*/ 688579 w 997836" name="T80"/>
                <a:gd fmla="*/ 1349998 h 1597088" name="T81"/>
                <a:gd fmla="*/ 680008 w 997836" name="T82"/>
                <a:gd fmla="*/ 1468845 h 1597088" name="T83"/>
                <a:gd fmla="*/ 674293 w 997836" name="T84"/>
                <a:gd fmla="*/ 1596836 h 1597088" name="T85"/>
                <a:gd fmla="*/ 314288 w 997836" name="T86"/>
                <a:gd fmla="*/ 1596836 h 1597088" name="T87"/>
                <a:gd fmla="*/ 448576 w 997836" name="T88"/>
                <a:gd fmla="*/ 1520651 h 1597088" name="T89"/>
                <a:gd fmla="*/ 485719 w 997836" name="T90"/>
                <a:gd fmla="*/ 1130584 h 1597088" name="T91"/>
                <a:gd fmla="*/ 522863 w 997836" name="T92"/>
                <a:gd fmla="*/ 1011736 h 1597088" name="T93"/>
                <a:gd fmla="*/ 591434 w 997836" name="T94"/>
                <a:gd fmla="*/ 874601 h 1597088" name="T95"/>
                <a:gd fmla="*/ 680008 w 997836" name="T96"/>
                <a:gd fmla="*/ 746614 h 1597088" name="T97"/>
                <a:gd fmla="*/ 762865 w 997836" name="T98"/>
                <a:gd fmla="*/ 618623 h 1597088" name="T99"/>
                <a:gd fmla="*/ 814294 w 997836" name="T100"/>
                <a:gd fmla="*/ 466253 h 1597088" name="T101"/>
                <a:gd fmla="*/ 808579 w 997836" name="T102"/>
                <a:gd fmla="*/ 323023 h 1597088" name="T103"/>
                <a:gd fmla="*/ 748580 w 997836" name="T104"/>
                <a:gd fmla="*/ 195032 h 1597088" name="T105"/>
                <a:gd fmla="*/ 702864 w 997836" name="T106"/>
                <a:gd fmla="*/ 134087 h 1597088" name="T107"/>
                <a:gd fmla="*/ 651436 w 997836" name="T108"/>
                <a:gd fmla="*/ 85328 h 1597088" name="T109"/>
                <a:gd fmla="*/ 597149 w 997836" name="T110"/>
                <a:gd fmla="*/ 42662 h 159708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997836" name="T168"/>
                <a:gd fmla="*/ 0 h 1597088" name="T169"/>
                <a:gd fmla="*/ 997836 w 997836" name="T170"/>
                <a:gd fmla="*/ 1597088 h 159708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597088" w="997836">
                  <a:moveTo>
                    <a:pt x="186378" y="100580"/>
                  </a:moveTo>
                  <a:lnTo>
                    <a:pt x="120429" y="219447"/>
                  </a:lnTo>
                  <a:lnTo>
                    <a:pt x="74551" y="365746"/>
                  </a:lnTo>
                  <a:lnTo>
                    <a:pt x="74551" y="432799"/>
                  </a:lnTo>
                  <a:lnTo>
                    <a:pt x="74551" y="499852"/>
                  </a:lnTo>
                  <a:lnTo>
                    <a:pt x="74551" y="569954"/>
                  </a:lnTo>
                  <a:lnTo>
                    <a:pt x="88888" y="646151"/>
                  </a:lnTo>
                  <a:lnTo>
                    <a:pt x="134766" y="746731"/>
                  </a:lnTo>
                  <a:lnTo>
                    <a:pt x="186378" y="841215"/>
                  </a:lnTo>
                  <a:lnTo>
                    <a:pt x="232256" y="941795"/>
                  </a:lnTo>
                  <a:lnTo>
                    <a:pt x="283868" y="1045423"/>
                  </a:lnTo>
                  <a:lnTo>
                    <a:pt x="306807" y="1213056"/>
                  </a:lnTo>
                  <a:lnTo>
                    <a:pt x="315409" y="1383737"/>
                  </a:lnTo>
                  <a:lnTo>
                    <a:pt x="292470" y="1264870"/>
                  </a:lnTo>
                  <a:lnTo>
                    <a:pt x="269531" y="1146003"/>
                  </a:lnTo>
                  <a:lnTo>
                    <a:pt x="209317" y="1017992"/>
                  </a:lnTo>
                  <a:lnTo>
                    <a:pt x="134766" y="908268"/>
                  </a:lnTo>
                  <a:lnTo>
                    <a:pt x="74551" y="789401"/>
                  </a:lnTo>
                  <a:lnTo>
                    <a:pt x="14337" y="670534"/>
                  </a:lnTo>
                  <a:lnTo>
                    <a:pt x="0" y="576049"/>
                  </a:lnTo>
                  <a:lnTo>
                    <a:pt x="0" y="499852"/>
                  </a:lnTo>
                  <a:lnTo>
                    <a:pt x="14337" y="408416"/>
                  </a:lnTo>
                  <a:lnTo>
                    <a:pt x="37276" y="329171"/>
                  </a:lnTo>
                  <a:lnTo>
                    <a:pt x="106092" y="210304"/>
                  </a:lnTo>
                  <a:lnTo>
                    <a:pt x="186378" y="100580"/>
                  </a:lnTo>
                  <a:close/>
                  <a:moveTo>
                    <a:pt x="547662" y="0"/>
                  </a:moveTo>
                  <a:lnTo>
                    <a:pt x="616479" y="24383"/>
                  </a:lnTo>
                  <a:lnTo>
                    <a:pt x="682428" y="48766"/>
                  </a:lnTo>
                  <a:lnTo>
                    <a:pt x="751244" y="85340"/>
                  </a:lnTo>
                  <a:lnTo>
                    <a:pt x="811458" y="128011"/>
                  </a:lnTo>
                  <a:lnTo>
                    <a:pt x="863071" y="176777"/>
                  </a:lnTo>
                  <a:lnTo>
                    <a:pt x="914683" y="228591"/>
                  </a:lnTo>
                  <a:lnTo>
                    <a:pt x="951958" y="295644"/>
                  </a:lnTo>
                  <a:lnTo>
                    <a:pt x="983499" y="371841"/>
                  </a:lnTo>
                  <a:lnTo>
                    <a:pt x="997836" y="466325"/>
                  </a:lnTo>
                  <a:lnTo>
                    <a:pt x="997836" y="569953"/>
                  </a:lnTo>
                  <a:lnTo>
                    <a:pt x="983499" y="652246"/>
                  </a:lnTo>
                  <a:lnTo>
                    <a:pt x="960560" y="746730"/>
                  </a:lnTo>
                  <a:lnTo>
                    <a:pt x="854469" y="917411"/>
                  </a:lnTo>
                  <a:lnTo>
                    <a:pt x="742642" y="1094188"/>
                  </a:lnTo>
                  <a:lnTo>
                    <a:pt x="705366" y="1213056"/>
                  </a:lnTo>
                  <a:lnTo>
                    <a:pt x="691030" y="1350210"/>
                  </a:lnTo>
                  <a:lnTo>
                    <a:pt x="682428" y="1469077"/>
                  </a:lnTo>
                  <a:lnTo>
                    <a:pt x="676693" y="1597088"/>
                  </a:lnTo>
                  <a:lnTo>
                    <a:pt x="315407" y="1597088"/>
                  </a:lnTo>
                  <a:lnTo>
                    <a:pt x="450173" y="1520891"/>
                  </a:lnTo>
                  <a:lnTo>
                    <a:pt x="487448" y="1130763"/>
                  </a:lnTo>
                  <a:lnTo>
                    <a:pt x="524724" y="1011896"/>
                  </a:lnTo>
                  <a:lnTo>
                    <a:pt x="593540" y="874741"/>
                  </a:lnTo>
                  <a:lnTo>
                    <a:pt x="682428" y="746730"/>
                  </a:lnTo>
                  <a:lnTo>
                    <a:pt x="765581" y="618719"/>
                  </a:lnTo>
                  <a:lnTo>
                    <a:pt x="817193" y="466325"/>
                  </a:lnTo>
                  <a:lnTo>
                    <a:pt x="811458" y="323075"/>
                  </a:lnTo>
                  <a:lnTo>
                    <a:pt x="751244" y="195064"/>
                  </a:lnTo>
                  <a:lnTo>
                    <a:pt x="705366" y="134107"/>
                  </a:lnTo>
                  <a:lnTo>
                    <a:pt x="653754" y="85340"/>
                  </a:lnTo>
                  <a:lnTo>
                    <a:pt x="599275" y="42670"/>
                  </a:lnTo>
                  <a:lnTo>
                    <a:pt x="547662" y="0"/>
                  </a:lnTo>
                  <a:close/>
                </a:path>
              </a:pathLst>
            </a:custGeom>
            <a:solidFill>
              <a:srgbClr val="FFFFFF"/>
            </a:solidFill>
            <a:ln w="9525">
              <a:noFill/>
              <a:round/>
            </a:ln>
          </p:spPr>
          <p:txBody>
            <a:bodyPr anchor="ctr"/>
            <a:lstStyle/>
            <a:p>
              <a:endParaRPr altLang="en-US" lang="zh-CN"/>
            </a:p>
          </p:txBody>
        </p:sp>
        <p:sp>
          <p:nvSpPr>
            <p:cNvPr id="28680" name="Freeform 333"/>
            <p:cNvSpPr/>
            <p:nvPr/>
          </p:nvSpPr>
          <p:spPr bwMode="auto">
            <a:xfrm>
              <a:off x="4235450" y="4779645"/>
              <a:ext cx="182880" cy="365760"/>
            </a:xfrm>
            <a:custGeom>
              <a:gdLst>
                <a:gd fmla="*/ 2147483647 w 168" name="T0"/>
                <a:gd fmla="*/ 0 h 221" name="T1"/>
                <a:gd fmla="*/ 2147483647 w 168" name="T2"/>
                <a:gd fmla="*/ 2147483647 h 221" name="T3"/>
                <a:gd fmla="*/ 2147483647 w 168" name="T4"/>
                <a:gd fmla="*/ 2147483647 h 221" name="T5"/>
                <a:gd fmla="*/ 2147483647 w 168" name="T6"/>
                <a:gd fmla="*/ 2147483647 h 221" name="T7"/>
                <a:gd fmla="*/ 2147483647 w 168" name="T8"/>
                <a:gd fmla="*/ 2147483647 h 221" name="T9"/>
                <a:gd fmla="*/ 2147483647 w 168" name="T10"/>
                <a:gd fmla="*/ 2147483647 h 221" name="T11"/>
                <a:gd fmla="*/ 0 w 168" name="T12"/>
                <a:gd fmla="*/ 2147483647 h 221" name="T13"/>
                <a:gd fmla="*/ 2147483647 w 168" name="T14"/>
                <a:gd fmla="*/ 2147483647 h 221" name="T15"/>
                <a:gd fmla="*/ 2147483647 w 168" name="T16"/>
                <a:gd fmla="*/ 2147483647 h 221" name="T17"/>
                <a:gd fmla="*/ 0 w 168" name="T18"/>
                <a:gd fmla="*/ 2147483647 h 221" name="T19"/>
                <a:gd fmla="*/ 2147483647 w 168" name="T20"/>
                <a:gd fmla="*/ 2147483647 h 221" name="T21"/>
                <a:gd fmla="*/ 2147483647 w 168" name="T22"/>
                <a:gd fmla="*/ 2147483647 h 221" name="T23"/>
                <a:gd fmla="*/ 2147483647 w 168" name="T24"/>
                <a:gd fmla="*/ 2147483647 h 221" name="T25"/>
                <a:gd fmla="*/ 2147483647 w 168" name="T26"/>
                <a:gd fmla="*/ 2147483647 h 221" name="T27"/>
                <a:gd fmla="*/ 2147483647 w 168" name="T28"/>
                <a:gd fmla="*/ 2147483647 h 221" name="T29"/>
                <a:gd fmla="*/ 2147483647 w 168" name="T30"/>
                <a:gd fmla="*/ 2147483647 h 221" name="T31"/>
                <a:gd fmla="*/ 2147483647 w 168" name="T32"/>
                <a:gd fmla="*/ 2147483647 h 221" name="T33"/>
                <a:gd fmla="*/ 2147483647 w 168" name="T34"/>
                <a:gd fmla="*/ 2147483647 h 221" name="T35"/>
                <a:gd fmla="*/ 2147483647 w 168" name="T36"/>
                <a:gd fmla="*/ 2147483647 h 221" name="T37"/>
                <a:gd fmla="*/ 2147483647 w 168" name="T38"/>
                <a:gd fmla="*/ 2147483647 h 221" name="T39"/>
                <a:gd fmla="*/ 2147483647 w 168" name="T40"/>
                <a:gd fmla="*/ 2147483647 h 221" name="T41"/>
                <a:gd fmla="*/ 2147483647 w 168" name="T42"/>
                <a:gd fmla="*/ 2147483647 h 221" name="T43"/>
                <a:gd fmla="*/ 2147483647 w 168" name="T44"/>
                <a:gd fmla="*/ 2147483647 h 221" name="T45"/>
                <a:gd fmla="*/ 2147483647 w 168" name="T46"/>
                <a:gd fmla="*/ 2147483647 h 221" name="T47"/>
                <a:gd fmla="*/ 2147483647 w 168" name="T48"/>
                <a:gd fmla="*/ 2147483647 h 221" name="T49"/>
                <a:gd fmla="*/ 2147483647 w 168" name="T50"/>
                <a:gd fmla="*/ 2147483647 h 221" name="T51"/>
                <a:gd fmla="*/ 2147483647 w 168" name="T52"/>
                <a:gd fmla="*/ 2147483647 h 221" name="T53"/>
                <a:gd fmla="*/ 2147483647 w 168" name="T54"/>
                <a:gd fmla="*/ 2147483647 h 221" name="T55"/>
                <a:gd fmla="*/ 2147483647 w 168" name="T56"/>
                <a:gd fmla="*/ 2147483647 h 221" name="T57"/>
                <a:gd fmla="*/ 2147483647 w 168" name="T58"/>
                <a:gd fmla="*/ 2147483647 h 221" name="T59"/>
                <a:gd fmla="*/ 2147483647 w 168" name="T60"/>
                <a:gd fmla="*/ 2147483647 h 221" name="T61"/>
                <a:gd fmla="*/ 2147483647 w 168" name="T62"/>
                <a:gd fmla="*/ 2147483647 h 221" name="T63"/>
                <a:gd fmla="*/ 2147483647 w 168" name="T64"/>
                <a:gd fmla="*/ 2147483647 h 221" name="T65"/>
                <a:gd fmla="*/ 2147483647 w 168" name="T66"/>
                <a:gd fmla="*/ 2147483647 h 221" name="T67"/>
                <a:gd fmla="*/ 2147483647 w 168" name="T68"/>
                <a:gd fmla="*/ 2147483647 h 221" name="T69"/>
                <a:gd fmla="*/ 2147483647 w 168" name="T70"/>
                <a:gd fmla="*/ 2147483647 h 221" name="T71"/>
                <a:gd fmla="*/ 2147483647 w 168" name="T72"/>
                <a:gd fmla="*/ 2147483647 h 221" name="T73"/>
                <a:gd fmla="*/ 2147483647 w 168" name="T74"/>
                <a:gd fmla="*/ 2147483647 h 221" name="T75"/>
                <a:gd fmla="*/ 2147483647 w 168" name="T76"/>
                <a:gd fmla="*/ 2147483647 h 221" name="T77"/>
                <a:gd fmla="*/ 2147483647 w 168" name="T78"/>
                <a:gd fmla="*/ 2147483647 h 221" name="T79"/>
                <a:gd fmla="*/ 2147483647 w 168" name="T80"/>
                <a:gd fmla="*/ 2147483647 h 22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68" name="T123"/>
                <a:gd fmla="*/ 0 h 221" name="T124"/>
                <a:gd fmla="*/ 168 w 168" name="T125"/>
                <a:gd fmla="*/ 221 h 221"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21" w="168">
                  <a:moveTo>
                    <a:pt x="167" y="8"/>
                  </a:moveTo>
                  <a:lnTo>
                    <a:pt x="159" y="0"/>
                  </a:lnTo>
                  <a:lnTo>
                    <a:pt x="5" y="0"/>
                  </a:lnTo>
                  <a:lnTo>
                    <a:pt x="2" y="11"/>
                  </a:lnTo>
                  <a:lnTo>
                    <a:pt x="2" y="22"/>
                  </a:lnTo>
                  <a:lnTo>
                    <a:pt x="10" y="16"/>
                  </a:lnTo>
                  <a:lnTo>
                    <a:pt x="10" y="11"/>
                  </a:lnTo>
                  <a:lnTo>
                    <a:pt x="96" y="11"/>
                  </a:lnTo>
                  <a:lnTo>
                    <a:pt x="96" y="16"/>
                  </a:lnTo>
                  <a:lnTo>
                    <a:pt x="10" y="16"/>
                  </a:lnTo>
                  <a:lnTo>
                    <a:pt x="2" y="22"/>
                  </a:lnTo>
                  <a:lnTo>
                    <a:pt x="23" y="33"/>
                  </a:lnTo>
                  <a:lnTo>
                    <a:pt x="0" y="44"/>
                  </a:lnTo>
                  <a:lnTo>
                    <a:pt x="0" y="55"/>
                  </a:lnTo>
                  <a:lnTo>
                    <a:pt x="10" y="53"/>
                  </a:lnTo>
                  <a:lnTo>
                    <a:pt x="10" y="44"/>
                  </a:lnTo>
                  <a:lnTo>
                    <a:pt x="96" y="44"/>
                  </a:lnTo>
                  <a:lnTo>
                    <a:pt x="96" y="53"/>
                  </a:lnTo>
                  <a:lnTo>
                    <a:pt x="10" y="53"/>
                  </a:lnTo>
                  <a:lnTo>
                    <a:pt x="0" y="55"/>
                  </a:lnTo>
                  <a:lnTo>
                    <a:pt x="20" y="67"/>
                  </a:lnTo>
                  <a:lnTo>
                    <a:pt x="2" y="78"/>
                  </a:lnTo>
                  <a:lnTo>
                    <a:pt x="2" y="95"/>
                  </a:lnTo>
                  <a:lnTo>
                    <a:pt x="10" y="89"/>
                  </a:lnTo>
                  <a:lnTo>
                    <a:pt x="10" y="78"/>
                  </a:lnTo>
                  <a:lnTo>
                    <a:pt x="96" y="78"/>
                  </a:lnTo>
                  <a:lnTo>
                    <a:pt x="96" y="89"/>
                  </a:lnTo>
                  <a:lnTo>
                    <a:pt x="10" y="89"/>
                  </a:lnTo>
                  <a:lnTo>
                    <a:pt x="2" y="95"/>
                  </a:lnTo>
                  <a:lnTo>
                    <a:pt x="20" y="106"/>
                  </a:lnTo>
                  <a:lnTo>
                    <a:pt x="2" y="117"/>
                  </a:lnTo>
                  <a:lnTo>
                    <a:pt x="2" y="128"/>
                  </a:lnTo>
                  <a:lnTo>
                    <a:pt x="10" y="122"/>
                  </a:lnTo>
                  <a:lnTo>
                    <a:pt x="10" y="117"/>
                  </a:lnTo>
                  <a:lnTo>
                    <a:pt x="96" y="117"/>
                  </a:lnTo>
                  <a:lnTo>
                    <a:pt x="96" y="122"/>
                  </a:lnTo>
                  <a:lnTo>
                    <a:pt x="10" y="122"/>
                  </a:lnTo>
                  <a:lnTo>
                    <a:pt x="2" y="128"/>
                  </a:lnTo>
                  <a:lnTo>
                    <a:pt x="20" y="136"/>
                  </a:lnTo>
                  <a:lnTo>
                    <a:pt x="2" y="145"/>
                  </a:lnTo>
                  <a:lnTo>
                    <a:pt x="2" y="164"/>
                  </a:lnTo>
                  <a:lnTo>
                    <a:pt x="10" y="156"/>
                  </a:lnTo>
                  <a:lnTo>
                    <a:pt x="10" y="147"/>
                  </a:lnTo>
                  <a:lnTo>
                    <a:pt x="96" y="147"/>
                  </a:lnTo>
                  <a:lnTo>
                    <a:pt x="96" y="156"/>
                  </a:lnTo>
                  <a:lnTo>
                    <a:pt x="10" y="156"/>
                  </a:lnTo>
                  <a:lnTo>
                    <a:pt x="2" y="164"/>
                  </a:lnTo>
                  <a:lnTo>
                    <a:pt x="18" y="175"/>
                  </a:lnTo>
                  <a:lnTo>
                    <a:pt x="18" y="200"/>
                  </a:lnTo>
                  <a:lnTo>
                    <a:pt x="36" y="189"/>
                  </a:lnTo>
                  <a:lnTo>
                    <a:pt x="36" y="181"/>
                  </a:lnTo>
                  <a:lnTo>
                    <a:pt x="96" y="181"/>
                  </a:lnTo>
                  <a:lnTo>
                    <a:pt x="96" y="189"/>
                  </a:lnTo>
                  <a:lnTo>
                    <a:pt x="36" y="189"/>
                  </a:lnTo>
                  <a:lnTo>
                    <a:pt x="18" y="200"/>
                  </a:lnTo>
                  <a:lnTo>
                    <a:pt x="55" y="200"/>
                  </a:lnTo>
                  <a:lnTo>
                    <a:pt x="55" y="220"/>
                  </a:lnTo>
                  <a:lnTo>
                    <a:pt x="65" y="206"/>
                  </a:lnTo>
                  <a:lnTo>
                    <a:pt x="65" y="200"/>
                  </a:lnTo>
                  <a:lnTo>
                    <a:pt x="96" y="200"/>
                  </a:lnTo>
                  <a:lnTo>
                    <a:pt x="96" y="206"/>
                  </a:lnTo>
                  <a:lnTo>
                    <a:pt x="65" y="206"/>
                  </a:lnTo>
                  <a:lnTo>
                    <a:pt x="55" y="220"/>
                  </a:lnTo>
                  <a:lnTo>
                    <a:pt x="107" y="220"/>
                  </a:lnTo>
                  <a:lnTo>
                    <a:pt x="107" y="200"/>
                  </a:lnTo>
                  <a:lnTo>
                    <a:pt x="141" y="200"/>
                  </a:lnTo>
                  <a:lnTo>
                    <a:pt x="141" y="175"/>
                  </a:lnTo>
                  <a:lnTo>
                    <a:pt x="167" y="164"/>
                  </a:lnTo>
                  <a:lnTo>
                    <a:pt x="167" y="147"/>
                  </a:lnTo>
                  <a:lnTo>
                    <a:pt x="144" y="139"/>
                  </a:lnTo>
                  <a:lnTo>
                    <a:pt x="167" y="131"/>
                  </a:lnTo>
                  <a:lnTo>
                    <a:pt x="167" y="117"/>
                  </a:lnTo>
                  <a:lnTo>
                    <a:pt x="144" y="108"/>
                  </a:lnTo>
                  <a:lnTo>
                    <a:pt x="167" y="97"/>
                  </a:lnTo>
                  <a:lnTo>
                    <a:pt x="167" y="81"/>
                  </a:lnTo>
                  <a:lnTo>
                    <a:pt x="146" y="72"/>
                  </a:lnTo>
                  <a:lnTo>
                    <a:pt x="167" y="61"/>
                  </a:lnTo>
                  <a:lnTo>
                    <a:pt x="167" y="47"/>
                  </a:lnTo>
                  <a:lnTo>
                    <a:pt x="144" y="36"/>
                  </a:lnTo>
                  <a:lnTo>
                    <a:pt x="167" y="25"/>
                  </a:lnTo>
                  <a:lnTo>
                    <a:pt x="167" y="8"/>
                  </a:lnTo>
                  <a:close/>
                </a:path>
              </a:pathLst>
            </a:custGeom>
            <a:solidFill>
              <a:srgbClr val="00B0F0"/>
            </a:solidFill>
            <a:ln w="9525">
              <a:noFill/>
              <a:round/>
            </a:ln>
          </p:spPr>
          <p:txBody>
            <a:bodyPr anchor="ctr" wrap="none">
              <a:spAutoFit/>
            </a:bodyPr>
            <a:lstStyle/>
            <a:p>
              <a:endParaRPr altLang="en-US" lang="zh-CN"/>
            </a:p>
          </p:txBody>
        </p:sp>
        <p:sp>
          <p:nvSpPr>
            <p:cNvPr id="28" name="矩形 27"/>
            <p:cNvSpPr/>
            <p:nvPr/>
          </p:nvSpPr>
          <p:spPr>
            <a:xfrm>
              <a:off x="1184275" y="3595687"/>
              <a:ext cx="2239962" cy="335280"/>
            </a:xfrm>
            <a:prstGeom prst="rect">
              <a:avLst/>
            </a:prstGeom>
          </p:spPr>
          <p:txBody>
            <a:bodyPr>
              <a:spAutoFit/>
            </a:bodyPr>
            <a:lstStyle/>
            <a:p>
              <a:pPr algn="r" fontAlgn="auto">
                <a:spcBef>
                  <a:spcPct val="0"/>
                </a:spcBef>
                <a:spcAft>
                  <a:spcPct val="0"/>
                </a:spcAft>
                <a:defRPr/>
              </a:pPr>
              <a:r>
                <a:rPr altLang="zh-CN" lang="en-US" smtClean="0" sz="1600">
                  <a:solidFill>
                    <a:schemeClr val="tx1">
                      <a:lumMod val="50000"/>
                      <a:lumOff val="50000"/>
                    </a:schemeClr>
                  </a:solidFill>
                  <a:latin charset="-122" pitchFamily="34" typeface="微软雅黑"/>
                  <a:ea charset="-122" pitchFamily="34" typeface="微软雅黑"/>
                </a:rPr>
                <a:t>1</a:t>
              </a:r>
            </a:p>
          </p:txBody>
        </p:sp>
        <p:sp>
          <p:nvSpPr>
            <p:cNvPr id="29" name="矩形 28"/>
            <p:cNvSpPr/>
            <p:nvPr/>
          </p:nvSpPr>
          <p:spPr>
            <a:xfrm>
              <a:off x="1346200" y="2916237"/>
              <a:ext cx="2144712" cy="335280"/>
            </a:xfrm>
            <a:prstGeom prst="rect">
              <a:avLst/>
            </a:prstGeom>
          </p:spPr>
          <p:txBody>
            <a:bodyPr>
              <a:spAutoFit/>
            </a:bodyPr>
            <a:lstStyle/>
            <a:p>
              <a:pPr algn="r" fontAlgn="auto">
                <a:spcBef>
                  <a:spcPct val="0"/>
                </a:spcBef>
                <a:spcAft>
                  <a:spcPct val="0"/>
                </a:spcAft>
                <a:defRPr/>
              </a:pPr>
              <a:r>
                <a:rPr altLang="zh-CN" lang="en-US" smtClean="0" sz="1600">
                  <a:solidFill>
                    <a:schemeClr val="tx1">
                      <a:lumMod val="50000"/>
                      <a:lumOff val="50000"/>
                    </a:schemeClr>
                  </a:solidFill>
                  <a:latin charset="-122" pitchFamily="34" typeface="微软雅黑"/>
                  <a:ea charset="-122" pitchFamily="34" typeface="微软雅黑"/>
                </a:rPr>
                <a:t>2</a:t>
              </a:r>
            </a:p>
          </p:txBody>
        </p:sp>
        <p:sp>
          <p:nvSpPr>
            <p:cNvPr id="30" name="矩形 29"/>
            <p:cNvSpPr/>
            <p:nvPr/>
          </p:nvSpPr>
          <p:spPr>
            <a:xfrm>
              <a:off x="1589087" y="2232025"/>
              <a:ext cx="2519363" cy="335280"/>
            </a:xfrm>
            <a:prstGeom prst="rect">
              <a:avLst/>
            </a:prstGeom>
          </p:spPr>
          <p:txBody>
            <a:bodyPr>
              <a:spAutoFit/>
            </a:bodyPr>
            <a:lstStyle/>
            <a:p>
              <a:pPr algn="r" fontAlgn="auto">
                <a:spcBef>
                  <a:spcPct val="0"/>
                </a:spcBef>
                <a:spcAft>
                  <a:spcPct val="0"/>
                </a:spcAft>
                <a:defRPr/>
              </a:pPr>
              <a:r>
                <a:rPr altLang="zh-CN" lang="en-US" smtClean="0" sz="1600">
                  <a:solidFill>
                    <a:schemeClr val="tx1">
                      <a:lumMod val="50000"/>
                      <a:lumOff val="50000"/>
                    </a:schemeClr>
                  </a:solidFill>
                  <a:latin charset="-122" pitchFamily="34" typeface="微软雅黑"/>
                  <a:ea charset="-122" pitchFamily="34" typeface="微软雅黑"/>
                </a:rPr>
                <a:t>3</a:t>
              </a:r>
            </a:p>
          </p:txBody>
        </p:sp>
        <p:sp>
          <p:nvSpPr>
            <p:cNvPr id="28684" name="矩形 43"/>
            <p:cNvSpPr>
              <a:spLocks noChangeArrowheads="1"/>
            </p:cNvSpPr>
            <p:nvPr/>
          </p:nvSpPr>
          <p:spPr bwMode="auto">
            <a:xfrm>
              <a:off x="3762375" y="5389563"/>
              <a:ext cx="1416050" cy="396240"/>
            </a:xfrm>
            <a:prstGeom prst="rect">
              <a:avLst/>
            </a:prstGeom>
            <a:noFill/>
            <a:ln w="9525">
              <a:noFill/>
              <a:miter lim="800000"/>
            </a:ln>
          </p:spPr>
          <p:txBody>
            <a:bodyPr>
              <a:spAutoFit/>
            </a:bodyPr>
            <a:lstStyle/>
            <a:p>
              <a:pPr algn="ctr"/>
              <a:r>
                <a:rPr altLang="en-US" lang="zh-CN" sz="2000">
                  <a:solidFill>
                    <a:srgbClr val="00B0F0"/>
                  </a:solidFill>
                  <a:latin charset="-122" pitchFamily="34" typeface="微软雅黑"/>
                  <a:ea charset="-122" pitchFamily="34" typeface="微软雅黑"/>
                </a:rPr>
                <a:t>创意服务</a:t>
              </a:r>
            </a:p>
          </p:txBody>
        </p:sp>
        <p:cxnSp>
          <p:nvCxnSpPr>
            <p:cNvPr id="32" name="直接连接符 31"/>
            <p:cNvCxnSpPr/>
            <p:nvPr/>
          </p:nvCxnSpPr>
          <p:spPr>
            <a:xfrm flipH="1" rot="25200000">
              <a:off x="5250656" y="3056731"/>
              <a:ext cx="0" cy="1730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rot="22800000">
              <a:off x="4778375" y="2660650"/>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rot="20400000">
              <a:off x="4162425" y="2660650"/>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rot="18000000">
              <a:off x="3690144" y="3056731"/>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rot="15600000">
              <a:off x="3582194" y="3664743"/>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856162" y="2232025"/>
              <a:ext cx="2520950" cy="335280"/>
            </a:xfrm>
            <a:prstGeom prst="rect">
              <a:avLst/>
            </a:prstGeom>
          </p:spPr>
          <p:txBody>
            <a:bodyPr>
              <a:spAutoFit/>
            </a:bodyPr>
            <a:lstStyle/>
            <a:p>
              <a:pPr fontAlgn="auto">
                <a:spcBef>
                  <a:spcPct val="0"/>
                </a:spcBef>
                <a:spcAft>
                  <a:spcPct val="0"/>
                </a:spcAft>
                <a:defRPr/>
              </a:pPr>
              <a:r>
                <a:rPr altLang="zh-CN" lang="en-US" smtClean="0" sz="1600">
                  <a:solidFill>
                    <a:schemeClr val="tx1">
                      <a:lumMod val="50000"/>
                      <a:lumOff val="50000"/>
                    </a:schemeClr>
                  </a:solidFill>
                  <a:latin charset="-122" pitchFamily="34" typeface="微软雅黑"/>
                  <a:ea charset="-122" pitchFamily="34" typeface="微软雅黑"/>
                </a:rPr>
                <a:t>4</a:t>
              </a:r>
            </a:p>
          </p:txBody>
        </p:sp>
        <p:sp>
          <p:nvSpPr>
            <p:cNvPr id="38" name="矩形 37"/>
            <p:cNvSpPr/>
            <p:nvPr/>
          </p:nvSpPr>
          <p:spPr>
            <a:xfrm>
              <a:off x="5510211" y="3595687"/>
              <a:ext cx="2239963" cy="335280"/>
            </a:xfrm>
            <a:prstGeom prst="rect">
              <a:avLst/>
            </a:prstGeom>
          </p:spPr>
          <p:txBody>
            <a:bodyPr>
              <a:spAutoFit/>
            </a:bodyPr>
            <a:lstStyle/>
            <a:p>
              <a:pPr fontAlgn="auto">
                <a:spcBef>
                  <a:spcPct val="0"/>
                </a:spcBef>
                <a:spcAft>
                  <a:spcPct val="0"/>
                </a:spcAft>
                <a:defRPr/>
              </a:pPr>
              <a:r>
                <a:rPr altLang="zh-CN" lang="en-US" smtClean="0" sz="1600">
                  <a:solidFill>
                    <a:schemeClr val="tx1">
                      <a:lumMod val="50000"/>
                      <a:lumOff val="50000"/>
                    </a:schemeClr>
                  </a:solidFill>
                  <a:latin charset="-122" pitchFamily="34" typeface="微软雅黑"/>
                  <a:ea charset="-122" pitchFamily="34" typeface="微软雅黑"/>
                </a:rPr>
                <a:t>6</a:t>
              </a:r>
            </a:p>
          </p:txBody>
        </p:sp>
        <p:sp>
          <p:nvSpPr>
            <p:cNvPr id="39" name="矩形 38"/>
            <p:cNvSpPr/>
            <p:nvPr/>
          </p:nvSpPr>
          <p:spPr>
            <a:xfrm>
              <a:off x="5424486" y="2928937"/>
              <a:ext cx="2481263" cy="335280"/>
            </a:xfrm>
            <a:prstGeom prst="rect">
              <a:avLst/>
            </a:prstGeom>
          </p:spPr>
          <p:txBody>
            <a:bodyPr>
              <a:spAutoFit/>
            </a:bodyPr>
            <a:lstStyle/>
            <a:p>
              <a:pPr fontAlgn="auto">
                <a:spcBef>
                  <a:spcPct val="0"/>
                </a:spcBef>
                <a:spcAft>
                  <a:spcPct val="0"/>
                </a:spcAft>
                <a:defRPr/>
              </a:pPr>
              <a:r>
                <a:rPr altLang="zh-CN" lang="en-US" smtClean="0" sz="1600">
                  <a:solidFill>
                    <a:schemeClr val="tx1">
                      <a:lumMod val="50000"/>
                      <a:lumOff val="50000"/>
                    </a:schemeClr>
                  </a:solidFill>
                  <a:latin charset="-122" pitchFamily="34" typeface="微软雅黑"/>
                  <a:ea charset="-122" pitchFamily="34" typeface="微软雅黑"/>
                </a:rPr>
                <a:t>5</a:t>
              </a:r>
            </a:p>
          </p:txBody>
        </p:sp>
        <p:cxnSp>
          <p:nvCxnSpPr>
            <p:cNvPr id="56" name="直接连接符 55"/>
            <p:cNvCxnSpPr/>
            <p:nvPr/>
          </p:nvCxnSpPr>
          <p:spPr>
            <a:xfrm flipH="1" rot="6000000">
              <a:off x="5315744" y="3664743"/>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pic>
        <p:nvPicPr>
          <p:cNvPr descr="c:\DOCUME~1\mypc\APPLIC~1\360se6\USERDA~1\Temp\292-10~1.JPG" id="16386" name="Picture 2"/>
          <p:cNvPicPr>
            <a:picLocks noChangeArrowheads="1" noChangeAspect="1"/>
          </p:cNvPicPr>
          <p:nvPr/>
        </p:nvPicPr>
        <p:blipFill>
          <a:blip r:embed="rId2">
            <a:extLst/>
          </a:blip>
          <a:stretch>
            <a:fillRect/>
          </a:stretch>
        </p:blipFill>
        <p:spPr bwMode="auto">
          <a:xfrm>
            <a:off x="971600" y="908103"/>
            <a:ext cx="5003140" cy="3602260"/>
          </a:xfrm>
          <a:prstGeom prst="roundRect">
            <a:avLst>
              <a:gd fmla="val 3137" name="adj"/>
            </a:avLst>
          </a:prstGeom>
          <a:noFill/>
          <a:ln w="28575">
            <a:solidFill>
              <a:schemeClr val="bg1"/>
            </a:solidFill>
          </a:ln>
          <a:effectLst>
            <a:outerShdw algn="tl" dir="2700000" dist="38100" rotWithShape="0">
              <a:prstClr val="black">
                <a:alpha val="20000"/>
              </a:prstClr>
            </a:outerShdw>
          </a:effectLst>
          <a:extLst/>
        </p:spPr>
      </p:pic>
      <p:sp>
        <p:nvSpPr>
          <p:cNvPr id="11" name="文本框 24"/>
          <p:cNvSpPr txBox="1"/>
          <p:nvPr/>
        </p:nvSpPr>
        <p:spPr>
          <a:xfrm>
            <a:off x="6084168" y="1420813"/>
            <a:ext cx="2317750" cy="2663825"/>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a:t>
            </a:r>
          </a:p>
        </p:txBody>
      </p:sp>
      <p:sp>
        <p:nvSpPr>
          <p:cNvPr id="7" name="TextBox 6"/>
          <p:cNvSpPr txBox="1"/>
          <p:nvPr/>
        </p:nvSpPr>
        <p:spPr>
          <a:xfrm>
            <a:off x="981710" y="2598738"/>
            <a:ext cx="49834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图片资源来自网络，此处仅作为展示示例，使用者请自行配图</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graphicFrame>
        <p:nvGraphicFramePr>
          <p:cNvPr id="30724" name="图表 1"/>
          <p:cNvGraphicFramePr/>
          <p:nvPr/>
        </p:nvGraphicFramePr>
        <p:xfrm>
          <a:off x="1136650" y="865188"/>
          <a:ext cx="6942138" cy="3690937"/>
        </p:xfrm>
        <a:graphic>
          <a:graphicData uri="http://schemas.openxmlformats.org/presentationml/2006/ole">
            <mc:AlternateContent>
              <mc:Choice xmlns:v="urn:schemas-microsoft-com:vml" Requires="v">
                <p:oleObj imgH="3688400" imgW="6943946" progId="Excel.Chart.8" r:id="rId2" spid="_x0000_s1040">
                  <p:embed/>
                </p:oleObj>
              </mc:Choice>
              <mc:Fallback>
                <p:oleObj imgH="3688400" imgW="6943946"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136650" y="865188"/>
                        <a:ext cx="6942138" cy="3690937"/>
                      </a:xfrm>
                      <a:prstGeom prst="rect">
                        <a:avLst/>
                      </a:prstGeom>
                      <a:noFill/>
                    </p:spPr>
                  </p:pic>
                </p:oleObj>
              </mc:Fallback>
            </mc:AlternateContent>
          </a:graphicData>
        </a:graphic>
      </p:graphicFrame>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8" name="文本框 24"/>
          <p:cNvSpPr txBox="1"/>
          <p:nvPr/>
        </p:nvSpPr>
        <p:spPr>
          <a:xfrm>
            <a:off x="1187450" y="1589088"/>
            <a:ext cx="6769100" cy="1385887"/>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6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a:t>
            </a:r>
          </a:p>
        </p:txBody>
      </p:sp>
      <p:cxnSp>
        <p:nvCxnSpPr>
          <p:cNvPr id="6" name="直接连接符 5"/>
          <p:cNvCxnSpPr/>
          <p:nvPr/>
        </p:nvCxnSpPr>
        <p:spPr>
          <a:xfrm>
            <a:off x="1274763" y="1481138"/>
            <a:ext cx="14970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文本框 24"/>
          <p:cNvSpPr txBox="1"/>
          <p:nvPr/>
        </p:nvSpPr>
        <p:spPr>
          <a:xfrm>
            <a:off x="1187450" y="3003550"/>
            <a:ext cx="6769100" cy="1385888"/>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6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a:t>
            </a:r>
          </a:p>
        </p:txBody>
      </p:sp>
      <p:sp>
        <p:nvSpPr>
          <p:cNvPr id="10" name="矩形 2"/>
          <p:cNvSpPr>
            <a:spLocks noChangeArrowheads="1"/>
          </p:cNvSpPr>
          <p:nvPr/>
        </p:nvSpPr>
        <p:spPr bwMode="auto">
          <a:xfrm>
            <a:off x="1187450" y="914400"/>
            <a:ext cx="894080" cy="518160"/>
          </a:xfrm>
          <a:prstGeom prst="rect">
            <a:avLst/>
          </a:prstGeom>
          <a:noFill/>
          <a:ln w="9525">
            <a:noFill/>
            <a:miter lim="800000"/>
          </a:ln>
        </p:spPr>
        <p:txBody>
          <a:bodyPr wrap="none">
            <a:spAutoFit/>
          </a:bodyPr>
          <a:lstStyle/>
          <a:p>
            <a:r>
              <a:rPr altLang="en-US" lang="zh-CN" sz="2800">
                <a:solidFill>
                  <a:srgbClr val="595959"/>
                </a:solidFill>
                <a:latin charset="-122" pitchFamily="34" typeface="微软雅黑"/>
                <a:ea charset="-122" pitchFamily="34" typeface="微软雅黑"/>
              </a:rPr>
              <a:t>标题</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2335213" y="1260475"/>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过渡页</a:t>
            </a:r>
          </a:p>
        </p:txBody>
      </p:sp>
      <p:grpSp>
        <p:nvGrpSpPr>
          <p:cNvPr id="32772" name="组合 2"/>
          <p:cNvGrpSpPr/>
          <p:nvPr/>
        </p:nvGrpSpPr>
        <p:grpSpPr>
          <a:xfrm>
            <a:off x="3114675" y="1260475"/>
            <a:ext cx="2914650" cy="523875"/>
            <a:chOff x="2195736" y="1261150"/>
            <a:chExt cx="2915166" cy="523220"/>
          </a:xfrm>
        </p:grpSpPr>
        <p:sp>
          <p:nvSpPr>
            <p:cNvPr id="2" name="TextBox 1"/>
            <p:cNvSpPr txBox="1"/>
            <p:nvPr/>
          </p:nvSpPr>
          <p:spPr>
            <a:xfrm>
              <a:off x="2772101" y="1261150"/>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19" name="TextBox 18"/>
            <p:cNvSpPr txBox="1"/>
            <p:nvPr/>
          </p:nvSpPr>
          <p:spPr>
            <a:xfrm>
              <a:off x="2195736" y="1261150"/>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01</a:t>
              </a:r>
            </a:p>
          </p:txBody>
        </p:sp>
      </p:grpSp>
      <p:grpSp>
        <p:nvGrpSpPr>
          <p:cNvPr id="32773" name="组合 3"/>
          <p:cNvGrpSpPr/>
          <p:nvPr/>
        </p:nvGrpSpPr>
        <p:grpSpPr>
          <a:xfrm>
            <a:off x="3114675" y="2057400"/>
            <a:ext cx="2914650" cy="523875"/>
            <a:chOff x="2195736" y="2058057"/>
            <a:chExt cx="2915166" cy="523220"/>
          </a:xfrm>
        </p:grpSpPr>
        <p:sp>
          <p:nvSpPr>
            <p:cNvPr id="16" name="TextBox 15"/>
            <p:cNvSpPr txBox="1"/>
            <p:nvPr/>
          </p:nvSpPr>
          <p:spPr>
            <a:xfrm>
              <a:off x="2772101" y="2058057"/>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0" name="TextBox 19"/>
            <p:cNvSpPr txBox="1"/>
            <p:nvPr/>
          </p:nvSpPr>
          <p:spPr>
            <a:xfrm>
              <a:off x="2195736" y="2058057"/>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02</a:t>
              </a:r>
            </a:p>
          </p:txBody>
        </p:sp>
      </p:grpSp>
      <p:grpSp>
        <p:nvGrpSpPr>
          <p:cNvPr id="32774" name="组合 6"/>
          <p:cNvGrpSpPr/>
          <p:nvPr/>
        </p:nvGrpSpPr>
        <p:grpSpPr>
          <a:xfrm>
            <a:off x="3114675" y="2854325"/>
            <a:ext cx="2914650" cy="523875"/>
            <a:chOff x="2195736" y="2854964"/>
            <a:chExt cx="2915166" cy="523220"/>
          </a:xfrm>
        </p:grpSpPr>
        <p:sp>
          <p:nvSpPr>
            <p:cNvPr id="17" name="TextBox 16"/>
            <p:cNvSpPr txBox="1"/>
            <p:nvPr/>
          </p:nvSpPr>
          <p:spPr>
            <a:xfrm>
              <a:off x="2772101" y="2854964"/>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1" name="TextBox 20"/>
            <p:cNvSpPr txBox="1"/>
            <p:nvPr/>
          </p:nvSpPr>
          <p:spPr>
            <a:xfrm>
              <a:off x="2195736" y="2854964"/>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03</a:t>
              </a:r>
            </a:p>
          </p:txBody>
        </p:sp>
      </p:grpSp>
      <p:grpSp>
        <p:nvGrpSpPr>
          <p:cNvPr id="32775" name="组合 22"/>
          <p:cNvGrpSpPr/>
          <p:nvPr/>
        </p:nvGrpSpPr>
        <p:grpSpPr>
          <a:xfrm>
            <a:off x="3114675" y="3651250"/>
            <a:ext cx="2914650" cy="523875"/>
            <a:chOff x="2195736" y="3651870"/>
            <a:chExt cx="2915166" cy="523220"/>
          </a:xfrm>
        </p:grpSpPr>
        <p:sp>
          <p:nvSpPr>
            <p:cNvPr id="18" name="TextBox 17"/>
            <p:cNvSpPr txBox="1"/>
            <p:nvPr/>
          </p:nvSpPr>
          <p:spPr>
            <a:xfrm>
              <a:off x="2772101" y="3651869"/>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22" name="TextBox 21"/>
            <p:cNvSpPr txBox="1"/>
            <p:nvPr/>
          </p:nvSpPr>
          <p:spPr>
            <a:xfrm>
              <a:off x="2195736" y="3651869"/>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04</a:t>
              </a:r>
            </a:p>
          </p:txBody>
        </p:sp>
      </p:grpSp>
      <p:sp>
        <p:nvSpPr>
          <p:cNvPr id="26" name="圆角矩形 25"/>
          <p:cNvSpPr/>
          <p:nvPr/>
        </p:nvSpPr>
        <p:spPr>
          <a:xfrm>
            <a:off x="2335213" y="2057400"/>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31" name="椭圆 30"/>
          <p:cNvSpPr/>
          <p:nvPr/>
        </p:nvSpPr>
        <p:spPr>
          <a:xfrm rot="7200000">
            <a:off x="2091531" y="3883819"/>
            <a:ext cx="874713" cy="434975"/>
          </a:xfrm>
          <a:custGeom>
            <a:rect b="b" l="l" r="r" t="t"/>
            <a:pathLst>
              <a:path h="523220" w="1053698">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前言页</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10" name="矩形 9"/>
          <p:cNvSpPr/>
          <p:nvPr/>
        </p:nvSpPr>
        <p:spPr>
          <a:xfrm>
            <a:off x="1102387" y="1417588"/>
            <a:ext cx="7056438" cy="3931920"/>
          </a:xfrm>
          <a:prstGeom prst="rect">
            <a:avLst/>
          </a:prstGeom>
        </p:spPr>
        <p:txBody>
          <a:bodyPr>
            <a:spAutoFit/>
          </a:bodyPr>
          <a:lstStyle/>
          <a:p>
            <a:pPr algn="ctr" eaLnBrk="0" fontAlgn="auto" hangingPunct="0">
              <a:lnSpc>
                <a:spcPct val="150000"/>
              </a:lnSpc>
              <a:spcBef>
                <a:spcPct val="0"/>
              </a:spcBef>
              <a:spcAft>
                <a:spcPct val="0"/>
              </a:spcAft>
              <a:defRPr/>
            </a:pPr>
            <a:r>
              <a:rPr altLang="en-US" b="1" lang="zh-CN" sz="2400">
                <a:solidFill>
                  <a:schemeClr val="tx1">
                    <a:lumMod val="65000"/>
                    <a:lumOff val="35000"/>
                  </a:schemeClr>
                </a:solidFill>
                <a:latin charset="-122" pitchFamily="34" typeface="微软雅黑"/>
                <a:ea charset="-122" pitchFamily="34" typeface="微软雅黑"/>
              </a:rPr>
              <a:t>前  言</a:t>
            </a:r>
          </a:p>
          <a:p>
            <a:pPr algn="ctr" eaLnBrk="0" fontAlgn="auto" hangingPunct="0">
              <a:lnSpc>
                <a:spcPct val="150000"/>
              </a:lnSpc>
              <a:spcBef>
                <a:spcPct val="0"/>
              </a:spcBef>
              <a:spcAft>
                <a:spcPct val="0"/>
              </a:spcAft>
              <a:defRPr/>
            </a:pPr>
            <a:r>
              <a:rPr altLang="en-US" b="1" lang="zh-CN" sz="2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请自行输入文字请自行输入文字请自行输入文字请自行输入文字请自行输入文字</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40" name="平行四边形 10"/>
          <p:cNvSpPr/>
          <p:nvPr/>
        </p:nvSpPr>
        <p:spPr>
          <a:xfrm flipH="1">
            <a:off x="990600" y="3549650"/>
            <a:ext cx="3532188" cy="274638"/>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41" name="平行四边形 10"/>
          <p:cNvSpPr/>
          <p:nvPr/>
        </p:nvSpPr>
        <p:spPr>
          <a:xfrm flipH="1">
            <a:off x="990600" y="2222500"/>
            <a:ext cx="3532188" cy="274638"/>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42" name="平行四边形 10"/>
          <p:cNvSpPr/>
          <p:nvPr/>
        </p:nvSpPr>
        <p:spPr>
          <a:xfrm flipH="1">
            <a:off x="990600" y="2884488"/>
            <a:ext cx="3532188" cy="276225"/>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43" name="矩形 42"/>
          <p:cNvSpPr/>
          <p:nvPr/>
        </p:nvSpPr>
        <p:spPr>
          <a:xfrm>
            <a:off x="1500188" y="3136900"/>
            <a:ext cx="3035300" cy="436563"/>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ct val="0"/>
              </a:spcBef>
              <a:spcAft>
                <a:spcPct val="0"/>
              </a:spcAft>
              <a:defRPr/>
            </a:pPr>
            <a:r>
              <a:rPr altLang="en-US" lang="zh-CN">
                <a:solidFill>
                  <a:schemeClr val="bg1"/>
                </a:solidFill>
                <a:latin charset="-122" pitchFamily="34" typeface="微软雅黑"/>
                <a:ea charset="-122" pitchFamily="34" typeface="微软雅黑"/>
              </a:rPr>
              <a:t>请自行输入文字</a:t>
            </a:r>
          </a:p>
        </p:txBody>
      </p:sp>
      <p:sp>
        <p:nvSpPr>
          <p:cNvPr id="44" name="矩形 43"/>
          <p:cNvSpPr/>
          <p:nvPr/>
        </p:nvSpPr>
        <p:spPr>
          <a:xfrm>
            <a:off x="1500188" y="2471738"/>
            <a:ext cx="3035300" cy="43815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ct val="0"/>
              </a:spcBef>
              <a:spcAft>
                <a:spcPct val="0"/>
              </a:spcAft>
              <a:defRPr/>
            </a:pPr>
            <a:r>
              <a:rPr altLang="en-US" lang="zh-CN">
                <a:solidFill>
                  <a:schemeClr val="bg1"/>
                </a:solidFill>
                <a:latin charset="-122" pitchFamily="34" typeface="微软雅黑"/>
                <a:ea charset="-122" pitchFamily="34" typeface="微软雅黑"/>
              </a:rPr>
              <a:t>请自行输入文字</a:t>
            </a:r>
          </a:p>
        </p:txBody>
      </p:sp>
      <p:sp>
        <p:nvSpPr>
          <p:cNvPr id="45" name="任意多边形 44"/>
          <p:cNvSpPr/>
          <p:nvPr/>
        </p:nvSpPr>
        <p:spPr>
          <a:xfrm>
            <a:off x="990600" y="2092325"/>
            <a:ext cx="3562350" cy="396875"/>
          </a:xfrm>
          <a:custGeom>
            <a:gdLst>
              <a:gd fmla="*/ 0 w 2517775" name="connsiteX0"/>
              <a:gd fmla="*/ 114300 h 311150" name="connsiteY0"/>
              <a:gd fmla="*/ 1482725 w 2517775" name="connsiteX1"/>
              <a:gd fmla="*/ 6350 h 311150" name="connsiteY1"/>
              <a:gd fmla="*/ 1470025 w 2517775" name="connsiteX2"/>
              <a:gd fmla="*/ 0 h 311150" name="connsiteY2"/>
              <a:gd fmla="*/ 2517775 w 2517775" name="connsiteX3"/>
              <a:gd fmla="*/ 311150 h 311150" name="connsiteY3"/>
              <a:gd fmla="*/ 587375 w 2517775" name="connsiteX4"/>
              <a:gd fmla="*/ 298450 h 311150" name="connsiteY4"/>
              <a:gd fmla="*/ 2540 w 2517775" name="connsiteX5"/>
              <a:gd fmla="*/ 119221 h 311150" name="connsiteY5"/>
              <a:gd fmla="*/ 1504950 w 2540000" name="connsiteX6"/>
              <a:gd fmla="*/ 25400 h 330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11150" w="2517775">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46" name="矩形 45"/>
          <p:cNvSpPr/>
          <p:nvPr/>
        </p:nvSpPr>
        <p:spPr>
          <a:xfrm>
            <a:off x="1500188" y="1812925"/>
            <a:ext cx="3035300" cy="436563"/>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ct val="0"/>
              </a:spcBef>
              <a:spcAft>
                <a:spcPct val="0"/>
              </a:spcAft>
              <a:defRPr/>
            </a:pPr>
            <a:r>
              <a:rPr altLang="en-US" lang="zh-CN">
                <a:solidFill>
                  <a:schemeClr val="bg1"/>
                </a:solidFill>
                <a:latin charset="-122" pitchFamily="34" typeface="微软雅黑"/>
                <a:ea charset="-122" pitchFamily="34" typeface="微软雅黑"/>
              </a:rPr>
              <a:t>请自行输入文字</a:t>
            </a:r>
          </a:p>
        </p:txBody>
      </p:sp>
      <p:sp>
        <p:nvSpPr>
          <p:cNvPr id="47" name="矩形 46"/>
          <p:cNvSpPr/>
          <p:nvPr/>
        </p:nvSpPr>
        <p:spPr>
          <a:xfrm>
            <a:off x="1500188" y="3798888"/>
            <a:ext cx="3035300" cy="43815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ct val="0"/>
              </a:spcBef>
              <a:spcAft>
                <a:spcPct val="0"/>
              </a:spcAft>
              <a:defRPr/>
            </a:pPr>
            <a:r>
              <a:rPr altLang="en-US" lang="zh-CN">
                <a:solidFill>
                  <a:schemeClr val="bg1"/>
                </a:solidFill>
                <a:latin charset="-122" pitchFamily="34" typeface="微软雅黑"/>
                <a:ea charset="-122" pitchFamily="34" typeface="微软雅黑"/>
              </a:rPr>
              <a:t>请自行输入文字</a:t>
            </a:r>
          </a:p>
        </p:txBody>
      </p:sp>
      <p:sp>
        <p:nvSpPr>
          <p:cNvPr id="48" name="矩形 47"/>
          <p:cNvSpPr/>
          <p:nvPr/>
        </p:nvSpPr>
        <p:spPr>
          <a:xfrm>
            <a:off x="990600" y="3136900"/>
            <a:ext cx="509588" cy="4365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latin charset="-122" pitchFamily="34" typeface="微软雅黑"/>
                <a:ea charset="-122" pitchFamily="34" typeface="微软雅黑"/>
                <a:cs charset="0" panose="020b0604030504040204" pitchFamily="34" typeface="Verdana"/>
              </a:rPr>
              <a:t>C</a:t>
            </a:r>
          </a:p>
        </p:txBody>
      </p:sp>
      <p:sp>
        <p:nvSpPr>
          <p:cNvPr id="49" name="矩形 48"/>
          <p:cNvSpPr/>
          <p:nvPr/>
        </p:nvSpPr>
        <p:spPr>
          <a:xfrm>
            <a:off x="990600" y="2471738"/>
            <a:ext cx="509588" cy="438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latin charset="-122" pitchFamily="34" typeface="微软雅黑"/>
                <a:ea charset="-122" pitchFamily="34" typeface="微软雅黑"/>
                <a:cs charset="0" panose="020b0604030504040204" pitchFamily="34" typeface="Verdana"/>
              </a:rPr>
              <a:t>B</a:t>
            </a:r>
          </a:p>
        </p:txBody>
      </p:sp>
      <p:sp>
        <p:nvSpPr>
          <p:cNvPr id="50" name="矩形 49"/>
          <p:cNvSpPr/>
          <p:nvPr/>
        </p:nvSpPr>
        <p:spPr>
          <a:xfrm>
            <a:off x="990600" y="1812925"/>
            <a:ext cx="509588" cy="4365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latin charset="-122" pitchFamily="34" typeface="微软雅黑"/>
                <a:ea charset="-122" pitchFamily="34" typeface="微软雅黑"/>
                <a:cs charset="0" panose="020b0604030504040204" pitchFamily="34" typeface="Verdana"/>
              </a:rPr>
              <a:t>A</a:t>
            </a:r>
          </a:p>
        </p:txBody>
      </p:sp>
      <p:sp>
        <p:nvSpPr>
          <p:cNvPr id="51" name="矩形 50"/>
          <p:cNvSpPr/>
          <p:nvPr/>
        </p:nvSpPr>
        <p:spPr>
          <a:xfrm>
            <a:off x="990600" y="3798888"/>
            <a:ext cx="509588" cy="438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2800">
                <a:latin charset="-122" pitchFamily="34" typeface="微软雅黑"/>
                <a:ea charset="-122" pitchFamily="34" typeface="微软雅黑"/>
                <a:cs charset="0" panose="020b0604030504040204" pitchFamily="34" typeface="Verdana"/>
              </a:rPr>
              <a:t>D</a:t>
            </a:r>
          </a:p>
        </p:txBody>
      </p:sp>
      <p:sp>
        <p:nvSpPr>
          <p:cNvPr id="52" name="文本框 3"/>
          <p:cNvSpPr txBox="1"/>
          <p:nvPr/>
        </p:nvSpPr>
        <p:spPr>
          <a:xfrm>
            <a:off x="4552950" y="1812925"/>
            <a:ext cx="3622675" cy="436563"/>
          </a:xfrm>
          <a:prstGeom prst="rect">
            <a:avLst/>
          </a:prstGeom>
          <a:noFill/>
        </p:spPr>
        <p:txBody>
          <a:bodyPr anchor="ctr" bIns="0" tIns="0"/>
          <a:lstStyle/>
          <a:p>
            <a:pPr eaLnBrk="0" fontAlgn="auto" hangingPunct="0">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a:t>
            </a:r>
          </a:p>
        </p:txBody>
      </p:sp>
      <p:sp>
        <p:nvSpPr>
          <p:cNvPr id="53" name="文本框 22"/>
          <p:cNvSpPr txBox="1"/>
          <p:nvPr/>
        </p:nvSpPr>
        <p:spPr>
          <a:xfrm>
            <a:off x="4552950" y="2466975"/>
            <a:ext cx="3622675" cy="436563"/>
          </a:xfrm>
          <a:prstGeom prst="rect">
            <a:avLst/>
          </a:prstGeom>
          <a:noFill/>
        </p:spPr>
        <p:txBody>
          <a:bodyPr anchor="ctr" bIns="0" tIns="0"/>
          <a:lstStyle/>
          <a:p>
            <a:pPr eaLnBrk="0" fontAlgn="auto" hangingPunct="0">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a:t>
            </a:r>
          </a:p>
        </p:txBody>
      </p:sp>
      <p:sp>
        <p:nvSpPr>
          <p:cNvPr id="54" name="文本框 23"/>
          <p:cNvSpPr txBox="1"/>
          <p:nvPr/>
        </p:nvSpPr>
        <p:spPr>
          <a:xfrm>
            <a:off x="4552950" y="3122613"/>
            <a:ext cx="3622675" cy="438150"/>
          </a:xfrm>
          <a:prstGeom prst="rect">
            <a:avLst/>
          </a:prstGeom>
          <a:noFill/>
        </p:spPr>
        <p:txBody>
          <a:bodyPr anchor="ctr" bIns="0" tIns="0"/>
          <a:lstStyle/>
          <a:p>
            <a:pPr eaLnBrk="0" fontAlgn="auto" hangingPunct="0">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a:t>
            </a:r>
          </a:p>
        </p:txBody>
      </p:sp>
      <p:sp>
        <p:nvSpPr>
          <p:cNvPr id="55" name="文本框 24"/>
          <p:cNvSpPr txBox="1"/>
          <p:nvPr/>
        </p:nvSpPr>
        <p:spPr>
          <a:xfrm>
            <a:off x="4552950" y="3789363"/>
            <a:ext cx="3622675" cy="438150"/>
          </a:xfrm>
          <a:prstGeom prst="rect">
            <a:avLst/>
          </a:prstGeom>
          <a:noFill/>
        </p:spPr>
        <p:txBody>
          <a:bodyPr anchor="ctr" bIns="0" tIns="0"/>
          <a:lstStyle/>
          <a:p>
            <a:pPr eaLnBrk="0" fontAlgn="auto" hangingPunct="0">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a:t>
            </a:r>
          </a:p>
        </p:txBody>
      </p:sp>
      <p:sp>
        <p:nvSpPr>
          <p:cNvPr id="33812" name="矩形 56"/>
          <p:cNvSpPr>
            <a:spLocks noChangeArrowheads="1"/>
          </p:cNvSpPr>
          <p:nvPr/>
        </p:nvSpPr>
        <p:spPr bwMode="auto">
          <a:xfrm>
            <a:off x="3941763" y="914400"/>
            <a:ext cx="894080" cy="518160"/>
          </a:xfrm>
          <a:prstGeom prst="rect">
            <a:avLst/>
          </a:prstGeom>
          <a:noFill/>
          <a:ln w="9525">
            <a:noFill/>
            <a:miter lim="800000"/>
          </a:ln>
        </p:spPr>
        <p:txBody>
          <a:bodyPr wrap="none">
            <a:spAutoFit/>
          </a:bodyPr>
          <a:lstStyle/>
          <a:p>
            <a:r>
              <a:rPr altLang="en-US" lang="zh-CN" smtClean="0" sz="2800">
                <a:solidFill>
                  <a:schemeClr val="tx1">
                    <a:lumMod val="50000"/>
                    <a:lumOff val="50000"/>
                  </a:schemeClr>
                </a:solidFill>
                <a:latin charset="-122" pitchFamily="34" typeface="微软雅黑"/>
                <a:ea charset="-122" pitchFamily="34" typeface="微软雅黑"/>
              </a:rPr>
              <a:t>标题</a:t>
            </a:r>
          </a:p>
        </p:txBody>
      </p:sp>
      <p:cxnSp>
        <p:nvCxnSpPr>
          <p:cNvPr id="4" name="直接连接符 3"/>
          <p:cNvCxnSpPr/>
          <p:nvPr/>
        </p:nvCxnSpPr>
        <p:spPr>
          <a:xfrm>
            <a:off x="990600" y="1544638"/>
            <a:ext cx="7185025"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pic>
        <p:nvPicPr>
          <p:cNvPr descr="c:\DOCUME~1\mypc\APPLIC~1\360se6\USERDA~1\Temp\292-10~1.JPG" id="16386" name="Picture 2"/>
          <p:cNvPicPr>
            <a:picLocks noChangeArrowheads="1" noChangeAspect="1"/>
          </p:cNvPicPr>
          <p:nvPr/>
        </p:nvPicPr>
        <p:blipFill>
          <a:blip r:embed="rId2">
            <a:extLst/>
          </a:blip>
          <a:stretch>
            <a:fillRect/>
          </a:stretch>
        </p:blipFill>
        <p:spPr bwMode="auto">
          <a:xfrm>
            <a:off x="2987824" y="908103"/>
            <a:ext cx="5017644" cy="3535855"/>
          </a:xfrm>
          <a:prstGeom prst="roundRect">
            <a:avLst>
              <a:gd fmla="val 3137" name="adj"/>
            </a:avLst>
          </a:prstGeom>
          <a:noFill/>
          <a:ln w="28575">
            <a:solidFill>
              <a:schemeClr val="bg1"/>
            </a:solidFill>
          </a:ln>
          <a:effectLst>
            <a:outerShdw algn="tl" dir="2700000" dist="38100" rotWithShape="0">
              <a:prstClr val="black">
                <a:alpha val="20000"/>
              </a:prstClr>
            </a:outerShdw>
          </a:effectLst>
          <a:extLst/>
        </p:spPr>
      </p:pic>
      <p:sp>
        <p:nvSpPr>
          <p:cNvPr id="2" name="TextBox 1"/>
          <p:cNvSpPr txBox="1"/>
          <p:nvPr/>
        </p:nvSpPr>
        <p:spPr>
          <a:xfrm>
            <a:off x="3012122" y="2598738"/>
            <a:ext cx="49834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图片资源来自网络，此处仅作为展示示例，使用者请自行配图</a:t>
            </a:r>
          </a:p>
        </p:txBody>
      </p:sp>
      <p:pic>
        <p:nvPicPr>
          <p:cNvPr descr="c:\DOCUME~1\mypc\APPLIC~1\360se6\USERDA~1\Temp\292-10~1.JPG" id="8" name="Picture 2"/>
          <p:cNvPicPr>
            <a:picLocks noChangeArrowheads="1" noChangeAspect="1"/>
          </p:cNvPicPr>
          <p:nvPr/>
        </p:nvPicPr>
        <p:blipFill>
          <a:blip r:embed="rId3">
            <a:extLst/>
          </a:blip>
          <a:stretch>
            <a:fillRect/>
          </a:stretch>
        </p:blipFill>
        <p:spPr bwMode="auto">
          <a:xfrm>
            <a:off x="957096" y="908103"/>
            <a:ext cx="1816884" cy="3535855"/>
          </a:xfrm>
          <a:prstGeom prst="roundRect">
            <a:avLst>
              <a:gd fmla="val 3137" name="adj"/>
            </a:avLst>
          </a:prstGeom>
          <a:noFill/>
          <a:ln w="28575">
            <a:solidFill>
              <a:schemeClr val="bg1"/>
            </a:solidFill>
          </a:ln>
          <a:effectLst>
            <a:outerShdw algn="tl" dir="2700000" dist="38100" rotWithShape="0">
              <a:prstClr val="black">
                <a:alpha val="20000"/>
              </a:prstClr>
            </a:outerShdw>
          </a:effectLst>
          <a:extLst/>
        </p:spPr>
      </p:pic>
      <p:sp>
        <p:nvSpPr>
          <p:cNvPr id="10" name="TextBox 9"/>
          <p:cNvSpPr txBox="1"/>
          <p:nvPr/>
        </p:nvSpPr>
        <p:spPr>
          <a:xfrm>
            <a:off x="1063466" y="1276350"/>
            <a:ext cx="16052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图片资源来自网络</a:t>
            </a:r>
          </a:p>
        </p:txBody>
      </p:sp>
      <p:sp>
        <p:nvSpPr>
          <p:cNvPr id="12" name="TextBox 11"/>
          <p:cNvSpPr txBox="1"/>
          <p:nvPr/>
        </p:nvSpPr>
        <p:spPr>
          <a:xfrm>
            <a:off x="965835" y="2444750"/>
            <a:ext cx="17830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此处仅作为展示示例</a:t>
            </a:r>
          </a:p>
        </p:txBody>
      </p:sp>
      <p:sp>
        <p:nvSpPr>
          <p:cNvPr id="13" name="TextBox 12"/>
          <p:cNvSpPr txBox="1"/>
          <p:nvPr/>
        </p:nvSpPr>
        <p:spPr>
          <a:xfrm>
            <a:off x="1063466" y="3795713"/>
            <a:ext cx="1605280" cy="304800"/>
          </a:xfrm>
          <a:prstGeom prst="rect">
            <a:avLst/>
          </a:prstGeom>
          <a:solidFill>
            <a:schemeClr val="bg1">
              <a:alpha val="50000"/>
            </a:schemeClr>
          </a:solidFill>
        </p:spPr>
        <p:txBody>
          <a:bodyPr wrap="none">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使用者请自行配图</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graphicFrame>
        <p:nvGraphicFramePr>
          <p:cNvPr id="35844" name="图表 1"/>
          <p:cNvGraphicFramePr/>
          <p:nvPr/>
        </p:nvGraphicFramePr>
        <p:xfrm>
          <a:off x="1136650" y="865188"/>
          <a:ext cx="6942138" cy="3690937"/>
        </p:xfrm>
        <a:graphic>
          <a:graphicData uri="http://schemas.openxmlformats.org/presentationml/2006/ole">
            <mc:AlternateContent>
              <mc:Choice xmlns:v="urn:schemas-microsoft-com:vml" Requires="v">
                <p:oleObj imgH="3688400" imgW="6943946" progId="Excel.Chart.8" r:id="rId2" spid="_x0000_s1041">
                  <p:embed/>
                </p:oleObj>
              </mc:Choice>
              <mc:Fallback>
                <p:oleObj imgH="3688400" imgW="6943946"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136650" y="865188"/>
                        <a:ext cx="6942138" cy="3690937"/>
                      </a:xfrm>
                      <a:prstGeom prst="rect">
                        <a:avLst/>
                      </a:prstGeom>
                      <a:noFill/>
                    </p:spPr>
                  </p:pic>
                </p:oleObj>
              </mc:Fallback>
            </mc:AlternateContent>
          </a:graphicData>
        </a:graphic>
      </p:graphicFrame>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1230313" y="3230563"/>
            <a:ext cx="6683375" cy="1344612"/>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 name="矩形 6"/>
          <p:cNvSpPr/>
          <p:nvPr/>
        </p:nvSpPr>
        <p:spPr>
          <a:xfrm>
            <a:off x="1230313" y="1535113"/>
            <a:ext cx="2001837" cy="1495425"/>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7" name="矩形 16"/>
          <p:cNvSpPr/>
          <p:nvPr/>
        </p:nvSpPr>
        <p:spPr>
          <a:xfrm>
            <a:off x="3571875" y="1535113"/>
            <a:ext cx="2000250" cy="1495425"/>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8" name="矩形 17"/>
          <p:cNvSpPr/>
          <p:nvPr/>
        </p:nvSpPr>
        <p:spPr>
          <a:xfrm>
            <a:off x="5911850" y="1535113"/>
            <a:ext cx="2001838" cy="149542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8" name="文本框 24"/>
          <p:cNvSpPr txBox="1"/>
          <p:nvPr/>
        </p:nvSpPr>
        <p:spPr>
          <a:xfrm>
            <a:off x="1224203" y="1707654"/>
            <a:ext cx="2089150" cy="1385887"/>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600">
                <a:solidFill>
                  <a:schemeClr val="tx1">
                    <a:lumMod val="50000"/>
                    <a:lumOff val="50000"/>
                  </a:schemeClr>
                </a:solidFill>
                <a:latin charset="-122" pitchFamily="34" typeface="微软雅黑"/>
                <a:ea charset="-122" pitchFamily="34" typeface="微软雅黑"/>
              </a:rPr>
              <a:t>请自行输入文字请自行输入文字请自行输入文字请自行输入文字请自行输入文字</a:t>
            </a:r>
          </a:p>
        </p:txBody>
      </p:sp>
      <p:sp>
        <p:nvSpPr>
          <p:cNvPr id="36873" name="矩形 2"/>
          <p:cNvSpPr>
            <a:spLocks noChangeArrowheads="1"/>
          </p:cNvSpPr>
          <p:nvPr/>
        </p:nvSpPr>
        <p:spPr bwMode="auto">
          <a:xfrm>
            <a:off x="1160098" y="985778"/>
            <a:ext cx="1706880" cy="396240"/>
          </a:xfrm>
          <a:prstGeom prst="rect">
            <a:avLst/>
          </a:prstGeom>
          <a:noFill/>
          <a:ln w="9525">
            <a:noFill/>
            <a:miter lim="800000"/>
          </a:ln>
        </p:spPr>
        <p:txBody>
          <a:bodyPr wrap="none">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cxnSp>
        <p:nvCxnSpPr>
          <p:cNvPr id="6" name="直接连接符 5"/>
          <p:cNvCxnSpPr/>
          <p:nvPr/>
        </p:nvCxnSpPr>
        <p:spPr>
          <a:xfrm>
            <a:off x="1274763" y="1385888"/>
            <a:ext cx="14970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875" name="文本框 24"/>
          <p:cNvSpPr txBox="1">
            <a:spLocks noChangeArrowheads="1"/>
          </p:cNvSpPr>
          <p:nvPr/>
        </p:nvSpPr>
        <p:spPr bwMode="auto">
          <a:xfrm>
            <a:off x="1331913" y="3147814"/>
            <a:ext cx="6480175" cy="1385888"/>
          </a:xfrm>
          <a:prstGeom prst="rect">
            <a:avLst/>
          </a:prstGeom>
          <a:noFill/>
          <a:ln w="9525">
            <a:noFill/>
            <a:miter lim="800000"/>
          </a:ln>
        </p:spPr>
        <p:txBody>
          <a:bodyPr anchor="ctr" bIns="90000" lIns="90000" rIns="90000" tIns="90000"/>
          <a:lstStyle/>
          <a:p>
            <a:pPr eaLnBrk="0" fontAlgn="auto" hangingPunct="0">
              <a:lnSpc>
                <a:spcPct val="150000"/>
              </a:lnSpc>
              <a:spcBef>
                <a:spcPct val="0"/>
              </a:spcBef>
              <a:spcAft>
                <a:spcPct val="0"/>
              </a:spcAft>
              <a:defRPr/>
            </a:pPr>
            <a:r>
              <a:rPr altLang="en-US" lang="zh-CN" sz="1600">
                <a:solidFill>
                  <a:schemeClr val="tx1">
                    <a:lumMod val="50000"/>
                    <a:lumOff val="50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请自行输入文字请自行输入文字请自行输入文字请自行输入文字请自行输入文字请自行输入文字请自行输入文字请自行输入文字请自行输入文字请自行输入文字请自行输入文字请自行输入文字请自行输入文字</a:t>
            </a:r>
          </a:p>
        </p:txBody>
      </p:sp>
      <p:sp>
        <p:nvSpPr>
          <p:cNvPr id="10" name="文本框 24"/>
          <p:cNvSpPr txBox="1"/>
          <p:nvPr/>
        </p:nvSpPr>
        <p:spPr>
          <a:xfrm>
            <a:off x="3562970" y="1561215"/>
            <a:ext cx="2089150" cy="1385887"/>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600">
                <a:solidFill>
                  <a:schemeClr val="tx1">
                    <a:lumMod val="50000"/>
                    <a:lumOff val="50000"/>
                  </a:schemeClr>
                </a:solidFill>
                <a:latin charset="-122" pitchFamily="34" typeface="微软雅黑"/>
                <a:ea charset="-122" pitchFamily="34" typeface="微软雅黑"/>
              </a:rPr>
              <a:t>请自行输入文字请自行输入文字请自行输入文字请自行输入文字请自行输入文字</a:t>
            </a:r>
          </a:p>
        </p:txBody>
      </p:sp>
      <p:sp>
        <p:nvSpPr>
          <p:cNvPr id="12" name="文本框 24"/>
          <p:cNvSpPr txBox="1"/>
          <p:nvPr/>
        </p:nvSpPr>
        <p:spPr>
          <a:xfrm>
            <a:off x="5940152" y="1589088"/>
            <a:ext cx="2089150" cy="1385887"/>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600">
                <a:solidFill>
                  <a:schemeClr val="tx1">
                    <a:lumMod val="50000"/>
                    <a:lumOff val="50000"/>
                  </a:schemeClr>
                </a:solidFill>
                <a:latin charset="-122" pitchFamily="34" typeface="微软雅黑"/>
                <a:ea charset="-122" pitchFamily="34" typeface="微软雅黑"/>
              </a:rPr>
              <a:t>请自行输入文字请自行输入文字请自行输入文字请自行输入文字请自行输入文字</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889" name="组合 1"/>
          <p:cNvGrpSpPr/>
          <p:nvPr/>
        </p:nvGrpSpPr>
        <p:grpSpPr>
          <a:xfrm>
            <a:off x="1476375" y="1457325"/>
            <a:ext cx="6191250" cy="2228850"/>
            <a:chOff x="1476910" y="1524722"/>
            <a:chExt cx="6190181" cy="2229210"/>
          </a:xfrm>
        </p:grpSpPr>
        <p:grpSp>
          <p:nvGrpSpPr>
            <p:cNvPr id="37890" name="组合 8"/>
            <p:cNvGrpSpPr/>
            <p:nvPr/>
          </p:nvGrpSpPr>
          <p:grpSpPr>
            <a:xfrm>
              <a:off x="1476910" y="2512245"/>
              <a:ext cx="6190181" cy="1241687"/>
              <a:chOff x="677344" y="2439335"/>
              <a:chExt cx="7714192" cy="1547388"/>
            </a:xfrm>
          </p:grpSpPr>
          <p:sp>
            <p:nvSpPr>
              <p:cNvPr id="37892" name="TextBox 5"/>
              <p:cNvSpPr txBox="1">
                <a:spLocks noChangeArrowheads="1"/>
              </p:cNvSpPr>
              <p:nvPr/>
            </p:nvSpPr>
            <p:spPr bwMode="auto">
              <a:xfrm>
                <a:off x="677343" y="2490875"/>
                <a:ext cx="7714192" cy="1481620"/>
              </a:xfrm>
              <a:prstGeom prst="rect">
                <a:avLst/>
              </a:prstGeom>
              <a:noFill/>
              <a:ln w="9525">
                <a:noFill/>
                <a:miter lim="800000"/>
              </a:ln>
            </p:spPr>
            <p:txBody>
              <a:bodyPr>
                <a:spAutoFit/>
              </a:bodyPr>
              <a:lstStyle/>
              <a:p>
                <a:pPr algn="dist"/>
                <a:r>
                  <a:rPr altLang="en-US" b="1" lang="zh-CN" sz="7200">
                    <a:solidFill>
                      <a:schemeClr val="bg1"/>
                    </a:solidFill>
                    <a:latin charset="-122" pitchFamily="34" typeface="微软雅黑"/>
                    <a:ea charset="-122" pitchFamily="34" typeface="微软雅黑"/>
                  </a:rPr>
                  <a:t>谢谢观看</a:t>
                </a:r>
              </a:p>
            </p:txBody>
          </p:sp>
          <p:cxnSp>
            <p:nvCxnSpPr>
              <p:cNvPr id="10" name="直接连接符 9"/>
              <p:cNvCxnSpPr/>
              <p:nvPr/>
            </p:nvCxnSpPr>
            <p:spPr>
              <a:xfrm>
                <a:off x="752508" y="2439411"/>
                <a:ext cx="7639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椭圆 3"/>
            <p:cNvSpPr/>
            <p:nvPr/>
          </p:nvSpPr>
          <p:spPr>
            <a:xfrm>
              <a:off x="4140275" y="1524722"/>
              <a:ext cx="863451" cy="906609"/>
            </a:xfrm>
            <a:custGeom>
              <a:rect b="b" l="l" r="r" t="t"/>
              <a:pathLst>
                <a:path h="4629972" w="4414035">
                  <a:moveTo>
                    <a:pt x="3319054" y="3551859"/>
                  </a:moveTo>
                  <a:cubicBezTo>
                    <a:pt x="3398049" y="3601630"/>
                    <a:pt x="3450918" y="3663950"/>
                    <a:pt x="3509655" y="3721894"/>
                  </a:cubicBezTo>
                  <a:cubicBezTo>
                    <a:pt x="3420756" y="3894137"/>
                    <a:pt x="3705230" y="3804036"/>
                    <a:pt x="3671479" y="3899522"/>
                  </a:cubicBezTo>
                  <a:cubicBezTo>
                    <a:pt x="3665128" y="3948735"/>
                    <a:pt x="3654909" y="4073923"/>
                    <a:pt x="3621572" y="4090988"/>
                  </a:cubicBezTo>
                  <a:cubicBezTo>
                    <a:pt x="3595379" y="4050903"/>
                    <a:pt x="3526240" y="4030651"/>
                    <a:pt x="3471454" y="4001915"/>
                  </a:cubicBezTo>
                  <a:cubicBezTo>
                    <a:pt x="3390491" y="3949924"/>
                    <a:pt x="3434942" y="3776887"/>
                    <a:pt x="3185704" y="3587578"/>
                  </a:cubicBezTo>
                  <a:cubicBezTo>
                    <a:pt x="3246029" y="3584007"/>
                    <a:pt x="3290478" y="3568925"/>
                    <a:pt x="3319054" y="3551859"/>
                  </a:cubicBezTo>
                  <a:close/>
                  <a:moveTo>
                    <a:pt x="3717865" y="2044101"/>
                  </a:moveTo>
                  <a:cubicBezTo>
                    <a:pt x="3855978" y="2425894"/>
                    <a:pt x="3600390" y="2313977"/>
                    <a:pt x="3658334" y="2520352"/>
                  </a:cubicBezTo>
                  <a:cubicBezTo>
                    <a:pt x="3611503" y="2562421"/>
                    <a:pt x="3425766" y="2377477"/>
                    <a:pt x="3436878" y="2296514"/>
                  </a:cubicBezTo>
                  <a:cubicBezTo>
                    <a:pt x="3469421" y="2275082"/>
                    <a:pt x="3574989" y="2331439"/>
                    <a:pt x="3717865" y="2044101"/>
                  </a:cubicBezTo>
                  <a:close/>
                  <a:moveTo>
                    <a:pt x="777649" y="1490101"/>
                  </a:moveTo>
                  <a:cubicBezTo>
                    <a:pt x="808605" y="1481767"/>
                    <a:pt x="849483" y="1565508"/>
                    <a:pt x="870517" y="1647264"/>
                  </a:cubicBezTo>
                  <a:cubicBezTo>
                    <a:pt x="891551" y="1729020"/>
                    <a:pt x="824480" y="1645280"/>
                    <a:pt x="903855" y="1980639"/>
                  </a:cubicBezTo>
                  <a:cubicBezTo>
                    <a:pt x="866549" y="1992148"/>
                    <a:pt x="730457" y="1922549"/>
                    <a:pt x="684780" y="1697269"/>
                  </a:cubicBezTo>
                  <a:cubicBezTo>
                    <a:pt x="669292" y="1620882"/>
                    <a:pt x="746693" y="1498435"/>
                    <a:pt x="777649" y="1490101"/>
                  </a:cubicBezTo>
                  <a:close/>
                  <a:moveTo>
                    <a:pt x="678000" y="887660"/>
                  </a:moveTo>
                  <a:cubicBezTo>
                    <a:pt x="673635" y="879722"/>
                    <a:pt x="491469" y="940841"/>
                    <a:pt x="485119" y="1006722"/>
                  </a:cubicBezTo>
                  <a:cubicBezTo>
                    <a:pt x="472419" y="1027360"/>
                    <a:pt x="488293" y="1052762"/>
                    <a:pt x="511312" y="1054348"/>
                  </a:cubicBezTo>
                  <a:cubicBezTo>
                    <a:pt x="624421" y="1017835"/>
                    <a:pt x="682366" y="895598"/>
                    <a:pt x="678000" y="887660"/>
                  </a:cubicBezTo>
                  <a:close/>
                  <a:moveTo>
                    <a:pt x="1290824" y="477241"/>
                  </a:moveTo>
                  <a:cubicBezTo>
                    <a:pt x="2021553" y="537730"/>
                    <a:pt x="2273114" y="1255515"/>
                    <a:pt x="2381437" y="1591666"/>
                  </a:cubicBezTo>
                  <a:cubicBezTo>
                    <a:pt x="2470652" y="1868520"/>
                    <a:pt x="2569674" y="1872998"/>
                    <a:pt x="2769085" y="1995487"/>
                  </a:cubicBezTo>
                  <a:cubicBezTo>
                    <a:pt x="2978156" y="2123910"/>
                    <a:pt x="3326296" y="2236788"/>
                    <a:pt x="3435833" y="2433638"/>
                  </a:cubicBezTo>
                  <a:cubicBezTo>
                    <a:pt x="3544201" y="2628386"/>
                    <a:pt x="3576724" y="2708276"/>
                    <a:pt x="3526322" y="3033713"/>
                  </a:cubicBezTo>
                  <a:cubicBezTo>
                    <a:pt x="3500265" y="3201960"/>
                    <a:pt x="3806913" y="3200004"/>
                    <a:pt x="3928753" y="3252788"/>
                  </a:cubicBezTo>
                  <a:cubicBezTo>
                    <a:pt x="4045973" y="3303571"/>
                    <a:pt x="4024401" y="3445272"/>
                    <a:pt x="4000191" y="3636169"/>
                  </a:cubicBezTo>
                  <a:cubicBezTo>
                    <a:pt x="4052181" y="3788966"/>
                    <a:pt x="4034321" y="3961605"/>
                    <a:pt x="4240696" y="4169568"/>
                  </a:cubicBezTo>
                  <a:cubicBezTo>
                    <a:pt x="4213709" y="4201317"/>
                    <a:pt x="4202598" y="4213225"/>
                    <a:pt x="4204979" y="4276725"/>
                  </a:cubicBezTo>
                  <a:cubicBezTo>
                    <a:pt x="4316899" y="4322764"/>
                    <a:pt x="4409764" y="4299745"/>
                    <a:pt x="4407384" y="4381501"/>
                  </a:cubicBezTo>
                  <a:cubicBezTo>
                    <a:pt x="4438340" y="4749800"/>
                    <a:pt x="4364521" y="4666456"/>
                    <a:pt x="4116871" y="4405313"/>
                  </a:cubicBezTo>
                  <a:cubicBezTo>
                    <a:pt x="4012096" y="4215607"/>
                    <a:pt x="3925577" y="3817144"/>
                    <a:pt x="3816833" y="3514725"/>
                  </a:cubicBezTo>
                  <a:cubicBezTo>
                    <a:pt x="3580294" y="3329780"/>
                    <a:pt x="2994028" y="3581235"/>
                    <a:pt x="2740508" y="3486150"/>
                  </a:cubicBezTo>
                  <a:cubicBezTo>
                    <a:pt x="2486988" y="3391065"/>
                    <a:pt x="2328256" y="3310137"/>
                    <a:pt x="2295712" y="2944216"/>
                  </a:cubicBezTo>
                  <a:cubicBezTo>
                    <a:pt x="2046073" y="2841008"/>
                    <a:pt x="1681331" y="2837027"/>
                    <a:pt x="1459395" y="2862261"/>
                  </a:cubicBezTo>
                  <a:cubicBezTo>
                    <a:pt x="1261271" y="2987509"/>
                    <a:pt x="873608" y="3193254"/>
                    <a:pt x="830746" y="3295648"/>
                  </a:cubicBezTo>
                  <a:cubicBezTo>
                    <a:pt x="969171" y="3309770"/>
                    <a:pt x="1186345" y="3309937"/>
                    <a:pt x="1249845" y="3257549"/>
                  </a:cubicBezTo>
                  <a:cubicBezTo>
                    <a:pt x="1270003" y="3242302"/>
                    <a:pt x="1285563" y="3335336"/>
                    <a:pt x="1368907" y="3338511"/>
                  </a:cubicBezTo>
                  <a:cubicBezTo>
                    <a:pt x="1444629" y="3232777"/>
                    <a:pt x="1445108" y="3182143"/>
                    <a:pt x="1526070" y="3186111"/>
                  </a:cubicBezTo>
                  <a:cubicBezTo>
                    <a:pt x="1666878" y="3234364"/>
                    <a:pt x="1774514" y="3259135"/>
                    <a:pt x="1749908" y="3319460"/>
                  </a:cubicBezTo>
                  <a:cubicBezTo>
                    <a:pt x="1634334" y="3328025"/>
                    <a:pt x="1696726" y="3398041"/>
                    <a:pt x="1568932" y="3419473"/>
                  </a:cubicBezTo>
                  <a:cubicBezTo>
                    <a:pt x="1464951" y="3498055"/>
                    <a:pt x="1265720" y="3480593"/>
                    <a:pt x="1097445" y="3476624"/>
                  </a:cubicBezTo>
                  <a:cubicBezTo>
                    <a:pt x="853764" y="3418680"/>
                    <a:pt x="551345" y="3553617"/>
                    <a:pt x="544995" y="3428998"/>
                  </a:cubicBezTo>
                  <a:cubicBezTo>
                    <a:pt x="527846" y="3259763"/>
                    <a:pt x="1176820" y="2751137"/>
                    <a:pt x="1059345" y="2728912"/>
                  </a:cubicBezTo>
                  <a:cubicBezTo>
                    <a:pt x="817566" y="2716841"/>
                    <a:pt x="712476" y="2558254"/>
                    <a:pt x="597382" y="2528885"/>
                  </a:cubicBezTo>
                  <a:cubicBezTo>
                    <a:pt x="292102" y="2392989"/>
                    <a:pt x="362433" y="2626516"/>
                    <a:pt x="330683" y="2814635"/>
                  </a:cubicBezTo>
                  <a:cubicBezTo>
                    <a:pt x="289408" y="2886866"/>
                    <a:pt x="309252" y="2912268"/>
                    <a:pt x="397358" y="2947986"/>
                  </a:cubicBezTo>
                  <a:cubicBezTo>
                    <a:pt x="214001" y="3098004"/>
                    <a:pt x="383864" y="3123405"/>
                    <a:pt x="444982" y="3152773"/>
                  </a:cubicBezTo>
                  <a:cubicBezTo>
                    <a:pt x="423070" y="3208964"/>
                    <a:pt x="344176" y="3354385"/>
                    <a:pt x="302107" y="3376610"/>
                  </a:cubicBezTo>
                  <a:cubicBezTo>
                    <a:pt x="9526" y="3012907"/>
                    <a:pt x="201302" y="2903536"/>
                    <a:pt x="178283" y="2733674"/>
                  </a:cubicBezTo>
                  <a:cubicBezTo>
                    <a:pt x="96048" y="2437440"/>
                    <a:pt x="58428" y="2242343"/>
                    <a:pt x="183047" y="2224087"/>
                  </a:cubicBezTo>
                  <a:cubicBezTo>
                    <a:pt x="275436" y="2208047"/>
                    <a:pt x="241785" y="2255044"/>
                    <a:pt x="344972" y="2276475"/>
                  </a:cubicBezTo>
                  <a:cubicBezTo>
                    <a:pt x="383078" y="2284389"/>
                    <a:pt x="731727" y="2351400"/>
                    <a:pt x="872347" y="2239886"/>
                  </a:cubicBezTo>
                  <a:lnTo>
                    <a:pt x="854202" y="2279054"/>
                  </a:lnTo>
                  <a:cubicBezTo>
                    <a:pt x="852555" y="2462840"/>
                    <a:pt x="1000649" y="2773561"/>
                    <a:pt x="1120902" y="2693392"/>
                  </a:cubicBezTo>
                  <a:cubicBezTo>
                    <a:pt x="1241155" y="2613223"/>
                    <a:pt x="972016" y="2042550"/>
                    <a:pt x="1575721" y="1798042"/>
                  </a:cubicBezTo>
                  <a:cubicBezTo>
                    <a:pt x="1357895" y="1753559"/>
                    <a:pt x="1161632" y="2109656"/>
                    <a:pt x="1133164" y="2221706"/>
                  </a:cubicBezTo>
                  <a:cubicBezTo>
                    <a:pt x="1080285" y="2429838"/>
                    <a:pt x="1143087" y="2611834"/>
                    <a:pt x="1095065" y="2643187"/>
                  </a:cubicBezTo>
                  <a:cubicBezTo>
                    <a:pt x="1079250" y="2670142"/>
                    <a:pt x="960128" y="2604293"/>
                    <a:pt x="925996" y="2386012"/>
                  </a:cubicBezTo>
                  <a:cubicBezTo>
                    <a:pt x="888219" y="2144418"/>
                    <a:pt x="1153771" y="1904745"/>
                    <a:pt x="1376052" y="1604962"/>
                  </a:cubicBezTo>
                  <a:cubicBezTo>
                    <a:pt x="1419311" y="1546620"/>
                    <a:pt x="1545160" y="1235273"/>
                    <a:pt x="1380458" y="845541"/>
                  </a:cubicBezTo>
                  <a:cubicBezTo>
                    <a:pt x="1294337" y="855859"/>
                    <a:pt x="1418517" y="1251742"/>
                    <a:pt x="1330808" y="1490661"/>
                  </a:cubicBezTo>
                  <a:cubicBezTo>
                    <a:pt x="1271327" y="1652688"/>
                    <a:pt x="1105844" y="1867540"/>
                    <a:pt x="983823" y="2050346"/>
                  </a:cubicBezTo>
                  <a:cubicBezTo>
                    <a:pt x="1041432" y="1877953"/>
                    <a:pt x="1060365" y="1631611"/>
                    <a:pt x="1014599" y="1353541"/>
                  </a:cubicBezTo>
                  <a:cubicBezTo>
                    <a:pt x="1390043" y="1072554"/>
                    <a:pt x="1199841" y="725487"/>
                    <a:pt x="1187935" y="609600"/>
                  </a:cubicBezTo>
                  <a:cubicBezTo>
                    <a:pt x="1252229" y="565150"/>
                    <a:pt x="1252245" y="562802"/>
                    <a:pt x="1290824" y="477241"/>
                  </a:cubicBezTo>
                  <a:close/>
                  <a:moveTo>
                    <a:pt x="2435709" y="0"/>
                  </a:moveTo>
                  <a:cubicBezTo>
                    <a:pt x="2328898" y="101204"/>
                    <a:pt x="2250766" y="142873"/>
                    <a:pt x="2088047" y="157161"/>
                  </a:cubicBezTo>
                  <a:cubicBezTo>
                    <a:pt x="1870560" y="183355"/>
                    <a:pt x="1380022" y="121443"/>
                    <a:pt x="1130784" y="157162"/>
                  </a:cubicBezTo>
                  <a:cubicBezTo>
                    <a:pt x="881546" y="192881"/>
                    <a:pt x="630721" y="326231"/>
                    <a:pt x="592621" y="371475"/>
                  </a:cubicBezTo>
                  <a:cubicBezTo>
                    <a:pt x="578334" y="397668"/>
                    <a:pt x="621991" y="400050"/>
                    <a:pt x="630723" y="409575"/>
                  </a:cubicBezTo>
                  <a:cubicBezTo>
                    <a:pt x="718830" y="390525"/>
                    <a:pt x="714067" y="196850"/>
                    <a:pt x="1178410" y="171450"/>
                  </a:cubicBezTo>
                  <a:cubicBezTo>
                    <a:pt x="1425266" y="140494"/>
                    <a:pt x="1865797" y="255588"/>
                    <a:pt x="2097572" y="257175"/>
                  </a:cubicBezTo>
                  <a:cubicBezTo>
                    <a:pt x="2750828" y="274637"/>
                    <a:pt x="3009591" y="31750"/>
                    <a:pt x="3088172" y="38100"/>
                  </a:cubicBezTo>
                  <a:cubicBezTo>
                    <a:pt x="3138178" y="92075"/>
                    <a:pt x="2713522" y="290513"/>
                    <a:pt x="2569060" y="295275"/>
                  </a:cubicBezTo>
                  <a:cubicBezTo>
                    <a:pt x="1910248" y="419100"/>
                    <a:pt x="1637991" y="312738"/>
                    <a:pt x="1430822" y="304800"/>
                  </a:cubicBezTo>
                  <a:cubicBezTo>
                    <a:pt x="1365734" y="328612"/>
                    <a:pt x="1032359" y="280193"/>
                    <a:pt x="902184" y="428624"/>
                  </a:cubicBezTo>
                  <a:cubicBezTo>
                    <a:pt x="842041" y="520252"/>
                    <a:pt x="1173646" y="404812"/>
                    <a:pt x="1173646" y="438150"/>
                  </a:cubicBezTo>
                  <a:cubicBezTo>
                    <a:pt x="1213515" y="603597"/>
                    <a:pt x="898216" y="611189"/>
                    <a:pt x="916472" y="681039"/>
                  </a:cubicBezTo>
                  <a:cubicBezTo>
                    <a:pt x="1009523" y="719487"/>
                    <a:pt x="999021" y="634207"/>
                    <a:pt x="1149833" y="690562"/>
                  </a:cubicBezTo>
                  <a:cubicBezTo>
                    <a:pt x="1235740" y="732184"/>
                    <a:pt x="1312733" y="1219546"/>
                    <a:pt x="849795" y="1338262"/>
                  </a:cubicBezTo>
                  <a:cubicBezTo>
                    <a:pt x="773596" y="1417637"/>
                    <a:pt x="810786" y="1365101"/>
                    <a:pt x="762979" y="1421904"/>
                  </a:cubicBezTo>
                  <a:cubicBezTo>
                    <a:pt x="677254" y="1617259"/>
                    <a:pt x="682016" y="1617167"/>
                    <a:pt x="562954" y="1679079"/>
                  </a:cubicBezTo>
                  <a:cubicBezTo>
                    <a:pt x="443892" y="1702891"/>
                    <a:pt x="339116" y="1439366"/>
                    <a:pt x="410554" y="1245692"/>
                  </a:cubicBezTo>
                  <a:cubicBezTo>
                    <a:pt x="358167" y="1004393"/>
                    <a:pt x="258154" y="798016"/>
                    <a:pt x="334354" y="659904"/>
                  </a:cubicBezTo>
                  <a:cubicBezTo>
                    <a:pt x="316280" y="547539"/>
                    <a:pt x="231284" y="643385"/>
                    <a:pt x="173522" y="661989"/>
                  </a:cubicBezTo>
                  <a:cubicBezTo>
                    <a:pt x="-213646" y="466280"/>
                    <a:pt x="147327" y="457994"/>
                    <a:pt x="292584" y="495300"/>
                  </a:cubicBezTo>
                  <a:cubicBezTo>
                    <a:pt x="351321" y="488950"/>
                    <a:pt x="333858" y="487363"/>
                    <a:pt x="364021" y="438150"/>
                  </a:cubicBezTo>
                  <a:cubicBezTo>
                    <a:pt x="333859" y="111919"/>
                    <a:pt x="741052" y="30163"/>
                    <a:pt x="830746" y="28575"/>
                  </a:cubicBezTo>
                  <a:cubicBezTo>
                    <a:pt x="1052995" y="18256"/>
                    <a:pt x="1715777" y="133349"/>
                    <a:pt x="1983271" y="128587"/>
                  </a:cubicBezTo>
                  <a:cubicBezTo>
                    <a:pt x="2250765" y="123825"/>
                    <a:pt x="2353953" y="14288"/>
                    <a:pt x="2435709" y="0"/>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2335213" y="1260475"/>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目录页</a:t>
            </a:r>
          </a:p>
        </p:txBody>
      </p:sp>
      <p:grpSp>
        <p:nvGrpSpPr>
          <p:cNvPr id="16388" name="组合 2"/>
          <p:cNvGrpSpPr/>
          <p:nvPr/>
        </p:nvGrpSpPr>
        <p:grpSpPr>
          <a:xfrm>
            <a:off x="3114675" y="1260475"/>
            <a:ext cx="2914650" cy="523875"/>
            <a:chOff x="2195736" y="1261150"/>
            <a:chExt cx="2915166" cy="523220"/>
          </a:xfrm>
        </p:grpSpPr>
        <p:sp>
          <p:nvSpPr>
            <p:cNvPr id="2" name="TextBox 1"/>
            <p:cNvSpPr txBox="1"/>
            <p:nvPr/>
          </p:nvSpPr>
          <p:spPr>
            <a:xfrm>
              <a:off x="2772101" y="1261150"/>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19" name="TextBox 18"/>
            <p:cNvSpPr txBox="1"/>
            <p:nvPr/>
          </p:nvSpPr>
          <p:spPr>
            <a:xfrm>
              <a:off x="2195736" y="1261150"/>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01</a:t>
              </a:r>
            </a:p>
          </p:txBody>
        </p:sp>
      </p:grpSp>
      <p:grpSp>
        <p:nvGrpSpPr>
          <p:cNvPr id="16389" name="组合 3"/>
          <p:cNvGrpSpPr/>
          <p:nvPr/>
        </p:nvGrpSpPr>
        <p:grpSpPr>
          <a:xfrm>
            <a:off x="3114675" y="2057400"/>
            <a:ext cx="2914650" cy="523875"/>
            <a:chOff x="2195736" y="2058057"/>
            <a:chExt cx="2915166" cy="523220"/>
          </a:xfrm>
        </p:grpSpPr>
        <p:sp>
          <p:nvSpPr>
            <p:cNvPr id="16" name="TextBox 15"/>
            <p:cNvSpPr txBox="1"/>
            <p:nvPr/>
          </p:nvSpPr>
          <p:spPr>
            <a:xfrm>
              <a:off x="2772101" y="2058057"/>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20" name="TextBox 19"/>
            <p:cNvSpPr txBox="1"/>
            <p:nvPr/>
          </p:nvSpPr>
          <p:spPr>
            <a:xfrm>
              <a:off x="2195736" y="2058057"/>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02</a:t>
              </a:r>
            </a:p>
          </p:txBody>
        </p:sp>
      </p:grpSp>
      <p:grpSp>
        <p:nvGrpSpPr>
          <p:cNvPr id="16390" name="组合 6"/>
          <p:cNvGrpSpPr/>
          <p:nvPr/>
        </p:nvGrpSpPr>
        <p:grpSpPr>
          <a:xfrm>
            <a:off x="3114675" y="2854325"/>
            <a:ext cx="2914650" cy="523875"/>
            <a:chOff x="2195736" y="2854964"/>
            <a:chExt cx="2915166" cy="523220"/>
          </a:xfrm>
        </p:grpSpPr>
        <p:sp>
          <p:nvSpPr>
            <p:cNvPr id="17" name="TextBox 16"/>
            <p:cNvSpPr txBox="1"/>
            <p:nvPr/>
          </p:nvSpPr>
          <p:spPr>
            <a:xfrm>
              <a:off x="2772101" y="2854964"/>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21" name="TextBox 20"/>
            <p:cNvSpPr txBox="1"/>
            <p:nvPr/>
          </p:nvSpPr>
          <p:spPr>
            <a:xfrm>
              <a:off x="2195736" y="2854964"/>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03</a:t>
              </a:r>
            </a:p>
          </p:txBody>
        </p:sp>
      </p:grpSp>
      <p:grpSp>
        <p:nvGrpSpPr>
          <p:cNvPr id="16391" name="组合 22"/>
          <p:cNvGrpSpPr/>
          <p:nvPr/>
        </p:nvGrpSpPr>
        <p:grpSpPr>
          <a:xfrm>
            <a:off x="3114675" y="3651250"/>
            <a:ext cx="2914650" cy="523875"/>
            <a:chOff x="2195736" y="3651870"/>
            <a:chExt cx="2915166" cy="523220"/>
          </a:xfrm>
        </p:grpSpPr>
        <p:sp>
          <p:nvSpPr>
            <p:cNvPr id="18" name="TextBox 17"/>
            <p:cNvSpPr txBox="1"/>
            <p:nvPr/>
          </p:nvSpPr>
          <p:spPr>
            <a:xfrm>
              <a:off x="2772101" y="3651869"/>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22" name="TextBox 21"/>
            <p:cNvSpPr txBox="1"/>
            <p:nvPr/>
          </p:nvSpPr>
          <p:spPr>
            <a:xfrm>
              <a:off x="2195736" y="3651869"/>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04</a:t>
              </a:r>
            </a:p>
          </p:txBody>
        </p:sp>
      </p:grpSp>
      <p:sp>
        <p:nvSpPr>
          <p:cNvPr id="26" name="圆角矩形 25"/>
          <p:cNvSpPr/>
          <p:nvPr/>
        </p:nvSpPr>
        <p:spPr>
          <a:xfrm>
            <a:off x="2335213" y="2057400"/>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2335213" y="1260475"/>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过渡页</a:t>
            </a:r>
          </a:p>
        </p:txBody>
      </p:sp>
      <p:grpSp>
        <p:nvGrpSpPr>
          <p:cNvPr id="17412" name="组合 2"/>
          <p:cNvGrpSpPr/>
          <p:nvPr/>
        </p:nvGrpSpPr>
        <p:grpSpPr>
          <a:xfrm>
            <a:off x="3114675" y="1260475"/>
            <a:ext cx="2914650" cy="523875"/>
            <a:chOff x="2195736" y="1261150"/>
            <a:chExt cx="2915166" cy="523220"/>
          </a:xfrm>
        </p:grpSpPr>
        <p:sp>
          <p:nvSpPr>
            <p:cNvPr id="2" name="TextBox 1"/>
            <p:cNvSpPr txBox="1"/>
            <p:nvPr/>
          </p:nvSpPr>
          <p:spPr>
            <a:xfrm>
              <a:off x="2772101" y="1261150"/>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19" name="TextBox 18"/>
            <p:cNvSpPr txBox="1"/>
            <p:nvPr/>
          </p:nvSpPr>
          <p:spPr>
            <a:xfrm>
              <a:off x="2195736" y="1261150"/>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01</a:t>
              </a:r>
            </a:p>
          </p:txBody>
        </p:sp>
      </p:grpSp>
      <p:grpSp>
        <p:nvGrpSpPr>
          <p:cNvPr id="17413" name="组合 3"/>
          <p:cNvGrpSpPr/>
          <p:nvPr/>
        </p:nvGrpSpPr>
        <p:grpSpPr>
          <a:xfrm>
            <a:off x="3114675" y="2057400"/>
            <a:ext cx="2914650" cy="523875"/>
            <a:chOff x="2195736" y="2058057"/>
            <a:chExt cx="2915166" cy="523220"/>
          </a:xfrm>
        </p:grpSpPr>
        <p:sp>
          <p:nvSpPr>
            <p:cNvPr id="16" name="TextBox 15"/>
            <p:cNvSpPr txBox="1"/>
            <p:nvPr/>
          </p:nvSpPr>
          <p:spPr>
            <a:xfrm>
              <a:off x="2772101" y="2058057"/>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0" name="TextBox 19"/>
            <p:cNvSpPr txBox="1"/>
            <p:nvPr/>
          </p:nvSpPr>
          <p:spPr>
            <a:xfrm>
              <a:off x="2195736" y="2058057"/>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02</a:t>
              </a:r>
            </a:p>
          </p:txBody>
        </p:sp>
      </p:grpSp>
      <p:grpSp>
        <p:nvGrpSpPr>
          <p:cNvPr id="17414" name="组合 6"/>
          <p:cNvGrpSpPr/>
          <p:nvPr/>
        </p:nvGrpSpPr>
        <p:grpSpPr>
          <a:xfrm>
            <a:off x="3114675" y="2854325"/>
            <a:ext cx="2914650" cy="523875"/>
            <a:chOff x="2195736" y="2854964"/>
            <a:chExt cx="2915166" cy="523220"/>
          </a:xfrm>
        </p:grpSpPr>
        <p:sp>
          <p:nvSpPr>
            <p:cNvPr id="17" name="TextBox 16"/>
            <p:cNvSpPr txBox="1"/>
            <p:nvPr/>
          </p:nvSpPr>
          <p:spPr>
            <a:xfrm>
              <a:off x="2772101" y="2854964"/>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1" name="TextBox 20"/>
            <p:cNvSpPr txBox="1"/>
            <p:nvPr/>
          </p:nvSpPr>
          <p:spPr>
            <a:xfrm>
              <a:off x="2195736" y="2854964"/>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03</a:t>
              </a:r>
            </a:p>
          </p:txBody>
        </p:sp>
      </p:grpSp>
      <p:grpSp>
        <p:nvGrpSpPr>
          <p:cNvPr id="17415" name="组合 22"/>
          <p:cNvGrpSpPr/>
          <p:nvPr/>
        </p:nvGrpSpPr>
        <p:grpSpPr>
          <a:xfrm>
            <a:off x="3114675" y="3651250"/>
            <a:ext cx="2914650" cy="523875"/>
            <a:chOff x="2195736" y="3651870"/>
            <a:chExt cx="2915166" cy="523220"/>
          </a:xfrm>
        </p:grpSpPr>
        <p:sp>
          <p:nvSpPr>
            <p:cNvPr id="18" name="TextBox 17"/>
            <p:cNvSpPr txBox="1"/>
            <p:nvPr/>
          </p:nvSpPr>
          <p:spPr>
            <a:xfrm>
              <a:off x="2772101" y="3651869"/>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2" name="TextBox 21"/>
            <p:cNvSpPr txBox="1"/>
            <p:nvPr/>
          </p:nvSpPr>
          <p:spPr>
            <a:xfrm>
              <a:off x="2195736" y="3651869"/>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04</a:t>
              </a:r>
            </a:p>
          </p:txBody>
        </p:sp>
      </p:grpSp>
      <p:sp>
        <p:nvSpPr>
          <p:cNvPr id="26" name="圆角矩形 25"/>
          <p:cNvSpPr/>
          <p:nvPr/>
        </p:nvSpPr>
        <p:spPr>
          <a:xfrm>
            <a:off x="2335213" y="2057400"/>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31" name="椭圆 30"/>
          <p:cNvSpPr/>
          <p:nvPr/>
        </p:nvSpPr>
        <p:spPr>
          <a:xfrm rot="7200000">
            <a:off x="2090738" y="1506537"/>
            <a:ext cx="876300" cy="434975"/>
          </a:xfrm>
          <a:custGeom>
            <a:rect b="b" l="l" r="r" t="t"/>
            <a:pathLst>
              <a:path h="523220" w="1053698">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grpSp>
        <p:nvGrpSpPr>
          <p:cNvPr id="18436" name="组合 12"/>
          <p:cNvGrpSpPr/>
          <p:nvPr/>
        </p:nvGrpSpPr>
        <p:grpSpPr>
          <a:xfrm>
            <a:off x="1027113" y="1101725"/>
            <a:ext cx="3138487" cy="3186113"/>
            <a:chOff x="1408114" y="1722835"/>
            <a:chExt cx="3163887" cy="2372915"/>
          </a:xfrm>
        </p:grpSpPr>
        <p:sp>
          <p:nvSpPr>
            <p:cNvPr id="16" name="AutoShape 12"/>
            <p:cNvSpPr>
              <a:spLocks noChangeArrowheads="1"/>
            </p:cNvSpPr>
            <p:nvPr/>
          </p:nvSpPr>
          <p:spPr bwMode="auto">
            <a:xfrm>
              <a:off x="2139472" y="2017233"/>
              <a:ext cx="688150" cy="445734"/>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600">
                <a:solidFill>
                  <a:sysClr lastClr="FFFFFF" val="window"/>
                </a:solidFill>
                <a:latin charset="-122" pitchFamily="34" typeface="微软雅黑"/>
                <a:ea charset="-122" pitchFamily="34" typeface="微软雅黑"/>
                <a:cs typeface="Arial"/>
              </a:endParaRPr>
            </a:p>
          </p:txBody>
        </p:sp>
        <p:sp>
          <p:nvSpPr>
            <p:cNvPr id="17" name="AutoShape 13"/>
            <p:cNvSpPr>
              <a:spLocks noChangeArrowheads="1"/>
            </p:cNvSpPr>
            <p:nvPr/>
          </p:nvSpPr>
          <p:spPr bwMode="auto">
            <a:xfrm>
              <a:off x="1628962" y="2238326"/>
              <a:ext cx="686549" cy="446917"/>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zh-CN">
                <a:solidFill>
                  <a:sysClr lastClr="000000" val="windowText"/>
                </a:solidFill>
                <a:latin charset="-122" pitchFamily="34" typeface="微软雅黑"/>
                <a:ea charset="-122" pitchFamily="34" typeface="微软雅黑"/>
                <a:cs typeface="Arial"/>
              </a:endParaRPr>
            </a:p>
          </p:txBody>
        </p:sp>
        <p:sp>
          <p:nvSpPr>
            <p:cNvPr id="18" name="AutoShape 14"/>
            <p:cNvSpPr>
              <a:spLocks noChangeArrowheads="1"/>
            </p:cNvSpPr>
            <p:nvPr/>
          </p:nvSpPr>
          <p:spPr bwMode="auto">
            <a:xfrm>
              <a:off x="2139472" y="2459420"/>
              <a:ext cx="688150" cy="446917"/>
            </a:xfrm>
            <a:prstGeom prst="hexagon">
              <a:avLst>
                <a:gd fmla="val 28907" name="adj"/>
                <a:gd fmla="val 115470" name="vf"/>
              </a:avLst>
            </a:prstGeom>
            <a:solidFill>
              <a:schemeClr val="tx1">
                <a:lumMod val="50000"/>
                <a:lumOff val="50000"/>
              </a:schemeClr>
            </a:solidFill>
            <a:ln w="3175">
              <a:solidFill>
                <a:schemeClr val="bg1"/>
              </a:solidFill>
            </a:ln>
            <a:extLst/>
          </p:spPr>
          <p:txBody>
            <a:bodyPr anchor="ctr" wrap="none"/>
            <a:lstStyle/>
            <a:p>
              <a:pPr algn="ctr" fontAlgn="auto">
                <a:spcBef>
                  <a:spcPct val="0"/>
                </a:spcBef>
                <a:spcAft>
                  <a:spcPct val="0"/>
                </a:spcAft>
                <a:defRPr/>
              </a:pPr>
              <a:r>
                <a:rPr altLang="en-US" kern="0" lang="zh-CN" noProof="1">
                  <a:solidFill>
                    <a:sysClr lastClr="FFFFFF" val="window"/>
                  </a:solidFill>
                  <a:latin charset="-122" pitchFamily="34" typeface="微软雅黑"/>
                  <a:ea charset="-122" pitchFamily="34" typeface="微软雅黑"/>
                  <a:cs typeface="Arial"/>
                </a:rPr>
                <a:t>标题</a:t>
              </a:r>
            </a:p>
          </p:txBody>
        </p:sp>
        <p:sp>
          <p:nvSpPr>
            <p:cNvPr id="19" name="AutoShape 15"/>
            <p:cNvSpPr>
              <a:spLocks noChangeArrowheads="1"/>
            </p:cNvSpPr>
            <p:nvPr/>
          </p:nvSpPr>
          <p:spPr bwMode="auto">
            <a:xfrm>
              <a:off x="1628962" y="2685243"/>
              <a:ext cx="686549" cy="444552"/>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600">
                <a:solidFill>
                  <a:sysClr lastClr="FFFFFF" val="window"/>
                </a:solidFill>
                <a:latin charset="-122" pitchFamily="34" typeface="微软雅黑"/>
                <a:ea charset="-122" pitchFamily="34" typeface="微软雅黑"/>
                <a:cs typeface="Arial"/>
              </a:endParaRPr>
            </a:p>
          </p:txBody>
        </p:sp>
        <p:sp>
          <p:nvSpPr>
            <p:cNvPr id="20" name="AutoShape 16"/>
            <p:cNvSpPr>
              <a:spLocks noChangeArrowheads="1"/>
            </p:cNvSpPr>
            <p:nvPr/>
          </p:nvSpPr>
          <p:spPr bwMode="auto">
            <a:xfrm>
              <a:off x="2139472" y="2902790"/>
              <a:ext cx="688150" cy="445735"/>
            </a:xfrm>
            <a:prstGeom prst="hexagon">
              <a:avLst>
                <a:gd fmla="val 28907" name="adj"/>
                <a:gd fmla="val 115470" name="vf"/>
              </a:avLst>
            </a:prstGeom>
            <a:solidFill>
              <a:schemeClr val="tx1">
                <a:lumMod val="50000"/>
                <a:lumOff val="50000"/>
              </a:schemeClr>
            </a:solidFill>
            <a:ln w="3175">
              <a:solidFill>
                <a:schemeClr val="bg1"/>
              </a:solidFill>
            </a:ln>
            <a:extLst/>
          </p:spPr>
          <p:txBody>
            <a:bodyPr anchor="ctr" wrap="none"/>
            <a:lstStyle/>
            <a:p>
              <a:pPr algn="ctr" fontAlgn="auto">
                <a:spcBef>
                  <a:spcPct val="0"/>
                </a:spcBef>
                <a:spcAft>
                  <a:spcPct val="0"/>
                </a:spcAft>
                <a:defRPr/>
              </a:pPr>
              <a:r>
                <a:rPr altLang="en-US" kern="0" lang="zh-CN" noProof="1">
                  <a:solidFill>
                    <a:sysClr lastClr="FFFFFF" val="window"/>
                  </a:solidFill>
                  <a:latin charset="-122" pitchFamily="34" typeface="微软雅黑"/>
                  <a:ea charset="-122" pitchFamily="34" typeface="微软雅黑"/>
                  <a:cs typeface="Arial"/>
                </a:rPr>
                <a:t>标题</a:t>
              </a:r>
            </a:p>
          </p:txBody>
        </p:sp>
        <p:sp>
          <p:nvSpPr>
            <p:cNvPr id="21" name="AutoShape 17"/>
            <p:cNvSpPr>
              <a:spLocks noChangeArrowheads="1"/>
            </p:cNvSpPr>
            <p:nvPr/>
          </p:nvSpPr>
          <p:spPr bwMode="auto">
            <a:xfrm>
              <a:off x="1628962" y="3129795"/>
              <a:ext cx="686549" cy="446917"/>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400">
                <a:solidFill>
                  <a:sysClr lastClr="FFFFFF" val="window"/>
                </a:solidFill>
                <a:latin charset="-122" pitchFamily="34" typeface="微软雅黑"/>
                <a:ea charset="-122" pitchFamily="34" typeface="微软雅黑"/>
                <a:cs typeface="Arial"/>
              </a:endParaRPr>
            </a:p>
          </p:txBody>
        </p:sp>
        <p:sp>
          <p:nvSpPr>
            <p:cNvPr id="22" name="AutoShape 18"/>
            <p:cNvSpPr>
              <a:spLocks noChangeArrowheads="1"/>
            </p:cNvSpPr>
            <p:nvPr/>
          </p:nvSpPr>
          <p:spPr bwMode="auto">
            <a:xfrm>
              <a:off x="2649984" y="1792592"/>
              <a:ext cx="686549" cy="446917"/>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400">
                <a:solidFill>
                  <a:sysClr lastClr="FFFFFF" val="window"/>
                </a:solidFill>
                <a:latin charset="-122" pitchFamily="34" typeface="微软雅黑"/>
                <a:ea charset="-122" pitchFamily="34" typeface="微软雅黑"/>
                <a:cs typeface="Arial"/>
              </a:endParaRPr>
            </a:p>
          </p:txBody>
        </p:sp>
        <p:sp>
          <p:nvSpPr>
            <p:cNvPr id="23" name="AutoShape 19"/>
            <p:cNvSpPr>
              <a:spLocks noChangeArrowheads="1"/>
            </p:cNvSpPr>
            <p:nvPr/>
          </p:nvSpPr>
          <p:spPr bwMode="auto">
            <a:xfrm>
              <a:off x="2653185" y="2237144"/>
              <a:ext cx="686549" cy="445734"/>
            </a:xfrm>
            <a:prstGeom prst="hexagon">
              <a:avLst>
                <a:gd fmla="val 28907" name="adj"/>
                <a:gd fmla="val 115470" name="vf"/>
              </a:avLst>
            </a:prstGeom>
            <a:solidFill>
              <a:schemeClr val="tx1">
                <a:lumMod val="50000"/>
                <a:lumOff val="50000"/>
              </a:schemeClr>
            </a:solidFill>
            <a:ln w="3175">
              <a:solidFill>
                <a:schemeClr val="bg1"/>
              </a:solidFill>
            </a:ln>
            <a:extLst/>
          </p:spPr>
          <p:txBody>
            <a:bodyPr anchor="ctr" wrap="none"/>
            <a:lstStyle/>
            <a:p>
              <a:pPr algn="ctr" fontAlgn="auto">
                <a:spcBef>
                  <a:spcPct val="0"/>
                </a:spcBef>
                <a:spcAft>
                  <a:spcPct val="0"/>
                </a:spcAft>
                <a:defRPr/>
              </a:pPr>
              <a:r>
                <a:rPr altLang="en-US" kern="0" lang="zh-CN" noProof="1">
                  <a:solidFill>
                    <a:sysClr lastClr="FFFFFF" val="window"/>
                  </a:solidFill>
                  <a:latin charset="-122" pitchFamily="34" typeface="微软雅黑"/>
                  <a:ea charset="-122" pitchFamily="34" typeface="微软雅黑"/>
                  <a:cs typeface="Arial"/>
                </a:rPr>
                <a:t>标题</a:t>
              </a:r>
            </a:p>
          </p:txBody>
        </p:sp>
        <p:sp>
          <p:nvSpPr>
            <p:cNvPr id="24" name="AutoShape 20"/>
            <p:cNvSpPr>
              <a:spLocks noChangeArrowheads="1"/>
            </p:cNvSpPr>
            <p:nvPr/>
          </p:nvSpPr>
          <p:spPr bwMode="auto">
            <a:xfrm>
              <a:off x="2139472" y="3346160"/>
              <a:ext cx="688150" cy="444552"/>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600">
                <a:solidFill>
                  <a:sysClr lastClr="FFFFFF" val="window"/>
                </a:solidFill>
                <a:latin charset="-122" pitchFamily="34" typeface="微软雅黑"/>
                <a:ea charset="-122" pitchFamily="34" typeface="微软雅黑"/>
                <a:cs typeface="Arial"/>
              </a:endParaRPr>
            </a:p>
          </p:txBody>
        </p:sp>
        <p:sp>
          <p:nvSpPr>
            <p:cNvPr id="26" name="AutoShape 21"/>
            <p:cNvSpPr>
              <a:spLocks noChangeArrowheads="1"/>
            </p:cNvSpPr>
            <p:nvPr/>
          </p:nvSpPr>
          <p:spPr bwMode="auto">
            <a:xfrm>
              <a:off x="2649984" y="3134524"/>
              <a:ext cx="686549" cy="446917"/>
            </a:xfrm>
            <a:prstGeom prst="hexagon">
              <a:avLst>
                <a:gd fmla="val 28907" name="adj"/>
                <a:gd fmla="val 115470" name="vf"/>
              </a:avLst>
            </a:prstGeom>
            <a:solidFill>
              <a:schemeClr val="tx1">
                <a:lumMod val="50000"/>
                <a:lumOff val="50000"/>
              </a:schemeClr>
            </a:solidFill>
            <a:ln w="3175">
              <a:solidFill>
                <a:schemeClr val="bg1"/>
              </a:solidFill>
            </a:ln>
            <a:extLst/>
          </p:spPr>
          <p:txBody>
            <a:bodyPr anchor="ctr" wrap="none"/>
            <a:lstStyle/>
            <a:p>
              <a:pPr algn="ctr" fontAlgn="auto">
                <a:spcBef>
                  <a:spcPct val="0"/>
                </a:spcBef>
                <a:spcAft>
                  <a:spcPct val="0"/>
                </a:spcAft>
                <a:defRPr/>
              </a:pPr>
              <a:r>
                <a:rPr altLang="en-US" kern="0" lang="zh-CN" noProof="1">
                  <a:solidFill>
                    <a:sysClr lastClr="FFFFFF" val="window"/>
                  </a:solidFill>
                  <a:latin charset="-122" pitchFamily="34" typeface="微软雅黑"/>
                  <a:ea charset="-122" pitchFamily="34" typeface="微软雅黑"/>
                  <a:cs typeface="Arial"/>
                </a:rPr>
                <a:t>标题</a:t>
              </a:r>
            </a:p>
          </p:txBody>
        </p:sp>
        <p:sp>
          <p:nvSpPr>
            <p:cNvPr id="28" name="AutoShape 22"/>
            <p:cNvSpPr>
              <a:spLocks noChangeArrowheads="1"/>
            </p:cNvSpPr>
            <p:nvPr/>
          </p:nvSpPr>
          <p:spPr bwMode="auto">
            <a:xfrm>
              <a:off x="3160494" y="2908702"/>
              <a:ext cx="688150" cy="445734"/>
            </a:xfrm>
            <a:prstGeom prst="hexagon">
              <a:avLst>
                <a:gd fmla="val 28907" name="adj"/>
                <a:gd fmla="val 115470" name="vf"/>
              </a:avLst>
            </a:prstGeom>
            <a:solidFill>
              <a:schemeClr val="tx1">
                <a:lumMod val="50000"/>
                <a:lumOff val="50000"/>
              </a:schemeClr>
            </a:solidFill>
            <a:ln w="3175">
              <a:solidFill>
                <a:schemeClr val="bg1"/>
              </a:solidFill>
            </a:ln>
            <a:extLst/>
          </p:spPr>
          <p:txBody>
            <a:bodyPr anchor="ctr" wrap="none"/>
            <a:lstStyle/>
            <a:p>
              <a:pPr algn="ctr" fontAlgn="auto">
                <a:spcBef>
                  <a:spcPct val="0"/>
                </a:spcBef>
                <a:spcAft>
                  <a:spcPct val="0"/>
                </a:spcAft>
                <a:defRPr/>
              </a:pPr>
              <a:r>
                <a:rPr altLang="en-US" kern="0" lang="zh-CN" noProof="1">
                  <a:solidFill>
                    <a:sysClr lastClr="FFFFFF" val="window"/>
                  </a:solidFill>
                  <a:latin charset="-122" pitchFamily="34" typeface="微软雅黑"/>
                  <a:ea charset="-122" pitchFamily="34" typeface="微软雅黑"/>
                  <a:cs typeface="Arial"/>
                </a:rPr>
                <a:t>标题</a:t>
              </a:r>
            </a:p>
          </p:txBody>
        </p:sp>
        <p:sp>
          <p:nvSpPr>
            <p:cNvPr id="29" name="AutoShape 23"/>
            <p:cNvSpPr>
              <a:spLocks noChangeArrowheads="1"/>
            </p:cNvSpPr>
            <p:nvPr/>
          </p:nvSpPr>
          <p:spPr bwMode="auto">
            <a:xfrm>
              <a:off x="3160494" y="2464150"/>
              <a:ext cx="688150" cy="445734"/>
            </a:xfrm>
            <a:prstGeom prst="hexagon">
              <a:avLst>
                <a:gd fmla="val 28907" name="adj"/>
                <a:gd fmla="val 115470" name="vf"/>
              </a:avLst>
            </a:prstGeom>
            <a:solidFill>
              <a:srgbClr val="00B0F0"/>
            </a:solidFill>
            <a:ln w="3175">
              <a:solidFill>
                <a:schemeClr val="bg1"/>
              </a:solidFill>
            </a:ln>
            <a:extLst/>
          </p:spPr>
          <p:txBody>
            <a:bodyPr anchor="ctr" wrap="none"/>
            <a:lstStyle/>
            <a:p>
              <a:pPr algn="ctr" fontAlgn="auto">
                <a:spcBef>
                  <a:spcPct val="0"/>
                </a:spcBef>
                <a:spcAft>
                  <a:spcPct val="0"/>
                </a:spcAft>
                <a:defRPr/>
              </a:pPr>
              <a:r>
                <a:rPr altLang="en-US" kern="0" lang="zh-CN" noProof="1">
                  <a:solidFill>
                    <a:sysClr lastClr="FFFFFF" val="window"/>
                  </a:solidFill>
                  <a:latin charset="-122" pitchFamily="34" typeface="微软雅黑"/>
                  <a:ea charset="-122" pitchFamily="34" typeface="微软雅黑"/>
                  <a:cs typeface="Arial"/>
                </a:rPr>
                <a:t>标题</a:t>
              </a:r>
            </a:p>
          </p:txBody>
        </p:sp>
        <p:sp>
          <p:nvSpPr>
            <p:cNvPr id="30" name="AutoShape 25"/>
            <p:cNvSpPr>
              <a:spLocks noChangeArrowheads="1"/>
            </p:cNvSpPr>
            <p:nvPr/>
          </p:nvSpPr>
          <p:spPr bwMode="auto">
            <a:xfrm>
              <a:off x="2651584" y="3573165"/>
              <a:ext cx="686550" cy="445734"/>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zh-CN" sz="1400">
                <a:solidFill>
                  <a:sysClr lastClr="FFFFFF" val="window"/>
                </a:solidFill>
                <a:latin charset="-122" pitchFamily="34" typeface="微软雅黑"/>
                <a:ea charset="-122" pitchFamily="34" typeface="微软雅黑"/>
                <a:cs typeface="Arial"/>
              </a:endParaRPr>
            </a:p>
          </p:txBody>
        </p:sp>
        <p:sp>
          <p:nvSpPr>
            <p:cNvPr id="31" name="AutoShape 26"/>
            <p:cNvSpPr>
              <a:spLocks noChangeArrowheads="1"/>
            </p:cNvSpPr>
            <p:nvPr/>
          </p:nvSpPr>
          <p:spPr bwMode="auto">
            <a:xfrm>
              <a:off x="3160494" y="3353254"/>
              <a:ext cx="688150" cy="444552"/>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600">
                <a:solidFill>
                  <a:sysClr lastClr="FFFFFF" val="window"/>
                </a:solidFill>
                <a:latin charset="-122" pitchFamily="34" typeface="微软雅黑"/>
                <a:ea charset="-122" pitchFamily="34" typeface="微软雅黑"/>
                <a:cs typeface="Arial"/>
              </a:endParaRPr>
            </a:p>
          </p:txBody>
        </p:sp>
        <p:sp>
          <p:nvSpPr>
            <p:cNvPr id="32" name="AutoShape 27"/>
            <p:cNvSpPr>
              <a:spLocks noChangeArrowheads="1"/>
            </p:cNvSpPr>
            <p:nvPr/>
          </p:nvSpPr>
          <p:spPr bwMode="auto">
            <a:xfrm>
              <a:off x="3674206" y="3129795"/>
              <a:ext cx="686549" cy="446917"/>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zh-CN" sz="1400">
                <a:solidFill>
                  <a:sysClr lastClr="FFFFFF" val="window"/>
                </a:solidFill>
                <a:latin charset="-122" pitchFamily="34" typeface="微软雅黑"/>
                <a:ea charset="-122" pitchFamily="34" typeface="微软雅黑"/>
                <a:cs typeface="Arial"/>
              </a:endParaRPr>
            </a:p>
          </p:txBody>
        </p:sp>
        <p:sp>
          <p:nvSpPr>
            <p:cNvPr id="33" name="AutoShape 28"/>
            <p:cNvSpPr>
              <a:spLocks noChangeArrowheads="1"/>
            </p:cNvSpPr>
            <p:nvPr/>
          </p:nvSpPr>
          <p:spPr bwMode="auto">
            <a:xfrm>
              <a:off x="3674206" y="2685243"/>
              <a:ext cx="686549" cy="444552"/>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600">
                <a:solidFill>
                  <a:sysClr lastClr="FFFFFF" val="window"/>
                </a:solidFill>
                <a:latin charset="-122" pitchFamily="34" typeface="微软雅黑"/>
                <a:ea charset="-122" pitchFamily="34" typeface="微软雅黑"/>
                <a:cs typeface="Arial"/>
              </a:endParaRPr>
            </a:p>
          </p:txBody>
        </p:sp>
        <p:sp>
          <p:nvSpPr>
            <p:cNvPr id="34" name="AutoShape 29"/>
            <p:cNvSpPr>
              <a:spLocks noChangeArrowheads="1"/>
            </p:cNvSpPr>
            <p:nvPr/>
          </p:nvSpPr>
          <p:spPr bwMode="auto">
            <a:xfrm>
              <a:off x="3674206" y="2238326"/>
              <a:ext cx="686549" cy="446917"/>
            </a:xfrm>
            <a:prstGeom prst="hexagon">
              <a:avLst>
                <a:gd fmla="val 28907" name="adj"/>
                <a:gd fmla="val 115470" name="vf"/>
              </a:avLst>
            </a:prstGeom>
            <a:solidFill>
              <a:srgbClr val="0094C8"/>
            </a:solidFill>
            <a:ln w="3175">
              <a:solidFill>
                <a:schemeClr val="bg1"/>
              </a:solidFill>
            </a:ln>
            <a:extLst/>
          </p:spPr>
          <p:txBody>
            <a:bodyPr anchor="ctr" wrap="none"/>
            <a:lstStyle/>
            <a:p>
              <a:pPr algn="ctr" fontAlgn="auto">
                <a:spcBef>
                  <a:spcPct val="0"/>
                </a:spcBef>
                <a:spcAft>
                  <a:spcPct val="0"/>
                </a:spcAft>
                <a:defRPr/>
              </a:pPr>
              <a:endParaRPr altLang="zh-CN" kern="0" lang="zh-CN" sz="1400">
                <a:solidFill>
                  <a:sysClr lastClr="FFFFFF" val="window"/>
                </a:solidFill>
                <a:latin charset="-122" pitchFamily="34" typeface="微软雅黑"/>
                <a:ea charset="-122" pitchFamily="34" typeface="微软雅黑"/>
                <a:cs typeface="Arial"/>
              </a:endParaRPr>
            </a:p>
          </p:txBody>
        </p:sp>
        <p:sp>
          <p:nvSpPr>
            <p:cNvPr id="35" name="AutoShape 30"/>
            <p:cNvSpPr>
              <a:spLocks noChangeArrowheads="1"/>
            </p:cNvSpPr>
            <p:nvPr/>
          </p:nvSpPr>
          <p:spPr bwMode="auto">
            <a:xfrm>
              <a:off x="3160494" y="2020779"/>
              <a:ext cx="688150" cy="444552"/>
            </a:xfrm>
            <a:prstGeom prst="hexagon">
              <a:avLst>
                <a:gd fmla="val 28907" name="adj"/>
                <a:gd fmla="val 115470" name="vf"/>
              </a:avLst>
            </a:prstGeom>
            <a:solidFill>
              <a:schemeClr val="bg1">
                <a:lumMod val="85000"/>
              </a:schemeClr>
            </a:solidFill>
            <a:ln w="3175">
              <a:solidFill>
                <a:schemeClr val="bg1"/>
              </a:solidFill>
            </a:ln>
            <a:extLst/>
          </p:spPr>
          <p:txBody>
            <a:bodyPr anchor="ctr" wrap="none"/>
            <a:lstStyle/>
            <a:p>
              <a:pPr algn="ctr" fontAlgn="auto">
                <a:spcBef>
                  <a:spcPct val="0"/>
                </a:spcBef>
                <a:spcAft>
                  <a:spcPct val="0"/>
                </a:spcAft>
                <a:defRPr/>
              </a:pPr>
              <a:endParaRPr altLang="zh-CN" kern="0" lang="de-DE" noProof="1" sz="1600">
                <a:solidFill>
                  <a:sysClr lastClr="FFFFFF" val="window"/>
                </a:solidFill>
                <a:latin charset="-122" pitchFamily="34" typeface="微软雅黑"/>
                <a:ea charset="-122" pitchFamily="34" typeface="微软雅黑"/>
                <a:cs typeface="Arial"/>
              </a:endParaRPr>
            </a:p>
          </p:txBody>
        </p:sp>
        <p:sp>
          <p:nvSpPr>
            <p:cNvPr id="36" name="Oval 32"/>
            <p:cNvSpPr>
              <a:spLocks noChangeArrowheads="1"/>
            </p:cNvSpPr>
            <p:nvPr/>
          </p:nvSpPr>
          <p:spPr bwMode="auto">
            <a:xfrm>
              <a:off x="1408114" y="1722835"/>
              <a:ext cx="3163887" cy="2372915"/>
            </a:xfrm>
            <a:prstGeom prst="ellipse">
              <a:avLst/>
            </a:prstGeom>
            <a:noFill/>
            <a:ln w="3175">
              <a:solidFill>
                <a:schemeClr val="bg1">
                  <a:lumMod val="75000"/>
                </a:schemeClr>
              </a:solidFill>
              <a:prstDash val="dash"/>
              <a:round/>
            </a:ln>
            <a:extLst/>
          </p:spPr>
          <p:txBody>
            <a:bodyPr anchor="ctr" wrap="none"/>
            <a:lstStyle/>
            <a:p>
              <a:pPr fontAlgn="auto">
                <a:spcBef>
                  <a:spcPct val="0"/>
                </a:spcBef>
                <a:spcAft>
                  <a:spcPct val="0"/>
                </a:spcAft>
                <a:defRPr/>
              </a:pPr>
              <a:endParaRPr altLang="zh-CN" kern="0" lang="zh-CN">
                <a:solidFill>
                  <a:sysClr lastClr="000000" val="windowText"/>
                </a:solidFill>
                <a:latin charset="-122" pitchFamily="34" typeface="微软雅黑"/>
                <a:ea charset="-122" pitchFamily="34" typeface="微软雅黑"/>
                <a:cs typeface="Arial"/>
              </a:endParaRPr>
            </a:p>
          </p:txBody>
        </p:sp>
      </p:grpSp>
      <p:grpSp>
        <p:nvGrpSpPr>
          <p:cNvPr id="18437" name="组合 1"/>
          <p:cNvGrpSpPr/>
          <p:nvPr/>
        </p:nvGrpSpPr>
        <p:grpSpPr>
          <a:xfrm>
            <a:off x="4162425" y="1325563"/>
            <a:ext cx="3960813" cy="2738437"/>
            <a:chOff x="5187950" y="1852612"/>
            <a:chExt cx="2973389" cy="2056210"/>
          </a:xfrm>
        </p:grpSpPr>
        <p:sp>
          <p:nvSpPr>
            <p:cNvPr id="37" name="文本框 24"/>
            <p:cNvSpPr txBox="1"/>
            <p:nvPr/>
          </p:nvSpPr>
          <p:spPr>
            <a:xfrm>
              <a:off x="5396505" y="1908636"/>
              <a:ext cx="2632551" cy="2000186"/>
            </a:xfrm>
            <a:prstGeom prst="rect">
              <a:avLst/>
            </a:prstGeom>
            <a:noFill/>
          </p:spPr>
          <p:txBody>
            <a:bodyPr anchor="ctr" bIns="90000" lIns="90000" rIns="90000" tIns="90000"/>
            <a:lstStyle/>
            <a:p>
              <a:pPr algn="just" fontAlgn="auto">
                <a:lnSpc>
                  <a:spcPct val="130000"/>
                </a:lnSpc>
                <a:spcBef>
                  <a:spcPts val="600"/>
                </a:spcBef>
                <a:spcAft>
                  <a:spcPts val="600"/>
                </a:spcAft>
                <a:defRPr/>
              </a:pPr>
              <a:r>
                <a:rPr altLang="en-US" lang="zh-CN" sz="1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请自行输入文字请自行输入文字请自行输入文字请自行输入文字请自行输入文字请自行输入文字请自行输入文字请自行输入文字</a:t>
              </a:r>
            </a:p>
          </p:txBody>
        </p:sp>
        <p:sp>
          <p:nvSpPr>
            <p:cNvPr id="18439" name="Freeform 5"/>
            <p:cNvSpPr>
              <a:spLocks noEditPoints="1"/>
            </p:cNvSpPr>
            <p:nvPr/>
          </p:nvSpPr>
          <p:spPr bwMode="auto">
            <a:xfrm>
              <a:off x="5187950" y="1852612"/>
              <a:ext cx="274638" cy="157163"/>
            </a:xfrm>
            <a:custGeom>
              <a:gdLst>
                <a:gd fmla="*/ 2147483647 w 4811" name="T0"/>
                <a:gd fmla="*/ 0 h 3654" name="T1"/>
                <a:gd fmla="*/ 2147483647 w 4811" name="T2"/>
                <a:gd fmla="*/ 2147483647 h 3654" name="T3"/>
                <a:gd fmla="*/ 2147483647 w 4811" name="T4"/>
                <a:gd fmla="*/ 2147483647 h 3654" name="T5"/>
                <a:gd fmla="*/ 2147483647 w 4811" name="T6"/>
                <a:gd fmla="*/ 2147483647 h 3654" name="T7"/>
                <a:gd fmla="*/ 2147483647 w 4811" name="T8"/>
                <a:gd fmla="*/ 2147483647 h 3654" name="T9"/>
                <a:gd fmla="*/ 2147483647 w 4811" name="T10"/>
                <a:gd fmla="*/ 2147483647 h 3654" name="T11"/>
                <a:gd fmla="*/ 2147483647 w 4811" name="T12"/>
                <a:gd fmla="*/ 2147483647 h 3654" name="T13"/>
                <a:gd fmla="*/ 2147483647 w 4811" name="T14"/>
                <a:gd fmla="*/ 2147483647 h 3654" name="T15"/>
                <a:gd fmla="*/ 2147483647 w 4811" name="T16"/>
                <a:gd fmla="*/ 2147483647 h 3654" name="T17"/>
                <a:gd fmla="*/ 2147483647 w 4811" name="T18"/>
                <a:gd fmla="*/ 0 h 3654" name="T19"/>
                <a:gd fmla="*/ 2147483647 w 4811" name="T20"/>
                <a:gd fmla="*/ 0 h 3654" name="T21"/>
                <a:gd fmla="*/ 2147483647 w 4811" name="T22"/>
                <a:gd fmla="*/ 2147483647 h 3654" name="T23"/>
                <a:gd fmla="*/ 2147483647 w 4811" name="T24"/>
                <a:gd fmla="*/ 2147483647 h 3654" name="T25"/>
                <a:gd fmla="*/ 2147483647 w 4811" name="T26"/>
                <a:gd fmla="*/ 2147483647 h 3654" name="T27"/>
                <a:gd fmla="*/ 2147483647 w 4811" name="T28"/>
                <a:gd fmla="*/ 2147483647 h 3654" name="T29"/>
                <a:gd fmla="*/ 2147483647 w 4811" name="T30"/>
                <a:gd fmla="*/ 2147483647 h 3654" name="T31"/>
                <a:gd fmla="*/ 0 w 4811" name="T32"/>
                <a:gd fmla="*/ 2147483647 h 3654" name="T33"/>
                <a:gd fmla="*/ 0 w 4811" name="T34"/>
                <a:gd fmla="*/ 2147483647 h 3654" name="T35"/>
                <a:gd fmla="*/ 2147483647 w 4811" name="T36"/>
                <a:gd fmla="*/ 0 h 365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811" name="T57"/>
                <a:gd fmla="*/ 0 h 3654" name="T58"/>
                <a:gd fmla="*/ 4811 w 4811" name="T59"/>
                <a:gd fmla="*/ 3654 h 3654"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654" w="4811">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B0F0"/>
            </a:solidFill>
            <a:ln w="9525">
              <a:noFill/>
              <a:round/>
            </a:ln>
          </p:spPr>
          <p:txBody>
            <a:bodyPr/>
            <a:lstStyle/>
            <a:p>
              <a:endParaRPr altLang="en-US" lang="zh-CN"/>
            </a:p>
          </p:txBody>
        </p:sp>
        <p:sp>
          <p:nvSpPr>
            <p:cNvPr id="18440" name="Freeform 5"/>
            <p:cNvSpPr>
              <a:spLocks noEditPoints="1"/>
            </p:cNvSpPr>
            <p:nvPr/>
          </p:nvSpPr>
          <p:spPr bwMode="auto">
            <a:xfrm rot="10800000">
              <a:off x="7966076" y="3718323"/>
              <a:ext cx="195263" cy="111919"/>
            </a:xfrm>
            <a:custGeom>
              <a:gdLst>
                <a:gd fmla="*/ 2147483647 w 4811" name="T0"/>
                <a:gd fmla="*/ 0 h 3654" name="T1"/>
                <a:gd fmla="*/ 2147483647 w 4811" name="T2"/>
                <a:gd fmla="*/ 2147483647 h 3654" name="T3"/>
                <a:gd fmla="*/ 2147483647 w 4811" name="T4"/>
                <a:gd fmla="*/ 2147483647 h 3654" name="T5"/>
                <a:gd fmla="*/ 2147483647 w 4811" name="T6"/>
                <a:gd fmla="*/ 2147483647 h 3654" name="T7"/>
                <a:gd fmla="*/ 2147483647 w 4811" name="T8"/>
                <a:gd fmla="*/ 2147483647 h 3654" name="T9"/>
                <a:gd fmla="*/ 2147483647 w 4811" name="T10"/>
                <a:gd fmla="*/ 2147483647 h 3654" name="T11"/>
                <a:gd fmla="*/ 2147483647 w 4811" name="T12"/>
                <a:gd fmla="*/ 2147483647 h 3654" name="T13"/>
                <a:gd fmla="*/ 2147483647 w 4811" name="T14"/>
                <a:gd fmla="*/ 2147483647 h 3654" name="T15"/>
                <a:gd fmla="*/ 2147483647 w 4811" name="T16"/>
                <a:gd fmla="*/ 2147483647 h 3654" name="T17"/>
                <a:gd fmla="*/ 2147483647 w 4811" name="T18"/>
                <a:gd fmla="*/ 0 h 3654" name="T19"/>
                <a:gd fmla="*/ 2147483647 w 4811" name="T20"/>
                <a:gd fmla="*/ 0 h 3654" name="T21"/>
                <a:gd fmla="*/ 2147483647 w 4811" name="T22"/>
                <a:gd fmla="*/ 2147483647 h 3654" name="T23"/>
                <a:gd fmla="*/ 2147483647 w 4811" name="T24"/>
                <a:gd fmla="*/ 2147483647 h 3654" name="T25"/>
                <a:gd fmla="*/ 2147483647 w 4811" name="T26"/>
                <a:gd fmla="*/ 2147483647 h 3654" name="T27"/>
                <a:gd fmla="*/ 2147483647 w 4811" name="T28"/>
                <a:gd fmla="*/ 2147483647 h 3654" name="T29"/>
                <a:gd fmla="*/ 2147483647 w 4811" name="T30"/>
                <a:gd fmla="*/ 2147483647 h 3654" name="T31"/>
                <a:gd fmla="*/ 0 w 4811" name="T32"/>
                <a:gd fmla="*/ 2147483647 h 3654" name="T33"/>
                <a:gd fmla="*/ 0 w 4811" name="T34"/>
                <a:gd fmla="*/ 2147483647 h 3654" name="T35"/>
                <a:gd fmla="*/ 2147483647 w 4811" name="T36"/>
                <a:gd fmla="*/ 0 h 365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811" name="T57"/>
                <a:gd fmla="*/ 0 h 3654" name="T58"/>
                <a:gd fmla="*/ 4811 w 4811" name="T59"/>
                <a:gd fmla="*/ 3654 h 3654"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654" w="4811">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B0F0"/>
            </a:solidFill>
            <a:ln w="9525">
              <a:noFill/>
              <a:round/>
            </a:ln>
          </p:spPr>
          <p:txBody>
            <a:bodyPr/>
            <a:lstStyle/>
            <a:p>
              <a:endParaRPr altLang="en-US" lang="zh-CN"/>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37" name="文本框 24"/>
          <p:cNvSpPr txBox="1"/>
          <p:nvPr/>
        </p:nvSpPr>
        <p:spPr>
          <a:xfrm>
            <a:off x="5708650" y="3291830"/>
            <a:ext cx="2555875" cy="1132904"/>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rPr>
              <a:t>请自行输入文字请自行输入文字请自行输入文字请自行输入文字请自行输入文字请自行输入文字请自行输入文字</a:t>
            </a:r>
          </a:p>
        </p:txBody>
      </p:sp>
      <p:pic>
        <p:nvPicPr>
          <p:cNvPr descr="c:\DOCUME~1\mypc\APPLIC~1\360se6\USERDA~1\Temp\591876~1.JPG" id="2050" name="Picture 2"/>
          <p:cNvPicPr>
            <a:picLocks noChangeArrowheads="1" noChangeAspect="1"/>
          </p:cNvPicPr>
          <p:nvPr/>
        </p:nvPicPr>
        <p:blipFill>
          <a:blip r:embed="rId2">
            <a:extLst/>
          </a:blip>
          <a:stretch>
            <a:fillRect/>
          </a:stretch>
        </p:blipFill>
        <p:spPr bwMode="auto">
          <a:xfrm>
            <a:off x="971600" y="1091395"/>
            <a:ext cx="4573410" cy="3050430"/>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591876~1.JPG" id="40" name="Picture 2"/>
          <p:cNvPicPr>
            <a:picLocks noChangeArrowheads="1" noChangeAspect="1"/>
          </p:cNvPicPr>
          <p:nvPr/>
        </p:nvPicPr>
        <p:blipFill>
          <a:blip r:embed="rId3">
            <a:extLst/>
          </a:blip>
          <a:stretch>
            <a:fillRect/>
          </a:stretch>
        </p:blipFill>
        <p:spPr bwMode="auto">
          <a:xfrm>
            <a:off x="5705654" y="1091395"/>
            <a:ext cx="1022350" cy="928443"/>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591876~1.JPG" id="41" name="Picture 2"/>
          <p:cNvPicPr>
            <a:picLocks noChangeArrowheads="1" noChangeAspect="1"/>
          </p:cNvPicPr>
          <p:nvPr/>
        </p:nvPicPr>
        <p:blipFill>
          <a:blip r:embed="rId4">
            <a:extLst/>
          </a:blip>
          <a:stretch>
            <a:fillRect/>
          </a:stretch>
        </p:blipFill>
        <p:spPr bwMode="auto">
          <a:xfrm>
            <a:off x="6907144" y="1091395"/>
            <a:ext cx="1353891" cy="928443"/>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591876~1.JPG" id="44" name="Picture 2"/>
          <p:cNvPicPr>
            <a:picLocks noChangeArrowheads="1" noChangeAspect="1"/>
          </p:cNvPicPr>
          <p:nvPr/>
        </p:nvPicPr>
        <p:blipFill>
          <a:blip r:embed="rId5">
            <a:extLst/>
          </a:blip>
          <a:stretch>
            <a:fillRect/>
          </a:stretch>
        </p:blipFill>
        <p:spPr bwMode="auto">
          <a:xfrm>
            <a:off x="5705654" y="2182849"/>
            <a:ext cx="1022350" cy="814587"/>
          </a:xfrm>
          <a:prstGeom prst="roundRect">
            <a:avLst>
              <a:gd fmla="val 3137" name="adj"/>
            </a:avLst>
          </a:prstGeom>
          <a:noFill/>
          <a:effectLst>
            <a:outerShdw algn="tl" dir="2700000" dist="38100" rotWithShape="0">
              <a:prstClr val="black">
                <a:alpha val="20000"/>
              </a:prstClr>
            </a:outerShdw>
          </a:effectLst>
          <a:extLst/>
        </p:spPr>
      </p:pic>
      <p:pic>
        <p:nvPicPr>
          <p:cNvPr descr="c:\DOCUME~1\mypc\APPLIC~1\360se6\USERDA~1\Temp\591876~1.JPG" id="45" name="Picture 2"/>
          <p:cNvPicPr>
            <a:picLocks noChangeArrowheads="1" noChangeAspect="1"/>
          </p:cNvPicPr>
          <p:nvPr/>
        </p:nvPicPr>
        <p:blipFill>
          <a:blip r:embed="rId6">
            <a:extLst/>
          </a:blip>
          <a:stretch>
            <a:fillRect/>
          </a:stretch>
        </p:blipFill>
        <p:spPr bwMode="auto">
          <a:xfrm>
            <a:off x="6907143" y="2182849"/>
            <a:ext cx="1353891" cy="814587"/>
          </a:xfrm>
          <a:prstGeom prst="roundRect">
            <a:avLst>
              <a:gd fmla="val 3137" name="adj"/>
            </a:avLst>
          </a:prstGeom>
          <a:noFill/>
          <a:effectLst>
            <a:outerShdw algn="tl" dir="2700000" dist="38100" rotWithShape="0">
              <a:prstClr val="black">
                <a:alpha val="20000"/>
              </a:prstClr>
            </a:outerShdw>
          </a:effectLst>
          <a:extLst/>
        </p:spPr>
      </p:pic>
      <p:sp>
        <p:nvSpPr>
          <p:cNvPr id="11" name="TextBox 10"/>
          <p:cNvSpPr txBox="1"/>
          <p:nvPr/>
        </p:nvSpPr>
        <p:spPr>
          <a:xfrm>
            <a:off x="971550" y="2605088"/>
            <a:ext cx="4573588" cy="518160"/>
          </a:xfrm>
          <a:prstGeom prst="rect">
            <a:avLst/>
          </a:prstGeom>
          <a:solidFill>
            <a:schemeClr val="bg1">
              <a:alpha val="50000"/>
            </a:schemeClr>
          </a:solidFill>
        </p:spPr>
        <p:txBody>
          <a:bodyPr>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图片资源来自网络，此处仅作为展示示例，</a:t>
            </a:r>
          </a:p>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使用者请自行配图</a:t>
            </a:r>
          </a:p>
        </p:txBody>
      </p:sp>
      <p:sp>
        <p:nvSpPr>
          <p:cNvPr id="12" name="TextBox 11"/>
          <p:cNvSpPr txBox="1"/>
          <p:nvPr/>
        </p:nvSpPr>
        <p:spPr>
          <a:xfrm>
            <a:off x="5708650" y="1651000"/>
            <a:ext cx="2552700" cy="731520"/>
          </a:xfrm>
          <a:prstGeom prst="rect">
            <a:avLst/>
          </a:prstGeom>
          <a:solidFill>
            <a:schemeClr val="bg1">
              <a:alpha val="50000"/>
            </a:schemeClr>
          </a:solidFill>
        </p:spPr>
        <p:txBody>
          <a:bodyPr>
            <a:spAutoFit/>
          </a:bodyPr>
          <a:lstStyle/>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图片资源来自网络</a:t>
            </a:r>
          </a:p>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此处仅作为展示示例</a:t>
            </a:r>
          </a:p>
          <a:p>
            <a:pPr algn="ctr" fontAlgn="auto">
              <a:spcBef>
                <a:spcPct val="0"/>
              </a:spcBef>
              <a:spcAft>
                <a:spcPct val="0"/>
              </a:spcAft>
              <a:defRPr/>
            </a:pPr>
            <a:r>
              <a:rPr altLang="en-US" b="1" lang="zh-CN" sz="1400">
                <a:solidFill>
                  <a:schemeClr val="tx1">
                    <a:lumMod val="75000"/>
                    <a:lumOff val="25000"/>
                  </a:schemeClr>
                </a:solidFill>
                <a:latin charset="-122" pitchFamily="34" typeface="微软雅黑"/>
                <a:ea charset="-122" pitchFamily="34" typeface="微软雅黑"/>
              </a:rPr>
              <a:t>使用者请自行配图</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graphicFrame>
        <p:nvGraphicFramePr>
          <p:cNvPr id="20484" name="图表 1"/>
          <p:cNvGraphicFramePr/>
          <p:nvPr/>
        </p:nvGraphicFramePr>
        <p:xfrm>
          <a:off x="1136650" y="865188"/>
          <a:ext cx="6942138" cy="3690937"/>
        </p:xfrm>
        <a:graphic>
          <a:graphicData uri="http://schemas.openxmlformats.org/presentationml/2006/ole">
            <mc:AlternateContent>
              <mc:Choice xmlns:v="urn:schemas-microsoft-com:vml" Requires="v">
                <p:oleObj imgH="3688400" imgW="6943946" progId="Excel.Chart.8" r:id="rId2" spid="_x0000_s1038">
                  <p:embed/>
                </p:oleObj>
              </mc:Choice>
              <mc:Fallback>
                <p:oleObj imgH="3688400" imgW="6943946"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136650" y="865188"/>
                        <a:ext cx="6942138" cy="3690937"/>
                      </a:xfrm>
                      <a:prstGeom prst="rect">
                        <a:avLst/>
                      </a:prstGeom>
                      <a:noFill/>
                    </p:spPr>
                  </p:pic>
                </p:oleObj>
              </mc:Fallback>
            </mc:AlternateContent>
          </a:graphicData>
        </a:graphic>
      </p:graphicFrame>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点击输入文字</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8" name="文本框 24"/>
          <p:cNvSpPr txBox="1"/>
          <p:nvPr/>
        </p:nvSpPr>
        <p:spPr>
          <a:xfrm>
            <a:off x="1378864" y="1412184"/>
            <a:ext cx="6561138" cy="2663825"/>
          </a:xfrm>
          <a:prstGeom prst="rect">
            <a:avLst/>
          </a:prstGeom>
          <a:noFill/>
        </p:spPr>
        <p:txBody>
          <a:bodyPr anchor="ctr" bIns="90000" lIns="90000" rIns="90000" tIns="90000"/>
          <a:lstStyle/>
          <a:p>
            <a:pPr eaLnBrk="0" fontAlgn="auto" hangingPunct="0">
              <a:lnSpc>
                <a:spcPct val="150000"/>
              </a:lnSpc>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请自行输入文字请自行输入文字请自行输入文字</a:t>
            </a:r>
          </a:p>
          <a:p>
            <a:pPr eaLnBrk="0" fontAlgn="auto" hangingPunct="0">
              <a:lnSpc>
                <a:spcPct val="150000"/>
              </a:lnSpc>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请自行输入文字请自行输入文字请自行输入文字</a:t>
            </a:r>
          </a:p>
          <a:p>
            <a:pPr eaLnBrk="0" fontAlgn="auto" hangingPunct="0">
              <a:lnSpc>
                <a:spcPct val="150000"/>
              </a:lnSpc>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请自行输入文字请自行输入文字请自行输入文字</a:t>
            </a:r>
          </a:p>
          <a:p>
            <a:pPr eaLnBrk="0" fontAlgn="auto" hangingPunct="0">
              <a:lnSpc>
                <a:spcPct val="150000"/>
              </a:lnSpc>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请自行输入文字请自行输入文字请自行输入文字</a:t>
            </a:r>
          </a:p>
          <a:p>
            <a:pPr eaLnBrk="0" fontAlgn="auto" hangingPunct="0">
              <a:lnSpc>
                <a:spcPct val="150000"/>
              </a:lnSpc>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请自行输入文字请自行输入文字请自行输入文字</a:t>
            </a:r>
          </a:p>
          <a:p>
            <a:pPr eaLnBrk="0" fontAlgn="auto" hangingPunct="0">
              <a:lnSpc>
                <a:spcPct val="150000"/>
              </a:lnSpc>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请自行输入文字请自行输入文字请自行输入文字</a:t>
            </a:r>
          </a:p>
        </p:txBody>
      </p:sp>
      <p:sp>
        <p:nvSpPr>
          <p:cNvPr id="21509" name="矩形 2"/>
          <p:cNvSpPr>
            <a:spLocks noChangeArrowheads="1"/>
          </p:cNvSpPr>
          <p:nvPr/>
        </p:nvSpPr>
        <p:spPr bwMode="auto">
          <a:xfrm>
            <a:off x="1187450" y="914400"/>
            <a:ext cx="894080" cy="518160"/>
          </a:xfrm>
          <a:prstGeom prst="rect">
            <a:avLst/>
          </a:prstGeom>
          <a:noFill/>
          <a:ln w="9525">
            <a:noFill/>
            <a:miter lim="800000"/>
          </a:ln>
        </p:spPr>
        <p:txBody>
          <a:bodyPr wrap="none">
            <a:spAutoFit/>
          </a:bodyPr>
          <a:lstStyle/>
          <a:p>
            <a:r>
              <a:rPr altLang="en-US" lang="zh-CN" sz="2800">
                <a:solidFill>
                  <a:srgbClr val="595959"/>
                </a:solidFill>
                <a:latin charset="-122" pitchFamily="34" typeface="微软雅黑"/>
                <a:ea charset="-122" pitchFamily="34" typeface="微软雅黑"/>
              </a:rPr>
              <a:t>标题</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2335213" y="1260475"/>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9" name="圆角矩形 5"/>
          <p:cNvSpPr/>
          <p:nvPr/>
        </p:nvSpPr>
        <p:spPr>
          <a:xfrm>
            <a:off x="-11113" y="133350"/>
            <a:ext cx="2782888" cy="350838"/>
          </a:xfrm>
          <a:custGeom>
            <a:gdLst>
              <a:gd fmla="*/ 10954 w 2782754" name="connsiteX0"/>
              <a:gd fmla="*/ 0 h 351691" name="connsiteY0"/>
              <a:gd fmla="*/ 2607385 w 2782754" name="connsiteX1"/>
              <a:gd fmla="*/ 0 h 351691" name="connsiteY1"/>
              <a:gd fmla="*/ 2782754 w 2782754" name="connsiteX2"/>
              <a:gd fmla="*/ 175369 h 351691" name="connsiteY2"/>
              <a:gd fmla="*/ 2607385 w 2782754" name="connsiteX3"/>
              <a:gd fmla="*/ 350738 h 351691" name="connsiteY3"/>
              <a:gd fmla="*/ 0 w 2782754" name="connsiteX4"/>
              <a:gd fmla="*/ 351691 h 3516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1691" w="2782754">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14" name="TextBox 13"/>
          <p:cNvSpPr txBox="1"/>
          <p:nvPr/>
        </p:nvSpPr>
        <p:spPr>
          <a:xfrm>
            <a:off x="242888" y="107950"/>
            <a:ext cx="2286000" cy="396240"/>
          </a:xfrm>
          <a:prstGeom prst="rect">
            <a:avLst/>
          </a:prstGeom>
          <a:noFill/>
        </p:spPr>
        <p:txBody>
          <a:bodyPr>
            <a:spAutoFit/>
          </a:bodyPr>
          <a:lstStyle/>
          <a:p>
            <a:pPr algn="ctr" fontAlgn="auto">
              <a:spcBef>
                <a:spcPct val="0"/>
              </a:spcBef>
              <a:spcAft>
                <a:spcPct val="0"/>
              </a:spcAft>
              <a:defRPr/>
            </a:pPr>
            <a:r>
              <a:rPr altLang="en-US" lang="zh-CN" sz="2000">
                <a:solidFill>
                  <a:schemeClr val="tx1">
                    <a:lumMod val="65000"/>
                    <a:lumOff val="35000"/>
                  </a:schemeClr>
                </a:solidFill>
                <a:latin charset="-122" pitchFamily="34" typeface="微软雅黑"/>
                <a:ea charset="-122" pitchFamily="34" typeface="微软雅黑"/>
              </a:rPr>
              <a:t>过渡页</a:t>
            </a:r>
          </a:p>
        </p:txBody>
      </p:sp>
      <p:grpSp>
        <p:nvGrpSpPr>
          <p:cNvPr id="22532" name="组合 2"/>
          <p:cNvGrpSpPr/>
          <p:nvPr/>
        </p:nvGrpSpPr>
        <p:grpSpPr>
          <a:xfrm>
            <a:off x="3114675" y="1260475"/>
            <a:ext cx="2914650" cy="523875"/>
            <a:chOff x="2195736" y="1261150"/>
            <a:chExt cx="2915166" cy="523220"/>
          </a:xfrm>
        </p:grpSpPr>
        <p:sp>
          <p:nvSpPr>
            <p:cNvPr id="2" name="TextBox 1"/>
            <p:cNvSpPr txBox="1"/>
            <p:nvPr/>
          </p:nvSpPr>
          <p:spPr>
            <a:xfrm>
              <a:off x="2772101" y="1261150"/>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19" name="TextBox 18"/>
            <p:cNvSpPr txBox="1"/>
            <p:nvPr/>
          </p:nvSpPr>
          <p:spPr>
            <a:xfrm>
              <a:off x="2195736" y="1261150"/>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01</a:t>
              </a:r>
            </a:p>
          </p:txBody>
        </p:sp>
      </p:grpSp>
      <p:grpSp>
        <p:nvGrpSpPr>
          <p:cNvPr id="22533" name="组合 3"/>
          <p:cNvGrpSpPr/>
          <p:nvPr/>
        </p:nvGrpSpPr>
        <p:grpSpPr>
          <a:xfrm>
            <a:off x="3114675" y="2057400"/>
            <a:ext cx="2914650" cy="523875"/>
            <a:chOff x="2195736" y="2058057"/>
            <a:chExt cx="2915166" cy="523220"/>
          </a:xfrm>
        </p:grpSpPr>
        <p:sp>
          <p:nvSpPr>
            <p:cNvPr id="16" name="TextBox 15"/>
            <p:cNvSpPr txBox="1"/>
            <p:nvPr/>
          </p:nvSpPr>
          <p:spPr>
            <a:xfrm>
              <a:off x="2772101" y="2058057"/>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tx1">
                      <a:lumMod val="65000"/>
                      <a:lumOff val="35000"/>
                    </a:schemeClr>
                  </a:solidFill>
                  <a:latin charset="-122" pitchFamily="34" typeface="微软雅黑"/>
                  <a:ea charset="-122" pitchFamily="34" typeface="微软雅黑"/>
                </a:rPr>
                <a:t>点击输入标题</a:t>
              </a:r>
            </a:p>
          </p:txBody>
        </p:sp>
        <p:sp>
          <p:nvSpPr>
            <p:cNvPr id="20" name="TextBox 19"/>
            <p:cNvSpPr txBox="1"/>
            <p:nvPr/>
          </p:nvSpPr>
          <p:spPr>
            <a:xfrm>
              <a:off x="2195736" y="2058057"/>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tx1">
                      <a:lumMod val="65000"/>
                      <a:lumOff val="35000"/>
                    </a:schemeClr>
                  </a:solidFill>
                  <a:latin charset="0" pitchFamily="2" typeface="Roboto Th"/>
                  <a:ea charset="0" pitchFamily="2" typeface="Roboto Th"/>
                </a:rPr>
                <a:t>02</a:t>
              </a:r>
            </a:p>
          </p:txBody>
        </p:sp>
      </p:grpSp>
      <p:grpSp>
        <p:nvGrpSpPr>
          <p:cNvPr id="22534" name="组合 6"/>
          <p:cNvGrpSpPr/>
          <p:nvPr/>
        </p:nvGrpSpPr>
        <p:grpSpPr>
          <a:xfrm>
            <a:off x="3114675" y="2854325"/>
            <a:ext cx="2914650" cy="523875"/>
            <a:chOff x="2195736" y="2854964"/>
            <a:chExt cx="2915166" cy="523220"/>
          </a:xfrm>
        </p:grpSpPr>
        <p:sp>
          <p:nvSpPr>
            <p:cNvPr id="17" name="TextBox 16"/>
            <p:cNvSpPr txBox="1"/>
            <p:nvPr/>
          </p:nvSpPr>
          <p:spPr>
            <a:xfrm>
              <a:off x="2772101" y="2854964"/>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1" name="TextBox 20"/>
            <p:cNvSpPr txBox="1"/>
            <p:nvPr/>
          </p:nvSpPr>
          <p:spPr>
            <a:xfrm>
              <a:off x="2195736" y="2854964"/>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03</a:t>
              </a:r>
            </a:p>
          </p:txBody>
        </p:sp>
      </p:grpSp>
      <p:grpSp>
        <p:nvGrpSpPr>
          <p:cNvPr id="22535" name="组合 22"/>
          <p:cNvGrpSpPr/>
          <p:nvPr/>
        </p:nvGrpSpPr>
        <p:grpSpPr>
          <a:xfrm>
            <a:off x="3114675" y="3651250"/>
            <a:ext cx="2914650" cy="523875"/>
            <a:chOff x="2195736" y="3651870"/>
            <a:chExt cx="2915166" cy="523220"/>
          </a:xfrm>
        </p:grpSpPr>
        <p:sp>
          <p:nvSpPr>
            <p:cNvPr id="18" name="TextBox 17"/>
            <p:cNvSpPr txBox="1"/>
            <p:nvPr/>
          </p:nvSpPr>
          <p:spPr>
            <a:xfrm>
              <a:off x="2772101" y="3651869"/>
              <a:ext cx="2316890" cy="517512"/>
            </a:xfrm>
            <a:prstGeom prst="rect">
              <a:avLst/>
            </a:prstGeom>
            <a:noFill/>
          </p:spPr>
          <p:txBody>
            <a:bodyPr wrap="none">
              <a:spAutoFit/>
            </a:bodyPr>
            <a:lstStyle/>
            <a:p>
              <a:pPr fontAlgn="auto">
                <a:spcBef>
                  <a:spcPct val="0"/>
                </a:spcBef>
                <a:spcAft>
                  <a:spcPct val="0"/>
                </a:spcAft>
                <a:defRPr/>
              </a:pPr>
              <a:r>
                <a:rPr altLang="en-US" lang="zh-CN" sz="2800">
                  <a:solidFill>
                    <a:schemeClr val="bg1">
                      <a:lumMod val="75000"/>
                    </a:schemeClr>
                  </a:solidFill>
                  <a:latin charset="-122" pitchFamily="34" typeface="微软雅黑"/>
                  <a:ea charset="-122" pitchFamily="34" typeface="微软雅黑"/>
                </a:rPr>
                <a:t>点击输入标题</a:t>
              </a:r>
            </a:p>
          </p:txBody>
        </p:sp>
        <p:sp>
          <p:nvSpPr>
            <p:cNvPr id="22" name="TextBox 21"/>
            <p:cNvSpPr txBox="1"/>
            <p:nvPr/>
          </p:nvSpPr>
          <p:spPr>
            <a:xfrm>
              <a:off x="2195736" y="3651869"/>
              <a:ext cx="605262" cy="517512"/>
            </a:xfrm>
            <a:prstGeom prst="rect">
              <a:avLst/>
            </a:prstGeom>
            <a:noFill/>
            <a:ln>
              <a:noFill/>
            </a:ln>
          </p:spPr>
          <p:txBody>
            <a:bodyPr wrap="none">
              <a:spAutoFit/>
            </a:bodyPr>
            <a:lstStyle/>
            <a:p>
              <a:pPr fontAlgn="auto">
                <a:spcBef>
                  <a:spcPct val="0"/>
                </a:spcBef>
                <a:spcAft>
                  <a:spcPct val="0"/>
                </a:spcAft>
                <a:defRPr/>
              </a:pPr>
              <a:r>
                <a:rPr altLang="zh-CN" b="1" lang="en-US" sz="2800">
                  <a:solidFill>
                    <a:schemeClr val="bg1">
                      <a:lumMod val="75000"/>
                    </a:schemeClr>
                  </a:solidFill>
                  <a:latin charset="0" pitchFamily="2" typeface="Roboto Th"/>
                  <a:ea charset="0" pitchFamily="2" typeface="Roboto Th"/>
                </a:rPr>
                <a:t>04</a:t>
              </a:r>
            </a:p>
          </p:txBody>
        </p:sp>
      </p:grpSp>
      <p:sp>
        <p:nvSpPr>
          <p:cNvPr id="26" name="圆角矩形 25"/>
          <p:cNvSpPr/>
          <p:nvPr/>
        </p:nvSpPr>
        <p:spPr>
          <a:xfrm>
            <a:off x="2335213" y="2057400"/>
            <a:ext cx="4473575" cy="523875"/>
          </a:xfrm>
          <a:prstGeom prst="roundRect">
            <a:avLst>
              <a:gd fmla="val 50000" name="adj"/>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fmla="val 50000" name="adj"/>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altLang="zh-CN" lang="en-US" sz="1100">
                <a:solidFill>
                  <a:schemeClr val="tx1">
                    <a:lumMod val="65000"/>
                    <a:lumOff val="35000"/>
                  </a:schemeClr>
                </a:solidFill>
              </a:rPr>
              <a:t>LOGO</a:t>
            </a:r>
          </a:p>
        </p:txBody>
      </p:sp>
      <p:sp>
        <p:nvSpPr>
          <p:cNvPr id="31" name="椭圆 30"/>
          <p:cNvSpPr/>
          <p:nvPr/>
        </p:nvSpPr>
        <p:spPr>
          <a:xfrm rot="7200000">
            <a:off x="2091531" y="2289969"/>
            <a:ext cx="874713" cy="434975"/>
          </a:xfrm>
          <a:custGeom>
            <a:rect b="b" l="l" r="r" t="t"/>
            <a:pathLst>
              <a:path h="523220" w="1053698">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158</Paragraphs>
  <Slides>24</Slides>
  <Notes>0</Notes>
  <TotalTime>565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24</vt:i4>
      </vt:variant>
    </vt:vector>
  </HeadingPairs>
  <TitlesOfParts>
    <vt:vector baseType="lpstr" size="31">
      <vt:lpstr>Arial</vt:lpstr>
      <vt:lpstr>Calibri</vt:lpstr>
      <vt:lpstr>宋体</vt:lpstr>
      <vt:lpstr>微软雅黑</vt:lpstr>
      <vt:lpstr>Roboto Th</vt:lpstr>
      <vt:lpstr>Verdana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kan</cp:lastModifiedBy>
  <dcterms:modified xsi:type="dcterms:W3CDTF">2021-08-20T10:52:51Z</dcterms:modified>
  <cp:revision>65</cp:revision>
  <dc:title>PowerPoint 演示文稿</dc:title>
</cp:coreProperties>
</file>