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9" r:id="rId5"/>
    <p:sldId id="282" r:id="rId6"/>
    <p:sldId id="264" r:id="rId7"/>
    <p:sldId id="260" r:id="rId8"/>
    <p:sldId id="279" r:id="rId9"/>
    <p:sldId id="267" r:id="rId10"/>
    <p:sldId id="269" r:id="rId11"/>
    <p:sldId id="268" r:id="rId12"/>
    <p:sldId id="261" r:id="rId13"/>
    <p:sldId id="280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63" r:id="rId22"/>
    <p:sldId id="276" r:id="rId23"/>
    <p:sldId id="277" r:id="rId24"/>
    <p:sldId id="278" r:id="rId25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A46FB-DBDC-4998-A3B8-E2D7290CE818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D2AB-D8F6-4361-80F7-BCE9DDD1A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188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C435-7AB0-4C76-A1E5-C29CC6818E7B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A37A-BB94-4596-930E-4FE40B9D5EA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683355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B23C-27F8-4E46-88AF-36453D83EB1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16925-8EF8-4770-AA56-F99B2AF507B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1959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8DA2-D58F-4C74-938D-84E4C03A2C60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A6F26-07A6-4F7F-BBE7-362C3A40333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943779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127336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81856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410774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362319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383874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14625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320436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17410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4046-1A42-44D9-90F2-F529DA93C49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9C799-A8CE-409E-9B24-85FBC622CA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956191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06787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795355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67202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A24E-1E14-4202-809D-76FF435686F2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44A01-BCE5-42BF-9F3E-0A743B7956B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79772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AF22-99D0-4411-9D1A-76B8F224DBE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2D18D-45C7-4CF7-8F35-DD36172847E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71967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161E-2E80-4CC2-8600-8385247BD64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ADE76-6116-4D50-A096-0086DE6E1EB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12809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A8C5-F85B-4E08-9B86-E8E5488428E3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208D-24CB-4B6A-8760-62BD73CA338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93993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40CE-339E-4C1C-957C-840A9DEC4D2C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8F404-4D68-4CF1-A1D1-4545FFCFAA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59201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4983-85B2-4CB4-A44D-C2C46BAE4469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47B9B-1766-479B-AA23-B506E2AC126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189907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A346-D779-4C95-81F4-F961984956E8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7BFB-756C-47A5-9D16-E669BBFD99C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125332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AB167E-7C37-4C39-8808-6CE29E07FC84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205F109-EF71-431C-AD3A-28C87A55BB4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9799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95500" y="504825"/>
            <a:ext cx="748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2052" name="组合 13"/>
          <p:cNvGrpSpPr>
            <a:grpSpLocks noChangeAspect="1"/>
          </p:cNvGrpSpPr>
          <p:nvPr/>
        </p:nvGrpSpPr>
        <p:grpSpPr>
          <a:xfrm>
            <a:off x="5605463" y="2808288"/>
            <a:ext cx="6777037" cy="4229100"/>
            <a:chExt cx="5324473" cy="3322983"/>
          </a:xfrm>
        </p:grpSpPr>
        <p:pic>
          <p:nvPicPr>
            <p:cNvPr id="2064" name="图片 1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图片 1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628" t="50633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6"/>
          <p:cNvGrpSpPr/>
          <p:nvPr/>
        </p:nvGrpSpPr>
        <p:grpSpPr>
          <a:xfrm>
            <a:off x="573088" y="6202363"/>
            <a:ext cx="584086" cy="335280"/>
            <a:chOff x="1234" y="0"/>
            <a:chExt cx="584386" cy="335694"/>
          </a:xfrm>
        </p:grpSpPr>
        <p:sp>
          <p:nvSpPr>
            <p:cNvPr id="2062" name="矩形 45"/>
            <p:cNvSpPr>
              <a:spLocks noChangeArrowheads="1"/>
            </p:cNvSpPr>
            <p:nvPr/>
          </p:nvSpPr>
          <p:spPr bwMode="auto">
            <a:xfrm>
              <a:off x="402646" y="0"/>
              <a:ext cx="182974" cy="33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 sz="1600">
                <a:solidFill>
                  <a:srgbClr val="FFFFFF"/>
                </a:solidFill>
              </a:endParaRPr>
            </a:p>
          </p:txBody>
        </p:sp>
        <p:pic>
          <p:nvPicPr>
            <p:cNvPr id="2063" name="组合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34" y="21724"/>
              <a:ext cx="298704" cy="29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2"/>
          <p:cNvGrpSpPr/>
          <p:nvPr/>
        </p:nvGrpSpPr>
        <p:grpSpPr>
          <a:xfrm>
            <a:off x="571500" y="5786438"/>
            <a:ext cx="585707" cy="335280"/>
            <a:chOff x="0" y="0"/>
            <a:chExt cx="586286" cy="335694"/>
          </a:xfrm>
        </p:grpSpPr>
        <p:sp>
          <p:nvSpPr>
            <p:cNvPr id="2060" name="矩形 40"/>
            <p:cNvSpPr>
              <a:spLocks noChangeArrowheads="1"/>
            </p:cNvSpPr>
            <p:nvPr/>
          </p:nvSpPr>
          <p:spPr bwMode="auto">
            <a:xfrm>
              <a:off x="403225" y="0"/>
              <a:ext cx="183061" cy="33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 sz="1600">
                <a:solidFill>
                  <a:srgbClr val="FFFFFF"/>
                </a:solidFill>
              </a:endParaRPr>
            </a:p>
          </p:txBody>
        </p:sp>
        <p:sp>
          <p:nvSpPr>
            <p:cNvPr id="2061" name="Freeform 102"/>
            <p:cNvSpPr>
              <a:spLocks noEditPoints="1"/>
            </p:cNvSpPr>
            <p:nvPr/>
          </p:nvSpPr>
          <p:spPr bwMode="auto">
            <a:xfrm>
              <a:off x="0" y="19050"/>
              <a:ext cx="300038" cy="298450"/>
            </a:xfrm>
            <a:custGeom>
              <a:gdLst>
                <a:gd fmla="*/ 2147483647 w 837" name="T0"/>
                <a:gd fmla="*/ 0 h 837" name="T1"/>
                <a:gd fmla="*/ 0 w 837" name="T2"/>
                <a:gd fmla="*/ 2147483647 h 837" name="T3"/>
                <a:gd fmla="*/ 2147483647 w 837" name="T4"/>
                <a:gd fmla="*/ 2147483647 h 837" name="T5"/>
                <a:gd fmla="*/ 2147483647 w 837" name="T6"/>
                <a:gd fmla="*/ 2147483647 h 837" name="T7"/>
                <a:gd fmla="*/ 2147483647 w 837" name="T8"/>
                <a:gd fmla="*/ 0 h 837" name="T9"/>
                <a:gd fmla="*/ 2147483647 w 837" name="T10"/>
                <a:gd fmla="*/ 2147483647 h 837" name="T11"/>
                <a:gd fmla="*/ 2147483647 w 837" name="T12"/>
                <a:gd fmla="*/ 2147483647 h 837" name="T13"/>
                <a:gd fmla="*/ 2147483647 w 837" name="T14"/>
                <a:gd fmla="*/ 2147483647 h 837" name="T15"/>
                <a:gd fmla="*/ 2147483647 w 837" name="T16"/>
                <a:gd fmla="*/ 2147483647 h 837" name="T17"/>
                <a:gd fmla="*/ 2147483647 w 837" name="T18"/>
                <a:gd fmla="*/ 2147483647 h 837" name="T19"/>
                <a:gd fmla="*/ 2147483647 w 837" name="T20"/>
                <a:gd fmla="*/ 2147483647 h 837" name="T21"/>
                <a:gd fmla="*/ 2147483647 w 837" name="T22"/>
                <a:gd fmla="*/ 2147483647 h 837" name="T23"/>
                <a:gd fmla="*/ 2147483647 w 837" name="T24"/>
                <a:gd fmla="*/ 2147483647 h 837" name="T25"/>
                <a:gd fmla="*/ 2147483647 w 837" name="T26"/>
                <a:gd fmla="*/ 2147483647 h 837" name="T27"/>
                <a:gd fmla="*/ 2147483647 w 837" name="T28"/>
                <a:gd fmla="*/ 2147483647 h 837" name="T29"/>
                <a:gd fmla="*/ 2147483647 w 837" name="T30"/>
                <a:gd fmla="*/ 2147483647 h 837" name="T31"/>
                <a:gd fmla="*/ 2147483647 w 837" name="T32"/>
                <a:gd fmla="*/ 2147483647 h 837" name="T33"/>
                <a:gd fmla="*/ 2147483647 w 837" name="T34"/>
                <a:gd fmla="*/ 2147483647 h 837" name="T35"/>
                <a:gd fmla="*/ 2147483647 w 837" name="T36"/>
                <a:gd fmla="*/ 2147483647 h 837" name="T37"/>
                <a:gd fmla="*/ 2147483647 w 837" name="T38"/>
                <a:gd fmla="*/ 2147483647 h 837" name="T39"/>
                <a:gd fmla="*/ 2147483647 w 837" name="T40"/>
                <a:gd fmla="*/ 2147483647 h 837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837" name="T63"/>
                <a:gd fmla="*/ 0 h 837" name="T64"/>
                <a:gd fmla="*/ 837 w 837" name="T65"/>
                <a:gd fmla="*/ 837 h 837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37" w="837">
                  <a:moveTo>
                    <a:pt x="418" y="0"/>
                  </a:moveTo>
                  <a:cubicBezTo>
                    <a:pt x="187" y="0"/>
                    <a:pt x="0" y="187"/>
                    <a:pt x="0" y="419"/>
                  </a:cubicBezTo>
                  <a:cubicBezTo>
                    <a:pt x="0" y="650"/>
                    <a:pt x="187" y="837"/>
                    <a:pt x="418" y="837"/>
                  </a:cubicBezTo>
                  <a:cubicBezTo>
                    <a:pt x="650" y="837"/>
                    <a:pt x="837" y="650"/>
                    <a:pt x="837" y="419"/>
                  </a:cubicBezTo>
                  <a:cubicBezTo>
                    <a:pt x="837" y="187"/>
                    <a:pt x="650" y="0"/>
                    <a:pt x="418" y="0"/>
                  </a:cubicBezTo>
                  <a:close/>
                  <a:moveTo>
                    <a:pt x="173" y="583"/>
                  </a:moveTo>
                  <a:cubicBezTo>
                    <a:pt x="121" y="583"/>
                    <a:pt x="121" y="583"/>
                    <a:pt x="121" y="583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90" y="177"/>
                    <a:pt x="490" y="177"/>
                    <a:pt x="490" y="177"/>
                  </a:cubicBezTo>
                  <a:cubicBezTo>
                    <a:pt x="631" y="177"/>
                    <a:pt x="631" y="177"/>
                    <a:pt x="631" y="177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1" y="269"/>
                    <a:pt x="631" y="269"/>
                    <a:pt x="631" y="269"/>
                  </a:cubicBezTo>
                  <a:cubicBezTo>
                    <a:pt x="631" y="300"/>
                    <a:pt x="631" y="300"/>
                    <a:pt x="631" y="300"/>
                  </a:cubicBezTo>
                  <a:cubicBezTo>
                    <a:pt x="173" y="300"/>
                    <a:pt x="173" y="300"/>
                    <a:pt x="173" y="300"/>
                  </a:cubicBezTo>
                  <a:lnTo>
                    <a:pt x="173" y="583"/>
                  </a:lnTo>
                  <a:close/>
                  <a:moveTo>
                    <a:pt x="716" y="660"/>
                  </a:moveTo>
                  <a:cubicBezTo>
                    <a:pt x="205" y="660"/>
                    <a:pt x="205" y="660"/>
                    <a:pt x="205" y="660"/>
                  </a:cubicBezTo>
                  <a:cubicBezTo>
                    <a:pt x="205" y="328"/>
                    <a:pt x="205" y="328"/>
                    <a:pt x="205" y="328"/>
                  </a:cubicBezTo>
                  <a:cubicBezTo>
                    <a:pt x="716" y="328"/>
                    <a:pt x="716" y="328"/>
                    <a:pt x="716" y="328"/>
                  </a:cubicBezTo>
                  <a:lnTo>
                    <a:pt x="716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5" name="组合 25"/>
          <p:cNvGrpSpPr/>
          <p:nvPr/>
        </p:nvGrpSpPr>
        <p:grpSpPr>
          <a:xfrm>
            <a:off x="573088" y="5387975"/>
            <a:ext cx="584083" cy="335280"/>
            <a:chOff x="1234" y="0"/>
            <a:chExt cx="584387" cy="335692"/>
          </a:xfrm>
        </p:grpSpPr>
        <p:sp>
          <p:nvSpPr>
            <p:cNvPr id="2058" name="矩形 37"/>
            <p:cNvSpPr>
              <a:spLocks noChangeArrowheads="1"/>
            </p:cNvSpPr>
            <p:nvPr/>
          </p:nvSpPr>
          <p:spPr bwMode="auto">
            <a:xfrm>
              <a:off x="402646" y="0"/>
              <a:ext cx="182975" cy="33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 sz="1600">
                <a:solidFill>
                  <a:srgbClr val="FFFFFF"/>
                </a:solidFill>
              </a:endParaRPr>
            </a:p>
          </p:txBody>
        </p:sp>
        <p:pic>
          <p:nvPicPr>
            <p:cNvPr id="2059" name="组合 2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34" y="19247"/>
              <a:ext cx="298704" cy="29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文本框 58"/>
          <p:cNvSpPr txBox="1">
            <a:spLocks noChangeArrowheads="1"/>
          </p:cNvSpPr>
          <p:nvPr/>
        </p:nvSpPr>
        <p:spPr bwMode="auto">
          <a:xfrm>
            <a:off x="350838" y="3581400"/>
            <a:ext cx="62928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48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单击此处添加您的标题</a:t>
            </a:r>
          </a:p>
        </p:txBody>
      </p:sp>
      <p:sp>
        <p:nvSpPr>
          <p:cNvPr id="2057" name="文本框 59"/>
          <p:cNvSpPr txBox="1">
            <a:spLocks noChangeArrowheads="1"/>
          </p:cNvSpPr>
          <p:nvPr/>
        </p:nvSpPr>
        <p:spPr bwMode="auto">
          <a:xfrm>
            <a:off x="350838" y="4370388"/>
            <a:ext cx="629285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/>
            <a:r>
              <a:rPr altLang="zh-CN" lang="en-US" sz="16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 CAN CLICK HERE TO ADD YOUR TEXT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126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44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1269" name="文本框 12"/>
          <p:cNvSpPr txBox="1">
            <a:spLocks noChangeArrowheads="1"/>
          </p:cNvSpPr>
          <p:nvPr/>
        </p:nvSpPr>
        <p:spPr bwMode="auto">
          <a:xfrm>
            <a:off x="2863850" y="3632200"/>
            <a:ext cx="593248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66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营销推广策略</a:t>
            </a:r>
          </a:p>
        </p:txBody>
      </p:sp>
      <p:grpSp>
        <p:nvGrpSpPr>
          <p:cNvPr id="11270" name="组合 13"/>
          <p:cNvGrpSpPr>
            <a:grpSpLocks noChangeAspect="1"/>
          </p:cNvGrpSpPr>
          <p:nvPr/>
        </p:nvGrpSpPr>
        <p:grpSpPr>
          <a:xfrm>
            <a:off x="6804025" y="3178175"/>
            <a:ext cx="5578475" cy="3481388"/>
            <a:chExt cx="5324473" cy="3322983"/>
          </a:xfrm>
        </p:grpSpPr>
        <p:pic>
          <p:nvPicPr>
            <p:cNvPr id="11273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628" t="50633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1272" name="文本框 18"/>
          <p:cNvSpPr/>
          <p:nvPr/>
        </p:nvSpPr>
        <p:spPr bwMode="auto">
          <a:xfrm>
            <a:off x="428625" y="4899025"/>
            <a:ext cx="2082800" cy="976313"/>
          </a:xfrm>
          <a:custGeom>
            <a:gdLst>
              <a:gd fmla="*/ 1377475 w 2083287" name="T0"/>
              <a:gd fmla="*/ 0 h 976698" name="T1"/>
              <a:gd fmla="*/ 2081826 w 2083287" name="T2"/>
              <a:gd fmla="*/ 0 h 976698" name="T3"/>
              <a:gd fmla="*/ 2062660 w 2083287" name="T4"/>
              <a:gd fmla="*/ 198213 h 976698" name="T5"/>
              <a:gd fmla="*/ 1739671 w 2083287" name="T6"/>
              <a:gd fmla="*/ 711148 h 976698" name="T7"/>
              <a:gd fmla="*/ 821304 w 2083287" name="T8"/>
              <a:gd fmla="*/ 975543 h 976698" name="T9"/>
              <a:gd fmla="*/ 0 w 2083287" name="T10"/>
              <a:gd fmla="*/ 807098 h 976698" name="T11"/>
              <a:gd fmla="*/ 0 w 2083287" name="T12"/>
              <a:gd fmla="*/ 199411 h 976698" name="T13"/>
              <a:gd fmla="*/ 772238 w 2083287" name="T14"/>
              <a:gd fmla="*/ 446752 h 976698" name="T15"/>
              <a:gd fmla="*/ 1215958 w 2083287" name="T16"/>
              <a:gd fmla="*/ 323082 h 976698" name="T17"/>
              <a:gd fmla="*/ 1369952 w 2083287" name="T18"/>
              <a:gd fmla="*/ 78808 h 976698" name="T19"/>
              <a:gd fmla="*/ 1377475 w 2083287" name="T20"/>
              <a:gd fmla="*/ 0 h 97669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083287" name="T33"/>
              <a:gd fmla="*/ 0 h 976698" name="T34"/>
              <a:gd fmla="*/ 2083287 w 2083287" name="T35"/>
              <a:gd fmla="*/ 976698 h 97669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976698" w="2083287">
                <a:moveTo>
                  <a:pt x="1378441" y="0"/>
                </a:moveTo>
                <a:lnTo>
                  <a:pt x="2083287" y="0"/>
                </a:lnTo>
                <a:lnTo>
                  <a:pt x="2064107" y="198447"/>
                </a:lnTo>
                <a:cubicBezTo>
                  <a:pt x="2021012" y="408454"/>
                  <a:pt x="1913273" y="579634"/>
                  <a:pt x="1740892" y="711989"/>
                </a:cubicBezTo>
                <a:cubicBezTo>
                  <a:pt x="1511050" y="888462"/>
                  <a:pt x="1204713" y="976698"/>
                  <a:pt x="821880" y="976698"/>
                </a:cubicBezTo>
                <a:cubicBezTo>
                  <a:pt x="481743" y="976698"/>
                  <a:pt x="207783" y="920483"/>
                  <a:pt x="0" y="808053"/>
                </a:cubicBezTo>
                <a:lnTo>
                  <a:pt x="0" y="199648"/>
                </a:lnTo>
                <a:cubicBezTo>
                  <a:pt x="220592" y="364736"/>
                  <a:pt x="478185" y="447280"/>
                  <a:pt x="772781" y="447280"/>
                </a:cubicBezTo>
                <a:cubicBezTo>
                  <a:pt x="959216" y="447280"/>
                  <a:pt x="1107226" y="406008"/>
                  <a:pt x="1216810" y="323464"/>
                </a:cubicBezTo>
                <a:cubicBezTo>
                  <a:pt x="1298998" y="261556"/>
                  <a:pt x="1350365" y="180035"/>
                  <a:pt x="1370912" y="78901"/>
                </a:cubicBezTo>
                <a:lnTo>
                  <a:pt x="1378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229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2292" name="Oval 10"/>
          <p:cNvSpPr>
            <a:spLocks noChangeArrowheads="1" noChangeAspect="1"/>
          </p:cNvSpPr>
          <p:nvPr/>
        </p:nvSpPr>
        <p:spPr bwMode="auto">
          <a:xfrm>
            <a:off x="1190625" y="2552700"/>
            <a:ext cx="574675" cy="5762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12293" name="Oval 13"/>
          <p:cNvSpPr>
            <a:spLocks noChangeArrowheads="1" noChangeAspect="1"/>
          </p:cNvSpPr>
          <p:nvPr/>
        </p:nvSpPr>
        <p:spPr bwMode="auto">
          <a:xfrm>
            <a:off x="1190625" y="3411538"/>
            <a:ext cx="574675" cy="5762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pic>
        <p:nvPicPr>
          <p:cNvPr descr="phone.png" id="12294" name="Picture 1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36675" y="3570288"/>
            <a:ext cx="290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bulb.png" id="12295" name="Picture 1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27150" y="2716213"/>
            <a:ext cx="2889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Oval 19"/>
          <p:cNvSpPr>
            <a:spLocks noChangeArrowheads="1" noChangeAspect="1"/>
          </p:cNvSpPr>
          <p:nvPr/>
        </p:nvSpPr>
        <p:spPr bwMode="auto">
          <a:xfrm>
            <a:off x="1190625" y="4278313"/>
            <a:ext cx="574675" cy="576262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pic>
        <p:nvPicPr>
          <p:cNvPr descr="cloud.png" id="12297" name="Picture 2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57313" y="4433888"/>
            <a:ext cx="2524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图片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66100" y="1997075"/>
            <a:ext cx="4025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图片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05059" y="2429623"/>
            <a:ext cx="3486941" cy="23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矩形 13"/>
          <p:cNvSpPr>
            <a:spLocks noChangeArrowheads="1"/>
          </p:cNvSpPr>
          <p:nvPr/>
        </p:nvSpPr>
        <p:spPr bwMode="auto">
          <a:xfrm>
            <a:off x="2017713" y="2611438"/>
            <a:ext cx="5068887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2300" name="矩形 14"/>
          <p:cNvSpPr>
            <a:spLocks noChangeArrowheads="1"/>
          </p:cNvSpPr>
          <p:nvPr/>
        </p:nvSpPr>
        <p:spPr bwMode="auto">
          <a:xfrm>
            <a:off x="2017713" y="3414713"/>
            <a:ext cx="5068887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2301" name="矩形 15"/>
          <p:cNvSpPr>
            <a:spLocks noChangeArrowheads="1"/>
          </p:cNvSpPr>
          <p:nvPr/>
        </p:nvSpPr>
        <p:spPr bwMode="auto">
          <a:xfrm>
            <a:off x="2017713" y="4294188"/>
            <a:ext cx="5068887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331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316" name="Freeform 123@|5FFC:0|FBC:0|LFC:16777215|LBC:16777215"/>
          <p:cNvSpPr/>
          <p:nvPr/>
        </p:nvSpPr>
        <p:spPr bwMode="auto">
          <a:xfrm>
            <a:off x="5549900" y="5410200"/>
            <a:ext cx="1014413" cy="130175"/>
          </a:xfrm>
          <a:custGeom>
            <a:gdLst>
              <a:gd fmla="*/ 2147483647 w 163" name="T0"/>
              <a:gd fmla="*/ 2147483647 h 21" name="T1"/>
              <a:gd fmla="*/ 2147483647 w 163" name="T2"/>
              <a:gd fmla="*/ 2147483647 h 21" name="T3"/>
              <a:gd fmla="*/ 2147483647 w 163" name="T4"/>
              <a:gd fmla="*/ 2147483647 h 21" name="T5"/>
              <a:gd fmla="*/ 0 w 163" name="T6"/>
              <a:gd fmla="*/ 2147483647 h 21" name="T7"/>
              <a:gd fmla="*/ 2147483647 w 163" name="T8"/>
              <a:gd fmla="*/ 0 h 21" name="T9"/>
              <a:gd fmla="*/ 2147483647 w 163" name="T10"/>
              <a:gd fmla="*/ 0 h 21" name="T11"/>
              <a:gd fmla="*/ 2147483647 w 163" name="T12"/>
              <a:gd fmla="*/ 2147483647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63" name="T21"/>
              <a:gd fmla="*/ 0 h 21" name="T22"/>
              <a:gd fmla="*/ 163 w 163" name="T23"/>
              <a:gd fmla="*/ 21 h 21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1" w="163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17" name="Freeform 124@|5FFC:0|FBC:0|LFC:16777215|LBC:16777215"/>
          <p:cNvSpPr/>
          <p:nvPr/>
        </p:nvSpPr>
        <p:spPr bwMode="auto">
          <a:xfrm>
            <a:off x="5549900" y="5227638"/>
            <a:ext cx="1014413" cy="131762"/>
          </a:xfrm>
          <a:custGeom>
            <a:gdLst>
              <a:gd fmla="*/ 2147483647 w 163" name="T0"/>
              <a:gd fmla="*/ 2147483647 h 21" name="T1"/>
              <a:gd fmla="*/ 2147483647 w 163" name="T2"/>
              <a:gd fmla="*/ 2147483647 h 21" name="T3"/>
              <a:gd fmla="*/ 2147483647 w 163" name="T4"/>
              <a:gd fmla="*/ 2147483647 h 21" name="T5"/>
              <a:gd fmla="*/ 0 w 163" name="T6"/>
              <a:gd fmla="*/ 2147483647 h 21" name="T7"/>
              <a:gd fmla="*/ 2147483647 w 163" name="T8"/>
              <a:gd fmla="*/ 0 h 21" name="T9"/>
              <a:gd fmla="*/ 2147483647 w 163" name="T10"/>
              <a:gd fmla="*/ 0 h 21" name="T11"/>
              <a:gd fmla="*/ 2147483647 w 163" name="T12"/>
              <a:gd fmla="*/ 2147483647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63" name="T21"/>
              <a:gd fmla="*/ 0 h 21" name="T22"/>
              <a:gd fmla="*/ 163 w 163" name="T23"/>
              <a:gd fmla="*/ 21 h 21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1" w="163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18" name="Freeform 125@|5FFC:0|FBC:0|LFC:16777215|LBC:16777215"/>
          <p:cNvSpPr/>
          <p:nvPr/>
        </p:nvSpPr>
        <p:spPr bwMode="auto">
          <a:xfrm>
            <a:off x="5637213" y="5594350"/>
            <a:ext cx="803275" cy="201613"/>
          </a:xfrm>
          <a:custGeom>
            <a:gdLst>
              <a:gd fmla="*/ 0 w 129" name="T0"/>
              <a:gd fmla="*/ 0 h 32" name="T1"/>
              <a:gd fmla="*/ 2147483647 w 129" name="T2"/>
              <a:gd fmla="*/ 0 h 32" name="T3"/>
              <a:gd fmla="*/ 2147483647 w 129" name="T4"/>
              <a:gd fmla="*/ 2147483647 h 32" name="T5"/>
              <a:gd fmla="*/ 0 w 129" name="T6"/>
              <a:gd fmla="*/ 0 h 32" name="T7"/>
              <a:gd fmla="*/ 0 60000 65536" name="T8"/>
              <a:gd fmla="*/ 0 60000 65536" name="T9"/>
              <a:gd fmla="*/ 0 60000 65536" name="T10"/>
              <a:gd fmla="*/ 0 60000 65536" name="T11"/>
              <a:gd fmla="*/ 0 w 129" name="T12"/>
              <a:gd fmla="*/ 0 h 32" name="T13"/>
              <a:gd fmla="*/ 129 w 129" name="T14"/>
              <a:gd fmla="*/ 32 h 32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2" w="129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19" name="Freeform 237@|5FFC:0|FBC:0|LFC:16777215|LBC:16777215"/>
          <p:cNvSpPr>
            <a:spLocks noEditPoints="1"/>
          </p:cNvSpPr>
          <p:nvPr/>
        </p:nvSpPr>
        <p:spPr bwMode="auto">
          <a:xfrm>
            <a:off x="4999038" y="2651125"/>
            <a:ext cx="2116137" cy="2497138"/>
          </a:xfrm>
          <a:custGeom>
            <a:gdLst>
              <a:gd fmla="*/ 2147483647 w 341" name="T0"/>
              <a:gd fmla="*/ 0 h 401" name="T1"/>
              <a:gd fmla="*/ 2147483647 w 341" name="T2"/>
              <a:gd fmla="*/ 0 h 401" name="T3"/>
              <a:gd fmla="*/ 2147483647 w 341" name="T4"/>
              <a:gd fmla="*/ 2147483647 h 401" name="T5"/>
              <a:gd fmla="*/ 2147483647 w 341" name="T6"/>
              <a:gd fmla="*/ 2147483647 h 401" name="T7"/>
              <a:gd fmla="*/ 2147483647 w 341" name="T8"/>
              <a:gd fmla="*/ 2147483647 h 401" name="T9"/>
              <a:gd fmla="*/ 2147483647 w 341" name="T10"/>
              <a:gd fmla="*/ 2147483647 h 401" name="T11"/>
              <a:gd fmla="*/ 2147483647 w 341" name="T12"/>
              <a:gd fmla="*/ 2147483647 h 401" name="T13"/>
              <a:gd fmla="*/ 2147483647 w 341" name="T14"/>
              <a:gd fmla="*/ 2147483647 h 401" name="T15"/>
              <a:gd fmla="*/ 2147483647 w 341" name="T16"/>
              <a:gd fmla="*/ 2147483647 h 401" name="T17"/>
              <a:gd fmla="*/ 2147483647 w 341" name="T18"/>
              <a:gd fmla="*/ 2147483647 h 401" name="T19"/>
              <a:gd fmla="*/ 2147483647 w 341" name="T20"/>
              <a:gd fmla="*/ 2147483647 h 401" name="T21"/>
              <a:gd fmla="*/ 2147483647 w 341" name="T22"/>
              <a:gd fmla="*/ 2147483647 h 401" name="T23"/>
              <a:gd fmla="*/ 2147483647 w 341" name="T24"/>
              <a:gd fmla="*/ 0 h 401" name="T25"/>
              <a:gd fmla="*/ 2147483647 w 341" name="T26"/>
              <a:gd fmla="*/ 2147483647 h 401" name="T27"/>
              <a:gd fmla="*/ 2147483647 w 341" name="T28"/>
              <a:gd fmla="*/ 2147483647 h 401" name="T29"/>
              <a:gd fmla="*/ 2147483647 w 341" name="T30"/>
              <a:gd fmla="*/ 2147483647 h 401" name="T31"/>
              <a:gd fmla="*/ 2147483647 w 341" name="T32"/>
              <a:gd fmla="*/ 2147483647 h 401" name="T33"/>
              <a:gd fmla="*/ 2147483647 w 341" name="T34"/>
              <a:gd fmla="*/ 2147483647 h 401" name="T35"/>
              <a:gd fmla="*/ 2147483647 w 341" name="T36"/>
              <a:gd fmla="*/ 2147483647 h 401" name="T37"/>
              <a:gd fmla="*/ 2147483647 w 341" name="T38"/>
              <a:gd fmla="*/ 2147483647 h 401" name="T39"/>
              <a:gd fmla="*/ 2147483647 w 341" name="T40"/>
              <a:gd fmla="*/ 2147483647 h 401" name="T41"/>
              <a:gd fmla="*/ 2147483647 w 341" name="T42"/>
              <a:gd fmla="*/ 2147483647 h 401" name="T43"/>
              <a:gd fmla="*/ 2147483647 w 341" name="T44"/>
              <a:gd fmla="*/ 2147483647 h 401" name="T45"/>
              <a:gd fmla="*/ 2147483647 w 341" name="T46"/>
              <a:gd fmla="*/ 2147483647 h 401" name="T47"/>
              <a:gd fmla="*/ 2147483647 w 341" name="T48"/>
              <a:gd fmla="*/ 2147483647 h 401" name="T49"/>
              <a:gd fmla="*/ 2147483647 w 341" name="T50"/>
              <a:gd fmla="*/ 2147483647 h 401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w 341" name="T78"/>
              <a:gd fmla="*/ 0 h 401" name="T79"/>
              <a:gd fmla="*/ 341 w 341" name="T80"/>
              <a:gd fmla="*/ 401 h 401" name="T81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T81" l="T78" r="T80" t="T79"/>
            <a:pathLst>
              <a:path h="401" w="34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3320" name="Oval 287"/>
          <p:cNvSpPr>
            <a:spLocks noChangeArrowheads="1"/>
          </p:cNvSpPr>
          <p:nvPr/>
        </p:nvSpPr>
        <p:spPr bwMode="auto">
          <a:xfrm>
            <a:off x="4148138" y="2881313"/>
            <a:ext cx="658812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13321" name="Oval 291"/>
          <p:cNvSpPr>
            <a:spLocks noChangeArrowheads="1"/>
          </p:cNvSpPr>
          <p:nvPr/>
        </p:nvSpPr>
        <p:spPr bwMode="auto">
          <a:xfrm>
            <a:off x="4094163" y="3803650"/>
            <a:ext cx="657225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13322" name="Oval 295"/>
          <p:cNvSpPr>
            <a:spLocks noChangeArrowheads="1"/>
          </p:cNvSpPr>
          <p:nvPr/>
        </p:nvSpPr>
        <p:spPr bwMode="auto">
          <a:xfrm>
            <a:off x="4478338" y="4648200"/>
            <a:ext cx="657225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13323" name="Oval 299"/>
          <p:cNvSpPr>
            <a:spLocks noChangeArrowheads="1"/>
          </p:cNvSpPr>
          <p:nvPr/>
        </p:nvSpPr>
        <p:spPr bwMode="auto">
          <a:xfrm>
            <a:off x="6726238" y="2125663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</a:t>
            </a:r>
          </a:p>
        </p:txBody>
      </p:sp>
      <p:sp>
        <p:nvSpPr>
          <p:cNvPr id="13324" name="Oval 303"/>
          <p:cNvSpPr>
            <a:spLocks noChangeArrowheads="1"/>
          </p:cNvSpPr>
          <p:nvPr/>
        </p:nvSpPr>
        <p:spPr bwMode="auto">
          <a:xfrm>
            <a:off x="7385050" y="2881313"/>
            <a:ext cx="657225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7</a:t>
            </a:r>
          </a:p>
        </p:txBody>
      </p:sp>
      <p:sp>
        <p:nvSpPr>
          <p:cNvPr id="13325" name="Oval 307"/>
          <p:cNvSpPr>
            <a:spLocks noChangeArrowheads="1"/>
          </p:cNvSpPr>
          <p:nvPr/>
        </p:nvSpPr>
        <p:spPr bwMode="auto">
          <a:xfrm>
            <a:off x="7396163" y="3803650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8</a:t>
            </a:r>
          </a:p>
        </p:txBody>
      </p:sp>
      <p:sp>
        <p:nvSpPr>
          <p:cNvPr id="13326" name="Oval 308"/>
          <p:cNvSpPr>
            <a:spLocks noChangeArrowheads="1"/>
          </p:cNvSpPr>
          <p:nvPr/>
        </p:nvSpPr>
        <p:spPr bwMode="auto">
          <a:xfrm>
            <a:off x="4735513" y="2127250"/>
            <a:ext cx="657225" cy="639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21920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13327" name="Oval 309"/>
          <p:cNvSpPr>
            <a:spLocks noChangeArrowheads="1"/>
          </p:cNvSpPr>
          <p:nvPr/>
        </p:nvSpPr>
        <p:spPr bwMode="auto">
          <a:xfrm>
            <a:off x="5727700" y="1858963"/>
            <a:ext cx="658813" cy="638175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13328" name="Oval 44"/>
          <p:cNvSpPr>
            <a:spLocks noChangeArrowheads="1"/>
          </p:cNvSpPr>
          <p:nvPr/>
        </p:nvSpPr>
        <p:spPr bwMode="auto">
          <a:xfrm>
            <a:off x="6978650" y="4648200"/>
            <a:ext cx="658813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5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</a:t>
            </a:r>
          </a:p>
        </p:txBody>
      </p:sp>
      <p:sp>
        <p:nvSpPr>
          <p:cNvPr id="13329" name="TextBox 13"/>
          <p:cNvSpPr txBox="1">
            <a:spLocks noChangeArrowheads="1"/>
          </p:cNvSpPr>
          <p:nvPr/>
        </p:nvSpPr>
        <p:spPr bwMode="auto">
          <a:xfrm>
            <a:off x="7893050" y="2030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0" name="TextBox 13"/>
          <p:cNvSpPr txBox="1">
            <a:spLocks noChangeArrowheads="1"/>
          </p:cNvSpPr>
          <p:nvPr/>
        </p:nvSpPr>
        <p:spPr bwMode="auto">
          <a:xfrm>
            <a:off x="7896225" y="2317750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31" name="TextBox 13"/>
          <p:cNvSpPr txBox="1">
            <a:spLocks noChangeArrowheads="1"/>
          </p:cNvSpPr>
          <p:nvPr/>
        </p:nvSpPr>
        <p:spPr bwMode="auto">
          <a:xfrm>
            <a:off x="8443913" y="28606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2" name="TextBox 13"/>
          <p:cNvSpPr txBox="1">
            <a:spLocks noChangeArrowheads="1"/>
          </p:cNvSpPr>
          <p:nvPr/>
        </p:nvSpPr>
        <p:spPr bwMode="auto">
          <a:xfrm>
            <a:off x="8448675" y="314642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33" name="TextBox 13"/>
          <p:cNvSpPr txBox="1">
            <a:spLocks noChangeArrowheads="1"/>
          </p:cNvSpPr>
          <p:nvPr/>
        </p:nvSpPr>
        <p:spPr bwMode="auto">
          <a:xfrm>
            <a:off x="8443913" y="38528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4" name="TextBox 13"/>
          <p:cNvSpPr txBox="1">
            <a:spLocks noChangeArrowheads="1"/>
          </p:cNvSpPr>
          <p:nvPr/>
        </p:nvSpPr>
        <p:spPr bwMode="auto">
          <a:xfrm>
            <a:off x="8448675" y="413861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3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893050" y="47640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896225" y="5049838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37" name="TextBox 13"/>
          <p:cNvSpPr txBox="1">
            <a:spLocks noChangeArrowheads="1"/>
          </p:cNvSpPr>
          <p:nvPr/>
        </p:nvSpPr>
        <p:spPr bwMode="auto">
          <a:xfrm>
            <a:off x="2698750" y="2030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38" name="TextBox 13"/>
          <p:cNvSpPr txBox="1">
            <a:spLocks noChangeArrowheads="1"/>
          </p:cNvSpPr>
          <p:nvPr/>
        </p:nvSpPr>
        <p:spPr bwMode="auto">
          <a:xfrm>
            <a:off x="2701925" y="231775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39" name="TextBox 13"/>
          <p:cNvSpPr txBox="1">
            <a:spLocks noChangeArrowheads="1"/>
          </p:cNvSpPr>
          <p:nvPr/>
        </p:nvSpPr>
        <p:spPr bwMode="auto">
          <a:xfrm>
            <a:off x="2292350" y="28606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40" name="TextBox 13"/>
          <p:cNvSpPr txBox="1">
            <a:spLocks noChangeArrowheads="1"/>
          </p:cNvSpPr>
          <p:nvPr/>
        </p:nvSpPr>
        <p:spPr bwMode="auto">
          <a:xfrm>
            <a:off x="2292350" y="38528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4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35288" y="47482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4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38463" y="5033963"/>
            <a:ext cx="23352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43" name="TextBox 13"/>
          <p:cNvSpPr txBox="1">
            <a:spLocks noChangeArrowheads="1"/>
          </p:cNvSpPr>
          <p:nvPr/>
        </p:nvSpPr>
        <p:spPr bwMode="auto">
          <a:xfrm>
            <a:off x="2301875" y="313531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44" name="TextBox 13"/>
          <p:cNvSpPr txBox="1">
            <a:spLocks noChangeArrowheads="1"/>
          </p:cNvSpPr>
          <p:nvPr/>
        </p:nvSpPr>
        <p:spPr bwMode="auto">
          <a:xfrm>
            <a:off x="2301875" y="412591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3345" name="TextBox 13"/>
          <p:cNvSpPr txBox="1">
            <a:spLocks noChangeArrowheads="1"/>
          </p:cNvSpPr>
          <p:nvPr/>
        </p:nvSpPr>
        <p:spPr bwMode="auto">
          <a:xfrm>
            <a:off x="5349875" y="3592513"/>
            <a:ext cx="1373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20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3346" name="TextBox 13"/>
          <p:cNvSpPr txBox="1">
            <a:spLocks noChangeArrowheads="1"/>
          </p:cNvSpPr>
          <p:nvPr/>
        </p:nvSpPr>
        <p:spPr bwMode="auto">
          <a:xfrm>
            <a:off x="6408738" y="1395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3347" name="TextBox 13"/>
          <p:cNvSpPr txBox="1">
            <a:spLocks noChangeArrowheads="1"/>
          </p:cNvSpPr>
          <p:nvPr/>
        </p:nvSpPr>
        <p:spPr bwMode="auto">
          <a:xfrm>
            <a:off x="6411912" y="1681163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0" name="모서리가 둥근 직사각형 17"/>
          <p:cNvSpPr>
            <a:spLocks noChangeArrowheads="1"/>
          </p:cNvSpPr>
          <p:nvPr/>
        </p:nvSpPr>
        <p:spPr bwMode="auto">
          <a:xfrm>
            <a:off x="2266950" y="2106613"/>
            <a:ext cx="3840163" cy="1720850"/>
          </a:xfrm>
          <a:prstGeom prst="roundRect">
            <a:avLst>
              <a:gd fmla="val 7356" name="adj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</a:t>
            </a:r>
          </a:p>
        </p:txBody>
      </p:sp>
      <p:sp>
        <p:nvSpPr>
          <p:cNvPr id="14341" name="모서리가 둥근 직사각형 18"/>
          <p:cNvSpPr>
            <a:spLocks noChangeArrowheads="1"/>
          </p:cNvSpPr>
          <p:nvPr/>
        </p:nvSpPr>
        <p:spPr bwMode="auto">
          <a:xfrm>
            <a:off x="6243638" y="2106613"/>
            <a:ext cx="3840162" cy="1720850"/>
          </a:xfrm>
          <a:prstGeom prst="roundRect">
            <a:avLst>
              <a:gd fmla="val 5361" name="adj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342" name="모서리가 둥근 직사각형 19"/>
          <p:cNvSpPr>
            <a:spLocks noChangeArrowheads="1"/>
          </p:cNvSpPr>
          <p:nvPr/>
        </p:nvSpPr>
        <p:spPr bwMode="auto">
          <a:xfrm>
            <a:off x="2266950" y="3965575"/>
            <a:ext cx="3840163" cy="1720850"/>
          </a:xfrm>
          <a:prstGeom prst="roundRect">
            <a:avLst>
              <a:gd fmla="val 6690" name="adj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4343" name="모서리가 둥근 직사각형 20"/>
          <p:cNvSpPr>
            <a:spLocks noChangeArrowheads="1"/>
          </p:cNvSpPr>
          <p:nvPr/>
        </p:nvSpPr>
        <p:spPr bwMode="auto">
          <a:xfrm>
            <a:off x="6243638" y="3965575"/>
            <a:ext cx="3840162" cy="1720850"/>
          </a:xfrm>
          <a:prstGeom prst="roundRect">
            <a:avLst>
              <a:gd fmla="val 10014" name="adj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4344" name="모서리가 둥근 직사각형 21"/>
          <p:cNvSpPr>
            <a:spLocks noChangeArrowheads="1"/>
          </p:cNvSpPr>
          <p:nvPr/>
        </p:nvSpPr>
        <p:spPr bwMode="auto">
          <a:xfrm>
            <a:off x="2330450" y="191928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4345" name="모서리가 둥근 직사각형 22"/>
          <p:cNvSpPr>
            <a:spLocks noChangeArrowheads="1"/>
          </p:cNvSpPr>
          <p:nvPr/>
        </p:nvSpPr>
        <p:spPr bwMode="auto">
          <a:xfrm>
            <a:off x="6432550" y="191928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4346" name="모서리가 둥근 직사각형 23"/>
          <p:cNvSpPr>
            <a:spLocks noChangeArrowheads="1"/>
          </p:cNvSpPr>
          <p:nvPr/>
        </p:nvSpPr>
        <p:spPr bwMode="auto">
          <a:xfrm>
            <a:off x="2330450" y="400843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4347" name="모서리가 둥근 직사각형 24"/>
          <p:cNvSpPr>
            <a:spLocks noChangeArrowheads="1"/>
          </p:cNvSpPr>
          <p:nvPr/>
        </p:nvSpPr>
        <p:spPr bwMode="auto">
          <a:xfrm>
            <a:off x="6432550" y="4008438"/>
            <a:ext cx="3689350" cy="19081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4348" name="타원 25@|1FFC:0|FBC:0|LFC:16777215|LBC:16777215"/>
          <p:cNvSpPr>
            <a:spLocks noChangeArrowheads="1"/>
          </p:cNvSpPr>
          <p:nvPr/>
        </p:nvSpPr>
        <p:spPr bwMode="auto">
          <a:xfrm>
            <a:off x="5086350" y="2682875"/>
            <a:ext cx="2238375" cy="2238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349" name="원호 27@|1FFC:0|FBC:0|LFC:12566463|LBC:16777215"/>
          <p:cNvSpPr/>
          <p:nvPr/>
        </p:nvSpPr>
        <p:spPr bwMode="auto">
          <a:xfrm>
            <a:off x="5310188" y="2892425"/>
            <a:ext cx="1808162" cy="1808163"/>
          </a:xfrm>
          <a:custGeom>
            <a:gdLst>
              <a:gd fmla="*/ 904943 w 1807300" name="T0"/>
              <a:gd fmla="*/ 0 h 1807299" name="T1"/>
              <a:gd fmla="*/ 1769706 w 1807300" name="T2"/>
              <a:gd fmla="*/ 638282 h 1807299" name="T3"/>
              <a:gd fmla="*/ 1414592 w 1807300" name="T4"/>
              <a:gd fmla="*/ 1652734 h 1807299" name="T5"/>
              <a:gd fmla="*/ 340543 w 1807300" name="T6"/>
              <a:gd fmla="*/ 1612321 h 1807299" name="T7"/>
              <a:gd fmla="*/ 62667 w 1807300" name="T8"/>
              <a:gd fmla="*/ 574051 h 1807299" name="T9"/>
              <a:gd fmla="*/ 904943 w 1807300" name="T10"/>
              <a:gd fmla="*/ 904946 h 1807299" name="T11"/>
              <a:gd fmla="*/ 904943 w 1807300" name="T12"/>
              <a:gd fmla="*/ 0 h 1807299" name="T13"/>
              <a:gd fmla="*/ 904943 w 1807300" name="T14"/>
              <a:gd fmla="*/ 0 h 1807299" name="T15"/>
              <a:gd fmla="*/ 1769706 w 1807300" name="T16"/>
              <a:gd fmla="*/ 638282 h 1807299" name="T17"/>
              <a:gd fmla="*/ 1414592 w 1807300" name="T18"/>
              <a:gd fmla="*/ 1652734 h 1807299" name="T19"/>
              <a:gd fmla="*/ 340543 w 1807300" name="T20"/>
              <a:gd fmla="*/ 1612321 h 1807299" name="T21"/>
              <a:gd fmla="*/ 62667 w 1807300" name="T22"/>
              <a:gd fmla="*/ 574051 h 180729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807300" name="T36"/>
              <a:gd fmla="*/ 0 h 1807299" name="T37"/>
              <a:gd fmla="*/ 1807300 w 1807300" name="T38"/>
              <a:gd fmla="*/ 1807299 h 180729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807298" stroke="0" w="1807299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  <a:lnTo>
                  <a:pt x="903650" y="903650"/>
                </a:lnTo>
                <a:lnTo>
                  <a:pt x="903650" y="0"/>
                </a:lnTo>
                <a:close/>
              </a:path>
              <a:path fill="none" h="1807298" w="1807299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</a:path>
            </a:pathLst>
          </a:custGeom>
          <a:noFill/>
          <a:ln w="63500">
            <a:solidFill>
              <a:srgbClr val="ADBACA"/>
            </a:solidFill>
            <a:round/>
            <a:tailEnd len="lg" type="triangle" w="lg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4350" name="Freeform 252"/>
          <p:cNvSpPr>
            <a:spLocks noEditPoints="1"/>
          </p:cNvSpPr>
          <p:nvPr/>
        </p:nvSpPr>
        <p:spPr bwMode="auto">
          <a:xfrm>
            <a:off x="5672138" y="3336925"/>
            <a:ext cx="1036637" cy="982663"/>
          </a:xfrm>
          <a:custGeom>
            <a:gdLst>
              <a:gd fmla="*/ 2147483647 w 301" name="T0"/>
              <a:gd fmla="*/ 2147483647 h 285" name="T1"/>
              <a:gd fmla="*/ 2147483647 w 301" name="T2"/>
              <a:gd fmla="*/ 2147483647 h 285" name="T3"/>
              <a:gd fmla="*/ 2147483647 w 301" name="T4"/>
              <a:gd fmla="*/ 2147483647 h 285" name="T5"/>
              <a:gd fmla="*/ 2147483647 w 301" name="T6"/>
              <a:gd fmla="*/ 2147483647 h 285" name="T7"/>
              <a:gd fmla="*/ 2147483647 w 301" name="T8"/>
              <a:gd fmla="*/ 2147483647 h 285" name="T9"/>
              <a:gd fmla="*/ 2147483647 w 301" name="T10"/>
              <a:gd fmla="*/ 2147483647 h 285" name="T11"/>
              <a:gd fmla="*/ 2147483647 w 301" name="T12"/>
              <a:gd fmla="*/ 2147483647 h 285" name="T13"/>
              <a:gd fmla="*/ 2147483647 w 301" name="T14"/>
              <a:gd fmla="*/ 2147483647 h 285" name="T15"/>
              <a:gd fmla="*/ 2147483647 w 301" name="T16"/>
              <a:gd fmla="*/ 2147483647 h 285" name="T17"/>
              <a:gd fmla="*/ 2147483647 w 301" name="T18"/>
              <a:gd fmla="*/ 2147483647 h 285" name="T19"/>
              <a:gd fmla="*/ 2147483647 w 301" name="T20"/>
              <a:gd fmla="*/ 2147483647 h 285" name="T21"/>
              <a:gd fmla="*/ 2147483647 w 301" name="T22"/>
              <a:gd fmla="*/ 2147483647 h 285" name="T23"/>
              <a:gd fmla="*/ 2147483647 w 301" name="T24"/>
              <a:gd fmla="*/ 2147483647 h 285" name="T25"/>
              <a:gd fmla="*/ 2147483647 w 301" name="T26"/>
              <a:gd fmla="*/ 2147483647 h 285" name="T27"/>
              <a:gd fmla="*/ 2147483647 w 301" name="T28"/>
              <a:gd fmla="*/ 2147483647 h 285" name="T29"/>
              <a:gd fmla="*/ 2147483647 w 301" name="T30"/>
              <a:gd fmla="*/ 2147483647 h 285" name="T31"/>
              <a:gd fmla="*/ 2147483647 w 301" name="T32"/>
              <a:gd fmla="*/ 2147483647 h 285" name="T33"/>
              <a:gd fmla="*/ 2147483647 w 301" name="T34"/>
              <a:gd fmla="*/ 2147483647 h 285" name="T35"/>
              <a:gd fmla="*/ 2147483647 w 301" name="T36"/>
              <a:gd fmla="*/ 2147483647 h 285" name="T37"/>
              <a:gd fmla="*/ 2147483647 w 301" name="T38"/>
              <a:gd fmla="*/ 2147483647 h 285" name="T39"/>
              <a:gd fmla="*/ 2147483647 w 301" name="T40"/>
              <a:gd fmla="*/ 2147483647 h 285" name="T41"/>
              <a:gd fmla="*/ 2147483647 w 301" name="T42"/>
              <a:gd fmla="*/ 2147483647 h 285" name="T43"/>
              <a:gd fmla="*/ 2147483647 w 301" name="T44"/>
              <a:gd fmla="*/ 2147483647 h 28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301" name="T69"/>
              <a:gd fmla="*/ 0 h 285" name="T70"/>
              <a:gd fmla="*/ 301 w 301" name="T71"/>
              <a:gd fmla="*/ 285 h 285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2660650" y="26019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2663825" y="29178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2660650" y="45116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2663825" y="482600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7342188" y="26019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345363" y="2917825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7342188" y="44545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7345363" y="4768850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95"/>
      <p:bldP grpId="0" spid="20496"/>
      <p:bldP grpId="0" spid="20497"/>
      <p:bldP grpId="0" spid="20498"/>
      <p:bldP grpId="0" spid="20499"/>
      <p:bldP grpId="0" spid="20500"/>
      <p:bldP grpId="0" spid="20501"/>
      <p:bldP grpId="0" spid="2050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5364" name="오른쪽 화살표 216"/>
          <p:cNvSpPr>
            <a:spLocks noChangeArrowheads="1"/>
          </p:cNvSpPr>
          <p:nvPr/>
        </p:nvSpPr>
        <p:spPr bwMode="auto">
          <a:xfrm>
            <a:off x="2781300" y="2509838"/>
            <a:ext cx="1785938" cy="1266825"/>
          </a:xfrm>
          <a:prstGeom prst="rightArrow">
            <a:avLst>
              <a:gd fmla="val 55935" name="adj1"/>
              <a:gd fmla="val 50001" name="adj2"/>
            </a:avLst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5365" name="오른쪽 화살표 218"/>
          <p:cNvSpPr>
            <a:spLocks noChangeArrowheads="1"/>
          </p:cNvSpPr>
          <p:nvPr/>
        </p:nvSpPr>
        <p:spPr bwMode="auto">
          <a:xfrm flipH="1">
            <a:off x="7758113" y="2509838"/>
            <a:ext cx="1893887" cy="1266825"/>
          </a:xfrm>
          <a:prstGeom prst="rightArrow">
            <a:avLst>
              <a:gd fmla="val 55935" name="adj1"/>
              <a:gd fmla="val 50068" name="adj2"/>
            </a:avLst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5366" name="타원 219"/>
          <p:cNvSpPr>
            <a:spLocks noChangeArrowheads="1"/>
          </p:cNvSpPr>
          <p:nvPr/>
        </p:nvSpPr>
        <p:spPr bwMode="auto">
          <a:xfrm>
            <a:off x="9420225" y="2441575"/>
            <a:ext cx="1273175" cy="1274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5367" name="막힌 원호 127"/>
          <p:cNvSpPr/>
          <p:nvPr/>
        </p:nvSpPr>
        <p:spPr bwMode="auto">
          <a:xfrm rot="-5400000">
            <a:off x="4937919" y="2012157"/>
            <a:ext cx="2370137" cy="2368550"/>
          </a:xfrm>
          <a:custGeom>
            <a:gdLst>
              <a:gd fmla="*/ 0 w 2369150" name="T0"/>
              <a:gd fmla="*/ 1183672 h 2369152" name="T1"/>
              <a:gd fmla="*/ 0 w 2369150" name="T2"/>
              <a:gd fmla="*/ 1183672 h 2369152" name="T3"/>
              <a:gd fmla="*/ 1186057 w 2369150" name="T4"/>
              <a:gd fmla="*/ 0 h 2369152" name="T5"/>
              <a:gd fmla="*/ 2372110 w 2369150" name="T6"/>
              <a:gd fmla="*/ 1183671 h 2369152" name="T7"/>
              <a:gd fmla="*/ 1912468 w 2369150" name="T8"/>
              <a:gd fmla="*/ 1183671 h 2369152" name="T9"/>
              <a:gd fmla="*/ 1912467 w 2369150" name="T10"/>
              <a:gd fmla="*/ 1183671 h 2369152" name="T11"/>
              <a:gd fmla="*/ 1186057 w 2369150" name="T12"/>
              <a:gd fmla="*/ 458719 h 2369152" name="T13"/>
              <a:gd fmla="*/ 459643 w 2369150" name="T14"/>
              <a:gd fmla="*/ 1183672 h 2369152" name="T15"/>
              <a:gd fmla="*/ 0 w 2369150" name="T16"/>
              <a:gd fmla="*/ 1183672 h 236915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369150" name="T27"/>
              <a:gd fmla="*/ 0 h 2369152" name="T28"/>
              <a:gd fmla="*/ 2369150 w 2369150" name="T29"/>
              <a:gd fmla="*/ 1184575 h 2369152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369152" w="2369150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5368" name="타원 217"/>
          <p:cNvSpPr>
            <a:spLocks noChangeArrowheads="1"/>
          </p:cNvSpPr>
          <p:nvPr/>
        </p:nvSpPr>
        <p:spPr bwMode="auto">
          <a:xfrm>
            <a:off x="1624013" y="2505075"/>
            <a:ext cx="1273175" cy="1274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ko-KR">
              <a:solidFill>
                <a:srgbClr val="FFFFFF"/>
              </a:solidFill>
              <a:latin charset="0" panose="020b0604020202020204" pitchFamily="34" typeface="Arial"/>
              <a:ea charset="-127" panose="020b0503020000020004" pitchFamily="34" typeface="Malgun Gothic"/>
              <a:sym charset="0" panose="020b0604020202020204" pitchFamily="34" typeface="Arial"/>
            </a:endParaRPr>
          </a:p>
        </p:txBody>
      </p:sp>
      <p:sp>
        <p:nvSpPr>
          <p:cNvPr id="15369" name="막힌 원호 225"/>
          <p:cNvSpPr/>
          <p:nvPr/>
        </p:nvSpPr>
        <p:spPr bwMode="auto">
          <a:xfrm rot="5400000">
            <a:off x="4925218" y="1904207"/>
            <a:ext cx="2436813" cy="2444750"/>
          </a:xfrm>
          <a:custGeom>
            <a:gdLst>
              <a:gd fmla="*/ 7 w 2436720" name="T0"/>
              <a:gd fmla="*/ 1227090 h 2444258" name="T1"/>
              <a:gd fmla="*/ 7 w 2436720" name="T2"/>
              <a:gd fmla="*/ 1227089 h 2444258" name="T3"/>
              <a:gd fmla="*/ 0 w 2436720" name="T4"/>
              <a:gd fmla="*/ 1222867 h 2444258" name="T5"/>
              <a:gd fmla="*/ 1218501 w 2436720" name="T6"/>
              <a:gd fmla="*/ 0 h 2444258" name="T7"/>
              <a:gd fmla="*/ 2436917 w 2436720" name="T8"/>
              <a:gd fmla="*/ 1208940 h 2444258" name="T9"/>
              <a:gd fmla="*/ 1964807 w 2436720" name="T10"/>
              <a:gd fmla="*/ 1214336 h 2444258" name="T11"/>
              <a:gd fmla="*/ 1964806 w 2436720" name="T12"/>
              <a:gd fmla="*/ 1214336 h 2444258" name="T13"/>
              <a:gd fmla="*/ 1218501 w 2436720" name="T14"/>
              <a:gd fmla="*/ 472375 h 2444258" name="T15"/>
              <a:gd fmla="*/ 472144 w 2436720" name="T16"/>
              <a:gd fmla="*/ 1222867 h 2444258" name="T17"/>
              <a:gd fmla="*/ 472148 w 2436720" name="T18"/>
              <a:gd fmla="*/ 1225455 h 2444258" name="T19"/>
              <a:gd fmla="*/ 7 w 2436720" name="T20"/>
              <a:gd fmla="*/ 1227090 h 244425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436720" name="T33"/>
              <a:gd fmla="*/ 0 h 2444258" name="T34"/>
              <a:gd fmla="*/ 2436640 w 2436720" name="T35"/>
              <a:gd fmla="*/ 1226349 h 244425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444258" w="2436720">
                <a:moveTo>
                  <a:pt x="7" y="1226349"/>
                </a:moveTo>
                <a:lnTo>
                  <a:pt x="7" y="1226348"/>
                </a:lnTo>
                <a:cubicBezTo>
                  <a:pt x="2" y="1224942"/>
                  <a:pt x="0" y="1223535"/>
                  <a:pt x="0" y="1222129"/>
                </a:cubicBezTo>
                <a:cubicBezTo>
                  <a:pt x="0" y="547165"/>
                  <a:pt x="545478" y="0"/>
                  <a:pt x="1218360" y="0"/>
                </a:cubicBezTo>
                <a:cubicBezTo>
                  <a:pt x="1885829" y="0"/>
                  <a:pt x="2429039" y="538720"/>
                  <a:pt x="2436640" y="1208211"/>
                </a:cubicBezTo>
                <a:lnTo>
                  <a:pt x="1964582" y="1213604"/>
                </a:lnTo>
                <a:lnTo>
                  <a:pt x="1964581" y="1213604"/>
                </a:lnTo>
                <a:cubicBezTo>
                  <a:pt x="1959934" y="802720"/>
                  <a:pt x="1627204" y="472090"/>
                  <a:pt x="1218360" y="472090"/>
                </a:cubicBezTo>
                <a:cubicBezTo>
                  <a:pt x="806206" y="472090"/>
                  <a:pt x="472090" y="807893"/>
                  <a:pt x="472090" y="1222129"/>
                </a:cubicBezTo>
                <a:cubicBezTo>
                  <a:pt x="472090" y="1222990"/>
                  <a:pt x="472091" y="1223852"/>
                  <a:pt x="472094" y="1224714"/>
                </a:cubicBezTo>
                <a:lnTo>
                  <a:pt x="7" y="1226349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5370" name="막힌 원호 224"/>
          <p:cNvSpPr/>
          <p:nvPr/>
        </p:nvSpPr>
        <p:spPr bwMode="auto">
          <a:xfrm rot="-5400000">
            <a:off x="4925219" y="1901031"/>
            <a:ext cx="2444750" cy="2446338"/>
          </a:xfrm>
          <a:custGeom>
            <a:gdLst>
              <a:gd fmla="*/ 132 w 2444256" name="T0"/>
              <a:gd fmla="*/ 1243275 h 2444258" name="T1"/>
              <a:gd fmla="*/ 132 w 2444256" name="T2"/>
              <a:gd fmla="*/ 1243274 h 2444258" name="T3"/>
              <a:gd fmla="*/ 0 w 2444256" name="T4"/>
              <a:gd fmla="*/ 1225252 h 2444258" name="T5"/>
              <a:gd fmla="*/ 1222869 w 2444256" name="T6"/>
              <a:gd fmla="*/ 0 h 2444258" name="T7"/>
              <a:gd fmla="*/ 2445724 w 2444256" name="T8"/>
              <a:gd fmla="*/ 1219665 h 2444258" name="T9"/>
              <a:gd fmla="*/ 1972699 w 2444256" name="T10"/>
              <a:gd fmla="*/ 1221827 h 2444258" name="T11"/>
              <a:gd fmla="*/ 1972699 w 2444256" name="T12"/>
              <a:gd fmla="*/ 1221826 h 2444258" name="T13"/>
              <a:gd fmla="*/ 1222870 w 2444256" name="T14"/>
              <a:gd fmla="*/ 473952 h 2444258" name="T15"/>
              <a:gd fmla="*/ 473032 w 2444256" name="T16"/>
              <a:gd fmla="*/ 1225252 h 2444258" name="T17"/>
              <a:gd fmla="*/ 473114 w 2444256" name="T18"/>
              <a:gd fmla="*/ 1236302 h 2444258" name="T19"/>
              <a:gd fmla="*/ 132 w 2444256" name="T20"/>
              <a:gd fmla="*/ 1243275 h 244425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444256" name="T33"/>
              <a:gd fmla="*/ 0 h 2444258" name="T34"/>
              <a:gd fmla="*/ 2444242 w 2444256" name="T35"/>
              <a:gd fmla="*/ 1240107 h 244425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444258" w="2444256">
                <a:moveTo>
                  <a:pt x="132" y="1240107"/>
                </a:moveTo>
                <a:lnTo>
                  <a:pt x="132" y="1240106"/>
                </a:lnTo>
                <a:cubicBezTo>
                  <a:pt x="44" y="1234114"/>
                  <a:pt x="0" y="1228121"/>
                  <a:pt x="0" y="1222129"/>
                </a:cubicBezTo>
                <a:cubicBezTo>
                  <a:pt x="0" y="547165"/>
                  <a:pt x="547165" y="0"/>
                  <a:pt x="1222128" y="0"/>
                </a:cubicBezTo>
                <a:cubicBezTo>
                  <a:pt x="1894916" y="0"/>
                  <a:pt x="2441176" y="543776"/>
                  <a:pt x="2444243" y="1216557"/>
                </a:cubicBezTo>
                <a:lnTo>
                  <a:pt x="1971505" y="1218713"/>
                </a:lnTo>
                <a:lnTo>
                  <a:pt x="1971505" y="1218712"/>
                </a:lnTo>
                <a:cubicBezTo>
                  <a:pt x="1969624" y="806176"/>
                  <a:pt x="1634668" y="472744"/>
                  <a:pt x="1222129" y="472744"/>
                </a:cubicBezTo>
                <a:cubicBezTo>
                  <a:pt x="808255" y="472744"/>
                  <a:pt x="472745" y="808255"/>
                  <a:pt x="472745" y="1222129"/>
                </a:cubicBezTo>
                <a:cubicBezTo>
                  <a:pt x="472745" y="1225803"/>
                  <a:pt x="472772" y="1229478"/>
                  <a:pt x="472826" y="1233152"/>
                </a:cubicBezTo>
                <a:lnTo>
                  <a:pt x="132" y="1240107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5371" name="矩形 11"/>
          <p:cNvSpPr>
            <a:spLocks noChangeArrowheads="1"/>
          </p:cNvSpPr>
          <p:nvPr/>
        </p:nvSpPr>
        <p:spPr bwMode="auto">
          <a:xfrm>
            <a:off x="1624013" y="4483100"/>
            <a:ext cx="3008312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1624013" y="41592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5373" name="矩形 13"/>
          <p:cNvSpPr>
            <a:spLocks noChangeArrowheads="1"/>
          </p:cNvSpPr>
          <p:nvPr/>
        </p:nvSpPr>
        <p:spPr bwMode="auto">
          <a:xfrm>
            <a:off x="7923213" y="4483100"/>
            <a:ext cx="3008312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7923213" y="41592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1560513" y="3006725"/>
            <a:ext cx="13731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9402763" y="2994025"/>
            <a:ext cx="13731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1521" name="TextBox 13"/>
          <p:cNvSpPr txBox="1">
            <a:spLocks noChangeArrowheads="1"/>
          </p:cNvSpPr>
          <p:nvPr/>
        </p:nvSpPr>
        <p:spPr bwMode="auto">
          <a:xfrm>
            <a:off x="5473700" y="3006725"/>
            <a:ext cx="13731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19"/>
      <p:bldP grpId="0" spid="21520"/>
      <p:bldP grpId="0" spid="2152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638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44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16389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72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团队管理</a:t>
            </a:r>
          </a:p>
        </p:txBody>
      </p:sp>
      <p:grpSp>
        <p:nvGrpSpPr>
          <p:cNvPr id="16390" name="组合 13"/>
          <p:cNvGrpSpPr>
            <a:grpSpLocks noChangeAspect="1"/>
          </p:cNvGrpSpPr>
          <p:nvPr/>
        </p:nvGrpSpPr>
        <p:grpSpPr>
          <a:xfrm>
            <a:off x="6804025" y="3178175"/>
            <a:ext cx="5578475" cy="3481388"/>
            <a:chExt cx="5324473" cy="3322983"/>
          </a:xfrm>
        </p:grpSpPr>
        <p:pic>
          <p:nvPicPr>
            <p:cNvPr id="16393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628" t="50633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6392" name="文本框 17"/>
          <p:cNvSpPr/>
          <p:nvPr/>
        </p:nvSpPr>
        <p:spPr bwMode="auto">
          <a:xfrm>
            <a:off x="168275" y="4889500"/>
            <a:ext cx="2484438" cy="928688"/>
          </a:xfrm>
          <a:custGeom>
            <a:gdLst>
              <a:gd fmla="*/ 0 w 2484854" name="T0"/>
              <a:gd fmla="*/ 0 h 929514" name="T1"/>
              <a:gd fmla="*/ 2483606 w 2484854" name="T2"/>
              <a:gd fmla="*/ 0 h 929514" name="T3"/>
              <a:gd fmla="*/ 2483606 w 2484854" name="T4"/>
              <a:gd fmla="*/ 207413 h 929514" name="T5"/>
              <a:gd fmla="*/ 2082473 w 2484854" name="T6"/>
              <a:gd fmla="*/ 207413 h 929514" name="T7"/>
              <a:gd fmla="*/ 2082473 w 2484854" name="T8"/>
              <a:gd fmla="*/ 927038 h 929514" name="T9"/>
              <a:gd fmla="*/ 1453038 w 2484854" name="T10"/>
              <a:gd fmla="*/ 927038 h 929514" name="T11"/>
              <a:gd fmla="*/ 1453038 w 2484854" name="T12"/>
              <a:gd fmla="*/ 207413 h 929514" name="T13"/>
              <a:gd fmla="*/ 0 w 2484854" name="T14"/>
              <a:gd fmla="*/ 207413 h 929514" name="T15"/>
              <a:gd fmla="*/ 0 w 2484854" name="T16"/>
              <a:gd fmla="*/ 0 h 92951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484854" name="T27"/>
              <a:gd fmla="*/ 0 h 929514" name="T28"/>
              <a:gd fmla="*/ 2484854 w 2484854" name="T29"/>
              <a:gd fmla="*/ 929514 h 929514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929513" w="2484854">
                <a:moveTo>
                  <a:pt x="0" y="0"/>
                </a:moveTo>
                <a:lnTo>
                  <a:pt x="2484854" y="0"/>
                </a:lnTo>
                <a:lnTo>
                  <a:pt x="2484854" y="207967"/>
                </a:lnTo>
                <a:lnTo>
                  <a:pt x="2083520" y="207967"/>
                </a:lnTo>
                <a:lnTo>
                  <a:pt x="2083520" y="929514"/>
                </a:lnTo>
                <a:lnTo>
                  <a:pt x="1453767" y="929514"/>
                </a:lnTo>
                <a:lnTo>
                  <a:pt x="1453767" y="207967"/>
                </a:lnTo>
                <a:lnTo>
                  <a:pt x="0" y="2079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741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1741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28983" y="2049463"/>
            <a:ext cx="3575309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6416" y="2049463"/>
            <a:ext cx="355256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6288" y="3813507"/>
            <a:ext cx="3573462" cy="178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02574" y="3823891"/>
            <a:ext cx="3563939" cy="17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96225" y="2039938"/>
            <a:ext cx="3571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46"/>
          <p:cNvSpPr>
            <a:spLocks noChangeArrowheads="1"/>
          </p:cNvSpPr>
          <p:nvPr/>
        </p:nvSpPr>
        <p:spPr bwMode="auto">
          <a:xfrm>
            <a:off x="4351338" y="3817938"/>
            <a:ext cx="3560762" cy="1789112"/>
          </a:xfrm>
          <a:prstGeom prst="rect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7418" name="Rectangle 57"/>
          <p:cNvSpPr>
            <a:spLocks noChangeArrowheads="1"/>
          </p:cNvSpPr>
          <p:nvPr/>
        </p:nvSpPr>
        <p:spPr bwMode="auto">
          <a:xfrm>
            <a:off x="7905750" y="2036763"/>
            <a:ext cx="3560763" cy="1789112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080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080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080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080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pic>
        <p:nvPicPr>
          <p:cNvPr id="17419" name="组合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57850" y="4217988"/>
            <a:ext cx="1047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矩形 15"/>
          <p:cNvSpPr>
            <a:spLocks noChangeArrowheads="1"/>
          </p:cNvSpPr>
          <p:nvPr/>
        </p:nvSpPr>
        <p:spPr bwMode="auto">
          <a:xfrm>
            <a:off x="8283575" y="2427288"/>
            <a:ext cx="298450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8436" name="Freeform 78"/>
          <p:cNvSpPr/>
          <p:nvPr/>
        </p:nvSpPr>
        <p:spPr bwMode="auto">
          <a:xfrm rot="1794316">
            <a:off x="4059238" y="2536825"/>
            <a:ext cx="2133600" cy="2132013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2147483647 w 819" name="T40"/>
              <a:gd fmla="*/ 2147483647 h 819" name="T41"/>
              <a:gd fmla="*/ 2147483647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2147483647 w 819" name="T52"/>
              <a:gd fmla="*/ 2147483647 h 819" name="T53"/>
              <a:gd fmla="*/ 2147483647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819" name="T87"/>
              <a:gd fmla="*/ 0 h 819" name="T88"/>
              <a:gd fmla="*/ 819 w 819" name="T89"/>
              <a:gd fmla="*/ 819 h 819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819" w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4886D8"/>
          </a:solidFill>
          <a:ln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8437" name="Freeform 76"/>
          <p:cNvSpPr/>
          <p:nvPr/>
        </p:nvSpPr>
        <p:spPr bwMode="auto">
          <a:xfrm rot="1794316">
            <a:off x="6410325" y="2727325"/>
            <a:ext cx="2135188" cy="2132013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0 h 819" name="T27"/>
              <a:gd fmla="*/ 2147483647 w 819" name="T28"/>
              <a:gd fmla="*/ 0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0 h 819" name="T39"/>
              <a:gd fmla="*/ 0 w 819" name="T40"/>
              <a:gd fmla="*/ 0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819" name="T87"/>
              <a:gd fmla="*/ 0 h 819" name="T88"/>
              <a:gd fmla="*/ 819 w 819" name="T89"/>
              <a:gd fmla="*/ 819 h 819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819" w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4886D8"/>
          </a:solidFill>
          <a:ln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8438" name="Freeform 77"/>
          <p:cNvSpPr/>
          <p:nvPr/>
        </p:nvSpPr>
        <p:spPr bwMode="auto">
          <a:xfrm rot="1794316">
            <a:off x="5329238" y="1455738"/>
            <a:ext cx="2135187" cy="2132012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0 w 819" name="T40"/>
              <a:gd fmla="*/ 2147483647 h 819" name="T41"/>
              <a:gd fmla="*/ 0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819" name="T87"/>
              <a:gd fmla="*/ 0 h 819" name="T88"/>
              <a:gd fmla="*/ 819 w 819" name="T89"/>
              <a:gd fmla="*/ 819 h 819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819" w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1C4885"/>
          </a:solidFill>
          <a:ln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8439" name="Freeform 79"/>
          <p:cNvSpPr/>
          <p:nvPr/>
        </p:nvSpPr>
        <p:spPr bwMode="auto">
          <a:xfrm rot="1794316">
            <a:off x="5140325" y="3806825"/>
            <a:ext cx="2133600" cy="2133600"/>
          </a:xfrm>
          <a:custGeom>
            <a:gdLst>
              <a:gd fmla="*/ 2147483647 w 819" name="T0"/>
              <a:gd fmla="*/ 2147483647 h 819" name="T1"/>
              <a:gd fmla="*/ 2147483647 w 819" name="T2"/>
              <a:gd fmla="*/ 2147483647 h 819" name="T3"/>
              <a:gd fmla="*/ 2147483647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0 h 819" name="T13"/>
              <a:gd fmla="*/ 2147483647 w 819" name="T14"/>
              <a:gd fmla="*/ 0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0 h 819" name="T25"/>
              <a:gd fmla="*/ 2147483647 w 819" name="T26"/>
              <a:gd fmla="*/ 0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2147483647 w 819" name="T40"/>
              <a:gd fmla="*/ 2147483647 h 819" name="T41"/>
              <a:gd fmla="*/ 2147483647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2147483647 w 819" name="T52"/>
              <a:gd fmla="*/ 2147483647 h 819" name="T53"/>
              <a:gd fmla="*/ 2147483647 w 819" name="T54"/>
              <a:gd fmla="*/ 2147483647 h 819" name="T55"/>
              <a:gd fmla="*/ 2147483647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819" name="T87"/>
              <a:gd fmla="*/ 0 h 819" name="T88"/>
              <a:gd fmla="*/ 819 w 819" name="T89"/>
              <a:gd fmla="*/ 819 h 819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819" w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1C4885"/>
          </a:solidFill>
          <a:ln w="19050">
            <a:solidFill>
              <a:srgbClr val="FFFFFF"/>
            </a:solidFill>
            <a:bevel/>
          </a:ln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8440" name="Text Placeholder 3"/>
          <p:cNvSpPr txBox="1">
            <a:spLocks noChangeArrowheads="1"/>
          </p:cNvSpPr>
          <p:nvPr/>
        </p:nvSpPr>
        <p:spPr bwMode="auto">
          <a:xfrm>
            <a:off x="5980906" y="2381885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8441" name="Text Placeholder 3"/>
          <p:cNvSpPr txBox="1">
            <a:spLocks noChangeArrowheads="1"/>
          </p:cNvSpPr>
          <p:nvPr/>
        </p:nvSpPr>
        <p:spPr bwMode="auto">
          <a:xfrm>
            <a:off x="4998243" y="3615372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18442" name="Text Placeholder 3"/>
          <p:cNvSpPr txBox="1">
            <a:spLocks noChangeArrowheads="1"/>
          </p:cNvSpPr>
          <p:nvPr/>
        </p:nvSpPr>
        <p:spPr bwMode="auto">
          <a:xfrm>
            <a:off x="6217443" y="4571048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18443" name="Text Placeholder 3"/>
          <p:cNvSpPr txBox="1">
            <a:spLocks noChangeArrowheads="1"/>
          </p:cNvSpPr>
          <p:nvPr/>
        </p:nvSpPr>
        <p:spPr bwMode="auto">
          <a:xfrm>
            <a:off x="7128670" y="3310572"/>
            <a:ext cx="43815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31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3043238" y="5768975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1562100" y="3048001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7385050" y="1365250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8745538" y="3978275"/>
            <a:ext cx="2333625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1563688" y="2730500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8449" name="TextBox 13"/>
          <p:cNvSpPr txBox="1">
            <a:spLocks noChangeArrowheads="1"/>
          </p:cNvSpPr>
          <p:nvPr/>
        </p:nvSpPr>
        <p:spPr bwMode="auto">
          <a:xfrm>
            <a:off x="3043238" y="54197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8450" name="TextBox 13"/>
          <p:cNvSpPr txBox="1">
            <a:spLocks noChangeArrowheads="1"/>
          </p:cNvSpPr>
          <p:nvPr/>
        </p:nvSpPr>
        <p:spPr bwMode="auto">
          <a:xfrm>
            <a:off x="8745538" y="36036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8451" name="TextBox 13"/>
          <p:cNvSpPr txBox="1">
            <a:spLocks noChangeArrowheads="1"/>
          </p:cNvSpPr>
          <p:nvPr/>
        </p:nvSpPr>
        <p:spPr bwMode="auto">
          <a:xfrm>
            <a:off x="7385050" y="10890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945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460" name="Oval 14"/>
          <p:cNvSpPr>
            <a:spLocks noChangeArrowheads="1"/>
          </p:cNvSpPr>
          <p:nvPr/>
        </p:nvSpPr>
        <p:spPr bwMode="auto">
          <a:xfrm>
            <a:off x="2236788" y="3246438"/>
            <a:ext cx="727075" cy="725487"/>
          </a:xfrm>
          <a:prstGeom prst="ellipse">
            <a:avLst/>
          </a:prstGeom>
          <a:noFill/>
          <a:ln w="19050">
            <a:solidFill>
              <a:srgbClr val="4886D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461" name="AutoShape 81"/>
          <p:cNvSpPr/>
          <p:nvPr/>
        </p:nvSpPr>
        <p:spPr bwMode="auto">
          <a:xfrm>
            <a:off x="2419350" y="3405188"/>
            <a:ext cx="368300" cy="368300"/>
          </a:xfrm>
          <a:custGeom>
            <a:gdLst>
              <a:gd fmla="*/ 93687609 w 21600" name="T0"/>
              <a:gd fmla="*/ 53538677 h 21600" name="T1"/>
              <a:gd fmla="*/ 85324883 w 21600" name="T2"/>
              <a:gd fmla="*/ 55209224 h 21600" name="T3"/>
              <a:gd fmla="*/ 93484362 w 21600" name="T4"/>
              <a:gd fmla="*/ 56884716 h 21600" name="T5"/>
              <a:gd fmla="*/ 91600712 w 21600" name="T6"/>
              <a:gd fmla="*/ 70269517 h 21600" name="T7"/>
              <a:gd fmla="*/ 81978537 w 21600" name="T8"/>
              <a:gd fmla="*/ 71940115 h 21600" name="T9"/>
              <a:gd fmla="*/ 90237457 w 21600" name="T10"/>
              <a:gd fmla="*/ 73615607 h 21600" name="T11"/>
              <a:gd fmla="*/ 85746177 w 21600" name="T12"/>
              <a:gd fmla="*/ 86995464 h 21600" name="T13"/>
              <a:gd fmla="*/ 78617665 w 21600" name="T14"/>
              <a:gd fmla="*/ 88670955 h 21600" name="T15"/>
              <a:gd fmla="*/ 85538019 w 21600" name="T16"/>
              <a:gd fmla="*/ 90346447 h 21600" name="T17"/>
              <a:gd fmla="*/ 88051393 w 21600" name="T18"/>
              <a:gd fmla="*/ 97460159 h 21600" name="T19"/>
              <a:gd fmla="*/ 63671323 w 21600" name="T20"/>
              <a:gd fmla="*/ 100379958 h 21600" name="T21"/>
              <a:gd fmla="*/ 29624635 w 21600" name="T22"/>
              <a:gd fmla="*/ 94545270 h 21600" name="T23"/>
              <a:gd fmla="*/ 26764394 w 21600" name="T24"/>
              <a:gd fmla="*/ 45383870 h 21600" name="T25"/>
              <a:gd fmla="*/ 30110449 w 21600" name="T26"/>
              <a:gd fmla="*/ 41646207 h 21600" name="T27"/>
              <a:gd fmla="*/ 53538677 w 21600" name="T28"/>
              <a:gd fmla="*/ 6692403 h 21600" name="T29"/>
              <a:gd fmla="*/ 60226116 w 21600" name="T30"/>
              <a:gd fmla="*/ 40154149 h 21600" name="T31"/>
              <a:gd fmla="*/ 100379958 w 21600" name="T32"/>
              <a:gd fmla="*/ 46529078 h 21600" name="T33"/>
              <a:gd fmla="*/ 23418339 w 21600" name="T34"/>
              <a:gd fmla="*/ 97038865 h 21600" name="T35"/>
              <a:gd fmla="*/ 10033533 w 21600" name="T36"/>
              <a:gd fmla="*/ 100379958 h 21600" name="T37"/>
              <a:gd fmla="*/ 6687458 w 21600" name="T38"/>
              <a:gd fmla="*/ 43495276 h 21600" name="T39"/>
              <a:gd fmla="*/ 20071993 w 21600" name="T40"/>
              <a:gd fmla="*/ 40154149 h 21600" name="T41"/>
              <a:gd fmla="*/ 23418339 w 21600" name="T42"/>
              <a:gd fmla="*/ 97038865 h 21600" name="T43"/>
              <a:gd fmla="*/ 69183919 w 21600" name="T44"/>
              <a:gd fmla="*/ 33575708 h 21600" name="T45"/>
              <a:gd fmla="*/ 53538677 w 21600" name="T46"/>
              <a:gd fmla="*/ 0 h 21600" name="T47"/>
              <a:gd fmla="*/ 30110449 w 21600" name="T48"/>
              <a:gd fmla="*/ 34235101 h 21600" name="T49"/>
              <a:gd fmla="*/ 26764394 w 21600" name="T50"/>
              <a:gd fmla="*/ 36133576 h 21600" name="T51"/>
              <a:gd fmla="*/ 10033533 w 21600" name="T52"/>
              <a:gd fmla="*/ 33461739 h 21600" name="T53"/>
              <a:gd fmla="*/ 0 w 21600" name="T54"/>
              <a:gd fmla="*/ 97038865 h 21600" name="T55"/>
              <a:gd fmla="*/ 20071993 w 21600" name="T56"/>
              <a:gd fmla="*/ 107072376 h 21600" name="T57"/>
              <a:gd fmla="*/ 29158872 w 21600" name="T58"/>
              <a:gd fmla="*/ 101336788 h 21600" name="T59"/>
              <a:gd fmla="*/ 30110449 w 21600" name="T60"/>
              <a:gd fmla="*/ 101584776 h 21600" name="T61"/>
              <a:gd fmla="*/ 63671323 w 21600" name="T62"/>
              <a:gd fmla="*/ 107072376 h 21600" name="T63"/>
              <a:gd fmla="*/ 93950397 w 21600" name="T64"/>
              <a:gd fmla="*/ 100623036 h 21600" name="T65"/>
              <a:gd fmla="*/ 95457562 w 21600" name="T66"/>
              <a:gd fmla="*/ 91134677 h 21600" name="T67"/>
              <a:gd fmla="*/ 100964941 w 21600" name="T68"/>
              <a:gd fmla="*/ 73382691 h 21600" name="T69"/>
              <a:gd fmla="*/ 104137708 w 21600" name="T70"/>
              <a:gd fmla="*/ 56185799 h 21600" name="T71"/>
              <a:gd fmla="*/ 107032818 w 21600" name="T72"/>
              <a:gd fmla="*/ 48204570 h 21600" name="T73"/>
              <a:gd fmla="*/ 97589200 w 21600" name="T74"/>
              <a:gd fmla="*/ 35043042 h 21600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21600" name="T114"/>
              <a:gd fmla="*/ 0 h 21600" name="T115"/>
              <a:gd fmla="*/ 21600 w 21600" name="T116"/>
              <a:gd fmla="*/ 21600 h 21600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1600" w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0701" lIns="50701" rIns="50701" tIns="5070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9462" name="AutoShape 82"/>
          <p:cNvSpPr/>
          <p:nvPr/>
        </p:nvSpPr>
        <p:spPr bwMode="auto">
          <a:xfrm>
            <a:off x="2454275" y="3705225"/>
            <a:ext cx="34925" cy="34925"/>
          </a:xfrm>
          <a:custGeom>
            <a:gdLst>
              <a:gd fmla="*/ 45655 w 21600" name="T0"/>
              <a:gd fmla="*/ 60870 h 21600" name="T1"/>
              <a:gd fmla="*/ 30436 w 21600" name="T2"/>
              <a:gd fmla="*/ 45655 h 21600" name="T3"/>
              <a:gd fmla="*/ 45655 w 21600" name="T4"/>
              <a:gd fmla="*/ 30436 h 21600" name="T5"/>
              <a:gd fmla="*/ 60870 w 21600" name="T6"/>
              <a:gd fmla="*/ 45655 h 21600" name="T7"/>
              <a:gd fmla="*/ 45655 w 21600" name="T8"/>
              <a:gd fmla="*/ 60870 h 21600" name="T9"/>
              <a:gd fmla="*/ 45655 w 21600" name="T10"/>
              <a:gd fmla="*/ 0 h 21600" name="T11"/>
              <a:gd fmla="*/ 0 w 21600" name="T12"/>
              <a:gd fmla="*/ 45655 h 21600" name="T13"/>
              <a:gd fmla="*/ 45655 w 21600" name="T14"/>
              <a:gd fmla="*/ 91301 h 21600" name="T15"/>
              <a:gd fmla="*/ 91306 w 21600" name="T16"/>
              <a:gd fmla="*/ 45655 h 21600" name="T17"/>
              <a:gd fmla="*/ 45655 w 21600" name="T18"/>
              <a:gd fmla="*/ 0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600" name="T30"/>
              <a:gd fmla="*/ 0 h 21600" name="T31"/>
              <a:gd fmla="*/ 21600 w 21600" name="T32"/>
              <a:gd fmla="*/ 21600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600" w="21600">
                <a:moveTo>
                  <a:pt x="10800" y="14400"/>
                </a:moveTo>
                <a:cubicBezTo>
                  <a:pt x="8820" y="14400"/>
                  <a:pt x="7200" y="12782"/>
                  <a:pt x="7200" y="10800"/>
                </a:cubicBezTo>
                <a:cubicBezTo>
                  <a:pt x="7200" y="8817"/>
                  <a:pt x="8820" y="7200"/>
                  <a:pt x="10800" y="7200"/>
                </a:cubicBezTo>
                <a:cubicBezTo>
                  <a:pt x="12779" y="7200"/>
                  <a:pt x="14400" y="8817"/>
                  <a:pt x="14400" y="10800"/>
                </a:cubicBezTo>
                <a:cubicBezTo>
                  <a:pt x="14400" y="12782"/>
                  <a:pt x="12779" y="14400"/>
                  <a:pt x="10800" y="14400"/>
                </a:cubicBezTo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</a:path>
            </a:pathLst>
          </a:custGeom>
          <a:solidFill>
            <a:srgbClr val="FDB81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0701" lIns="50701" rIns="50701" tIns="5070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9463" name="Oval 18"/>
          <p:cNvSpPr>
            <a:spLocks noChangeArrowheads="1"/>
          </p:cNvSpPr>
          <p:nvPr/>
        </p:nvSpPr>
        <p:spPr bwMode="auto">
          <a:xfrm>
            <a:off x="5786438" y="4159250"/>
            <a:ext cx="725487" cy="725488"/>
          </a:xfrm>
          <a:prstGeom prst="ellipse">
            <a:avLst/>
          </a:prstGeom>
          <a:noFill/>
          <a:ln w="19050">
            <a:solidFill>
              <a:srgbClr val="1C4885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464" name="Freeform 19"/>
          <p:cNvSpPr>
            <a:spLocks noEditPoints="1"/>
          </p:cNvSpPr>
          <p:nvPr/>
        </p:nvSpPr>
        <p:spPr bwMode="auto">
          <a:xfrm>
            <a:off x="5964238" y="4376738"/>
            <a:ext cx="388937" cy="314325"/>
          </a:xfrm>
          <a:custGeom>
            <a:gdLst>
              <a:gd fmla="*/ 2147483647 w 400" name="T0"/>
              <a:gd fmla="*/ 2147483647 h 322" name="T1"/>
              <a:gd fmla="*/ 2147483647 w 400" name="T2"/>
              <a:gd fmla="*/ 2147483647 h 322" name="T3"/>
              <a:gd fmla="*/ 2147483647 w 400" name="T4"/>
              <a:gd fmla="*/ 2147483647 h 322" name="T5"/>
              <a:gd fmla="*/ 2147483647 w 400" name="T6"/>
              <a:gd fmla="*/ 2147483647 h 322" name="T7"/>
              <a:gd fmla="*/ 2147483647 w 400" name="T8"/>
              <a:gd fmla="*/ 2147483647 h 322" name="T9"/>
              <a:gd fmla="*/ 2147483647 w 400" name="T10"/>
              <a:gd fmla="*/ 2147483647 h 322" name="T11"/>
              <a:gd fmla="*/ 2147483647 w 400" name="T12"/>
              <a:gd fmla="*/ 2147483647 h 322" name="T13"/>
              <a:gd fmla="*/ 0 w 400" name="T14"/>
              <a:gd fmla="*/ 2147483647 h 322" name="T15"/>
              <a:gd fmla="*/ 0 w 400" name="T16"/>
              <a:gd fmla="*/ 2147483647 h 322" name="T17"/>
              <a:gd fmla="*/ 2147483647 w 400" name="T18"/>
              <a:gd fmla="*/ 2147483647 h 322" name="T19"/>
              <a:gd fmla="*/ 2147483647 w 400" name="T20"/>
              <a:gd fmla="*/ 2147483647 h 322" name="T21"/>
              <a:gd fmla="*/ 2147483647 w 400" name="T22"/>
              <a:gd fmla="*/ 2147483647 h 322" name="T23"/>
              <a:gd fmla="*/ 2147483647 w 400" name="T24"/>
              <a:gd fmla="*/ 2147483647 h 322" name="T25"/>
              <a:gd fmla="*/ 2147483647 w 400" name="T26"/>
              <a:gd fmla="*/ 2147483647 h 322" name="T27"/>
              <a:gd fmla="*/ 2147483647 w 400" name="T28"/>
              <a:gd fmla="*/ 2147483647 h 322" name="T29"/>
              <a:gd fmla="*/ 2147483647 w 400" name="T30"/>
              <a:gd fmla="*/ 2147483647 h 322" name="T31"/>
              <a:gd fmla="*/ 2147483647 w 400" name="T32"/>
              <a:gd fmla="*/ 2147483647 h 322" name="T33"/>
              <a:gd fmla="*/ 2147483647 w 400" name="T34"/>
              <a:gd fmla="*/ 2147483647 h 322" name="T35"/>
              <a:gd fmla="*/ 2147483647 w 400" name="T36"/>
              <a:gd fmla="*/ 2147483647 h 322" name="T37"/>
              <a:gd fmla="*/ 2147483647 w 400" name="T38"/>
              <a:gd fmla="*/ 2147483647 h 322" name="T39"/>
              <a:gd fmla="*/ 2147483647 w 400" name="T40"/>
              <a:gd fmla="*/ 2147483647 h 322" name="T41"/>
              <a:gd fmla="*/ 2147483647 w 400" name="T42"/>
              <a:gd fmla="*/ 2147483647 h 322" name="T43"/>
              <a:gd fmla="*/ 2147483647 w 400" name="T44"/>
              <a:gd fmla="*/ 2147483647 h 322" name="T45"/>
              <a:gd fmla="*/ 2147483647 w 400" name="T46"/>
              <a:gd fmla="*/ 2147483647 h 322" name="T47"/>
              <a:gd fmla="*/ 2147483647 w 400" name="T48"/>
              <a:gd fmla="*/ 2147483647 h 322" name="T49"/>
              <a:gd fmla="*/ 2147483647 w 400" name="T50"/>
              <a:gd fmla="*/ 2147483647 h 322" name="T51"/>
              <a:gd fmla="*/ 2147483647 w 400" name="T52"/>
              <a:gd fmla="*/ 2147483647 h 322" name="T53"/>
              <a:gd fmla="*/ 2147483647 w 400" name="T54"/>
              <a:gd fmla="*/ 2147483647 h 322" name="T55"/>
              <a:gd fmla="*/ 2147483647 w 400" name="T56"/>
              <a:gd fmla="*/ 2147483647 h 322" name="T57"/>
              <a:gd fmla="*/ 2147483647 w 400" name="T58"/>
              <a:gd fmla="*/ 2147483647 h 322" name="T59"/>
              <a:gd fmla="*/ 2147483647 w 400" name="T60"/>
              <a:gd fmla="*/ 2147483647 h 322" name="T61"/>
              <a:gd fmla="*/ 2147483647 w 400" name="T62"/>
              <a:gd fmla="*/ 2147483647 h 322" name="T63"/>
              <a:gd fmla="*/ 2147483647 w 400" name="T64"/>
              <a:gd fmla="*/ 2147483647 h 322" name="T65"/>
              <a:gd fmla="*/ 2147483647 w 400" name="T66"/>
              <a:gd fmla="*/ 2147483647 h 322" name="T67"/>
              <a:gd fmla="*/ 2147483647 w 400" name="T68"/>
              <a:gd fmla="*/ 2147483647 h 322" name="T69"/>
              <a:gd fmla="*/ 2147483647 w 400" name="T70"/>
              <a:gd fmla="*/ 2147483647 h 322" name="T71"/>
              <a:gd fmla="*/ 2147483647 w 400" name="T72"/>
              <a:gd fmla="*/ 2147483647 h 322" name="T73"/>
              <a:gd fmla="*/ 2147483647 w 400" name="T74"/>
              <a:gd fmla="*/ 2147483647 h 322" name="T75"/>
              <a:gd fmla="*/ 2147483647 w 400" name="T76"/>
              <a:gd fmla="*/ 2147483647 h 322" name="T77"/>
              <a:gd fmla="*/ 2147483647 w 400" name="T78"/>
              <a:gd fmla="*/ 2147483647 h 322" name="T79"/>
              <a:gd fmla="*/ 2147483647 w 400" name="T80"/>
              <a:gd fmla="*/ 2147483647 h 322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400" name="T123"/>
              <a:gd fmla="*/ 0 h 322" name="T124"/>
              <a:gd fmla="*/ 400 w 400" name="T125"/>
              <a:gd fmla="*/ 322 h 322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9465" name="Oval 19"/>
          <p:cNvSpPr>
            <a:spLocks noChangeArrowheads="1"/>
          </p:cNvSpPr>
          <p:nvPr/>
        </p:nvSpPr>
        <p:spPr bwMode="auto">
          <a:xfrm>
            <a:off x="5638800" y="1476375"/>
            <a:ext cx="1020763" cy="1020763"/>
          </a:xfrm>
          <a:prstGeom prst="ellipse">
            <a:avLst/>
          </a:prstGeom>
          <a:noFill/>
          <a:ln w="28575">
            <a:solidFill>
              <a:srgbClr val="1C4885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466" name="Freeform 21"/>
          <p:cNvSpPr>
            <a:spLocks noEditPoints="1"/>
          </p:cNvSpPr>
          <p:nvPr/>
        </p:nvSpPr>
        <p:spPr bwMode="auto">
          <a:xfrm>
            <a:off x="5883275" y="1746250"/>
            <a:ext cx="515938" cy="517525"/>
          </a:xfrm>
          <a:custGeom>
            <a:gdLst>
              <a:gd fmla="*/ 2147483647 w 403" name="T0"/>
              <a:gd fmla="*/ 2147483647 h 404" name="T1"/>
              <a:gd fmla="*/ 2147483647 w 403" name="T2"/>
              <a:gd fmla="*/ 2147483647 h 404" name="T3"/>
              <a:gd fmla="*/ 2147483647 w 403" name="T4"/>
              <a:gd fmla="*/ 2147483647 h 404" name="T5"/>
              <a:gd fmla="*/ 2147483647 w 403" name="T6"/>
              <a:gd fmla="*/ 2147483647 h 404" name="T7"/>
              <a:gd fmla="*/ 2147483647 w 403" name="T8"/>
              <a:gd fmla="*/ 2147483647 h 404" name="T9"/>
              <a:gd fmla="*/ 2147483647 w 403" name="T10"/>
              <a:gd fmla="*/ 2147483647 h 404" name="T11"/>
              <a:gd fmla="*/ 2147483647 w 403" name="T12"/>
              <a:gd fmla="*/ 2147483647 h 404" name="T13"/>
              <a:gd fmla="*/ 2147483647 w 403" name="T14"/>
              <a:gd fmla="*/ 2147483647 h 404" name="T15"/>
              <a:gd fmla="*/ 2147483647 w 403" name="T16"/>
              <a:gd fmla="*/ 2147483647 h 404" name="T17"/>
              <a:gd fmla="*/ 2147483647 w 403" name="T18"/>
              <a:gd fmla="*/ 2147483647 h 404" name="T19"/>
              <a:gd fmla="*/ 2147483647 w 403" name="T20"/>
              <a:gd fmla="*/ 2147483647 h 404" name="T21"/>
              <a:gd fmla="*/ 2147483647 w 403" name="T22"/>
              <a:gd fmla="*/ 2147483647 h 404" name="T23"/>
              <a:gd fmla="*/ 2147483647 w 403" name="T24"/>
              <a:gd fmla="*/ 2147483647 h 404" name="T25"/>
              <a:gd fmla="*/ 2147483647 w 403" name="T26"/>
              <a:gd fmla="*/ 2147483647 h 404" name="T27"/>
              <a:gd fmla="*/ 2147483647 w 403" name="T28"/>
              <a:gd fmla="*/ 2147483647 h 404" name="T29"/>
              <a:gd fmla="*/ 2147483647 w 403" name="T30"/>
              <a:gd fmla="*/ 2147483647 h 404" name="T31"/>
              <a:gd fmla="*/ 2147483647 w 403" name="T32"/>
              <a:gd fmla="*/ 2147483647 h 404" name="T33"/>
              <a:gd fmla="*/ 2147483647 w 403" name="T34"/>
              <a:gd fmla="*/ 2147483647 h 404" name="T35"/>
              <a:gd fmla="*/ 2147483647 w 403" name="T36"/>
              <a:gd fmla="*/ 2147483647 h 404" name="T37"/>
              <a:gd fmla="*/ 2147483647 w 403" name="T38"/>
              <a:gd fmla="*/ 2147483647 h 404" name="T39"/>
              <a:gd fmla="*/ 2147483647 w 403" name="T40"/>
              <a:gd fmla="*/ 2147483647 h 404" name="T41"/>
              <a:gd fmla="*/ 2147483647 w 403" name="T42"/>
              <a:gd fmla="*/ 2147483647 h 404" name="T43"/>
              <a:gd fmla="*/ 2147483647 w 403" name="T44"/>
              <a:gd fmla="*/ 2147483647 h 404" name="T45"/>
              <a:gd fmla="*/ 2147483647 w 403" name="T46"/>
              <a:gd fmla="*/ 2147483647 h 404" name="T47"/>
              <a:gd fmla="*/ 2147483647 w 403" name="T48"/>
              <a:gd fmla="*/ 2147483647 h 404" name="T49"/>
              <a:gd fmla="*/ 2147483647 w 403" name="T50"/>
              <a:gd fmla="*/ 2147483647 h 404" name="T51"/>
              <a:gd fmla="*/ 2147483647 w 403" name="T52"/>
              <a:gd fmla="*/ 2147483647 h 404" name="T53"/>
              <a:gd fmla="*/ 2147483647 w 403" name="T54"/>
              <a:gd fmla="*/ 2147483647 h 404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403" name="T84"/>
              <a:gd fmla="*/ 0 h 404" name="T85"/>
              <a:gd fmla="*/ 403 w 403" name="T86"/>
              <a:gd fmla="*/ 404 h 404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9467" name="Oval 16"/>
          <p:cNvSpPr>
            <a:spLocks noChangeArrowheads="1"/>
          </p:cNvSpPr>
          <p:nvPr/>
        </p:nvSpPr>
        <p:spPr bwMode="auto">
          <a:xfrm>
            <a:off x="9175750" y="3246438"/>
            <a:ext cx="725488" cy="725487"/>
          </a:xfrm>
          <a:prstGeom prst="ellipse">
            <a:avLst/>
          </a:prstGeom>
          <a:noFill/>
          <a:ln w="19050">
            <a:solidFill>
              <a:srgbClr val="4886D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468" name="AutoShape 112"/>
          <p:cNvSpPr/>
          <p:nvPr/>
        </p:nvSpPr>
        <p:spPr bwMode="auto">
          <a:xfrm>
            <a:off x="9375775" y="3432175"/>
            <a:ext cx="369888" cy="369888"/>
          </a:xfrm>
          <a:custGeom>
            <a:gdLst>
              <a:gd fmla="*/ 96664298 w 21020" name="T0"/>
              <a:gd fmla="*/ 45652023 h 21600" name="T1"/>
              <a:gd fmla="*/ 87586243 w 21020" name="T2"/>
              <a:gd fmla="*/ 25510113 h 21600" name="T3"/>
              <a:gd fmla="*/ 72296483 w 21020" name="T4"/>
              <a:gd fmla="*/ 11138099 h 21600" name="T5"/>
              <a:gd fmla="*/ 100157151 w 21020" name="T6"/>
              <a:gd fmla="*/ 13538602 h 21600" name="T7"/>
              <a:gd fmla="*/ 102690760 w 21020" name="T8"/>
              <a:gd fmla="*/ 39902356 h 21600" name="T9"/>
              <a:gd fmla="*/ 25773644 w 21020" name="T10"/>
              <a:gd fmla="*/ 84057942 h 21600" name="T11"/>
              <a:gd fmla="*/ 15861964 w 21020" name="T12"/>
              <a:gd fmla="*/ 66070210 h 21600" name="T13"/>
              <a:gd fmla="*/ 43155690 w 21020" name="T14"/>
              <a:gd fmla="*/ 67591853 h 21600" name="T15"/>
              <a:gd fmla="*/ 44986371 w 21020" name="T16"/>
              <a:gd fmla="*/ 93779965 h 21600" name="T17"/>
              <a:gd fmla="*/ 14913806 w 21020" name="T18"/>
              <a:gd fmla="*/ 101257112 h 21600" name="T19"/>
              <a:gd fmla="*/ 7154534 w 21020" name="T20"/>
              <a:gd fmla="*/ 96602141 h 21600" name="T21"/>
              <a:gd fmla="*/ 11284681 w 21020" name="T22"/>
              <a:gd fmla="*/ 81767994 h 21600" name="T23"/>
              <a:gd fmla="*/ 28231040 w 21020" name="T24"/>
              <a:gd fmla="*/ 97942848 h 21600" name="T25"/>
              <a:gd fmla="*/ 37532409 w 21020" name="T26"/>
              <a:gd fmla="*/ 56137351 h 21600" name="T27"/>
              <a:gd fmla="*/ 54832708 w 21020" name="T28"/>
              <a:gd fmla="*/ 27800061 h 21600" name="T29"/>
              <a:gd fmla="*/ 37532409 w 21020" name="T30"/>
              <a:gd fmla="*/ 56137351 h 21600" name="T31"/>
              <a:gd fmla="*/ 48212314 w 21020" name="T32"/>
              <a:gd fmla="*/ 62796086 h 21600" name="T33"/>
              <a:gd fmla="*/ 75015546 w 21020" name="T34"/>
              <a:gd fmla="*/ 25429765 h 21600" name="T35"/>
              <a:gd fmla="*/ 87112463 w 21020" name="T36"/>
              <a:gd fmla="*/ 36301874 h 21600" name="T37"/>
              <a:gd fmla="*/ 57317362 w 21020" name="T38"/>
              <a:gd fmla="*/ 80653330 h 21600" name="T39"/>
              <a:gd fmla="*/ 88583638 w 21020" name="T40"/>
              <a:gd fmla="*/ 39701486 h 21600" name="T41"/>
              <a:gd fmla="*/ 84965283 w 21020" name="T42"/>
              <a:gd fmla="*/ 56734993 h 21600" name="T43"/>
              <a:gd fmla="*/ 57350163 w 21020" name="T44"/>
              <a:gd fmla="*/ 83184048 h 21600" name="T45"/>
              <a:gd fmla="*/ 105208250 w 21020" name="T46"/>
              <a:gd fmla="*/ 8742850 h 21600" name="T47"/>
              <a:gd fmla="*/ 67212619 w 21020" name="T48"/>
              <a:gd fmla="*/ 6357587 h 21600" name="T49"/>
              <a:gd fmla="*/ 49628974 w 21020" name="T50"/>
              <a:gd fmla="*/ 23109883 h 21600" name="T51"/>
              <a:gd fmla="*/ 49563654 w 21020" name="T52"/>
              <a:gd fmla="*/ 23205198 h 21600" name="T53"/>
              <a:gd fmla="*/ 8963518 w 21020" name="T54"/>
              <a:gd fmla="*/ 64262623 h 21600" name="T55"/>
              <a:gd fmla="*/ 0 w 21020" name="T56"/>
              <a:gd fmla="*/ 96602141 h 21600" name="T57"/>
              <a:gd fmla="*/ 16684710 w 21020" name="T58"/>
              <a:gd fmla="*/ 107830567 h 21600" name="T59"/>
              <a:gd fmla="*/ 53127142 w 21020" name="T60"/>
              <a:gd fmla="*/ 96833253 h 21600" name="T61"/>
              <a:gd fmla="*/ 105208250 w 21020" name="T62"/>
              <a:gd fmla="*/ 8742850 h 2160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21020" name="T96"/>
              <a:gd fmla="*/ 0 h 21600" name="T97"/>
              <a:gd fmla="*/ 21020 w 21020" name="T98"/>
              <a:gd fmla="*/ 21600 h 2160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0701" lIns="50701" rIns="50701" tIns="5070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cxnSp>
        <p:nvCxnSpPr>
          <p:cNvPr id="19469" name="Straight Arrow Connector 39"/>
          <p:cNvCxnSpPr>
            <a:cxnSpLocks noChangeShapeType="1"/>
          </p:cNvCxnSpPr>
          <p:nvPr/>
        </p:nvCxnSpPr>
        <p:spPr bwMode="auto">
          <a:xfrm>
            <a:off x="3824288" y="2805113"/>
            <a:ext cx="811212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70" name="Straight Arrow Connector 41"/>
          <p:cNvCxnSpPr>
            <a:cxnSpLocks noChangeShapeType="1"/>
          </p:cNvCxnSpPr>
          <p:nvPr/>
        </p:nvCxnSpPr>
        <p:spPr bwMode="auto">
          <a:xfrm>
            <a:off x="7677150" y="2805113"/>
            <a:ext cx="811213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71" name="Straight Arrow Connector 42"/>
          <p:cNvCxnSpPr>
            <a:cxnSpLocks noChangeShapeType="1"/>
          </p:cNvCxnSpPr>
          <p:nvPr/>
        </p:nvCxnSpPr>
        <p:spPr bwMode="auto">
          <a:xfrm flipH="1">
            <a:off x="3824288" y="5238750"/>
            <a:ext cx="811212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72" name="Straight Arrow Connector 43"/>
          <p:cNvCxnSpPr>
            <a:cxnSpLocks noChangeShapeType="1"/>
          </p:cNvCxnSpPr>
          <p:nvPr/>
        </p:nvCxnSpPr>
        <p:spPr bwMode="auto">
          <a:xfrm flipH="1">
            <a:off x="7677150" y="5238750"/>
            <a:ext cx="811213" cy="3175"/>
          </a:xfrm>
          <a:prstGeom prst="straightConnector1">
            <a:avLst/>
          </a:prstGeom>
          <a:noFill/>
          <a:ln w="9525">
            <a:solidFill>
              <a:srgbClr val="1C4885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1430338" y="423862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1981200" y="45878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4972050" y="26860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5522913" y="30353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4972050" y="51038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5522913" y="5453063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8369300" y="42386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19480" name="TextBox 13"/>
          <p:cNvSpPr txBox="1">
            <a:spLocks noChangeArrowheads="1"/>
          </p:cNvSpPr>
          <p:nvPr/>
        </p:nvSpPr>
        <p:spPr bwMode="auto">
          <a:xfrm>
            <a:off x="8920163" y="45878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0484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44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20485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72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财务计划</a:t>
            </a:r>
          </a:p>
        </p:txBody>
      </p:sp>
      <p:grpSp>
        <p:nvGrpSpPr>
          <p:cNvPr id="20486" name="组合 13"/>
          <p:cNvGrpSpPr>
            <a:grpSpLocks noChangeAspect="1"/>
          </p:cNvGrpSpPr>
          <p:nvPr/>
        </p:nvGrpSpPr>
        <p:grpSpPr>
          <a:xfrm>
            <a:off x="6804025" y="3178175"/>
            <a:ext cx="5578475" cy="3481388"/>
            <a:chExt cx="5324473" cy="3322983"/>
          </a:xfrm>
        </p:grpSpPr>
        <p:pic>
          <p:nvPicPr>
            <p:cNvPr id="20489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628" t="50633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7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0488" name="文本框 19"/>
          <p:cNvSpPr/>
          <p:nvPr/>
        </p:nvSpPr>
        <p:spPr bwMode="auto">
          <a:xfrm>
            <a:off x="465138" y="4889500"/>
            <a:ext cx="2039937" cy="985838"/>
          </a:xfrm>
          <a:custGeom>
            <a:gdLst>
              <a:gd fmla="*/ 1343223 w 2039375" name="T0"/>
              <a:gd fmla="*/ 0 h 987152" name="T1"/>
              <a:gd fmla="*/ 2041061 w 2039375" name="T2"/>
              <a:gd fmla="*/ 0 h 987152" name="T3"/>
              <a:gd fmla="*/ 2031629 w 2039375" name="T4"/>
              <a:gd fmla="*/ 106740 h 987152" name="T5"/>
              <a:gd fmla="*/ 1708147 w 2039375" name="T6"/>
              <a:gd fmla="*/ 680226 h 987152" name="T7"/>
              <a:gd fmla="*/ 790513 w 2039375" name="T8"/>
              <a:gd fmla="*/ 983215 h 987152" name="T9"/>
              <a:gd fmla="*/ 0 w 2039375" name="T10"/>
              <a:gd fmla="*/ 840757 h 987152" name="T11"/>
              <a:gd fmla="*/ 0 w 2039375" name="T12"/>
              <a:gd fmla="*/ 245410 h 987152" name="T13"/>
              <a:gd fmla="*/ 717871 w 2039375" name="T14"/>
              <a:gd fmla="*/ 455909 h 987152" name="T15"/>
              <a:gd fmla="*/ 1179359 w 2039375" name="T16"/>
              <a:gd fmla="*/ 313450 h 987152" name="T17"/>
              <a:gd fmla="*/ 1339597 w 2039375" name="T18"/>
              <a:gd fmla="*/ 39963 h 987152" name="T19"/>
              <a:gd fmla="*/ 1343223 w 2039375" name="T20"/>
              <a:gd fmla="*/ 0 h 98715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039375" name="T33"/>
              <a:gd fmla="*/ 0 h 987152" name="T34"/>
              <a:gd fmla="*/ 2039375 w 2039375" name="T35"/>
              <a:gd fmla="*/ 987152 h 987152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987152" w="2039375">
                <a:moveTo>
                  <a:pt x="1342113" y="0"/>
                </a:moveTo>
                <a:lnTo>
                  <a:pt x="2039375" y="0"/>
                </a:lnTo>
                <a:lnTo>
                  <a:pt x="2029950" y="107167"/>
                </a:lnTo>
                <a:cubicBezTo>
                  <a:pt x="1986855" y="338921"/>
                  <a:pt x="1879117" y="530849"/>
                  <a:pt x="1706735" y="682950"/>
                </a:cubicBezTo>
                <a:cubicBezTo>
                  <a:pt x="1476894" y="885752"/>
                  <a:pt x="1171268" y="987152"/>
                  <a:pt x="789859" y="987152"/>
                </a:cubicBezTo>
                <a:cubicBezTo>
                  <a:pt x="471069" y="987152"/>
                  <a:pt x="207783" y="939476"/>
                  <a:pt x="0" y="844124"/>
                </a:cubicBezTo>
                <a:lnTo>
                  <a:pt x="0" y="246393"/>
                </a:lnTo>
                <a:cubicBezTo>
                  <a:pt x="229130" y="387287"/>
                  <a:pt x="468222" y="457734"/>
                  <a:pt x="717277" y="457734"/>
                </a:cubicBezTo>
                <a:cubicBezTo>
                  <a:pt x="910828" y="457734"/>
                  <a:pt x="1064530" y="410057"/>
                  <a:pt x="1178384" y="314705"/>
                </a:cubicBezTo>
                <a:cubicBezTo>
                  <a:pt x="1263774" y="243191"/>
                  <a:pt x="1317143" y="151663"/>
                  <a:pt x="1338490" y="40122"/>
                </a:cubicBezTo>
                <a:lnTo>
                  <a:pt x="13421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矩形 1"/>
          <p:cNvSpPr/>
          <p:nvPr/>
        </p:nvSpPr>
        <p:spPr bwMode="auto">
          <a:xfrm>
            <a:off x="5614988" y="0"/>
            <a:ext cx="6423025" cy="6858000"/>
          </a:xfrm>
          <a:custGeom>
            <a:gdLst>
              <a:gd fmla="*/ 2599382 w 5769204" name="T0"/>
              <a:gd fmla="*/ 9427 h 6858000" name="T1"/>
              <a:gd fmla="*/ 7961352 w 5769204" name="T2"/>
              <a:gd fmla="*/ 0 h 6858000" name="T3"/>
              <a:gd fmla="*/ 7961352 w 5769204" name="T4"/>
              <a:gd fmla="*/ 6858000 h 6858000" name="T5"/>
              <a:gd fmla="*/ 0 w 5769204" name="T6"/>
              <a:gd fmla="*/ 6858000 h 6858000" name="T7"/>
              <a:gd fmla="*/ 2599382 w 5769204" name="T8"/>
              <a:gd fmla="*/ 9427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769204" name="T15"/>
              <a:gd fmla="*/ 0 h 6858000" name="T16"/>
              <a:gd fmla="*/ 5769204 w 5769204" name="T17"/>
              <a:gd fmla="*/ 6858000 h 6858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858000" w="5769204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5" name="矩形 1"/>
          <p:cNvSpPr/>
          <p:nvPr/>
        </p:nvSpPr>
        <p:spPr bwMode="auto">
          <a:xfrm>
            <a:off x="5768975" y="0"/>
            <a:ext cx="6423025" cy="6858000"/>
          </a:xfrm>
          <a:custGeom>
            <a:gdLst>
              <a:gd fmla="*/ 2599382 w 5769204" name="T0"/>
              <a:gd fmla="*/ 9427 h 6858000" name="T1"/>
              <a:gd fmla="*/ 7961352 w 5769204" name="T2"/>
              <a:gd fmla="*/ 0 h 6858000" name="T3"/>
              <a:gd fmla="*/ 7961352 w 5769204" name="T4"/>
              <a:gd fmla="*/ 6858000 h 6858000" name="T5"/>
              <a:gd fmla="*/ 0 w 5769204" name="T6"/>
              <a:gd fmla="*/ 6858000 h 6858000" name="T7"/>
              <a:gd fmla="*/ 2599382 w 5769204" name="T8"/>
              <a:gd fmla="*/ 9427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769204" name="T15"/>
              <a:gd fmla="*/ 0 h 6858000" name="T16"/>
              <a:gd fmla="*/ 5769204 w 5769204" name="T17"/>
              <a:gd fmla="*/ 6858000 h 6858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858000" w="5769204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6" name="等腰三角形 4"/>
          <p:cNvSpPr/>
          <p:nvPr/>
        </p:nvSpPr>
        <p:spPr bwMode="auto">
          <a:xfrm rot="-344388">
            <a:off x="9923463" y="-147638"/>
            <a:ext cx="2436812" cy="3543301"/>
          </a:xfrm>
          <a:custGeom>
            <a:gdLst>
              <a:gd fmla="*/ 0 w 2436495" name="T0"/>
              <a:gd fmla="*/ 0 h 3543376" name="T1"/>
              <a:gd fmla="*/ 2437448 w 2436495" name="T2"/>
              <a:gd fmla="*/ 249659 h 3543376" name="T3"/>
              <a:gd fmla="*/ 2094032 w 2436495" name="T4"/>
              <a:gd fmla="*/ 3543149 h 3543376" name="T5"/>
              <a:gd fmla="*/ 0 w 2436495" name="T6"/>
              <a:gd fmla="*/ 0 h 3543376" name="T7"/>
              <a:gd fmla="*/ 0 60000 65536" name="T8"/>
              <a:gd fmla="*/ 0 60000 65536" name="T9"/>
              <a:gd fmla="*/ 0 60000 65536" name="T10"/>
              <a:gd fmla="*/ 0 60000 65536" name="T11"/>
              <a:gd fmla="*/ 0 w 2436495" name="T12"/>
              <a:gd fmla="*/ 0 h 3543376" name="T13"/>
              <a:gd fmla="*/ 2436495 w 2436495" name="T14"/>
              <a:gd fmla="*/ 3543376 h 354337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543376" w="2436495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7" name="等腰三角形 4"/>
          <p:cNvSpPr/>
          <p:nvPr/>
        </p:nvSpPr>
        <p:spPr bwMode="auto">
          <a:xfrm rot="10452885">
            <a:off x="9837738" y="146050"/>
            <a:ext cx="1068387" cy="1552575"/>
          </a:xfrm>
          <a:custGeom>
            <a:gdLst>
              <a:gd fmla="*/ 0 w 2436495" name="T0"/>
              <a:gd fmla="*/ 0 h 3543376" name="T1"/>
              <a:gd fmla="*/ 205426 w 2436495" name="T2"/>
              <a:gd fmla="*/ 21003 h 3543376" name="T3"/>
              <a:gd fmla="*/ 176483 w 2436495" name="T4"/>
              <a:gd fmla="*/ 298073 h 3543376" name="T5"/>
              <a:gd fmla="*/ 0 w 2436495" name="T6"/>
              <a:gd fmla="*/ 0 h 3543376" name="T7"/>
              <a:gd fmla="*/ 0 60000 65536" name="T8"/>
              <a:gd fmla="*/ 0 60000 65536" name="T9"/>
              <a:gd fmla="*/ 0 60000 65536" name="T10"/>
              <a:gd fmla="*/ 0 60000 65536" name="T11"/>
              <a:gd fmla="*/ 0 w 2436495" name="T12"/>
              <a:gd fmla="*/ 0 h 3543376" name="T13"/>
              <a:gd fmla="*/ 2436495 w 2436495" name="T14"/>
              <a:gd fmla="*/ 3543376 h 354337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543376" w="2436495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8" name="矩形 31"/>
          <p:cNvSpPr>
            <a:spLocks noChangeArrowheads="1"/>
          </p:cNvSpPr>
          <p:nvPr/>
        </p:nvSpPr>
        <p:spPr bwMode="auto">
          <a:xfrm>
            <a:off x="2208213" y="2940050"/>
            <a:ext cx="2581275" cy="33528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altLang="en-US" b="1" lang="zh-CN" sz="16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2751138" y="2984500"/>
            <a:ext cx="19272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r>
              <a:rPr altLang="en-US" b="1" lang="zh-CN" sz="20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sp>
        <p:nvSpPr>
          <p:cNvPr id="3080" name="矩形 29"/>
          <p:cNvSpPr>
            <a:spLocks noChangeArrowheads="1"/>
          </p:cNvSpPr>
          <p:nvPr/>
        </p:nvSpPr>
        <p:spPr bwMode="auto">
          <a:xfrm>
            <a:off x="695325" y="29400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81" name="文本框 30"/>
          <p:cNvSpPr txBox="1">
            <a:spLocks noChangeArrowheads="1"/>
          </p:cNvSpPr>
          <p:nvPr/>
        </p:nvSpPr>
        <p:spPr bwMode="auto">
          <a:xfrm>
            <a:off x="871538" y="2976563"/>
            <a:ext cx="962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</a:t>
            </a:r>
          </a:p>
        </p:txBody>
      </p:sp>
      <p:sp>
        <p:nvSpPr>
          <p:cNvPr id="3082" name="矩形 38"/>
          <p:cNvSpPr>
            <a:spLocks noChangeArrowheads="1"/>
          </p:cNvSpPr>
          <p:nvPr/>
        </p:nvSpPr>
        <p:spPr bwMode="auto">
          <a:xfrm>
            <a:off x="2208213" y="3600450"/>
            <a:ext cx="2581275" cy="33528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altLang="en-US" b="1" lang="zh-CN" sz="16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2751138" y="3644900"/>
            <a:ext cx="19272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r>
              <a:rPr altLang="en-US" b="1" lang="zh-CN" sz="20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商业模式</a:t>
            </a:r>
          </a:p>
        </p:txBody>
      </p:sp>
      <p:sp>
        <p:nvSpPr>
          <p:cNvPr id="3084" name="矩形 36"/>
          <p:cNvSpPr>
            <a:spLocks noChangeArrowheads="1"/>
          </p:cNvSpPr>
          <p:nvPr/>
        </p:nvSpPr>
        <p:spPr bwMode="auto">
          <a:xfrm>
            <a:off x="695325" y="36004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85" name="文本框 37"/>
          <p:cNvSpPr txBox="1">
            <a:spLocks noChangeArrowheads="1"/>
          </p:cNvSpPr>
          <p:nvPr/>
        </p:nvSpPr>
        <p:spPr bwMode="auto">
          <a:xfrm>
            <a:off x="871538" y="3636963"/>
            <a:ext cx="962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</a:t>
            </a:r>
          </a:p>
        </p:txBody>
      </p:sp>
      <p:sp>
        <p:nvSpPr>
          <p:cNvPr id="3086" name="矩形 45"/>
          <p:cNvSpPr>
            <a:spLocks noChangeArrowheads="1"/>
          </p:cNvSpPr>
          <p:nvPr/>
        </p:nvSpPr>
        <p:spPr bwMode="auto">
          <a:xfrm>
            <a:off x="2206625" y="4260850"/>
            <a:ext cx="2581275" cy="33528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altLang="en-US" b="1" lang="zh-CN" sz="16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87" name="Rectangle 6"/>
          <p:cNvSpPr>
            <a:spLocks noChangeArrowheads="1"/>
          </p:cNvSpPr>
          <p:nvPr/>
        </p:nvSpPr>
        <p:spPr bwMode="auto">
          <a:xfrm>
            <a:off x="2749550" y="4305300"/>
            <a:ext cx="19256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r>
              <a:rPr altLang="en-US" b="1" lang="zh-CN" sz="20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营销推广策略</a:t>
            </a:r>
          </a:p>
        </p:txBody>
      </p:sp>
      <p:sp>
        <p:nvSpPr>
          <p:cNvPr id="3088" name="矩形 43"/>
          <p:cNvSpPr>
            <a:spLocks noChangeArrowheads="1"/>
          </p:cNvSpPr>
          <p:nvPr/>
        </p:nvSpPr>
        <p:spPr bwMode="auto">
          <a:xfrm>
            <a:off x="692150" y="42608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89" name="文本框 44"/>
          <p:cNvSpPr txBox="1">
            <a:spLocks noChangeArrowheads="1"/>
          </p:cNvSpPr>
          <p:nvPr/>
        </p:nvSpPr>
        <p:spPr bwMode="auto">
          <a:xfrm>
            <a:off x="868363" y="4297363"/>
            <a:ext cx="962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</a:t>
            </a:r>
          </a:p>
        </p:txBody>
      </p:sp>
      <p:sp>
        <p:nvSpPr>
          <p:cNvPr id="3090" name="矩形 52"/>
          <p:cNvSpPr>
            <a:spLocks noChangeArrowheads="1"/>
          </p:cNvSpPr>
          <p:nvPr/>
        </p:nvSpPr>
        <p:spPr bwMode="auto">
          <a:xfrm>
            <a:off x="2206625" y="4921250"/>
            <a:ext cx="2581275" cy="33528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altLang="en-US" b="1" lang="zh-CN" sz="16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2749550" y="4965700"/>
            <a:ext cx="19256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r>
              <a:rPr altLang="en-US" b="1" lang="zh-CN" sz="20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团队管理</a:t>
            </a:r>
          </a:p>
        </p:txBody>
      </p:sp>
      <p:sp>
        <p:nvSpPr>
          <p:cNvPr id="3092" name="矩形 50"/>
          <p:cNvSpPr>
            <a:spLocks noChangeArrowheads="1"/>
          </p:cNvSpPr>
          <p:nvPr/>
        </p:nvSpPr>
        <p:spPr bwMode="auto">
          <a:xfrm>
            <a:off x="692150" y="49212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93" name="文本框 51"/>
          <p:cNvSpPr txBox="1">
            <a:spLocks noChangeArrowheads="1"/>
          </p:cNvSpPr>
          <p:nvPr/>
        </p:nvSpPr>
        <p:spPr bwMode="auto">
          <a:xfrm>
            <a:off x="868363" y="4957763"/>
            <a:ext cx="962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</a:t>
            </a:r>
          </a:p>
        </p:txBody>
      </p:sp>
      <p:grpSp>
        <p:nvGrpSpPr>
          <p:cNvPr id="3094" name="组合 54"/>
          <p:cNvGrpSpPr/>
          <p:nvPr/>
        </p:nvGrpSpPr>
        <p:grpSpPr>
          <a:xfrm>
            <a:off x="490538" y="1717675"/>
            <a:ext cx="2701925" cy="900113"/>
            <a:chExt cx="2702007" cy="899374"/>
          </a:xfrm>
        </p:grpSpPr>
        <p:grpSp>
          <p:nvGrpSpPr>
            <p:cNvPr id="3100" name="组合 55"/>
            <p:cNvGrpSpPr/>
            <p:nvPr/>
          </p:nvGrpSpPr>
          <p:grpSpPr>
            <a:xfrm>
              <a:off x="0" y="0"/>
              <a:ext cx="2702007" cy="849531"/>
              <a:chExt cx="2702007" cy="849531"/>
            </a:xfrm>
          </p:grpSpPr>
          <p:sp>
            <p:nvSpPr>
              <p:cNvPr id="3102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3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36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cxnSp>
            <p:nvCxnSpPr>
              <p:cNvPr id="3103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3101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39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2000">
                  <a:solidFill>
                    <a:srgbClr val="1C488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</p:grpSp>
      <p:pic>
        <p:nvPicPr>
          <p:cNvPr id="3095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65813" y="4013200"/>
            <a:ext cx="63261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矩形 70"/>
          <p:cNvSpPr>
            <a:spLocks noChangeArrowheads="1"/>
          </p:cNvSpPr>
          <p:nvPr/>
        </p:nvSpPr>
        <p:spPr bwMode="auto">
          <a:xfrm>
            <a:off x="2206625" y="5581650"/>
            <a:ext cx="2581275" cy="33528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altLang="en-US" b="1" lang="zh-CN" sz="16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97" name="Rectangle 6"/>
          <p:cNvSpPr>
            <a:spLocks noChangeArrowheads="1"/>
          </p:cNvSpPr>
          <p:nvPr/>
        </p:nvSpPr>
        <p:spPr bwMode="auto">
          <a:xfrm>
            <a:off x="2749550" y="5626100"/>
            <a:ext cx="19256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r>
              <a:rPr altLang="en-US" b="1" lang="zh-CN" sz="20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财务计划</a:t>
            </a:r>
          </a:p>
        </p:txBody>
      </p:sp>
      <p:sp>
        <p:nvSpPr>
          <p:cNvPr id="3098" name="矩形 68"/>
          <p:cNvSpPr>
            <a:spLocks noChangeArrowheads="1"/>
          </p:cNvSpPr>
          <p:nvPr/>
        </p:nvSpPr>
        <p:spPr bwMode="auto">
          <a:xfrm>
            <a:off x="692150" y="558165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99" name="文本框 69"/>
          <p:cNvSpPr txBox="1">
            <a:spLocks noChangeArrowheads="1"/>
          </p:cNvSpPr>
          <p:nvPr/>
        </p:nvSpPr>
        <p:spPr bwMode="auto">
          <a:xfrm>
            <a:off x="868363" y="5618163"/>
            <a:ext cx="9620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7003"/>
            <a:ext cx="12187238" cy="42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0" y="-12047"/>
            <a:ext cx="12192000" cy="4225925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78263" y="2414588"/>
            <a:ext cx="4411662" cy="2232025"/>
          </a:xfrm>
          <a:prstGeom prst="rect">
            <a:avLst/>
          </a:prstGeom>
          <a:solidFill>
            <a:srgbClr val="FFFFFF"/>
          </a:solidFill>
          <a:ln w="9525">
            <a:solidFill>
              <a:srgbClr val="ADBACA"/>
            </a:solidFill>
            <a:bevel/>
          </a:ln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1509" name="Oval 8"/>
          <p:cNvSpPr>
            <a:spLocks noChangeArrowheads="1" noChangeAspect="1"/>
          </p:cNvSpPr>
          <p:nvPr/>
        </p:nvSpPr>
        <p:spPr bwMode="auto">
          <a:xfrm>
            <a:off x="863600" y="5187950"/>
            <a:ext cx="857250" cy="85725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21510" name="Freeform 101"/>
          <p:cNvSpPr>
            <a:spLocks noChangeAspect="1" noEditPoints="1"/>
          </p:cNvSpPr>
          <p:nvPr/>
        </p:nvSpPr>
        <p:spPr bwMode="auto">
          <a:xfrm>
            <a:off x="1044575" y="5453063"/>
            <a:ext cx="495300" cy="327025"/>
          </a:xfrm>
          <a:custGeom>
            <a:gdLst>
              <a:gd fmla="*/ 2147483647 w 77" name="T0"/>
              <a:gd fmla="*/ 2147483647 h 51" name="T1"/>
              <a:gd fmla="*/ 2147483647 w 77" name="T2"/>
              <a:gd fmla="*/ 2147483647 h 51" name="T3"/>
              <a:gd fmla="*/ 2147483647 w 77" name="T4"/>
              <a:gd fmla="*/ 2147483647 h 51" name="T5"/>
              <a:gd fmla="*/ 2147483647 w 77" name="T6"/>
              <a:gd fmla="*/ 2147483647 h 51" name="T7"/>
              <a:gd fmla="*/ 0 w 77" name="T8"/>
              <a:gd fmla="*/ 2147483647 h 51" name="T9"/>
              <a:gd fmla="*/ 0 w 77" name="T10"/>
              <a:gd fmla="*/ 2147483647 h 51" name="T11"/>
              <a:gd fmla="*/ 2147483647 w 77" name="T12"/>
              <a:gd fmla="*/ 2147483647 h 51" name="T13"/>
              <a:gd fmla="*/ 2147483647 w 77" name="T14"/>
              <a:gd fmla="*/ 2147483647 h 51" name="T15"/>
              <a:gd fmla="*/ 2147483647 w 77" name="T16"/>
              <a:gd fmla="*/ 2147483647 h 51" name="T17"/>
              <a:gd fmla="*/ 2147483647 w 77" name="T18"/>
              <a:gd fmla="*/ 2147483647 h 51" name="T19"/>
              <a:gd fmla="*/ 2147483647 w 77" name="T20"/>
              <a:gd fmla="*/ 2147483647 h 51" name="T21"/>
              <a:gd fmla="*/ 2147483647 w 77" name="T22"/>
              <a:gd fmla="*/ 0 h 51" name="T23"/>
              <a:gd fmla="*/ 2147483647 w 77" name="T24"/>
              <a:gd fmla="*/ 0 h 51" name="T25"/>
              <a:gd fmla="*/ 2147483647 w 77" name="T26"/>
              <a:gd fmla="*/ 2147483647 h 51" name="T27"/>
              <a:gd fmla="*/ 2147483647 w 77" name="T28"/>
              <a:gd fmla="*/ 2147483647 h 51" name="T29"/>
              <a:gd fmla="*/ 2147483647 w 77" name="T30"/>
              <a:gd fmla="*/ 2147483647 h 51" name="T31"/>
              <a:gd fmla="*/ 2147483647 w 77" name="T32"/>
              <a:gd fmla="*/ 2147483647 h 51" name="T33"/>
              <a:gd fmla="*/ 2147483647 w 77" name="T34"/>
              <a:gd fmla="*/ 2147483647 h 51" name="T35"/>
              <a:gd fmla="*/ 2147483647 w 77" name="T36"/>
              <a:gd fmla="*/ 2147483647 h 51" name="T37"/>
              <a:gd fmla="*/ 2147483647 w 77" name="T38"/>
              <a:gd fmla="*/ 2147483647 h 51" name="T39"/>
              <a:gd fmla="*/ 2147483647 w 77" name="T40"/>
              <a:gd fmla="*/ 2147483647 h 51" name="T41"/>
              <a:gd fmla="*/ 2147483647 w 77" name="T42"/>
              <a:gd fmla="*/ 2147483647 h 51" name="T43"/>
              <a:gd fmla="*/ 2147483647 w 77" name="T44"/>
              <a:gd fmla="*/ 2147483647 h 51" name="T45"/>
              <a:gd fmla="*/ 2147483647 w 77" name="T46"/>
              <a:gd fmla="*/ 2147483647 h 51" name="T47"/>
              <a:gd fmla="*/ 2147483647 w 77" name="T48"/>
              <a:gd fmla="*/ 2147483647 h 51" name="T49"/>
              <a:gd fmla="*/ 2147483647 w 77" name="T50"/>
              <a:gd fmla="*/ 2147483647 h 51" name="T51"/>
              <a:gd fmla="*/ 2147483647 w 77" name="T52"/>
              <a:gd fmla="*/ 2147483647 h 51" name="T53"/>
              <a:gd fmla="*/ 2147483647 w 77" name="T54"/>
              <a:gd fmla="*/ 2147483647 h 51" name="T55"/>
              <a:gd fmla="*/ 2147483647 w 77" name="T56"/>
              <a:gd fmla="*/ 2147483647 h 51" name="T57"/>
              <a:gd fmla="*/ 2147483647 w 77" name="T58"/>
              <a:gd fmla="*/ 2147483647 h 51" name="T59"/>
              <a:gd fmla="*/ 2147483647 w 77" name="T60"/>
              <a:gd fmla="*/ 2147483647 h 51" name="T61"/>
              <a:gd fmla="*/ 2147483647 w 77" name="T62"/>
              <a:gd fmla="*/ 2147483647 h 51" name="T63"/>
              <a:gd fmla="*/ 2147483647 w 77" name="T64"/>
              <a:gd fmla="*/ 2147483647 h 51" name="T65"/>
              <a:gd fmla="*/ 2147483647 w 77" name="T66"/>
              <a:gd fmla="*/ 2147483647 h 5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77" name="T102"/>
              <a:gd fmla="*/ 0 h 51" name="T103"/>
              <a:gd fmla="*/ 77 w 77" name="T104"/>
              <a:gd fmla="*/ 51 h 51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1511" name="Oval 22"/>
          <p:cNvSpPr>
            <a:spLocks noChangeArrowheads="1" noChangeAspect="1"/>
          </p:cNvSpPr>
          <p:nvPr/>
        </p:nvSpPr>
        <p:spPr bwMode="auto">
          <a:xfrm>
            <a:off x="4368800" y="5187950"/>
            <a:ext cx="858838" cy="857250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21512" name="Freeform 157"/>
          <p:cNvSpPr>
            <a:spLocks noChangeAspect="1" noEditPoints="1"/>
          </p:cNvSpPr>
          <p:nvPr/>
        </p:nvSpPr>
        <p:spPr bwMode="auto">
          <a:xfrm>
            <a:off x="4616450" y="5392738"/>
            <a:ext cx="363538" cy="447675"/>
          </a:xfrm>
          <a:custGeom>
            <a:gdLst>
              <a:gd fmla="*/ 2147483647 w 41" name="T0"/>
              <a:gd fmla="*/ 2147483647 h 50" name="T1"/>
              <a:gd fmla="*/ 2147483647 w 41" name="T2"/>
              <a:gd fmla="*/ 2147483647 h 50" name="T3"/>
              <a:gd fmla="*/ 2147483647 w 41" name="T4"/>
              <a:gd fmla="*/ 2147483647 h 50" name="T5"/>
              <a:gd fmla="*/ 0 w 41" name="T6"/>
              <a:gd fmla="*/ 2147483647 h 50" name="T7"/>
              <a:gd fmla="*/ 0 w 41" name="T8"/>
              <a:gd fmla="*/ 2147483647 h 50" name="T9"/>
              <a:gd fmla="*/ 2147483647 w 41" name="T10"/>
              <a:gd fmla="*/ 0 h 50" name="T11"/>
              <a:gd fmla="*/ 2147483647 w 41" name="T12"/>
              <a:gd fmla="*/ 0 h 50" name="T13"/>
              <a:gd fmla="*/ 2147483647 w 41" name="T14"/>
              <a:gd fmla="*/ 2147483647 h 50" name="T15"/>
              <a:gd fmla="*/ 2147483647 w 41" name="T16"/>
              <a:gd fmla="*/ 2147483647 h 50" name="T17"/>
              <a:gd fmla="*/ 2147483647 w 41" name="T18"/>
              <a:gd fmla="*/ 2147483647 h 50" name="T19"/>
              <a:gd fmla="*/ 2147483647 w 41" name="T20"/>
              <a:gd fmla="*/ 2147483647 h 50" name="T21"/>
              <a:gd fmla="*/ 2147483647 w 41" name="T22"/>
              <a:gd fmla="*/ 2147483647 h 50" name="T23"/>
              <a:gd fmla="*/ 2147483647 w 41" name="T24"/>
              <a:gd fmla="*/ 2147483647 h 50" name="T25"/>
              <a:gd fmla="*/ 2147483647 w 41" name="T26"/>
              <a:gd fmla="*/ 2147483647 h 50" name="T27"/>
              <a:gd fmla="*/ 2147483647 w 41" name="T28"/>
              <a:gd fmla="*/ 2147483647 h 50" name="T29"/>
              <a:gd fmla="*/ 2147483647 w 41" name="T30"/>
              <a:gd fmla="*/ 2147483647 h 50" name="T31"/>
              <a:gd fmla="*/ 2147483647 w 41" name="T32"/>
              <a:gd fmla="*/ 2147483647 h 50" name="T33"/>
              <a:gd fmla="*/ 2147483647 w 41" name="T34"/>
              <a:gd fmla="*/ 2147483647 h 50" name="T35"/>
              <a:gd fmla="*/ 2147483647 w 41" name="T36"/>
              <a:gd fmla="*/ 2147483647 h 50" name="T37"/>
              <a:gd fmla="*/ 2147483647 w 41" name="T38"/>
              <a:gd fmla="*/ 2147483647 h 50" name="T39"/>
              <a:gd fmla="*/ 2147483647 w 41" name="T40"/>
              <a:gd fmla="*/ 2147483647 h 50" name="T41"/>
              <a:gd fmla="*/ 2147483647 w 41" name="T42"/>
              <a:gd fmla="*/ 2147483647 h 50" name="T43"/>
              <a:gd fmla="*/ 2147483647 w 41" name="T44"/>
              <a:gd fmla="*/ 2147483647 h 50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41" name="T69"/>
              <a:gd fmla="*/ 0 h 50" name="T70"/>
              <a:gd fmla="*/ 41 w 41" name="T71"/>
              <a:gd fmla="*/ 50 h 50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50" w="41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1513" name="Oval 27"/>
          <p:cNvSpPr>
            <a:spLocks noChangeArrowheads="1" noChangeAspect="1"/>
          </p:cNvSpPr>
          <p:nvPr/>
        </p:nvSpPr>
        <p:spPr bwMode="auto">
          <a:xfrm>
            <a:off x="7875588" y="5187950"/>
            <a:ext cx="857250" cy="85725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21514" name="Freeform 52"/>
          <p:cNvSpPr>
            <a:spLocks noEditPoints="1"/>
          </p:cNvSpPr>
          <p:nvPr/>
        </p:nvSpPr>
        <p:spPr bwMode="auto">
          <a:xfrm>
            <a:off x="8115300" y="5413375"/>
            <a:ext cx="377825" cy="406400"/>
          </a:xfrm>
          <a:custGeom>
            <a:gdLst>
              <a:gd fmla="*/ 2147483647 w 67" name="T0"/>
              <a:gd fmla="*/ 2147483647 h 72" name="T1"/>
              <a:gd fmla="*/ 2147483647 w 67" name="T2"/>
              <a:gd fmla="*/ 2147483647 h 72" name="T3"/>
              <a:gd fmla="*/ 2147483647 w 67" name="T4"/>
              <a:gd fmla="*/ 2147483647 h 72" name="T5"/>
              <a:gd fmla="*/ 0 w 67" name="T6"/>
              <a:gd fmla="*/ 2147483647 h 72" name="T7"/>
              <a:gd fmla="*/ 0 w 67" name="T8"/>
              <a:gd fmla="*/ 2147483647 h 72" name="T9"/>
              <a:gd fmla="*/ 2147483647 w 67" name="T10"/>
              <a:gd fmla="*/ 2147483647 h 72" name="T11"/>
              <a:gd fmla="*/ 2147483647 w 67" name="T12"/>
              <a:gd fmla="*/ 2147483647 h 72" name="T13"/>
              <a:gd fmla="*/ 2147483647 w 67" name="T14"/>
              <a:gd fmla="*/ 2147483647 h 72" name="T15"/>
              <a:gd fmla="*/ 2147483647 w 67" name="T16"/>
              <a:gd fmla="*/ 0 h 72" name="T17"/>
              <a:gd fmla="*/ 2147483647 w 67" name="T18"/>
              <a:gd fmla="*/ 0 h 72" name="T19"/>
              <a:gd fmla="*/ 2147483647 w 67" name="T20"/>
              <a:gd fmla="*/ 2147483647 h 72" name="T21"/>
              <a:gd fmla="*/ 2147483647 w 67" name="T22"/>
              <a:gd fmla="*/ 2147483647 h 72" name="T23"/>
              <a:gd fmla="*/ 2147483647 w 67" name="T24"/>
              <a:gd fmla="*/ 2147483647 h 72" name="T25"/>
              <a:gd fmla="*/ 2147483647 w 67" name="T26"/>
              <a:gd fmla="*/ 2147483647 h 72" name="T27"/>
              <a:gd fmla="*/ 2147483647 w 67" name="T28"/>
              <a:gd fmla="*/ 0 h 72" name="T29"/>
              <a:gd fmla="*/ 2147483647 w 67" name="T30"/>
              <a:gd fmla="*/ 0 h 72" name="T31"/>
              <a:gd fmla="*/ 2147483647 w 67" name="T32"/>
              <a:gd fmla="*/ 2147483647 h 72" name="T33"/>
              <a:gd fmla="*/ 2147483647 w 67" name="T34"/>
              <a:gd fmla="*/ 2147483647 h 72" name="T35"/>
              <a:gd fmla="*/ 2147483647 w 67" name="T36"/>
              <a:gd fmla="*/ 2147483647 h 72" name="T37"/>
              <a:gd fmla="*/ 2147483647 w 67" name="T38"/>
              <a:gd fmla="*/ 2147483647 h 72" name="T39"/>
              <a:gd fmla="*/ 2147483647 w 67" name="T40"/>
              <a:gd fmla="*/ 2147483647 h 72" name="T41"/>
              <a:gd fmla="*/ 2147483647 w 67" name="T42"/>
              <a:gd fmla="*/ 2147483647 h 72" name="T43"/>
              <a:gd fmla="*/ 2147483647 w 67" name="T44"/>
              <a:gd fmla="*/ 2147483647 h 72" name="T45"/>
              <a:gd fmla="*/ 2147483647 w 67" name="T46"/>
              <a:gd fmla="*/ 2147483647 h 72" name="T47"/>
              <a:gd fmla="*/ 2147483647 w 67" name="T48"/>
              <a:gd fmla="*/ 2147483647 h 72" name="T49"/>
              <a:gd fmla="*/ 2147483647 w 67" name="T50"/>
              <a:gd fmla="*/ 2147483647 h 72" name="T51"/>
              <a:gd fmla="*/ 2147483647 w 67" name="T52"/>
              <a:gd fmla="*/ 2147483647 h 72" name="T53"/>
              <a:gd fmla="*/ 2147483647 w 67" name="T54"/>
              <a:gd fmla="*/ 2147483647 h 72" name="T55"/>
              <a:gd fmla="*/ 2147483647 w 67" name="T56"/>
              <a:gd fmla="*/ 2147483647 h 72" name="T57"/>
              <a:gd fmla="*/ 2147483647 w 67" name="T58"/>
              <a:gd fmla="*/ 2147483647 h 72" name="T59"/>
              <a:gd fmla="*/ 2147483647 w 67" name="T60"/>
              <a:gd fmla="*/ 2147483647 h 72" name="T61"/>
              <a:gd fmla="*/ 2147483647 w 67" name="T62"/>
              <a:gd fmla="*/ 2147483647 h 72" name="T63"/>
              <a:gd fmla="*/ 2147483647 w 67" name="T64"/>
              <a:gd fmla="*/ 2147483647 h 72" name="T65"/>
              <a:gd fmla="*/ 2147483647 w 67" name="T66"/>
              <a:gd fmla="*/ 2147483647 h 72" name="T67"/>
              <a:gd fmla="*/ 2147483647 w 67" name="T68"/>
              <a:gd fmla="*/ 2147483647 h 72" name="T69"/>
              <a:gd fmla="*/ 2147483647 w 67" name="T70"/>
              <a:gd fmla="*/ 2147483647 h 72" name="T71"/>
              <a:gd fmla="*/ 2147483647 w 67" name="T72"/>
              <a:gd fmla="*/ 2147483647 h 72" name="T73"/>
              <a:gd fmla="*/ 2147483647 w 67" name="T74"/>
              <a:gd fmla="*/ 2147483647 h 72" name="T75"/>
              <a:gd fmla="*/ 2147483647 w 67" name="T76"/>
              <a:gd fmla="*/ 2147483647 h 72" name="T77"/>
              <a:gd fmla="*/ 2147483647 w 67" name="T78"/>
              <a:gd fmla="*/ 2147483647 h 72" name="T79"/>
              <a:gd fmla="*/ 2147483647 w 67" name="T80"/>
              <a:gd fmla="*/ 2147483647 h 72" name="T81"/>
              <a:gd fmla="*/ 2147483647 w 67" name="T82"/>
              <a:gd fmla="*/ 2147483647 h 72" name="T83"/>
              <a:gd fmla="*/ 2147483647 w 67" name="T84"/>
              <a:gd fmla="*/ 2147483647 h 72" name="T85"/>
              <a:gd fmla="*/ 2147483647 w 67" name="T86"/>
              <a:gd fmla="*/ 2147483647 h 72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67" name="T132"/>
              <a:gd fmla="*/ 0 h 72" name="T133"/>
              <a:gd fmla="*/ 67 w 67" name="T134"/>
              <a:gd fmla="*/ 72 h 72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1515" name="Oval 5"/>
          <p:cNvSpPr>
            <a:spLocks noChangeArrowheads="1" noChangeAspect="1"/>
          </p:cNvSpPr>
          <p:nvPr/>
        </p:nvSpPr>
        <p:spPr bwMode="auto">
          <a:xfrm>
            <a:off x="7861300" y="1985963"/>
            <a:ext cx="857250" cy="85725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21516" name="Freeform 59"/>
          <p:cNvSpPr>
            <a:spLocks noEditPoints="1"/>
          </p:cNvSpPr>
          <p:nvPr/>
        </p:nvSpPr>
        <p:spPr bwMode="auto">
          <a:xfrm>
            <a:off x="8097838" y="2251075"/>
            <a:ext cx="384175" cy="328613"/>
          </a:xfrm>
          <a:custGeom>
            <a:gdLst>
              <a:gd fmla="*/ 2147483647 w 64" name="T0"/>
              <a:gd fmla="*/ 2147483647 h 55" name="T1"/>
              <a:gd fmla="*/ 2147483647 w 64" name="T2"/>
              <a:gd fmla="*/ 2147483647 h 55" name="T3"/>
              <a:gd fmla="*/ 2147483647 w 64" name="T4"/>
              <a:gd fmla="*/ 2147483647 h 55" name="T5"/>
              <a:gd fmla="*/ 2147483647 w 64" name="T6"/>
              <a:gd fmla="*/ 2147483647 h 55" name="T7"/>
              <a:gd fmla="*/ 2147483647 w 64" name="T8"/>
              <a:gd fmla="*/ 2147483647 h 55" name="T9"/>
              <a:gd fmla="*/ 2147483647 w 64" name="T10"/>
              <a:gd fmla="*/ 2147483647 h 55" name="T11"/>
              <a:gd fmla="*/ 2147483647 w 64" name="T12"/>
              <a:gd fmla="*/ 2147483647 h 55" name="T13"/>
              <a:gd fmla="*/ 2147483647 w 64" name="T14"/>
              <a:gd fmla="*/ 2147483647 h 55" name="T15"/>
              <a:gd fmla="*/ 2147483647 w 64" name="T16"/>
              <a:gd fmla="*/ 2147483647 h 55" name="T17"/>
              <a:gd fmla="*/ 0 w 64" name="T18"/>
              <a:gd fmla="*/ 2147483647 h 55" name="T19"/>
              <a:gd fmla="*/ 2147483647 w 64" name="T20"/>
              <a:gd fmla="*/ 0 h 55" name="T21"/>
              <a:gd fmla="*/ 2147483647 w 64" name="T22"/>
              <a:gd fmla="*/ 2147483647 h 55" name="T23"/>
              <a:gd fmla="*/ 2147483647 w 64" name="T24"/>
              <a:gd fmla="*/ 2147483647 h 55" name="T25"/>
              <a:gd fmla="*/ 2147483647 w 64" name="T26"/>
              <a:gd fmla="*/ 2147483647 h 55" name="T27"/>
              <a:gd fmla="*/ 2147483647 w 64" name="T28"/>
              <a:gd fmla="*/ 2147483647 h 55" name="T29"/>
              <a:gd fmla="*/ 2147483647 w 64" name="T30"/>
              <a:gd fmla="*/ 2147483647 h 55" name="T31"/>
              <a:gd fmla="*/ 2147483647 w 64" name="T32"/>
              <a:gd fmla="*/ 2147483647 h 55" name="T33"/>
              <a:gd fmla="*/ 2147483647 w 64" name="T34"/>
              <a:gd fmla="*/ 2147483647 h 55" name="T35"/>
              <a:gd fmla="*/ 2147483647 w 64" name="T36"/>
              <a:gd fmla="*/ 2147483647 h 55" name="T37"/>
              <a:gd fmla="*/ 2147483647 w 64" name="T38"/>
              <a:gd fmla="*/ 2147483647 h 55" name="T39"/>
              <a:gd fmla="*/ 2147483647 w 64" name="T40"/>
              <a:gd fmla="*/ 2147483647 h 55" name="T41"/>
              <a:gd fmla="*/ 2147483647 w 64" name="T42"/>
              <a:gd fmla="*/ 2147483647 h 55" name="T43"/>
              <a:gd fmla="*/ 2147483647 w 64" name="T44"/>
              <a:gd fmla="*/ 2147483647 h 55" name="T45"/>
              <a:gd fmla="*/ 2147483647 w 64" name="T46"/>
              <a:gd fmla="*/ 2147483647 h 55" name="T47"/>
              <a:gd fmla="*/ 2147483647 w 64" name="T48"/>
              <a:gd fmla="*/ 2147483647 h 55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64" name="T75"/>
              <a:gd fmla="*/ 0 h 55" name="T76"/>
              <a:gd fmla="*/ 64 w 64" name="T77"/>
              <a:gd fmla="*/ 55 h 55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55" w="64">
                <a:moveTo>
                  <a:pt x="32" y="46"/>
                </a:moveTo>
                <a:cubicBezTo>
                  <a:pt x="30" y="46"/>
                  <a:pt x="28" y="46"/>
                  <a:pt x="27" y="46"/>
                </a:cubicBezTo>
                <a:cubicBezTo>
                  <a:pt x="22" y="50"/>
                  <a:pt x="16" y="53"/>
                  <a:pt x="10" y="55"/>
                </a:cubicBezTo>
                <a:cubicBezTo>
                  <a:pt x="9" y="55"/>
                  <a:pt x="7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3"/>
                  <a:pt x="5" y="53"/>
                  <a:pt x="5" y="52"/>
                </a:cubicBezTo>
                <a:cubicBezTo>
                  <a:pt x="8" y="49"/>
                  <a:pt x="10" y="47"/>
                  <a:pt x="12" y="41"/>
                </a:cubicBezTo>
                <a:cubicBezTo>
                  <a:pt x="4" y="37"/>
                  <a:pt x="0" y="31"/>
                  <a:pt x="0" y="23"/>
                </a:cubicBezTo>
                <a:cubicBezTo>
                  <a:pt x="0" y="11"/>
                  <a:pt x="14" y="0"/>
                  <a:pt x="32" y="0"/>
                </a:cubicBezTo>
                <a:cubicBezTo>
                  <a:pt x="49" y="0"/>
                  <a:pt x="64" y="11"/>
                  <a:pt x="64" y="23"/>
                </a:cubicBezTo>
                <a:cubicBezTo>
                  <a:pt x="64" y="36"/>
                  <a:pt x="49" y="46"/>
                  <a:pt x="32" y="46"/>
                </a:cubicBezTo>
                <a:close/>
                <a:moveTo>
                  <a:pt x="4" y="23"/>
                </a:moveTo>
                <a:cubicBezTo>
                  <a:pt x="4" y="29"/>
                  <a:pt x="8" y="34"/>
                  <a:pt x="14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5"/>
                  <a:pt x="15" y="47"/>
                  <a:pt x="14" y="49"/>
                </a:cubicBezTo>
                <a:cubicBezTo>
                  <a:pt x="17" y="47"/>
                  <a:pt x="21" y="45"/>
                  <a:pt x="24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2"/>
                  <a:pt x="30" y="42"/>
                  <a:pt x="32" y="42"/>
                </a:cubicBezTo>
                <a:cubicBezTo>
                  <a:pt x="47" y="42"/>
                  <a:pt x="59" y="33"/>
                  <a:pt x="59" y="23"/>
                </a:cubicBezTo>
                <a:cubicBezTo>
                  <a:pt x="59" y="13"/>
                  <a:pt x="47" y="5"/>
                  <a:pt x="32" y="5"/>
                </a:cubicBezTo>
                <a:cubicBezTo>
                  <a:pt x="17" y="5"/>
                  <a:pt x="4" y="13"/>
                  <a:pt x="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1517" name="矩形 15"/>
          <p:cNvSpPr>
            <a:spLocks noChangeArrowheads="1"/>
          </p:cNvSpPr>
          <p:nvPr/>
        </p:nvSpPr>
        <p:spPr bwMode="auto">
          <a:xfrm>
            <a:off x="4368800" y="3149600"/>
            <a:ext cx="3609975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876425" y="531018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19" name="TextBox 13"/>
          <p:cNvSpPr txBox="1">
            <a:spLocks noChangeArrowheads="1"/>
          </p:cNvSpPr>
          <p:nvPr/>
        </p:nvSpPr>
        <p:spPr bwMode="auto">
          <a:xfrm>
            <a:off x="1879600" y="55959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5345113" y="531018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21" name="TextBox 13"/>
          <p:cNvSpPr txBox="1">
            <a:spLocks noChangeArrowheads="1"/>
          </p:cNvSpPr>
          <p:nvPr/>
        </p:nvSpPr>
        <p:spPr bwMode="auto">
          <a:xfrm>
            <a:off x="5349875" y="55959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1522" name="TextBox 13"/>
          <p:cNvSpPr txBox="1">
            <a:spLocks noChangeArrowheads="1"/>
          </p:cNvSpPr>
          <p:nvPr/>
        </p:nvSpPr>
        <p:spPr bwMode="auto">
          <a:xfrm>
            <a:off x="8920163" y="531018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1523" name="TextBox 13"/>
          <p:cNvSpPr txBox="1">
            <a:spLocks noChangeArrowheads="1"/>
          </p:cNvSpPr>
          <p:nvPr/>
        </p:nvSpPr>
        <p:spPr bwMode="auto">
          <a:xfrm>
            <a:off x="8924925" y="55959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930275" y="5013325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1479550" y="53625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4610100" y="50133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5160963" y="53625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6450013" y="501332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7000875" y="53625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8289925" y="50133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8840788" y="53625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0" name="Oval 17"/>
          <p:cNvSpPr>
            <a:spLocks noChangeArrowheads="1"/>
          </p:cNvSpPr>
          <p:nvPr/>
        </p:nvSpPr>
        <p:spPr bwMode="auto">
          <a:xfrm>
            <a:off x="1620838" y="2751138"/>
            <a:ext cx="1360487" cy="1362075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2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41" name="Oval 18"/>
          <p:cNvSpPr>
            <a:spLocks noChangeArrowheads="1"/>
          </p:cNvSpPr>
          <p:nvPr/>
        </p:nvSpPr>
        <p:spPr bwMode="auto">
          <a:xfrm>
            <a:off x="2636838" y="2817813"/>
            <a:ext cx="1663700" cy="1663700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3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42" name="Oval 19"/>
          <p:cNvSpPr>
            <a:spLocks noChangeArrowheads="1"/>
          </p:cNvSpPr>
          <p:nvPr/>
        </p:nvSpPr>
        <p:spPr bwMode="auto">
          <a:xfrm>
            <a:off x="3997325" y="2582863"/>
            <a:ext cx="2132013" cy="2133600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4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43" name="Oval 20"/>
          <p:cNvSpPr>
            <a:spLocks noChangeArrowheads="1"/>
          </p:cNvSpPr>
          <p:nvPr/>
        </p:nvSpPr>
        <p:spPr bwMode="auto">
          <a:xfrm flipH="1">
            <a:off x="5662613" y="2259013"/>
            <a:ext cx="2346325" cy="234632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40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44" name="Oval 21"/>
          <p:cNvSpPr>
            <a:spLocks noChangeArrowheads="1"/>
          </p:cNvSpPr>
          <p:nvPr/>
        </p:nvSpPr>
        <p:spPr bwMode="auto">
          <a:xfrm flipH="1">
            <a:off x="7566025" y="1498600"/>
            <a:ext cx="2982913" cy="298291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ru-RU" sz="60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545" name="Freeform 270"/>
          <p:cNvSpPr>
            <a:spLocks noEditPoints="1"/>
          </p:cNvSpPr>
          <p:nvPr/>
        </p:nvSpPr>
        <p:spPr bwMode="auto">
          <a:xfrm>
            <a:off x="2028825" y="3327400"/>
            <a:ext cx="404813" cy="312738"/>
          </a:xfrm>
          <a:custGeom>
            <a:gdLst>
              <a:gd fmla="*/ 2147483647 w 87" name="T0"/>
              <a:gd fmla="*/ 0 h 67" name="T1"/>
              <a:gd fmla="*/ 2147483647 w 87" name="T2"/>
              <a:gd fmla="*/ 0 h 67" name="T3"/>
              <a:gd fmla="*/ 0 w 87" name="T4"/>
              <a:gd fmla="*/ 2147483647 h 67" name="T5"/>
              <a:gd fmla="*/ 0 w 87" name="T6"/>
              <a:gd fmla="*/ 2147483647 h 67" name="T7"/>
              <a:gd fmla="*/ 2147483647 w 87" name="T8"/>
              <a:gd fmla="*/ 2147483647 h 67" name="T9"/>
              <a:gd fmla="*/ 2147483647 w 87" name="T10"/>
              <a:gd fmla="*/ 2147483647 h 67" name="T11"/>
              <a:gd fmla="*/ 2147483647 w 87" name="T12"/>
              <a:gd fmla="*/ 2147483647 h 67" name="T13"/>
              <a:gd fmla="*/ 2147483647 w 87" name="T14"/>
              <a:gd fmla="*/ 2147483647 h 67" name="T15"/>
              <a:gd fmla="*/ 2147483647 w 87" name="T16"/>
              <a:gd fmla="*/ 0 h 67" name="T17"/>
              <a:gd fmla="*/ 2147483647 w 87" name="T18"/>
              <a:gd fmla="*/ 2147483647 h 67" name="T19"/>
              <a:gd fmla="*/ 2147483647 w 87" name="T20"/>
              <a:gd fmla="*/ 2147483647 h 67" name="T21"/>
              <a:gd fmla="*/ 2147483647 w 87" name="T22"/>
              <a:gd fmla="*/ 2147483647 h 67" name="T23"/>
              <a:gd fmla="*/ 2147483647 w 87" name="T24"/>
              <a:gd fmla="*/ 2147483647 h 67" name="T25"/>
              <a:gd fmla="*/ 2147483647 w 87" name="T26"/>
              <a:gd fmla="*/ 2147483647 h 67" name="T27"/>
              <a:gd fmla="*/ 2147483647 w 87" name="T28"/>
              <a:gd fmla="*/ 2147483647 h 67" name="T29"/>
              <a:gd fmla="*/ 2147483647 w 87" name="T30"/>
              <a:gd fmla="*/ 2147483647 h 67" name="T31"/>
              <a:gd fmla="*/ 2147483647 w 87" name="T32"/>
              <a:gd fmla="*/ 2147483647 h 67" name="T33"/>
              <a:gd fmla="*/ 2147483647 w 87" name="T34"/>
              <a:gd fmla="*/ 2147483647 h 67" name="T35"/>
              <a:gd fmla="*/ 2147483647 w 87" name="T36"/>
              <a:gd fmla="*/ 2147483647 h 67" name="T37"/>
              <a:gd fmla="*/ 2147483647 w 87" name="T38"/>
              <a:gd fmla="*/ 2147483647 h 67" name="T39"/>
              <a:gd fmla="*/ 2147483647 w 87" name="T40"/>
              <a:gd fmla="*/ 2147483647 h 67" name="T41"/>
              <a:gd fmla="*/ 2147483647 w 87" name="T42"/>
              <a:gd fmla="*/ 2147483647 h 67" name="T43"/>
              <a:gd fmla="*/ 2147483647 w 87" name="T44"/>
              <a:gd fmla="*/ 2147483647 h 67" name="T45"/>
              <a:gd fmla="*/ 2147483647 w 87" name="T46"/>
              <a:gd fmla="*/ 2147483647 h 67" name="T47"/>
              <a:gd fmla="*/ 2147483647 w 87" name="T48"/>
              <a:gd fmla="*/ 2147483647 h 67" name="T49"/>
              <a:gd fmla="*/ 2147483647 w 87" name="T50"/>
              <a:gd fmla="*/ 2147483647 h 67" name="T51"/>
              <a:gd fmla="*/ 2147483647 w 87" name="T52"/>
              <a:gd fmla="*/ 2147483647 h 67" name="T53"/>
              <a:gd fmla="*/ 2147483647 w 87" name="T54"/>
              <a:gd fmla="*/ 2147483647 h 67" name="T55"/>
              <a:gd fmla="*/ 2147483647 w 87" name="T56"/>
              <a:gd fmla="*/ 2147483647 h 67" name="T57"/>
              <a:gd fmla="*/ 2147483647 w 87" name="T58"/>
              <a:gd fmla="*/ 2147483647 h 67" name="T59"/>
              <a:gd fmla="*/ 2147483647 w 87" name="T60"/>
              <a:gd fmla="*/ 2147483647 h 67" name="T61"/>
              <a:gd fmla="*/ 2147483647 w 87" name="T62"/>
              <a:gd fmla="*/ 2147483647 h 67" name="T63"/>
              <a:gd fmla="*/ 2147483647 w 87" name="T64"/>
              <a:gd fmla="*/ 2147483647 h 67" name="T65"/>
              <a:gd fmla="*/ 2147483647 w 87" name="T66"/>
              <a:gd fmla="*/ 2147483647 h 67" name="T67"/>
              <a:gd fmla="*/ 2147483647 w 87" name="T68"/>
              <a:gd fmla="*/ 2147483647 h 67" name="T69"/>
              <a:gd fmla="*/ 2147483647 w 87" name="T70"/>
              <a:gd fmla="*/ 2147483647 h 67" name="T71"/>
              <a:gd fmla="*/ 2147483647 w 87" name="T72"/>
              <a:gd fmla="*/ 2147483647 h 67" name="T73"/>
              <a:gd fmla="*/ 2147483647 w 87" name="T74"/>
              <a:gd fmla="*/ 2147483647 h 67" name="T75"/>
              <a:gd fmla="*/ 2147483647 w 87" name="T76"/>
              <a:gd fmla="*/ 2147483647 h 67" name="T77"/>
              <a:gd fmla="*/ 2147483647 w 87" name="T78"/>
              <a:gd fmla="*/ 2147483647 h 67" name="T79"/>
              <a:gd fmla="*/ 2147483647 w 87" name="T80"/>
              <a:gd fmla="*/ 2147483647 h 67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87" name="T123"/>
              <a:gd fmla="*/ 0 h 67" name="T124"/>
              <a:gd fmla="*/ 87 w 87" name="T125"/>
              <a:gd fmla="*/ 67 h 67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67" w="87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1" y="49"/>
                  <a:pt x="11" y="48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lose/>
                <a:moveTo>
                  <a:pt x="23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8" y="53"/>
                  <a:pt x="18" y="54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6"/>
                  <a:pt x="18" y="67"/>
                  <a:pt x="19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3"/>
                  <a:pt x="24" y="52"/>
                  <a:pt x="23" y="52"/>
                </a:cubicBezTo>
                <a:close/>
                <a:moveTo>
                  <a:pt x="81" y="52"/>
                </a:moveTo>
                <a:cubicBezTo>
                  <a:pt x="77" y="52"/>
                  <a:pt x="77" y="52"/>
                  <a:pt x="77" y="52"/>
                </a:cubicBezTo>
                <a:cubicBezTo>
                  <a:pt x="76" y="52"/>
                  <a:pt x="75" y="53"/>
                  <a:pt x="75" y="5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6"/>
                  <a:pt x="76" y="67"/>
                  <a:pt x="77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2" y="67"/>
                  <a:pt x="82" y="66"/>
                  <a:pt x="82" y="6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3"/>
                  <a:pt x="82" y="52"/>
                  <a:pt x="81" y="52"/>
                </a:cubicBezTo>
                <a:close/>
                <a:moveTo>
                  <a:pt x="81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6" y="25"/>
                  <a:pt x="13" y="27"/>
                  <a:pt x="13" y="31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8"/>
                  <a:pt x="16" y="51"/>
                  <a:pt x="19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7" y="48"/>
                  <a:pt x="87" y="4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27"/>
                  <a:pt x="84" y="25"/>
                  <a:pt x="81" y="25"/>
                </a:cubicBezTo>
                <a:close/>
                <a:moveTo>
                  <a:pt x="24" y="24"/>
                </a:moveTo>
                <a:cubicBezTo>
                  <a:pt x="31" y="24"/>
                  <a:pt x="36" y="22"/>
                  <a:pt x="36" y="19"/>
                </a:cubicBezTo>
                <a:cubicBezTo>
                  <a:pt x="36" y="17"/>
                  <a:pt x="31" y="14"/>
                  <a:pt x="24" y="14"/>
                </a:cubicBezTo>
                <a:cubicBezTo>
                  <a:pt x="18" y="14"/>
                  <a:pt x="13" y="17"/>
                  <a:pt x="13" y="19"/>
                </a:cubicBezTo>
                <a:cubicBezTo>
                  <a:pt x="13" y="22"/>
                  <a:pt x="18" y="24"/>
                  <a:pt x="2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6" name="Freeform 271"/>
          <p:cNvSpPr/>
          <p:nvPr/>
        </p:nvSpPr>
        <p:spPr bwMode="auto">
          <a:xfrm>
            <a:off x="3238500" y="3490913"/>
            <a:ext cx="438150" cy="493712"/>
          </a:xfrm>
          <a:custGeom>
            <a:gdLst>
              <a:gd fmla="*/ 2147483647 w 69" name="T0"/>
              <a:gd fmla="*/ 2147483647 h 78" name="T1"/>
              <a:gd fmla="*/ 2147483647 w 69" name="T2"/>
              <a:gd fmla="*/ 2147483647 h 78" name="T3"/>
              <a:gd fmla="*/ 2147483647 w 69" name="T4"/>
              <a:gd fmla="*/ 2147483647 h 78" name="T5"/>
              <a:gd fmla="*/ 2147483647 w 69" name="T6"/>
              <a:gd fmla="*/ 0 h 78" name="T7"/>
              <a:gd fmla="*/ 2147483647 w 69" name="T8"/>
              <a:gd fmla="*/ 0 h 78" name="T9"/>
              <a:gd fmla="*/ 2147483647 w 69" name="T10"/>
              <a:gd fmla="*/ 2147483647 h 78" name="T11"/>
              <a:gd fmla="*/ 2147483647 w 69" name="T12"/>
              <a:gd fmla="*/ 2147483647 h 78" name="T13"/>
              <a:gd fmla="*/ 2147483647 w 69" name="T14"/>
              <a:gd fmla="*/ 2147483647 h 78" name="T15"/>
              <a:gd fmla="*/ 0 w 69" name="T16"/>
              <a:gd fmla="*/ 2147483647 h 78" name="T17"/>
              <a:gd fmla="*/ 0 w 69" name="T18"/>
              <a:gd fmla="*/ 2147483647 h 78" name="T19"/>
              <a:gd fmla="*/ 2147483647 w 69" name="T20"/>
              <a:gd fmla="*/ 2147483647 h 78" name="T21"/>
              <a:gd fmla="*/ 2147483647 w 69" name="T22"/>
              <a:gd fmla="*/ 2147483647 h 78" name="T23"/>
              <a:gd fmla="*/ 2147483647 w 69" name="T24"/>
              <a:gd fmla="*/ 2147483647 h 78" name="T25"/>
              <a:gd fmla="*/ 2147483647 w 69" name="T26"/>
              <a:gd fmla="*/ 2147483647 h 78" name="T27"/>
              <a:gd fmla="*/ 2147483647 w 69" name="T28"/>
              <a:gd fmla="*/ 2147483647 h 78" name="T29"/>
              <a:gd fmla="*/ 2147483647 w 69" name="T30"/>
              <a:gd fmla="*/ 2147483647 h 78" name="T31"/>
              <a:gd fmla="*/ 2147483647 w 69" name="T32"/>
              <a:gd fmla="*/ 2147483647 h 78" name="T33"/>
              <a:gd fmla="*/ 2147483647 w 69" name="T34"/>
              <a:gd fmla="*/ 2147483647 h 78" name="T35"/>
              <a:gd fmla="*/ 2147483647 w 69" name="T36"/>
              <a:gd fmla="*/ 2147483647 h 78" name="T37"/>
              <a:gd fmla="*/ 2147483647 w 69" name="T38"/>
              <a:gd fmla="*/ 2147483647 h 78" name="T39"/>
              <a:gd fmla="*/ 2147483647 w 69" name="T40"/>
              <a:gd fmla="*/ 2147483647 h 7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w 69" name="T63"/>
              <a:gd fmla="*/ 0 h 78" name="T64"/>
              <a:gd fmla="*/ 69 w 69" name="T65"/>
              <a:gd fmla="*/ 78 h 78" name="T66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T66" l="T63" r="T65" t="T64"/>
            <a:pathLst>
              <a:path h="78" w="69">
                <a:moveTo>
                  <a:pt x="66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0" y="0"/>
                  <a:pt x="4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1"/>
                </a:cubicBezTo>
                <a:cubicBezTo>
                  <a:pt x="27" y="7"/>
                  <a:pt x="27" y="7"/>
                  <a:pt x="27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1"/>
                  <a:pt x="2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8" y="78"/>
                  <a:pt x="29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1" y="77"/>
                  <a:pt x="41" y="77"/>
                </a:cubicBezTo>
                <a:cubicBezTo>
                  <a:pt x="41" y="31"/>
                  <a:pt x="41" y="31"/>
                  <a:pt x="4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7" y="31"/>
                  <a:pt x="69" y="30"/>
                  <a:pt x="69" y="2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8"/>
                  <a:pt x="67" y="7"/>
                  <a:pt x="6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7" name="Freeform 272"/>
          <p:cNvSpPr>
            <a:spLocks noEditPoints="1"/>
          </p:cNvSpPr>
          <p:nvPr/>
        </p:nvSpPr>
        <p:spPr bwMode="auto">
          <a:xfrm>
            <a:off x="4811713" y="3432175"/>
            <a:ext cx="504825" cy="522288"/>
          </a:xfrm>
          <a:custGeom>
            <a:gdLst>
              <a:gd fmla="*/ 2147483647 w 105" name="T0"/>
              <a:gd fmla="*/ 2147483647 h 109" name="T1"/>
              <a:gd fmla="*/ 2147483647 w 105" name="T2"/>
              <a:gd fmla="*/ 2147483647 h 109" name="T3"/>
              <a:gd fmla="*/ 2147483647 w 105" name="T4"/>
              <a:gd fmla="*/ 2147483647 h 109" name="T5"/>
              <a:gd fmla="*/ 2147483647 w 105" name="T6"/>
              <a:gd fmla="*/ 2147483647 h 109" name="T7"/>
              <a:gd fmla="*/ 2147483647 w 105" name="T8"/>
              <a:gd fmla="*/ 2147483647 h 109" name="T9"/>
              <a:gd fmla="*/ 2147483647 w 105" name="T10"/>
              <a:gd fmla="*/ 2147483647 h 109" name="T11"/>
              <a:gd fmla="*/ 2147483647 w 105" name="T12"/>
              <a:gd fmla="*/ 2147483647 h 109" name="T13"/>
              <a:gd fmla="*/ 2147483647 w 105" name="T14"/>
              <a:gd fmla="*/ 2147483647 h 109" name="T15"/>
              <a:gd fmla="*/ 2147483647 w 105" name="T16"/>
              <a:gd fmla="*/ 2147483647 h 109" name="T17"/>
              <a:gd fmla="*/ 2147483647 w 105" name="T18"/>
              <a:gd fmla="*/ 2147483647 h 109" name="T19"/>
              <a:gd fmla="*/ 2147483647 w 105" name="T20"/>
              <a:gd fmla="*/ 2147483647 h 109" name="T21"/>
              <a:gd fmla="*/ 2147483647 w 105" name="T22"/>
              <a:gd fmla="*/ 2147483647 h 109" name="T23"/>
              <a:gd fmla="*/ 2147483647 w 105" name="T24"/>
              <a:gd fmla="*/ 2147483647 h 109" name="T25"/>
              <a:gd fmla="*/ 2147483647 w 105" name="T26"/>
              <a:gd fmla="*/ 2147483647 h 109" name="T27"/>
              <a:gd fmla="*/ 2147483647 w 105" name="T28"/>
              <a:gd fmla="*/ 2147483647 h 109" name="T29"/>
              <a:gd fmla="*/ 2147483647 w 105" name="T30"/>
              <a:gd fmla="*/ 2147483647 h 109" name="T31"/>
              <a:gd fmla="*/ 2147483647 w 105" name="T32"/>
              <a:gd fmla="*/ 2147483647 h 109" name="T33"/>
              <a:gd fmla="*/ 2147483647 w 105" name="T34"/>
              <a:gd fmla="*/ 2147483647 h 109" name="T35"/>
              <a:gd fmla="*/ 2147483647 w 105" name="T36"/>
              <a:gd fmla="*/ 2147483647 h 109" name="T37"/>
              <a:gd fmla="*/ 2147483647 w 105" name="T38"/>
              <a:gd fmla="*/ 2147483647 h 109" name="T39"/>
              <a:gd fmla="*/ 2147483647 w 105" name="T40"/>
              <a:gd fmla="*/ 2147483647 h 109" name="T41"/>
              <a:gd fmla="*/ 2147483647 w 105" name="T42"/>
              <a:gd fmla="*/ 2147483647 h 109" name="T43"/>
              <a:gd fmla="*/ 2147483647 w 105" name="T44"/>
              <a:gd fmla="*/ 2147483647 h 109" name="T45"/>
              <a:gd fmla="*/ 2147483647 w 105" name="T46"/>
              <a:gd fmla="*/ 2147483647 h 109" name="T47"/>
              <a:gd fmla="*/ 2147483647 w 105" name="T48"/>
              <a:gd fmla="*/ 2147483647 h 109" name="T49"/>
              <a:gd fmla="*/ 0 w 105" name="T50"/>
              <a:gd fmla="*/ 2147483647 h 109" name="T51"/>
              <a:gd fmla="*/ 2147483647 w 105" name="T52"/>
              <a:gd fmla="*/ 2147483647 h 109" name="T53"/>
              <a:gd fmla="*/ 2147483647 w 105" name="T54"/>
              <a:gd fmla="*/ 2147483647 h 109" name="T55"/>
              <a:gd fmla="*/ 2147483647 w 105" name="T56"/>
              <a:gd fmla="*/ 2147483647 h 109" name="T57"/>
              <a:gd fmla="*/ 2147483647 w 105" name="T58"/>
              <a:gd fmla="*/ 2147483647 h 109" name="T59"/>
              <a:gd fmla="*/ 2147483647 w 105" name="T60"/>
              <a:gd fmla="*/ 2147483647 h 109" name="T61"/>
              <a:gd fmla="*/ 2147483647 w 105" name="T62"/>
              <a:gd fmla="*/ 2147483647 h 109" name="T63"/>
              <a:gd fmla="*/ 2147483647 w 105" name="T64"/>
              <a:gd fmla="*/ 2147483647 h 109" name="T65"/>
              <a:gd fmla="*/ 2147483647 w 105" name="T66"/>
              <a:gd fmla="*/ 2147483647 h 109" name="T67"/>
              <a:gd fmla="*/ 2147483647 w 105" name="T68"/>
              <a:gd fmla="*/ 2147483647 h 109" name="T69"/>
              <a:gd fmla="*/ 2147483647 w 105" name="T70"/>
              <a:gd fmla="*/ 2147483647 h 109" name="T71"/>
              <a:gd fmla="*/ 2147483647 w 105" name="T72"/>
              <a:gd fmla="*/ 2147483647 h 109" name="T73"/>
              <a:gd fmla="*/ 2147483647 w 105" name="T74"/>
              <a:gd fmla="*/ 2147483647 h 109" name="T75"/>
              <a:gd fmla="*/ 2147483647 w 105" name="T76"/>
              <a:gd fmla="*/ 2147483647 h 109" name="T77"/>
              <a:gd fmla="*/ 2147483647 w 105" name="T78"/>
              <a:gd fmla="*/ 2147483647 h 109" name="T79"/>
              <a:gd fmla="*/ 2147483647 w 105" name="T80"/>
              <a:gd fmla="*/ 2147483647 h 109" name="T81"/>
              <a:gd fmla="*/ 2147483647 w 105" name="T82"/>
              <a:gd fmla="*/ 2147483647 h 109" name="T83"/>
              <a:gd fmla="*/ 2147483647 w 105" name="T84"/>
              <a:gd fmla="*/ 2147483647 h 109" name="T85"/>
              <a:gd fmla="*/ 2147483647 w 105" name="T86"/>
              <a:gd fmla="*/ 2147483647 h 109" name="T87"/>
              <a:gd fmla="*/ 2147483647 w 105" name="T88"/>
              <a:gd fmla="*/ 2147483647 h 109" name="T89"/>
              <a:gd fmla="*/ 2147483647 w 105" name="T90"/>
              <a:gd fmla="*/ 2147483647 h 109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105" name="T138"/>
              <a:gd fmla="*/ 0 h 109" name="T139"/>
              <a:gd fmla="*/ 105 w 105" name="T140"/>
              <a:gd fmla="*/ 109 h 109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109" w="105">
                <a:moveTo>
                  <a:pt x="29" y="37"/>
                </a:moveTo>
                <a:cubicBezTo>
                  <a:pt x="29" y="37"/>
                  <a:pt x="30" y="37"/>
                  <a:pt x="31" y="37"/>
                </a:cubicBezTo>
                <a:cubicBezTo>
                  <a:pt x="33" y="37"/>
                  <a:pt x="35" y="37"/>
                  <a:pt x="37" y="36"/>
                </a:cubicBezTo>
                <a:cubicBezTo>
                  <a:pt x="39" y="35"/>
                  <a:pt x="40" y="35"/>
                  <a:pt x="41" y="35"/>
                </a:cubicBezTo>
                <a:cubicBezTo>
                  <a:pt x="40" y="36"/>
                  <a:pt x="37" y="37"/>
                  <a:pt x="34" y="38"/>
                </a:cubicBezTo>
                <a:cubicBezTo>
                  <a:pt x="33" y="39"/>
                  <a:pt x="32" y="39"/>
                  <a:pt x="30" y="40"/>
                </a:cubicBezTo>
                <a:cubicBezTo>
                  <a:pt x="30" y="41"/>
                  <a:pt x="29" y="41"/>
                  <a:pt x="29" y="42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4"/>
                  <a:pt x="28" y="45"/>
                  <a:pt x="28" y="45"/>
                </a:cubicBezTo>
                <a:cubicBezTo>
                  <a:pt x="28" y="46"/>
                  <a:pt x="29" y="47"/>
                  <a:pt x="30" y="47"/>
                </a:cubicBezTo>
                <a:cubicBezTo>
                  <a:pt x="31" y="48"/>
                  <a:pt x="32" y="48"/>
                  <a:pt x="34" y="48"/>
                </a:cubicBezTo>
                <a:cubicBezTo>
                  <a:pt x="36" y="48"/>
                  <a:pt x="38" y="48"/>
                  <a:pt x="40" y="49"/>
                </a:cubicBezTo>
                <a:cubicBezTo>
                  <a:pt x="41" y="49"/>
                  <a:pt x="41" y="49"/>
                  <a:pt x="42" y="49"/>
                </a:cubicBezTo>
                <a:cubicBezTo>
                  <a:pt x="41" y="49"/>
                  <a:pt x="40" y="50"/>
                  <a:pt x="39" y="50"/>
                </a:cubicBezTo>
                <a:cubicBezTo>
                  <a:pt x="37" y="51"/>
                  <a:pt x="34" y="52"/>
                  <a:pt x="32" y="53"/>
                </a:cubicBezTo>
                <a:cubicBezTo>
                  <a:pt x="29" y="53"/>
                  <a:pt x="27" y="54"/>
                  <a:pt x="27" y="54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32" y="57"/>
                  <a:pt x="36" y="56"/>
                </a:cubicBezTo>
                <a:cubicBezTo>
                  <a:pt x="38" y="55"/>
                  <a:pt x="41" y="54"/>
                  <a:pt x="42" y="53"/>
                </a:cubicBezTo>
                <a:cubicBezTo>
                  <a:pt x="43" y="53"/>
                  <a:pt x="44" y="52"/>
                  <a:pt x="45" y="51"/>
                </a:cubicBezTo>
                <a:cubicBezTo>
                  <a:pt x="45" y="51"/>
                  <a:pt x="46" y="50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5" y="46"/>
                  <a:pt x="44" y="46"/>
                </a:cubicBezTo>
                <a:cubicBezTo>
                  <a:pt x="43" y="45"/>
                  <a:pt x="42" y="45"/>
                  <a:pt x="40" y="45"/>
                </a:cubicBezTo>
                <a:cubicBezTo>
                  <a:pt x="38" y="44"/>
                  <a:pt x="36" y="44"/>
                  <a:pt x="34" y="44"/>
                </a:cubicBezTo>
                <a:cubicBezTo>
                  <a:pt x="33" y="44"/>
                  <a:pt x="33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7" y="42"/>
                  <a:pt x="40" y="40"/>
                </a:cubicBezTo>
                <a:cubicBezTo>
                  <a:pt x="41" y="40"/>
                  <a:pt x="42" y="39"/>
                  <a:pt x="43" y="38"/>
                </a:cubicBezTo>
                <a:cubicBezTo>
                  <a:pt x="44" y="38"/>
                  <a:pt x="45" y="37"/>
                  <a:pt x="45" y="37"/>
                </a:cubicBezTo>
                <a:cubicBezTo>
                  <a:pt x="45" y="36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3"/>
                  <a:pt x="45" y="32"/>
                  <a:pt x="44" y="31"/>
                </a:cubicBezTo>
                <a:cubicBezTo>
                  <a:pt x="43" y="31"/>
                  <a:pt x="42" y="31"/>
                  <a:pt x="42" y="31"/>
                </a:cubicBezTo>
                <a:cubicBezTo>
                  <a:pt x="40" y="31"/>
                  <a:pt x="38" y="32"/>
                  <a:pt x="36" y="32"/>
                </a:cubicBezTo>
                <a:cubicBezTo>
                  <a:pt x="34" y="33"/>
                  <a:pt x="32" y="33"/>
                  <a:pt x="31" y="33"/>
                </a:cubicBezTo>
                <a:cubicBezTo>
                  <a:pt x="31" y="33"/>
                  <a:pt x="30" y="33"/>
                  <a:pt x="30" y="33"/>
                </a:cubicBezTo>
                <a:cubicBezTo>
                  <a:pt x="30" y="33"/>
                  <a:pt x="31" y="32"/>
                  <a:pt x="32" y="31"/>
                </a:cubicBezTo>
                <a:cubicBezTo>
                  <a:pt x="33" y="29"/>
                  <a:pt x="35" y="27"/>
                  <a:pt x="37" y="26"/>
                </a:cubicBezTo>
                <a:cubicBezTo>
                  <a:pt x="38" y="25"/>
                  <a:pt x="39" y="24"/>
                  <a:pt x="40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6" y="22"/>
                  <a:pt x="33" y="24"/>
                </a:cubicBezTo>
                <a:cubicBezTo>
                  <a:pt x="31" y="25"/>
                  <a:pt x="30" y="27"/>
                  <a:pt x="29" y="28"/>
                </a:cubicBezTo>
                <a:cubicBezTo>
                  <a:pt x="28" y="30"/>
                  <a:pt x="26" y="31"/>
                  <a:pt x="26" y="33"/>
                </a:cubicBezTo>
                <a:cubicBezTo>
                  <a:pt x="26" y="34"/>
                  <a:pt x="27" y="34"/>
                  <a:pt x="27" y="35"/>
                </a:cubicBezTo>
                <a:cubicBezTo>
                  <a:pt x="27" y="36"/>
                  <a:pt x="28" y="36"/>
                  <a:pt x="29" y="37"/>
                </a:cubicBezTo>
                <a:close/>
                <a:moveTo>
                  <a:pt x="53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9"/>
                  <a:pt x="53" y="109"/>
                </a:cubicBezTo>
                <a:cubicBezTo>
                  <a:pt x="82" y="109"/>
                  <a:pt x="105" y="84"/>
                  <a:pt x="105" y="54"/>
                </a:cubicBezTo>
                <a:cubicBezTo>
                  <a:pt x="105" y="24"/>
                  <a:pt x="82" y="0"/>
                  <a:pt x="53" y="0"/>
                </a:cubicBezTo>
                <a:close/>
                <a:moveTo>
                  <a:pt x="18" y="80"/>
                </a:moveTo>
                <a:cubicBezTo>
                  <a:pt x="13" y="73"/>
                  <a:pt x="10" y="64"/>
                  <a:pt x="10" y="54"/>
                </a:cubicBezTo>
                <a:cubicBezTo>
                  <a:pt x="10" y="42"/>
                  <a:pt x="15" y="31"/>
                  <a:pt x="23" y="23"/>
                </a:cubicBezTo>
                <a:cubicBezTo>
                  <a:pt x="30" y="15"/>
                  <a:pt x="41" y="10"/>
                  <a:pt x="53" y="10"/>
                </a:cubicBezTo>
                <a:cubicBezTo>
                  <a:pt x="62" y="10"/>
                  <a:pt x="70" y="14"/>
                  <a:pt x="77" y="19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6" y="60"/>
                  <a:pt x="35" y="61"/>
                  <a:pt x="35" y="62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1"/>
                  <a:pt x="25" y="61"/>
                  <a:pt x="25" y="6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3"/>
                  <a:pt x="25" y="73"/>
                </a:cubicBezTo>
                <a:lnTo>
                  <a:pt x="18" y="80"/>
                </a:lnTo>
                <a:close/>
                <a:moveTo>
                  <a:pt x="25" y="72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6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4" y="61"/>
                  <a:pt x="34" y="62"/>
                  <a:pt x="34" y="62"/>
                </a:cubicBezTo>
                <a:cubicBezTo>
                  <a:pt x="34" y="64"/>
                  <a:pt x="34" y="64"/>
                  <a:pt x="34" y="64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2"/>
                  <a:pt x="25" y="72"/>
                  <a:pt x="25" y="72"/>
                </a:cubicBezTo>
                <a:close/>
                <a:moveTo>
                  <a:pt x="82" y="85"/>
                </a:moveTo>
                <a:cubicBezTo>
                  <a:pt x="75" y="93"/>
                  <a:pt x="64" y="98"/>
                  <a:pt x="53" y="98"/>
                </a:cubicBezTo>
                <a:cubicBezTo>
                  <a:pt x="43" y="98"/>
                  <a:pt x="35" y="95"/>
                  <a:pt x="28" y="90"/>
                </a:cubicBezTo>
                <a:cubicBezTo>
                  <a:pt x="43" y="74"/>
                  <a:pt x="43" y="74"/>
                  <a:pt x="43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4"/>
                  <a:pt x="80" y="73"/>
                  <a:pt x="80" y="7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1"/>
                  <a:pt x="79" y="60"/>
                  <a:pt x="7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87" y="28"/>
                  <a:pt x="87" y="28"/>
                  <a:pt x="87" y="28"/>
                </a:cubicBezTo>
                <a:cubicBezTo>
                  <a:pt x="92" y="36"/>
                  <a:pt x="95" y="45"/>
                  <a:pt x="95" y="54"/>
                </a:cubicBezTo>
                <a:cubicBezTo>
                  <a:pt x="95" y="66"/>
                  <a:pt x="90" y="77"/>
                  <a:pt x="8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8" name="Freeform 543"/>
          <p:cNvSpPr>
            <a:spLocks noEditPoints="1"/>
          </p:cNvSpPr>
          <p:nvPr/>
        </p:nvSpPr>
        <p:spPr bwMode="auto">
          <a:xfrm>
            <a:off x="8601075" y="2660650"/>
            <a:ext cx="979488" cy="733425"/>
          </a:xfrm>
          <a:custGeom>
            <a:gdLst>
              <a:gd fmla="*/ 0 w 95" name="T0"/>
              <a:gd fmla="*/ 2147483647 h 71" name="T1"/>
              <a:gd fmla="*/ 2147483647 w 95" name="T2"/>
              <a:gd fmla="*/ 2147483647 h 71" name="T3"/>
              <a:gd fmla="*/ 2147483647 w 95" name="T4"/>
              <a:gd fmla="*/ 2147483647 h 71" name="T5"/>
              <a:gd fmla="*/ 0 w 95" name="T6"/>
              <a:gd fmla="*/ 2147483647 h 71" name="T7"/>
              <a:gd fmla="*/ 2147483647 w 95" name="T8"/>
              <a:gd fmla="*/ 2147483647 h 71" name="T9"/>
              <a:gd fmla="*/ 2147483647 w 95" name="T10"/>
              <a:gd fmla="*/ 2147483647 h 71" name="T11"/>
              <a:gd fmla="*/ 2147483647 w 95" name="T12"/>
              <a:gd fmla="*/ 0 h 71" name="T13"/>
              <a:gd fmla="*/ 2147483647 w 95" name="T14"/>
              <a:gd fmla="*/ 2147483647 h 71" name="T15"/>
              <a:gd fmla="*/ 2147483647 w 95" name="T16"/>
              <a:gd fmla="*/ 2147483647 h 71" name="T17"/>
              <a:gd fmla="*/ 2147483647 w 95" name="T18"/>
              <a:gd fmla="*/ 2147483647 h 71" name="T19"/>
              <a:gd fmla="*/ 2147483647 w 95" name="T20"/>
              <a:gd fmla="*/ 2147483647 h 71" name="T21"/>
              <a:gd fmla="*/ 2147483647 w 95" name="T22"/>
              <a:gd fmla="*/ 2147483647 h 71" name="T23"/>
              <a:gd fmla="*/ 2147483647 w 95" name="T24"/>
              <a:gd fmla="*/ 2147483647 h 71" name="T25"/>
              <a:gd fmla="*/ 2147483647 w 95" name="T26"/>
              <a:gd fmla="*/ 2147483647 h 71" name="T27"/>
              <a:gd fmla="*/ 2147483647 w 95" name="T28"/>
              <a:gd fmla="*/ 2147483647 h 71" name="T29"/>
              <a:gd fmla="*/ 2147483647 w 95" name="T30"/>
              <a:gd fmla="*/ 0 h 71" name="T31"/>
              <a:gd fmla="*/ 2147483647 w 95" name="T32"/>
              <a:gd fmla="*/ 2147483647 h 71" name="T33"/>
              <a:gd fmla="*/ 2147483647 w 95" name="T34"/>
              <a:gd fmla="*/ 2147483647 h 7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95" name="T54"/>
              <a:gd fmla="*/ 0 h 71" name="T55"/>
              <a:gd fmla="*/ 95 w 95" name="T56"/>
              <a:gd fmla="*/ 71 h 71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71" w="95">
                <a:moveTo>
                  <a:pt x="0" y="71"/>
                </a:moveTo>
                <a:cubicBezTo>
                  <a:pt x="44" y="71"/>
                  <a:pt x="44" y="71"/>
                  <a:pt x="44" y="71"/>
                </a:cubicBezTo>
                <a:cubicBezTo>
                  <a:pt x="22" y="33"/>
                  <a:pt x="22" y="33"/>
                  <a:pt x="22" y="33"/>
                </a:cubicBezTo>
                <a:lnTo>
                  <a:pt x="0" y="71"/>
                </a:lnTo>
                <a:close/>
                <a:moveTo>
                  <a:pt x="22" y="27"/>
                </a:moveTo>
                <a:cubicBezTo>
                  <a:pt x="30" y="27"/>
                  <a:pt x="36" y="21"/>
                  <a:pt x="36" y="14"/>
                </a:cubicBezTo>
                <a:cubicBezTo>
                  <a:pt x="36" y="6"/>
                  <a:pt x="30" y="0"/>
                  <a:pt x="22" y="0"/>
                </a:cubicBezTo>
                <a:cubicBezTo>
                  <a:pt x="15" y="0"/>
                  <a:pt x="9" y="6"/>
                  <a:pt x="9" y="14"/>
                </a:cubicBezTo>
                <a:cubicBezTo>
                  <a:pt x="9" y="21"/>
                  <a:pt x="15" y="27"/>
                  <a:pt x="22" y="27"/>
                </a:cubicBezTo>
                <a:close/>
                <a:moveTo>
                  <a:pt x="51" y="33"/>
                </a:moveTo>
                <a:cubicBezTo>
                  <a:pt x="73" y="71"/>
                  <a:pt x="73" y="71"/>
                  <a:pt x="73" y="71"/>
                </a:cubicBezTo>
                <a:cubicBezTo>
                  <a:pt x="95" y="33"/>
                  <a:pt x="95" y="33"/>
                  <a:pt x="95" y="33"/>
                </a:cubicBezTo>
                <a:lnTo>
                  <a:pt x="51" y="33"/>
                </a:lnTo>
                <a:close/>
                <a:moveTo>
                  <a:pt x="73" y="27"/>
                </a:moveTo>
                <a:cubicBezTo>
                  <a:pt x="81" y="27"/>
                  <a:pt x="87" y="21"/>
                  <a:pt x="87" y="14"/>
                </a:cubicBezTo>
                <a:cubicBezTo>
                  <a:pt x="87" y="6"/>
                  <a:pt x="81" y="0"/>
                  <a:pt x="73" y="0"/>
                </a:cubicBezTo>
                <a:cubicBezTo>
                  <a:pt x="66" y="0"/>
                  <a:pt x="59" y="6"/>
                  <a:pt x="59" y="14"/>
                </a:cubicBezTo>
                <a:cubicBezTo>
                  <a:pt x="59" y="21"/>
                  <a:pt x="66" y="27"/>
                  <a:pt x="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9" name="Freeform 547"/>
          <p:cNvSpPr>
            <a:spLocks noEditPoints="1"/>
          </p:cNvSpPr>
          <p:nvPr/>
        </p:nvSpPr>
        <p:spPr bwMode="auto">
          <a:xfrm>
            <a:off x="6523038" y="3273425"/>
            <a:ext cx="649287" cy="465138"/>
          </a:xfrm>
          <a:custGeom>
            <a:gdLst>
              <a:gd fmla="*/ 2147483647 w 102" name="T0"/>
              <a:gd fmla="*/ 2147483647 h 73" name="T1"/>
              <a:gd fmla="*/ 2147483647 w 102" name="T2"/>
              <a:gd fmla="*/ 2147483647 h 73" name="T3"/>
              <a:gd fmla="*/ 2147483647 w 102" name="T4"/>
              <a:gd fmla="*/ 2147483647 h 73" name="T5"/>
              <a:gd fmla="*/ 2147483647 w 102" name="T6"/>
              <a:gd fmla="*/ 2147483647 h 73" name="T7"/>
              <a:gd fmla="*/ 2147483647 w 102" name="T8"/>
              <a:gd fmla="*/ 2147483647 h 73" name="T9"/>
              <a:gd fmla="*/ 2147483647 w 102" name="T10"/>
              <a:gd fmla="*/ 2147483647 h 73" name="T11"/>
              <a:gd fmla="*/ 2147483647 w 102" name="T12"/>
              <a:gd fmla="*/ 2147483647 h 73" name="T13"/>
              <a:gd fmla="*/ 2147483647 w 102" name="T14"/>
              <a:gd fmla="*/ 2147483647 h 73" name="T15"/>
              <a:gd fmla="*/ 2147483647 w 102" name="T16"/>
              <a:gd fmla="*/ 2147483647 h 73" name="T17"/>
              <a:gd fmla="*/ 2147483647 w 102" name="T18"/>
              <a:gd fmla="*/ 2147483647 h 73" name="T19"/>
              <a:gd fmla="*/ 2147483647 w 102" name="T20"/>
              <a:gd fmla="*/ 2147483647 h 73" name="T21"/>
              <a:gd fmla="*/ 2147483647 w 102" name="T22"/>
              <a:gd fmla="*/ 2147483647 h 73" name="T23"/>
              <a:gd fmla="*/ 2147483647 w 102" name="T24"/>
              <a:gd fmla="*/ 2147483647 h 73" name="T25"/>
              <a:gd fmla="*/ 2147483647 w 102" name="T26"/>
              <a:gd fmla="*/ 0 h 73" name="T27"/>
              <a:gd fmla="*/ 2147483647 w 102" name="T28"/>
              <a:gd fmla="*/ 0 h 73" name="T29"/>
              <a:gd fmla="*/ 0 w 102" name="T30"/>
              <a:gd fmla="*/ 2147483647 h 73" name="T31"/>
              <a:gd fmla="*/ 0 w 102" name="T32"/>
              <a:gd fmla="*/ 2147483647 h 73" name="T33"/>
              <a:gd fmla="*/ 2147483647 w 102" name="T34"/>
              <a:gd fmla="*/ 2147483647 h 73" name="T35"/>
              <a:gd fmla="*/ 2147483647 w 102" name="T36"/>
              <a:gd fmla="*/ 2147483647 h 73" name="T37"/>
              <a:gd fmla="*/ 2147483647 w 102" name="T38"/>
              <a:gd fmla="*/ 2147483647 h 73" name="T39"/>
              <a:gd fmla="*/ 2147483647 w 102" name="T40"/>
              <a:gd fmla="*/ 2147483647 h 73" name="T41"/>
              <a:gd fmla="*/ 2147483647 w 102" name="T42"/>
              <a:gd fmla="*/ 2147483647 h 73" name="T43"/>
              <a:gd fmla="*/ 2147483647 w 102" name="T44"/>
              <a:gd fmla="*/ 2147483647 h 73" name="T45"/>
              <a:gd fmla="*/ 2147483647 w 102" name="T46"/>
              <a:gd fmla="*/ 2147483647 h 73" name="T47"/>
              <a:gd fmla="*/ 2147483647 w 102" name="T48"/>
              <a:gd fmla="*/ 2147483647 h 73" name="T49"/>
              <a:gd fmla="*/ 2147483647 w 102" name="T50"/>
              <a:gd fmla="*/ 2147483647 h 73" name="T51"/>
              <a:gd fmla="*/ 2147483647 w 102" name="T52"/>
              <a:gd fmla="*/ 2147483647 h 73" name="T53"/>
              <a:gd fmla="*/ 2147483647 w 102" name="T54"/>
              <a:gd fmla="*/ 2147483647 h 73" name="T55"/>
              <a:gd fmla="*/ 2147483647 w 102" name="T56"/>
              <a:gd fmla="*/ 2147483647 h 73" name="T57"/>
              <a:gd fmla="*/ 2147483647 w 102" name="T58"/>
              <a:gd fmla="*/ 2147483647 h 73" name="T59"/>
              <a:gd fmla="*/ 2147483647 w 102" name="T60"/>
              <a:gd fmla="*/ 2147483647 h 73" name="T61"/>
              <a:gd fmla="*/ 2147483647 w 102" name="T62"/>
              <a:gd fmla="*/ 2147483647 h 73" name="T63"/>
              <a:gd fmla="*/ 2147483647 w 102" name="T64"/>
              <a:gd fmla="*/ 2147483647 h 73" name="T65"/>
              <a:gd fmla="*/ 2147483647 w 102" name="T66"/>
              <a:gd fmla="*/ 2147483647 h 73" name="T67"/>
              <a:gd fmla="*/ 2147483647 w 102" name="T68"/>
              <a:gd fmla="*/ 2147483647 h 73" name="T69"/>
              <a:gd fmla="*/ 2147483647 w 102" name="T70"/>
              <a:gd fmla="*/ 2147483647 h 73" name="T71"/>
              <a:gd fmla="*/ 2147483647 w 102" name="T72"/>
              <a:gd fmla="*/ 2147483647 h 73" name="T73"/>
              <a:gd fmla="*/ 2147483647 w 102" name="T74"/>
              <a:gd fmla="*/ 2147483647 h 73" name="T75"/>
              <a:gd fmla="*/ 2147483647 w 102" name="T76"/>
              <a:gd fmla="*/ 0 h 73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w 102" name="T117"/>
              <a:gd fmla="*/ 0 h 73" name="T118"/>
              <a:gd fmla="*/ 102 w 102" name="T119"/>
              <a:gd fmla="*/ 73 h 73" name="T120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T120" l="T117" r="T119" t="T118"/>
            <a:pathLst>
              <a:path h="73" w="102">
                <a:moveTo>
                  <a:pt x="58" y="47"/>
                </a:moveTo>
                <a:cubicBezTo>
                  <a:pt x="57" y="47"/>
                  <a:pt x="57" y="46"/>
                  <a:pt x="56" y="46"/>
                </a:cubicBezTo>
                <a:cubicBezTo>
                  <a:pt x="55" y="47"/>
                  <a:pt x="53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49" y="47"/>
                  <a:pt x="48" y="47"/>
                  <a:pt x="46" y="46"/>
                </a:cubicBezTo>
                <a:cubicBezTo>
                  <a:pt x="46" y="46"/>
                  <a:pt x="45" y="47"/>
                  <a:pt x="45" y="47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5" y="73"/>
                  <a:pt x="5" y="73"/>
                </a:cubicBezTo>
                <a:cubicBezTo>
                  <a:pt x="6" y="73"/>
                  <a:pt x="6" y="73"/>
                  <a:pt x="7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lnTo>
                  <a:pt x="58" y="47"/>
                </a:lnTo>
                <a:close/>
                <a:moveTo>
                  <a:pt x="9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1" y="71"/>
                  <a:pt x="3" y="72"/>
                </a:cubicBezTo>
                <a:cubicBezTo>
                  <a:pt x="3" y="71"/>
                  <a:pt x="3" y="70"/>
                  <a:pt x="4" y="70"/>
                </a:cubicBezTo>
                <a:cubicBezTo>
                  <a:pt x="42" y="44"/>
                  <a:pt x="42" y="44"/>
                  <a:pt x="42" y="4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1"/>
                  <a:pt x="3" y="10"/>
                </a:cubicBezTo>
                <a:cubicBezTo>
                  <a:pt x="4" y="9"/>
                  <a:pt x="5" y="9"/>
                  <a:pt x="6" y="10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1"/>
                  <a:pt x="46" y="42"/>
                  <a:pt x="46" y="42"/>
                </a:cubicBezTo>
                <a:cubicBezTo>
                  <a:pt x="48" y="43"/>
                  <a:pt x="49" y="43"/>
                  <a:pt x="51" y="43"/>
                </a:cubicBezTo>
                <a:cubicBezTo>
                  <a:pt x="53" y="43"/>
                  <a:pt x="55" y="43"/>
                  <a:pt x="56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7" y="9"/>
                  <a:pt x="98" y="9"/>
                  <a:pt x="99" y="10"/>
                </a:cubicBezTo>
                <a:cubicBezTo>
                  <a:pt x="100" y="11"/>
                  <a:pt x="100" y="12"/>
                  <a:pt x="99" y="13"/>
                </a:cubicBezTo>
                <a:cubicBezTo>
                  <a:pt x="60" y="44"/>
                  <a:pt x="60" y="44"/>
                  <a:pt x="60" y="44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100" y="71"/>
                  <a:pt x="99" y="72"/>
                </a:cubicBezTo>
                <a:cubicBezTo>
                  <a:pt x="101" y="70"/>
                  <a:pt x="102" y="69"/>
                  <a:pt x="102" y="66"/>
                </a:cubicBezTo>
                <a:cubicBezTo>
                  <a:pt x="102" y="7"/>
                  <a:pt x="102" y="7"/>
                  <a:pt x="102" y="7"/>
                </a:cubicBezTo>
                <a:cubicBezTo>
                  <a:pt x="102" y="3"/>
                  <a:pt x="99" y="0"/>
                  <a:pt x="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2770189" y="5013325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3319463" y="53625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5604" name="Picture 5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13563" y="1243013"/>
            <a:ext cx="6253162" cy="66929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algn="t" dir="4679996" dist="228601" rotWithShape="0" sx="99001" sy="99001">
              <a:srgbClr val="000000">
                <a:alpha val="9998"/>
              </a:srgbClr>
            </a:outerShdw>
          </a:effectLst>
        </p:spPr>
      </p:pic>
      <p:pic>
        <p:nvPicPr>
          <p:cNvPr id="23557" name="图片占位符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80325" y="1931988"/>
            <a:ext cx="2622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直角三角形 3"/>
          <p:cNvSpPr/>
          <p:nvPr/>
        </p:nvSpPr>
        <p:spPr bwMode="auto">
          <a:xfrm rot="-245120">
            <a:off x="7742238" y="1935163"/>
            <a:ext cx="2505075" cy="2522537"/>
          </a:xfrm>
          <a:custGeom>
            <a:gdLst>
              <a:gd fmla="*/ 0 w 2505824" name="T0"/>
              <a:gd fmla="*/ 168213 h 2522400" name="T1"/>
              <a:gd fmla="*/ 2503575 w 2505824" name="T2"/>
              <a:gd fmla="*/ 2522809 h 2522400" name="T3"/>
              <a:gd fmla="*/ 1333938 w 2505824" name="T4"/>
              <a:gd fmla="*/ 0 h 2522400" name="T5"/>
              <a:gd fmla="*/ 0 w 2505824" name="T6"/>
              <a:gd fmla="*/ 168213 h 2522400" name="T7"/>
              <a:gd fmla="*/ 0 60000 65536" name="T8"/>
              <a:gd fmla="*/ 0 60000 65536" name="T9"/>
              <a:gd fmla="*/ 0 60000 65536" name="T10"/>
              <a:gd fmla="*/ 0 60000 65536" name="T11"/>
              <a:gd fmla="*/ 0 w 2505824" name="T12"/>
              <a:gd fmla="*/ 0 h 2522400" name="T13"/>
              <a:gd fmla="*/ 2505824 w 2505824" name="T14"/>
              <a:gd fmla="*/ 2522400 h 25224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522400" w="2505824">
                <a:moveTo>
                  <a:pt x="0" y="168186"/>
                </a:moveTo>
                <a:lnTo>
                  <a:pt x="2505824" y="2522400"/>
                </a:lnTo>
                <a:lnTo>
                  <a:pt x="1335135" y="0"/>
                </a:lnTo>
                <a:lnTo>
                  <a:pt x="0" y="168186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3559" name="直角三角形 3"/>
          <p:cNvSpPr/>
          <p:nvPr/>
        </p:nvSpPr>
        <p:spPr bwMode="auto">
          <a:xfrm>
            <a:off x="7673975" y="2200275"/>
            <a:ext cx="2640013" cy="2498725"/>
          </a:xfrm>
          <a:custGeom>
            <a:gdLst>
              <a:gd fmla="*/ 1347897 w 2639568" name="T0"/>
              <a:gd fmla="*/ 2499137 h 2498519" name="T1"/>
              <a:gd fmla="*/ 0 w 2639568" name="T2"/>
              <a:gd fmla="*/ 0 h 2498519" name="T3"/>
              <a:gd fmla="*/ 2640901 w 2639568" name="T4"/>
              <a:gd fmla="*/ 2145484 h 2498519" name="T5"/>
              <a:gd fmla="*/ 1347897 w 2639568" name="T6"/>
              <a:gd fmla="*/ 2499137 h 2498519" name="T7"/>
              <a:gd fmla="*/ 0 60000 65536" name="T8"/>
              <a:gd fmla="*/ 0 60000 65536" name="T9"/>
              <a:gd fmla="*/ 0 60000 65536" name="T10"/>
              <a:gd fmla="*/ 0 60000 65536" name="T11"/>
              <a:gd fmla="*/ 0 w 2639568" name="T12"/>
              <a:gd fmla="*/ 0 h 2498519" name="T13"/>
              <a:gd fmla="*/ 2639568 w 2639568" name="T14"/>
              <a:gd fmla="*/ 2498519 h 249851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498519" w="2639568">
                <a:moveTo>
                  <a:pt x="1347216" y="2498519"/>
                </a:moveTo>
                <a:lnTo>
                  <a:pt x="0" y="0"/>
                </a:lnTo>
                <a:lnTo>
                  <a:pt x="2639568" y="2144951"/>
                </a:lnTo>
                <a:lnTo>
                  <a:pt x="1347216" y="2498519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3560" name="Freeform 251"/>
          <p:cNvSpPr>
            <a:spLocks noEditPoints="1"/>
          </p:cNvSpPr>
          <p:nvPr/>
        </p:nvSpPr>
        <p:spPr bwMode="auto">
          <a:xfrm>
            <a:off x="8724900" y="3038475"/>
            <a:ext cx="531813" cy="496888"/>
          </a:xfrm>
          <a:custGeom>
            <a:gdLst>
              <a:gd fmla="*/ 2147483647 w 301" name="T0"/>
              <a:gd fmla="*/ 2147483647 h 282" name="T1"/>
              <a:gd fmla="*/ 2147483647 w 301" name="T2"/>
              <a:gd fmla="*/ 2147483647 h 282" name="T3"/>
              <a:gd fmla="*/ 2147483647 w 301" name="T4"/>
              <a:gd fmla="*/ 2147483647 h 282" name="T5"/>
              <a:gd fmla="*/ 2147483647 w 301" name="T6"/>
              <a:gd fmla="*/ 2147483647 h 282" name="T7"/>
              <a:gd fmla="*/ 2147483647 w 301" name="T8"/>
              <a:gd fmla="*/ 2147483647 h 282" name="T9"/>
              <a:gd fmla="*/ 2147483647 w 301" name="T10"/>
              <a:gd fmla="*/ 2147483647 h 282" name="T11"/>
              <a:gd fmla="*/ 2147483647 w 301" name="T12"/>
              <a:gd fmla="*/ 2147483647 h 282" name="T13"/>
              <a:gd fmla="*/ 2147483647 w 301" name="T14"/>
              <a:gd fmla="*/ 2147483647 h 282" name="T15"/>
              <a:gd fmla="*/ 2147483647 w 301" name="T16"/>
              <a:gd fmla="*/ 2147483647 h 282" name="T17"/>
              <a:gd fmla="*/ 2147483647 w 301" name="T18"/>
              <a:gd fmla="*/ 2147483647 h 282" name="T19"/>
              <a:gd fmla="*/ 2147483647 w 301" name="T20"/>
              <a:gd fmla="*/ 2147483647 h 282" name="T21"/>
              <a:gd fmla="*/ 2147483647 w 301" name="T22"/>
              <a:gd fmla="*/ 2147483647 h 282" name="T23"/>
              <a:gd fmla="*/ 2147483647 w 301" name="T24"/>
              <a:gd fmla="*/ 2147483647 h 282" name="T25"/>
              <a:gd fmla="*/ 2147483647 w 301" name="T26"/>
              <a:gd fmla="*/ 2147483647 h 282" name="T27"/>
              <a:gd fmla="*/ 2147483647 w 301" name="T28"/>
              <a:gd fmla="*/ 2147483647 h 282" name="T29"/>
              <a:gd fmla="*/ 2147483647 w 301" name="T30"/>
              <a:gd fmla="*/ 2147483647 h 282" name="T31"/>
              <a:gd fmla="*/ 2147483647 w 301" name="T32"/>
              <a:gd fmla="*/ 2147483647 h 282" name="T33"/>
              <a:gd fmla="*/ 2147483647 w 301" name="T34"/>
              <a:gd fmla="*/ 2147483647 h 282" name="T35"/>
              <a:gd fmla="*/ 2147483647 w 301" name="T36"/>
              <a:gd fmla="*/ 2147483647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301" name="T57"/>
              <a:gd fmla="*/ 0 h 282" name="T58"/>
              <a:gd fmla="*/ 301 w 301" name="T59"/>
              <a:gd fmla="*/ 282 h 282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3561" name="矩形 8"/>
          <p:cNvSpPr>
            <a:spLocks noChangeArrowheads="1"/>
          </p:cNvSpPr>
          <p:nvPr/>
        </p:nvSpPr>
        <p:spPr bwMode="auto">
          <a:xfrm>
            <a:off x="1366838" y="2798763"/>
            <a:ext cx="5392737" cy="2589212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</a:ln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3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2" name="矩形 9"/>
          <p:cNvSpPr>
            <a:spLocks noChangeArrowheads="1"/>
          </p:cNvSpPr>
          <p:nvPr/>
        </p:nvSpPr>
        <p:spPr bwMode="auto">
          <a:xfrm>
            <a:off x="2549525" y="2557463"/>
            <a:ext cx="3065463" cy="481012"/>
          </a:xfrm>
          <a:prstGeom prst="rect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3" name="文本框 11"/>
          <p:cNvSpPr txBox="1">
            <a:spLocks noChangeArrowheads="1"/>
          </p:cNvSpPr>
          <p:nvPr/>
        </p:nvSpPr>
        <p:spPr bwMode="auto">
          <a:xfrm>
            <a:off x="3424238" y="2647950"/>
            <a:ext cx="219075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2152650" y="3576638"/>
            <a:ext cx="407670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100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44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101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72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</p:txBody>
      </p:sp>
      <p:grpSp>
        <p:nvGrpSpPr>
          <p:cNvPr id="4102" name="组合 13"/>
          <p:cNvGrpSpPr>
            <a:grpSpLocks noChangeAspect="1"/>
          </p:cNvGrpSpPr>
          <p:nvPr/>
        </p:nvGrpSpPr>
        <p:grpSpPr>
          <a:xfrm>
            <a:off x="6804025" y="3178175"/>
            <a:ext cx="5578475" cy="3481388"/>
            <a:chExt cx="5324473" cy="3322983"/>
          </a:xfrm>
        </p:grpSpPr>
        <p:pic>
          <p:nvPicPr>
            <p:cNvPr id="4105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628" t="50633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4104" name="文本框 19"/>
          <p:cNvSpPr/>
          <p:nvPr/>
        </p:nvSpPr>
        <p:spPr bwMode="auto">
          <a:xfrm>
            <a:off x="490538" y="4902200"/>
            <a:ext cx="2063750" cy="915988"/>
          </a:xfrm>
          <a:custGeom>
            <a:gdLst>
              <a:gd fmla="*/ 688967 w 2064307" name="T0"/>
              <a:gd fmla="*/ 0 h 916126" name="T1"/>
              <a:gd fmla="*/ 1377935 w 2064307" name="T2"/>
              <a:gd fmla="*/ 0 h 916126" name="T3"/>
              <a:gd fmla="*/ 1377935 w 2064307" name="T4"/>
              <a:gd fmla="*/ 367329 h 916126" name="T5"/>
              <a:gd fmla="*/ 2062636 w 2064307" name="T6"/>
              <a:gd fmla="*/ 367329 h 916126" name="T7"/>
              <a:gd fmla="*/ 2062636 w 2064307" name="T8"/>
              <a:gd fmla="*/ 915712 h 916126" name="T9"/>
              <a:gd fmla="*/ 0 w 2064307" name="T10"/>
              <a:gd fmla="*/ 915712 h 916126" name="T11"/>
              <a:gd fmla="*/ 0 w 2064307" name="T12"/>
              <a:gd fmla="*/ 367329 h 916126" name="T13"/>
              <a:gd fmla="*/ 688967 w 2064307" name="T14"/>
              <a:gd fmla="*/ 367329 h 916126" name="T15"/>
              <a:gd fmla="*/ 688967 w 2064307" name="T16"/>
              <a:gd fmla="*/ 0 h 91612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064307" name="T27"/>
              <a:gd fmla="*/ 0 h 916126" name="T28"/>
              <a:gd fmla="*/ 2064307 w 2064307" name="T29"/>
              <a:gd fmla="*/ 916126 h 916126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916125" w="2064307">
                <a:moveTo>
                  <a:pt x="689525" y="0"/>
                </a:moveTo>
                <a:lnTo>
                  <a:pt x="1379051" y="0"/>
                </a:lnTo>
                <a:lnTo>
                  <a:pt x="1379051" y="367494"/>
                </a:lnTo>
                <a:lnTo>
                  <a:pt x="2064307" y="367494"/>
                </a:lnTo>
                <a:lnTo>
                  <a:pt x="2064307" y="916126"/>
                </a:lnTo>
                <a:lnTo>
                  <a:pt x="0" y="916126"/>
                </a:lnTo>
                <a:lnTo>
                  <a:pt x="0" y="367494"/>
                </a:lnTo>
                <a:lnTo>
                  <a:pt x="689525" y="367494"/>
                </a:lnTo>
                <a:lnTo>
                  <a:pt x="68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5124" name="Connector 749"/>
          <p:cNvCxnSpPr>
            <a:cxnSpLocks noChangeShapeType="1"/>
            <a:stCxn id="5145" idx="0"/>
            <a:endCxn id="5136" idx="0"/>
          </p:cNvCxnSpPr>
          <p:nvPr/>
        </p:nvCxnSpPr>
        <p:spPr bwMode="auto">
          <a:xfrm>
            <a:off x="2806700" y="2360613"/>
            <a:ext cx="3279775" cy="1177925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5" name="Connector 750"/>
          <p:cNvCxnSpPr>
            <a:cxnSpLocks noChangeShapeType="1"/>
            <a:stCxn id="5139" idx="0"/>
            <a:endCxn id="5136" idx="0"/>
          </p:cNvCxnSpPr>
          <p:nvPr/>
        </p:nvCxnSpPr>
        <p:spPr bwMode="auto">
          <a:xfrm>
            <a:off x="4968875" y="2478088"/>
            <a:ext cx="1117600" cy="1060450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6" name="Connector 751"/>
          <p:cNvCxnSpPr>
            <a:cxnSpLocks noChangeShapeType="1"/>
            <a:stCxn id="5148" idx="0"/>
            <a:endCxn id="5136" idx="0"/>
          </p:cNvCxnSpPr>
          <p:nvPr/>
        </p:nvCxnSpPr>
        <p:spPr bwMode="auto">
          <a:xfrm flipH="1">
            <a:off x="6086475" y="2198688"/>
            <a:ext cx="0" cy="1339850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7" name="Connector 752"/>
          <p:cNvCxnSpPr>
            <a:cxnSpLocks noChangeShapeType="1"/>
            <a:stCxn id="5140" idx="0"/>
            <a:endCxn id="5136" idx="0"/>
          </p:cNvCxnSpPr>
          <p:nvPr/>
        </p:nvCxnSpPr>
        <p:spPr bwMode="auto">
          <a:xfrm flipH="1">
            <a:off x="6086475" y="2608263"/>
            <a:ext cx="1425575" cy="930275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8" name="Connector 753"/>
          <p:cNvCxnSpPr>
            <a:cxnSpLocks noChangeShapeType="1"/>
            <a:stCxn id="5136" idx="0"/>
            <a:endCxn id="5142" idx="0"/>
          </p:cNvCxnSpPr>
          <p:nvPr/>
        </p:nvCxnSpPr>
        <p:spPr bwMode="auto">
          <a:xfrm>
            <a:off x="6086475" y="3538538"/>
            <a:ext cx="2397125" cy="200025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29" name="Connector 754"/>
          <p:cNvCxnSpPr>
            <a:cxnSpLocks noChangeShapeType="1"/>
            <a:stCxn id="5143" idx="0"/>
            <a:endCxn id="5136" idx="0"/>
          </p:cNvCxnSpPr>
          <p:nvPr/>
        </p:nvCxnSpPr>
        <p:spPr bwMode="auto">
          <a:xfrm flipH="1">
            <a:off x="6086475" y="2757488"/>
            <a:ext cx="2838450" cy="781050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0" name="Connector 755"/>
          <p:cNvCxnSpPr>
            <a:cxnSpLocks noChangeShapeType="1"/>
            <a:stCxn id="5136" idx="0"/>
            <a:endCxn id="5144" idx="0"/>
          </p:cNvCxnSpPr>
          <p:nvPr/>
        </p:nvCxnSpPr>
        <p:spPr bwMode="auto">
          <a:xfrm>
            <a:off x="6086475" y="3538538"/>
            <a:ext cx="3559175" cy="638175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1" name="Connector 756"/>
          <p:cNvCxnSpPr>
            <a:cxnSpLocks noChangeShapeType="1"/>
            <a:stCxn id="5136" idx="0"/>
            <a:endCxn id="5141" idx="0"/>
          </p:cNvCxnSpPr>
          <p:nvPr/>
        </p:nvCxnSpPr>
        <p:spPr bwMode="auto">
          <a:xfrm>
            <a:off x="6086475" y="3538538"/>
            <a:ext cx="1143000" cy="1130300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2" name="Connector 757"/>
          <p:cNvCxnSpPr>
            <a:cxnSpLocks noChangeShapeType="1"/>
            <a:stCxn id="5136" idx="0"/>
            <a:endCxn id="5147" idx="0"/>
          </p:cNvCxnSpPr>
          <p:nvPr/>
        </p:nvCxnSpPr>
        <p:spPr bwMode="auto">
          <a:xfrm flipH="1">
            <a:off x="6086475" y="3538538"/>
            <a:ext cx="0" cy="1517650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3" name="Connector 758"/>
          <p:cNvCxnSpPr>
            <a:cxnSpLocks noChangeShapeType="1"/>
            <a:stCxn id="5136" idx="0"/>
            <a:endCxn id="5138" idx="0"/>
          </p:cNvCxnSpPr>
          <p:nvPr/>
        </p:nvCxnSpPr>
        <p:spPr bwMode="auto">
          <a:xfrm flipH="1">
            <a:off x="4679950" y="3538538"/>
            <a:ext cx="1406525" cy="1000125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4" name="Connector 759"/>
          <p:cNvCxnSpPr>
            <a:cxnSpLocks noChangeShapeType="1"/>
            <a:stCxn id="5136" idx="0"/>
            <a:endCxn id="5146" idx="0"/>
          </p:cNvCxnSpPr>
          <p:nvPr/>
        </p:nvCxnSpPr>
        <p:spPr bwMode="auto">
          <a:xfrm flipH="1">
            <a:off x="3203575" y="3538538"/>
            <a:ext cx="2882900" cy="723900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135" name="Connector 760"/>
          <p:cNvCxnSpPr>
            <a:cxnSpLocks noChangeShapeType="1"/>
            <a:stCxn id="5137" idx="0"/>
            <a:endCxn id="5136" idx="0"/>
          </p:cNvCxnSpPr>
          <p:nvPr/>
        </p:nvCxnSpPr>
        <p:spPr bwMode="auto">
          <a:xfrm>
            <a:off x="3689350" y="3243263"/>
            <a:ext cx="2397125" cy="295275"/>
          </a:xfrm>
          <a:prstGeom prst="straightConnector1">
            <a:avLst/>
          </a:prstGeom>
          <a:noFill/>
          <a:ln cap="sq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136" name="Shape 761"/>
          <p:cNvSpPr/>
          <p:nvPr/>
        </p:nvSpPr>
        <p:spPr bwMode="auto">
          <a:xfrm>
            <a:off x="5375275" y="2827338"/>
            <a:ext cx="1422400" cy="1422400"/>
          </a:xfrm>
          <a:custGeom>
            <a:gdLst>
              <a:gd fmla="*/ 2147483647 w 19679" name="T0"/>
              <a:gd fmla="*/ 1088302174 h 19679" name="T1"/>
              <a:gd fmla="*/ 2147483647 w 19679" name="T2"/>
              <a:gd fmla="*/ 2147483647 h 19679" name="T3"/>
              <a:gd fmla="*/ 1088302174 w 19679" name="T4"/>
              <a:gd fmla="*/ 2147483647 h 19679" name="T5"/>
              <a:gd fmla="*/ 1088302174 w 19679" name="T6"/>
              <a:gd fmla="*/ 1088302174 h 19679" name="T7"/>
              <a:gd fmla="*/ 2147483647 w 19679" name="T8"/>
              <a:gd fmla="*/ 1088302174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37" name="Shape 762"/>
          <p:cNvSpPr/>
          <p:nvPr/>
        </p:nvSpPr>
        <p:spPr bwMode="auto">
          <a:xfrm>
            <a:off x="3248025" y="2801938"/>
            <a:ext cx="882650" cy="882650"/>
          </a:xfrm>
          <a:custGeom>
            <a:gdLst>
              <a:gd fmla="*/ 1515522590 w 19679" name="T0"/>
              <a:gd fmla="*/ 260046913 h 19679" name="T1"/>
              <a:gd fmla="*/ 1515522590 w 19679" name="T2"/>
              <a:gd fmla="*/ 1515522590 h 19679" name="T3"/>
              <a:gd fmla="*/ 260046913 w 19679" name="T4"/>
              <a:gd fmla="*/ 1515522590 h 19679" name="T5"/>
              <a:gd fmla="*/ 260046913 w 19679" name="T6"/>
              <a:gd fmla="*/ 260046913 h 19679" name="T7"/>
              <a:gd fmla="*/ 1515522590 w 19679" name="T8"/>
              <a:gd fmla="*/ 260046913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38" name="Shape 763"/>
          <p:cNvSpPr/>
          <p:nvPr/>
        </p:nvSpPr>
        <p:spPr bwMode="auto">
          <a:xfrm>
            <a:off x="3990975" y="3849688"/>
            <a:ext cx="1377950" cy="1377950"/>
          </a:xfrm>
          <a:custGeom>
            <a:gdLst>
              <a:gd fmla="*/ 2147483647 w 19679" name="T0"/>
              <a:gd fmla="*/ 989432267 h 19679" name="T1"/>
              <a:gd fmla="*/ 2147483647 w 19679" name="T2"/>
              <a:gd fmla="*/ 2147483647 h 19679" name="T3"/>
              <a:gd fmla="*/ 989432267 w 19679" name="T4"/>
              <a:gd fmla="*/ 2147483647 h 19679" name="T5"/>
              <a:gd fmla="*/ 989432267 w 19679" name="T6"/>
              <a:gd fmla="*/ 989432267 h 19679" name="T7"/>
              <a:gd fmla="*/ 2147483647 w 19679" name="T8"/>
              <a:gd fmla="*/ 989432267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39" name="Shape 764"/>
          <p:cNvSpPr/>
          <p:nvPr/>
        </p:nvSpPr>
        <p:spPr bwMode="auto">
          <a:xfrm>
            <a:off x="4410075" y="1919288"/>
            <a:ext cx="1117600" cy="1117600"/>
          </a:xfrm>
          <a:custGeom>
            <a:gdLst>
              <a:gd fmla="*/ 2147483647 w 19679" name="T0"/>
              <a:gd fmla="*/ 527890219 h 19679" name="T1"/>
              <a:gd fmla="*/ 2147483647 w 19679" name="T2"/>
              <a:gd fmla="*/ 2147483647 h 19679" name="T3"/>
              <a:gd fmla="*/ 527890219 w 19679" name="T4"/>
              <a:gd fmla="*/ 2147483647 h 19679" name="T5"/>
              <a:gd fmla="*/ 527890219 w 19679" name="T6"/>
              <a:gd fmla="*/ 527890219 h 19679" name="T7"/>
              <a:gd fmla="*/ 2147483647 w 19679" name="T8"/>
              <a:gd fmla="*/ 527890219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0" name="Shape 765"/>
          <p:cNvSpPr/>
          <p:nvPr/>
        </p:nvSpPr>
        <p:spPr bwMode="auto">
          <a:xfrm>
            <a:off x="6823075" y="1919288"/>
            <a:ext cx="1377950" cy="1377950"/>
          </a:xfrm>
          <a:custGeom>
            <a:gdLst>
              <a:gd fmla="*/ 2147483647 w 19679" name="T0"/>
              <a:gd fmla="*/ 989432267 h 19679" name="T1"/>
              <a:gd fmla="*/ 2147483647 w 19679" name="T2"/>
              <a:gd fmla="*/ 2147483647 h 19679" name="T3"/>
              <a:gd fmla="*/ 989432267 w 19679" name="T4"/>
              <a:gd fmla="*/ 2147483647 h 19679" name="T5"/>
              <a:gd fmla="*/ 989432267 w 19679" name="T6"/>
              <a:gd fmla="*/ 989432267 h 19679" name="T7"/>
              <a:gd fmla="*/ 2147483647 w 19679" name="T8"/>
              <a:gd fmla="*/ 989432267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1" name="Shape 766"/>
          <p:cNvSpPr/>
          <p:nvPr/>
        </p:nvSpPr>
        <p:spPr bwMode="auto">
          <a:xfrm>
            <a:off x="6670675" y="4110038"/>
            <a:ext cx="1117600" cy="1117600"/>
          </a:xfrm>
          <a:custGeom>
            <a:gdLst>
              <a:gd fmla="*/ 2147483647 w 19679" name="T0"/>
              <a:gd fmla="*/ 527890219 h 19679" name="T1"/>
              <a:gd fmla="*/ 2147483647 w 19679" name="T2"/>
              <a:gd fmla="*/ 2147483647 h 19679" name="T3"/>
              <a:gd fmla="*/ 527890219 w 19679" name="T4"/>
              <a:gd fmla="*/ 2147483647 h 19679" name="T5"/>
              <a:gd fmla="*/ 527890219 w 19679" name="T6"/>
              <a:gd fmla="*/ 527890219 h 19679" name="T7"/>
              <a:gd fmla="*/ 2147483647 w 19679" name="T8"/>
              <a:gd fmla="*/ 527890219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2" name="Shape 767"/>
          <p:cNvSpPr/>
          <p:nvPr/>
        </p:nvSpPr>
        <p:spPr bwMode="auto">
          <a:xfrm>
            <a:off x="8042275" y="3297238"/>
            <a:ext cx="882650" cy="882650"/>
          </a:xfrm>
          <a:custGeom>
            <a:gdLst>
              <a:gd fmla="*/ 1515522590 w 19679" name="T0"/>
              <a:gd fmla="*/ 260046913 h 19679" name="T1"/>
              <a:gd fmla="*/ 1515522590 w 19679" name="T2"/>
              <a:gd fmla="*/ 1515522590 h 19679" name="T3"/>
              <a:gd fmla="*/ 260046913 w 19679" name="T4"/>
              <a:gd fmla="*/ 1515522590 h 19679" name="T5"/>
              <a:gd fmla="*/ 260046913 w 19679" name="T6"/>
              <a:gd fmla="*/ 260046913 h 19679" name="T7"/>
              <a:gd fmla="*/ 1515522590 w 19679" name="T8"/>
              <a:gd fmla="*/ 260046913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3" name="Shape 768"/>
          <p:cNvSpPr/>
          <p:nvPr/>
        </p:nvSpPr>
        <p:spPr bwMode="auto">
          <a:xfrm>
            <a:off x="8645525" y="2478088"/>
            <a:ext cx="558800" cy="558800"/>
          </a:xfrm>
          <a:custGeom>
            <a:gdLst>
              <a:gd fmla="*/ 384561356 w 19679" name="T0"/>
              <a:gd fmla="*/ 65986675 h 19679" name="T1"/>
              <a:gd fmla="*/ 384561356 w 19679" name="T2"/>
              <a:gd fmla="*/ 384561356 h 19679" name="T3"/>
              <a:gd fmla="*/ 65986675 w 19679" name="T4"/>
              <a:gd fmla="*/ 384561356 h 19679" name="T5"/>
              <a:gd fmla="*/ 65986675 w 19679" name="T6"/>
              <a:gd fmla="*/ 65986675 h 19679" name="T7"/>
              <a:gd fmla="*/ 384561356 w 19679" name="T8"/>
              <a:gd fmla="*/ 65986675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4" name="Shape 769"/>
          <p:cNvSpPr/>
          <p:nvPr/>
        </p:nvSpPr>
        <p:spPr bwMode="auto">
          <a:xfrm>
            <a:off x="9204325" y="3735388"/>
            <a:ext cx="882650" cy="882650"/>
          </a:xfrm>
          <a:custGeom>
            <a:gdLst>
              <a:gd fmla="*/ 1515522590 w 19679" name="T0"/>
              <a:gd fmla="*/ 260046913 h 19679" name="T1"/>
              <a:gd fmla="*/ 1515522590 w 19679" name="T2"/>
              <a:gd fmla="*/ 1515522590 h 19679" name="T3"/>
              <a:gd fmla="*/ 260046913 w 19679" name="T4"/>
              <a:gd fmla="*/ 1515522590 h 19679" name="T5"/>
              <a:gd fmla="*/ 260046913 w 19679" name="T6"/>
              <a:gd fmla="*/ 260046913 h 19679" name="T7"/>
              <a:gd fmla="*/ 1515522590 w 19679" name="T8"/>
              <a:gd fmla="*/ 260046913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5" name="Shape 770"/>
          <p:cNvSpPr/>
          <p:nvPr/>
        </p:nvSpPr>
        <p:spPr bwMode="auto">
          <a:xfrm>
            <a:off x="2365375" y="1919288"/>
            <a:ext cx="882650" cy="882650"/>
          </a:xfrm>
          <a:custGeom>
            <a:gdLst>
              <a:gd fmla="*/ 1515522590 w 19679" name="T0"/>
              <a:gd fmla="*/ 260046913 h 19679" name="T1"/>
              <a:gd fmla="*/ 1515522590 w 19679" name="T2"/>
              <a:gd fmla="*/ 1515522590 h 19679" name="T3"/>
              <a:gd fmla="*/ 260046913 w 19679" name="T4"/>
              <a:gd fmla="*/ 1515522590 h 19679" name="T5"/>
              <a:gd fmla="*/ 260046913 w 19679" name="T6"/>
              <a:gd fmla="*/ 260046913 h 19679" name="T7"/>
              <a:gd fmla="*/ 1515522590 w 19679" name="T8"/>
              <a:gd fmla="*/ 260046913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6" name="Shape 771"/>
          <p:cNvSpPr/>
          <p:nvPr/>
        </p:nvSpPr>
        <p:spPr bwMode="auto">
          <a:xfrm>
            <a:off x="2924175" y="3983038"/>
            <a:ext cx="558800" cy="558800"/>
          </a:xfrm>
          <a:custGeom>
            <a:gdLst>
              <a:gd fmla="*/ 384561356 w 19679" name="T0"/>
              <a:gd fmla="*/ 65986675 h 19679" name="T1"/>
              <a:gd fmla="*/ 384561356 w 19679" name="T2"/>
              <a:gd fmla="*/ 384561356 h 19679" name="T3"/>
              <a:gd fmla="*/ 65986675 w 19679" name="T4"/>
              <a:gd fmla="*/ 384561356 h 19679" name="T5"/>
              <a:gd fmla="*/ 65986675 w 19679" name="T6"/>
              <a:gd fmla="*/ 65986675 h 19679" name="T7"/>
              <a:gd fmla="*/ 384561356 w 19679" name="T8"/>
              <a:gd fmla="*/ 65986675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7" name="Shape 772"/>
          <p:cNvSpPr/>
          <p:nvPr/>
        </p:nvSpPr>
        <p:spPr bwMode="auto">
          <a:xfrm>
            <a:off x="5807075" y="4776788"/>
            <a:ext cx="558800" cy="558800"/>
          </a:xfrm>
          <a:custGeom>
            <a:gdLst>
              <a:gd fmla="*/ 384561356 w 19679" name="T0"/>
              <a:gd fmla="*/ 65986675 h 19679" name="T1"/>
              <a:gd fmla="*/ 384561356 w 19679" name="T2"/>
              <a:gd fmla="*/ 384561356 h 19679" name="T3"/>
              <a:gd fmla="*/ 65986675 w 19679" name="T4"/>
              <a:gd fmla="*/ 384561356 h 19679" name="T5"/>
              <a:gd fmla="*/ 65986675 w 19679" name="T6"/>
              <a:gd fmla="*/ 65986675 h 19679" name="T7"/>
              <a:gd fmla="*/ 384561356 w 19679" name="T8"/>
              <a:gd fmla="*/ 65986675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8" name="Shape 773"/>
          <p:cNvSpPr/>
          <p:nvPr/>
        </p:nvSpPr>
        <p:spPr bwMode="auto">
          <a:xfrm>
            <a:off x="5807075" y="1919288"/>
            <a:ext cx="558800" cy="558800"/>
          </a:xfrm>
          <a:custGeom>
            <a:gdLst>
              <a:gd fmla="*/ 384561356 w 19679" name="T0"/>
              <a:gd fmla="*/ 65986675 h 19679" name="T1"/>
              <a:gd fmla="*/ 384561356 w 19679" name="T2"/>
              <a:gd fmla="*/ 384561356 h 19679" name="T3"/>
              <a:gd fmla="*/ 65986675 w 19679" name="T4"/>
              <a:gd fmla="*/ 384561356 h 19679" name="T5"/>
              <a:gd fmla="*/ 65986675 w 19679" name="T6"/>
              <a:gd fmla="*/ 65986675 h 19679" name="T7"/>
              <a:gd fmla="*/ 384561356 w 19679" name="T8"/>
              <a:gd fmla="*/ 65986675 h 1967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9679" name="T15"/>
              <a:gd fmla="*/ 0 h 19679" name="T16"/>
              <a:gd fmla="*/ 19679 w 19679" name="T17"/>
              <a:gd fmla="*/ 19679 h 1967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5149" name="Shape 775"/>
          <p:cNvSpPr>
            <a:spLocks noChangeArrowheads="1"/>
          </p:cNvSpPr>
          <p:nvPr/>
        </p:nvSpPr>
        <p:spPr bwMode="auto">
          <a:xfrm>
            <a:off x="4486275" y="2239963"/>
            <a:ext cx="9525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</a:t>
            </a:r>
          </a:p>
          <a:p>
            <a:pPr algn="ctr" eaLnBrk="1" hangingPunct="1"/>
            <a:r>
              <a:rPr altLang="en-US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5150" name="Shape 779"/>
          <p:cNvSpPr>
            <a:spLocks noChangeArrowheads="1"/>
          </p:cNvSpPr>
          <p:nvPr/>
        </p:nvSpPr>
        <p:spPr bwMode="auto">
          <a:xfrm>
            <a:off x="8010525" y="3643313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5151" name="Shape 780"/>
          <p:cNvSpPr>
            <a:spLocks noChangeArrowheads="1"/>
          </p:cNvSpPr>
          <p:nvPr/>
        </p:nvSpPr>
        <p:spPr bwMode="auto">
          <a:xfrm>
            <a:off x="9172575" y="4081463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5152" name="Shape 781"/>
          <p:cNvSpPr>
            <a:spLocks noChangeArrowheads="1"/>
          </p:cNvSpPr>
          <p:nvPr/>
        </p:nvSpPr>
        <p:spPr bwMode="auto">
          <a:xfrm>
            <a:off x="3217863" y="3149600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5153" name="Shape 782"/>
          <p:cNvSpPr>
            <a:spLocks noChangeArrowheads="1"/>
          </p:cNvSpPr>
          <p:nvPr/>
        </p:nvSpPr>
        <p:spPr bwMode="auto">
          <a:xfrm>
            <a:off x="2333625" y="2273300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5154" name="Shape 783"/>
          <p:cNvSpPr>
            <a:spLocks noChangeArrowheads="1"/>
          </p:cNvSpPr>
          <p:nvPr/>
        </p:nvSpPr>
        <p:spPr bwMode="auto">
          <a:xfrm>
            <a:off x="5610225" y="2117725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5155" name="Shape 784"/>
          <p:cNvSpPr>
            <a:spLocks noChangeArrowheads="1"/>
          </p:cNvSpPr>
          <p:nvPr/>
        </p:nvSpPr>
        <p:spPr bwMode="auto">
          <a:xfrm>
            <a:off x="5616575" y="4972050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5156" name="Shape 785"/>
          <p:cNvSpPr>
            <a:spLocks noChangeArrowheads="1"/>
          </p:cNvSpPr>
          <p:nvPr/>
        </p:nvSpPr>
        <p:spPr bwMode="auto">
          <a:xfrm>
            <a:off x="8448675" y="2670175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sp>
        <p:nvSpPr>
          <p:cNvPr id="5157" name="Shape 786"/>
          <p:cNvSpPr>
            <a:spLocks noChangeArrowheads="1"/>
          </p:cNvSpPr>
          <p:nvPr/>
        </p:nvSpPr>
        <p:spPr bwMode="auto">
          <a:xfrm>
            <a:off x="2727325" y="4168775"/>
            <a:ext cx="9525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412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</a:t>
            </a:r>
          </a:p>
        </p:txBody>
      </p:sp>
      <p:pic>
        <p:nvPicPr>
          <p:cNvPr id="5158" name="组合 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61038" y="3267075"/>
            <a:ext cx="652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9" name="TextBox 13"/>
          <p:cNvSpPr txBox="1">
            <a:spLocks noChangeArrowheads="1"/>
          </p:cNvSpPr>
          <p:nvPr/>
        </p:nvSpPr>
        <p:spPr bwMode="auto">
          <a:xfrm>
            <a:off x="6894513" y="2484438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5160" name="TextBox 13"/>
          <p:cNvSpPr txBox="1">
            <a:spLocks noChangeArrowheads="1"/>
          </p:cNvSpPr>
          <p:nvPr/>
        </p:nvSpPr>
        <p:spPr bwMode="auto">
          <a:xfrm>
            <a:off x="6853238" y="4397375"/>
            <a:ext cx="1952625" cy="5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  单击</a:t>
            </a:r>
          </a:p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  <p:sp>
        <p:nvSpPr>
          <p:cNvPr id="5161" name="TextBox 13"/>
          <p:cNvSpPr txBox="1">
            <a:spLocks noChangeArrowheads="1"/>
          </p:cNvSpPr>
          <p:nvPr/>
        </p:nvSpPr>
        <p:spPr bwMode="auto">
          <a:xfrm>
            <a:off x="4287838" y="4267200"/>
            <a:ext cx="1952625" cy="53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   单击</a:t>
            </a:r>
          </a:p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编辑标题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14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44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6149" name="文本框 12"/>
          <p:cNvSpPr txBox="1">
            <a:spLocks noChangeArrowheads="1"/>
          </p:cNvSpPr>
          <p:nvPr/>
        </p:nvSpPr>
        <p:spPr bwMode="auto">
          <a:xfrm>
            <a:off x="2762250" y="3632200"/>
            <a:ext cx="39195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7200">
                <a:solidFill>
                  <a:srgbClr val="1C488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商业模式</a:t>
            </a:r>
          </a:p>
        </p:txBody>
      </p:sp>
      <p:grpSp>
        <p:nvGrpSpPr>
          <p:cNvPr id="6150" name="组合 13"/>
          <p:cNvGrpSpPr>
            <a:grpSpLocks noChangeAspect="1"/>
          </p:cNvGrpSpPr>
          <p:nvPr/>
        </p:nvGrpSpPr>
        <p:grpSpPr>
          <a:xfrm>
            <a:off x="6804025" y="3178175"/>
            <a:ext cx="5578475" cy="3481388"/>
            <a:chExt cx="5324473" cy="3322983"/>
          </a:xfrm>
        </p:grpSpPr>
        <p:pic>
          <p:nvPicPr>
            <p:cNvPr id="6153" name="图片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2628" t="50633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矩形 16"/>
          <p:cNvSpPr>
            <a:spLocks noChangeArrowheads="1"/>
          </p:cNvSpPr>
          <p:nvPr/>
        </p:nvSpPr>
        <p:spPr bwMode="auto">
          <a:xfrm>
            <a:off x="2886075" y="5011738"/>
            <a:ext cx="4978400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6152" name="文本框 17"/>
          <p:cNvSpPr/>
          <p:nvPr/>
        </p:nvSpPr>
        <p:spPr bwMode="auto">
          <a:xfrm>
            <a:off x="341313" y="4933950"/>
            <a:ext cx="2155825" cy="881063"/>
          </a:xfrm>
          <a:custGeom>
            <a:gdLst>
              <a:gd fmla="*/ 352051 w 2156102" name="T0"/>
              <a:gd fmla="*/ 0 h 880167" name="T1"/>
              <a:gd fmla="*/ 1116904 w 2156102" name="T2"/>
              <a:gd fmla="*/ 0 h 880167" name="T3"/>
              <a:gd fmla="*/ 791688 w 2156102" name="T4"/>
              <a:gd fmla="*/ 294006 h 880167" name="T5"/>
              <a:gd fmla="*/ 791688 w 2156102" name="T6"/>
              <a:gd fmla="*/ 306853 h 880167" name="T7"/>
              <a:gd fmla="*/ 2155269 w 2156102" name="T8"/>
              <a:gd fmla="*/ 306853 h 880167" name="T9"/>
              <a:gd fmla="*/ 2155269 w 2156102" name="T10"/>
              <a:gd fmla="*/ 882858 h 880167" name="T11"/>
              <a:gd fmla="*/ 0 w 2156102" name="T12"/>
              <a:gd fmla="*/ 882858 h 880167" name="T13"/>
              <a:gd fmla="*/ 0 w 2156102" name="T14"/>
              <a:gd fmla="*/ 338973 h 880167" name="T15"/>
              <a:gd fmla="*/ 352051 w 2156102" name="T16"/>
              <a:gd fmla="*/ 0 h 88016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156102" name="T27"/>
              <a:gd fmla="*/ 0 h 880167" name="T28"/>
              <a:gd fmla="*/ 2156102 w 2156102" name="T29"/>
              <a:gd fmla="*/ 880167 h 880167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880167" w="2156102">
                <a:moveTo>
                  <a:pt x="352186" y="0"/>
                </a:moveTo>
                <a:lnTo>
                  <a:pt x="1117336" y="0"/>
                </a:lnTo>
                <a:lnTo>
                  <a:pt x="791994" y="293110"/>
                </a:lnTo>
                <a:lnTo>
                  <a:pt x="791994" y="305918"/>
                </a:lnTo>
                <a:lnTo>
                  <a:pt x="2156102" y="305918"/>
                </a:lnTo>
                <a:lnTo>
                  <a:pt x="2156102" y="880167"/>
                </a:lnTo>
                <a:lnTo>
                  <a:pt x="0" y="880167"/>
                </a:lnTo>
                <a:lnTo>
                  <a:pt x="0" y="337940"/>
                </a:lnTo>
                <a:lnTo>
                  <a:pt x="3521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717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58888" y="2332539"/>
            <a:ext cx="4522787" cy="28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半闭框 4"/>
          <p:cNvSpPr/>
          <p:nvPr/>
        </p:nvSpPr>
        <p:spPr bwMode="auto">
          <a:xfrm rot="10800000">
            <a:off x="5564188" y="5019675"/>
            <a:ext cx="433387" cy="339725"/>
          </a:xfrm>
          <a:custGeom>
            <a:gdLst>
              <a:gd fmla="*/ 0 w 434745" name="T0"/>
              <a:gd fmla="*/ 0 h 340467" name="T1"/>
              <a:gd fmla="*/ 430683 w 434745" name="T2"/>
              <a:gd fmla="*/ 0 h 340467" name="T3"/>
              <a:gd fmla="*/ 311733 w 434745" name="T4"/>
              <a:gd fmla="*/ 93421 h 340467" name="T5"/>
              <a:gd fmla="*/ 112429 w 434745" name="T6"/>
              <a:gd fmla="*/ 93421 h 340467" name="T7"/>
              <a:gd fmla="*/ 112429 w 434745" name="T8"/>
              <a:gd fmla="*/ 249949 h 340467" name="T9"/>
              <a:gd fmla="*/ 0 w 434745" name="T10"/>
              <a:gd fmla="*/ 338246 h 340467" name="T11"/>
              <a:gd fmla="*/ 0 w 434745" name="T12"/>
              <a:gd fmla="*/ 0 h 34046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434745" name="T21"/>
              <a:gd fmla="*/ 0 h 340467" name="T22"/>
              <a:gd fmla="*/ 434745 w 434745" name="T23"/>
              <a:gd fmla="*/ 340467 h 340467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340467" w="434745">
                <a:moveTo>
                  <a:pt x="0" y="0"/>
                </a:moveTo>
                <a:lnTo>
                  <a:pt x="434745" y="0"/>
                </a:lnTo>
                <a:lnTo>
                  <a:pt x="314673" y="94034"/>
                </a:lnTo>
                <a:lnTo>
                  <a:pt x="113488" y="94034"/>
                </a:lnTo>
                <a:lnTo>
                  <a:pt x="113488" y="251590"/>
                </a:lnTo>
                <a:lnTo>
                  <a:pt x="0" y="340467"/>
                </a:lnTo>
                <a:lnTo>
                  <a:pt x="0" y="0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7174" name="半闭框 5"/>
          <p:cNvSpPr/>
          <p:nvPr/>
        </p:nvSpPr>
        <p:spPr bwMode="auto">
          <a:xfrm rot="10800000">
            <a:off x="5626100" y="5068888"/>
            <a:ext cx="563563" cy="442912"/>
          </a:xfrm>
          <a:custGeom>
            <a:gdLst>
              <a:gd fmla="*/ 0 w 564153" name="T0"/>
              <a:gd fmla="*/ 0 h 441812" name="T1"/>
              <a:gd fmla="*/ 562385 w 564153" name="T2"/>
              <a:gd fmla="*/ 0 h 441812" name="T3"/>
              <a:gd fmla="*/ 407060 w 564153" name="T4"/>
              <a:gd fmla="*/ 122938 h 441812" name="T5"/>
              <a:gd fmla="*/ 146807 w 564153" name="T6"/>
              <a:gd fmla="*/ 122938 h 441812" name="T7"/>
              <a:gd fmla="*/ 146807 w 564153" name="T8"/>
              <a:gd fmla="*/ 328924 h 441812" name="T9"/>
              <a:gd fmla="*/ 0 w 564153" name="T10"/>
              <a:gd fmla="*/ 445120 h 441812" name="T11"/>
              <a:gd fmla="*/ 0 w 564153" name="T12"/>
              <a:gd fmla="*/ 0 h 4418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564153" name="T21"/>
              <a:gd fmla="*/ 0 h 441812" name="T22"/>
              <a:gd fmla="*/ 564153 w 564153" name="T23"/>
              <a:gd fmla="*/ 441812 h 44181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41812" w="564153">
                <a:moveTo>
                  <a:pt x="0" y="0"/>
                </a:moveTo>
                <a:lnTo>
                  <a:pt x="564153" y="0"/>
                </a:lnTo>
                <a:lnTo>
                  <a:pt x="408340" y="122024"/>
                </a:lnTo>
                <a:lnTo>
                  <a:pt x="147269" y="122024"/>
                </a:lnTo>
                <a:lnTo>
                  <a:pt x="147269" y="326479"/>
                </a:lnTo>
                <a:lnTo>
                  <a:pt x="0" y="441812"/>
                </a:lnTo>
                <a:lnTo>
                  <a:pt x="0" y="0"/>
                </a:lnTo>
                <a:close/>
              </a:path>
            </a:pathLst>
          </a:custGeom>
          <a:solidFill>
            <a:srgbClr val="ADBACA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6635750" y="4414838"/>
            <a:ext cx="474980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6635750" y="4092575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8196" name="Straight Connector 154"/>
          <p:cNvCxnSpPr>
            <a:cxnSpLocks noChangeShapeType="1"/>
          </p:cNvCxnSpPr>
          <p:nvPr/>
        </p:nvCxnSpPr>
        <p:spPr bwMode="auto">
          <a:xfrm>
            <a:off x="3987800" y="2609850"/>
            <a:ext cx="1104900" cy="0"/>
          </a:xfrm>
          <a:prstGeom prst="line">
            <a:avLst/>
          </a:prstGeom>
          <a:noFill/>
          <a:ln w="19050">
            <a:solidFill>
              <a:srgbClr val="4886D8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197" name="Straight Connector 164"/>
          <p:cNvCxnSpPr>
            <a:cxnSpLocks noChangeShapeType="1"/>
          </p:cNvCxnSpPr>
          <p:nvPr/>
        </p:nvCxnSpPr>
        <p:spPr bwMode="auto">
          <a:xfrm>
            <a:off x="7318375" y="4979988"/>
            <a:ext cx="1057275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198" name="Straight Connector 163"/>
          <p:cNvCxnSpPr>
            <a:cxnSpLocks noChangeShapeType="1"/>
          </p:cNvCxnSpPr>
          <p:nvPr/>
        </p:nvCxnSpPr>
        <p:spPr bwMode="auto">
          <a:xfrm>
            <a:off x="3987800" y="4979988"/>
            <a:ext cx="1104900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199" name="Straight Connector 162"/>
          <p:cNvCxnSpPr>
            <a:cxnSpLocks noChangeShapeType="1"/>
          </p:cNvCxnSpPr>
          <p:nvPr/>
        </p:nvCxnSpPr>
        <p:spPr bwMode="auto">
          <a:xfrm>
            <a:off x="7788275" y="3792538"/>
            <a:ext cx="1063625" cy="0"/>
          </a:xfrm>
          <a:prstGeom prst="line">
            <a:avLst/>
          </a:prstGeom>
          <a:noFill/>
          <a:ln w="19050">
            <a:solidFill>
              <a:srgbClr val="1C4885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200" name="Straight Connector 161"/>
          <p:cNvCxnSpPr>
            <a:cxnSpLocks noChangeShapeType="1"/>
          </p:cNvCxnSpPr>
          <p:nvPr/>
        </p:nvCxnSpPr>
        <p:spPr bwMode="auto">
          <a:xfrm>
            <a:off x="3509963" y="3792538"/>
            <a:ext cx="1112837" cy="0"/>
          </a:xfrm>
          <a:prstGeom prst="line">
            <a:avLst/>
          </a:prstGeom>
          <a:noFill/>
          <a:ln w="19050">
            <a:solidFill>
              <a:srgbClr val="1C4885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8201" name="Straight Connector 160"/>
          <p:cNvCxnSpPr>
            <a:cxnSpLocks noChangeShapeType="1"/>
          </p:cNvCxnSpPr>
          <p:nvPr/>
        </p:nvCxnSpPr>
        <p:spPr bwMode="auto">
          <a:xfrm>
            <a:off x="7318375" y="2609850"/>
            <a:ext cx="1068388" cy="0"/>
          </a:xfrm>
          <a:prstGeom prst="line">
            <a:avLst/>
          </a:prstGeom>
          <a:noFill/>
          <a:ln w="19050">
            <a:solidFill>
              <a:srgbClr val="4886D8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202" name="Oval 101"/>
          <p:cNvSpPr>
            <a:spLocks noChangeArrowheads="1"/>
          </p:cNvSpPr>
          <p:nvPr/>
        </p:nvSpPr>
        <p:spPr bwMode="auto">
          <a:xfrm>
            <a:off x="4622800" y="2209800"/>
            <a:ext cx="3165475" cy="3165475"/>
          </a:xfrm>
          <a:prstGeom prst="ellipse">
            <a:avLst/>
          </a:prstGeom>
          <a:noFill/>
          <a:ln w="19050">
            <a:solidFill>
              <a:srgbClr val="C1C7D0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8203" name="Group 1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75650" y="1762125"/>
            <a:ext cx="15668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Group 1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93963" y="1792288"/>
            <a:ext cx="1560512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Group 14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93900" y="2981325"/>
            <a:ext cx="15668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Group 14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93963" y="4170363"/>
            <a:ext cx="15605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Group 1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45550" y="2968625"/>
            <a:ext cx="15732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Group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75650" y="4157663"/>
            <a:ext cx="15668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Oval 61"/>
          <p:cNvSpPr>
            <a:spLocks noChangeArrowheads="1" noChangeAspect="1"/>
          </p:cNvSpPr>
          <p:nvPr/>
        </p:nvSpPr>
        <p:spPr bwMode="auto">
          <a:xfrm>
            <a:off x="4354513" y="3524250"/>
            <a:ext cx="538162" cy="5381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8210" name="Oval 66"/>
          <p:cNvSpPr>
            <a:spLocks noChangeArrowheads="1" noChangeAspect="1"/>
          </p:cNvSpPr>
          <p:nvPr/>
        </p:nvSpPr>
        <p:spPr bwMode="auto">
          <a:xfrm>
            <a:off x="4902200" y="4711700"/>
            <a:ext cx="538163" cy="5381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8211" name="Oval 71"/>
          <p:cNvSpPr>
            <a:spLocks noChangeArrowheads="1" noChangeAspect="1"/>
          </p:cNvSpPr>
          <p:nvPr/>
        </p:nvSpPr>
        <p:spPr bwMode="auto">
          <a:xfrm>
            <a:off x="7016750" y="2328863"/>
            <a:ext cx="536575" cy="538162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8212" name="Oval 120"/>
          <p:cNvSpPr>
            <a:spLocks noChangeArrowheads="1" noChangeAspect="1"/>
          </p:cNvSpPr>
          <p:nvPr/>
        </p:nvSpPr>
        <p:spPr bwMode="auto">
          <a:xfrm>
            <a:off x="7519988" y="3524250"/>
            <a:ext cx="536575" cy="5381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sp>
        <p:nvSpPr>
          <p:cNvPr id="8213" name="Oval 121"/>
          <p:cNvSpPr>
            <a:spLocks noChangeArrowheads="1" noChangeAspect="1"/>
          </p:cNvSpPr>
          <p:nvPr/>
        </p:nvSpPr>
        <p:spPr bwMode="auto">
          <a:xfrm>
            <a:off x="7011988" y="4711700"/>
            <a:ext cx="536575" cy="5381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</a:t>
            </a:r>
          </a:p>
        </p:txBody>
      </p:sp>
      <p:sp>
        <p:nvSpPr>
          <p:cNvPr id="8214" name="Oval 30"/>
          <p:cNvSpPr>
            <a:spLocks noChangeArrowheads="1" noChangeAspect="1"/>
          </p:cNvSpPr>
          <p:nvPr/>
        </p:nvSpPr>
        <p:spPr bwMode="auto">
          <a:xfrm>
            <a:off x="4902200" y="2339975"/>
            <a:ext cx="538163" cy="5381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37477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3747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3747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3747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37477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37477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37477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37477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grpSp>
        <p:nvGrpSpPr>
          <p:cNvPr id="8215" name="组合 35"/>
          <p:cNvGrpSpPr/>
          <p:nvPr/>
        </p:nvGrpSpPr>
        <p:grpSpPr>
          <a:xfrm>
            <a:off x="5373688" y="3103563"/>
            <a:ext cx="1695450" cy="1533525"/>
            <a:chExt cx="1695998" cy="1533545"/>
          </a:xfrm>
        </p:grpSpPr>
        <p:sp>
          <p:nvSpPr>
            <p:cNvPr id="8222" name="Freeform 5"/>
            <p:cNvSpPr/>
            <p:nvPr/>
          </p:nvSpPr>
          <p:spPr bwMode="auto">
            <a:xfrm>
              <a:off x="609004" y="1187013"/>
              <a:ext cx="483986" cy="219611"/>
            </a:xfrm>
            <a:custGeom>
              <a:gdLst>
                <a:gd fmla="*/ 2147483647 w 919" name="T0"/>
                <a:gd fmla="*/ 0 h 417" name="T1"/>
                <a:gd fmla="*/ 2147483647 w 919" name="T2"/>
                <a:gd fmla="*/ 0 h 417" name="T3"/>
                <a:gd fmla="*/ 0 w 919" name="T4"/>
                <a:gd fmla="*/ 2147483647 h 417" name="T5"/>
                <a:gd fmla="*/ 2147483647 w 919" name="T6"/>
                <a:gd fmla="*/ 2147483647 h 417" name="T7"/>
                <a:gd fmla="*/ 2147483647 w 919" name="T8"/>
                <a:gd fmla="*/ 0 h 4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19" name="T15"/>
                <a:gd fmla="*/ 0 h 417" name="T16"/>
                <a:gd fmla="*/ 919 w 919" name="T17"/>
                <a:gd fmla="*/ 417 h 41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17" w="919">
                  <a:moveTo>
                    <a:pt x="874" y="0"/>
                  </a:moveTo>
                  <a:lnTo>
                    <a:pt x="45" y="0"/>
                  </a:lnTo>
                  <a:lnTo>
                    <a:pt x="0" y="417"/>
                  </a:lnTo>
                  <a:lnTo>
                    <a:pt x="919" y="417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23" name="Rectangle 6"/>
            <p:cNvSpPr>
              <a:spLocks noChangeArrowheads="1"/>
            </p:cNvSpPr>
            <p:nvPr/>
          </p:nvSpPr>
          <p:spPr bwMode="auto">
            <a:xfrm>
              <a:off x="487876" y="1491413"/>
              <a:ext cx="725716" cy="42132"/>
            </a:xfrm>
            <a:prstGeom prst="rect">
              <a:avLst/>
            </a:prstGeom>
            <a:solidFill>
              <a:srgbClr val="5661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37477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37477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37477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37477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37477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37477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37477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37477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37477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 sz="2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224" name="Freeform 7"/>
            <p:cNvSpPr/>
            <p:nvPr/>
          </p:nvSpPr>
          <p:spPr bwMode="auto">
            <a:xfrm>
              <a:off x="0" y="0"/>
              <a:ext cx="1681484" cy="1015558"/>
            </a:xfrm>
            <a:custGeom>
              <a:gdLst>
                <a:gd fmla="*/ 2147483647 w 1356" name="T0"/>
                <a:gd fmla="*/ 0 h 824" name="T1"/>
                <a:gd fmla="*/ 2147483647 w 1356" name="T2"/>
                <a:gd fmla="*/ 0 h 824" name="T3"/>
                <a:gd fmla="*/ 0 w 1356" name="T4"/>
                <a:gd fmla="*/ 2147483647 h 824" name="T5"/>
                <a:gd fmla="*/ 0 w 1356" name="T6"/>
                <a:gd fmla="*/ 2147483647 h 824" name="T7"/>
                <a:gd fmla="*/ 0 w 1356" name="T8"/>
                <a:gd fmla="*/ 2147483647 h 824" name="T9"/>
                <a:gd fmla="*/ 2147483647 w 1356" name="T10"/>
                <a:gd fmla="*/ 2147483647 h 824" name="T11"/>
                <a:gd fmla="*/ 2147483647 w 1356" name="T12"/>
                <a:gd fmla="*/ 2147483647 h 824" name="T13"/>
                <a:gd fmla="*/ 2147483647 w 1356" name="T14"/>
                <a:gd fmla="*/ 2147483647 h 824" name="T15"/>
                <a:gd fmla="*/ 2147483647 w 1356" name="T16"/>
                <a:gd fmla="*/ 0 h 8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356" name="T27"/>
                <a:gd fmla="*/ 0 h 824" name="T28"/>
                <a:gd fmla="*/ 1356 w 1356" name="T29"/>
                <a:gd fmla="*/ 824 h 82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24" w="1356">
                  <a:moveTo>
                    <a:pt x="1259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4"/>
                    <a:pt x="0" y="9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1356" y="824"/>
                    <a:pt x="1356" y="824"/>
                    <a:pt x="1356" y="824"/>
                  </a:cubicBezTo>
                  <a:cubicBezTo>
                    <a:pt x="1356" y="727"/>
                    <a:pt x="1356" y="727"/>
                    <a:pt x="1356" y="727"/>
                  </a:cubicBezTo>
                  <a:cubicBezTo>
                    <a:pt x="1356" y="97"/>
                    <a:pt x="1356" y="97"/>
                    <a:pt x="1356" y="97"/>
                  </a:cubicBezTo>
                  <a:cubicBezTo>
                    <a:pt x="1356" y="44"/>
                    <a:pt x="1313" y="0"/>
                    <a:pt x="1259" y="0"/>
                  </a:cubicBezTo>
                </a:path>
              </a:pathLst>
            </a:custGeom>
            <a:solidFill>
              <a:srgbClr val="566172"/>
            </a:solidFill>
            <a:ln w="9525">
              <a:solidFill>
                <a:srgbClr val="A6A6A6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25" name="Freeform 9"/>
            <p:cNvSpPr>
              <a:spLocks noEditPoints="1"/>
            </p:cNvSpPr>
            <p:nvPr/>
          </p:nvSpPr>
          <p:spPr bwMode="auto">
            <a:xfrm>
              <a:off x="5470" y="2590"/>
              <a:ext cx="1690528" cy="1027483"/>
            </a:xfrm>
            <a:custGeom>
              <a:gdLst>
                <a:gd fmla="*/ 2147483647 w 1356" name="T0"/>
                <a:gd fmla="*/ 2147483647 h 824" name="T1"/>
                <a:gd fmla="*/ 2147483647 w 1356" name="T2"/>
                <a:gd fmla="*/ 2147483647 h 824" name="T3"/>
                <a:gd fmla="*/ 2147483647 w 1356" name="T4"/>
                <a:gd fmla="*/ 2147483647 h 824" name="T5"/>
                <a:gd fmla="*/ 2147483647 w 1356" name="T6"/>
                <a:gd fmla="*/ 2147483647 h 824" name="T7"/>
                <a:gd fmla="*/ 2147483647 w 1356" name="T8"/>
                <a:gd fmla="*/ 2147483647 h 824" name="T9"/>
                <a:gd fmla="*/ 2147483647 w 1356" name="T10"/>
                <a:gd fmla="*/ 2147483647 h 824" name="T11"/>
                <a:gd fmla="*/ 2147483647 w 1356" name="T12"/>
                <a:gd fmla="*/ 2147483647 h 824" name="T13"/>
                <a:gd fmla="*/ 2147483647 w 1356" name="T14"/>
                <a:gd fmla="*/ 0 h 824" name="T15"/>
                <a:gd fmla="*/ 2147483647 w 1356" name="T16"/>
                <a:gd fmla="*/ 0 h 824" name="T17"/>
                <a:gd fmla="*/ 0 w 1356" name="T18"/>
                <a:gd fmla="*/ 2147483647 h 824" name="T19"/>
                <a:gd fmla="*/ 0 w 1356" name="T20"/>
                <a:gd fmla="*/ 2147483647 h 824" name="T21"/>
                <a:gd fmla="*/ 2147483647 w 1356" name="T22"/>
                <a:gd fmla="*/ 2147483647 h 824" name="T23"/>
                <a:gd fmla="*/ 2147483647 w 1356" name="T24"/>
                <a:gd fmla="*/ 2147483647 h 824" name="T25"/>
                <a:gd fmla="*/ 2147483647 w 1356" name="T26"/>
                <a:gd fmla="*/ 0 h 82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356" name="T42"/>
                <a:gd fmla="*/ 0 h 824" name="T43"/>
                <a:gd fmla="*/ 1356 w 1356" name="T44"/>
                <a:gd fmla="*/ 824 h 824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824" w="1356">
                  <a:moveTo>
                    <a:pt x="1308" y="49"/>
                  </a:moveTo>
                  <a:cubicBezTo>
                    <a:pt x="1308" y="49"/>
                    <a:pt x="1308" y="49"/>
                    <a:pt x="1308" y="49"/>
                  </a:cubicBezTo>
                  <a:cubicBezTo>
                    <a:pt x="1308" y="775"/>
                    <a:pt x="1308" y="775"/>
                    <a:pt x="1308" y="775"/>
                  </a:cubicBezTo>
                  <a:cubicBezTo>
                    <a:pt x="48" y="775"/>
                    <a:pt x="48" y="775"/>
                    <a:pt x="48" y="77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lnTo>
                    <a:pt x="1308" y="49"/>
                  </a:lnTo>
                  <a:close/>
                  <a:moveTo>
                    <a:pt x="130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1356" y="824"/>
                    <a:pt x="1356" y="824"/>
                    <a:pt x="1356" y="824"/>
                  </a:cubicBezTo>
                  <a:cubicBezTo>
                    <a:pt x="1356" y="49"/>
                    <a:pt x="1356" y="49"/>
                    <a:pt x="1356" y="49"/>
                  </a:cubicBezTo>
                  <a:cubicBezTo>
                    <a:pt x="1356" y="22"/>
                    <a:pt x="1334" y="0"/>
                    <a:pt x="1308" y="0"/>
                  </a:cubicBez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26" name="Freeform 10"/>
            <p:cNvSpPr/>
            <p:nvPr/>
          </p:nvSpPr>
          <p:spPr bwMode="auto">
            <a:xfrm>
              <a:off x="5470" y="1030073"/>
              <a:ext cx="1690528" cy="180639"/>
            </a:xfrm>
            <a:custGeom>
              <a:gdLst>
                <a:gd fmla="*/ 0 w 1356" name="T0"/>
                <a:gd fmla="*/ 0 h 145" name="T1"/>
                <a:gd fmla="*/ 0 w 1356" name="T2"/>
                <a:gd fmla="*/ 2147483647 h 145" name="T3"/>
                <a:gd fmla="*/ 2147483647 w 1356" name="T4"/>
                <a:gd fmla="*/ 2147483647 h 145" name="T5"/>
                <a:gd fmla="*/ 2147483647 w 1356" name="T6"/>
                <a:gd fmla="*/ 2147483647 h 145" name="T7"/>
                <a:gd fmla="*/ 2147483647 w 1356" name="T8"/>
                <a:gd fmla="*/ 2147483647 h 145" name="T9"/>
                <a:gd fmla="*/ 2147483647 w 1356" name="T10"/>
                <a:gd fmla="*/ 0 h 145" name="T11"/>
                <a:gd fmla="*/ 0 w 1356" name="T12"/>
                <a:gd fmla="*/ 0 h 14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56" name="T21"/>
                <a:gd fmla="*/ 0 h 145" name="T22"/>
                <a:gd fmla="*/ 1356 w 1356" name="T23"/>
                <a:gd fmla="*/ 145 h 14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45" w="1356">
                  <a:moveTo>
                    <a:pt x="0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123"/>
                    <a:pt x="22" y="145"/>
                    <a:pt x="48" y="145"/>
                  </a:cubicBezTo>
                  <a:cubicBezTo>
                    <a:pt x="1308" y="145"/>
                    <a:pt x="1308" y="145"/>
                    <a:pt x="1308" y="145"/>
                  </a:cubicBezTo>
                  <a:cubicBezTo>
                    <a:pt x="1334" y="145"/>
                    <a:pt x="1356" y="123"/>
                    <a:pt x="1356" y="96"/>
                  </a:cubicBezTo>
                  <a:cubicBezTo>
                    <a:pt x="1356" y="0"/>
                    <a:pt x="1356" y="0"/>
                    <a:pt x="13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27" name="Freeform 11"/>
            <p:cNvSpPr/>
            <p:nvPr/>
          </p:nvSpPr>
          <p:spPr bwMode="auto">
            <a:xfrm>
              <a:off x="487876" y="1406624"/>
              <a:ext cx="725716" cy="84790"/>
            </a:xfrm>
            <a:custGeom>
              <a:gdLst>
                <a:gd fmla="*/ 0 w 1378" name="T0"/>
                <a:gd fmla="*/ 2147483647 h 161" name="T1"/>
                <a:gd fmla="*/ 2147483647 w 1378" name="T2"/>
                <a:gd fmla="*/ 0 h 161" name="T3"/>
                <a:gd fmla="*/ 2147483647 w 1378" name="T4"/>
                <a:gd fmla="*/ 0 h 161" name="T5"/>
                <a:gd fmla="*/ 2147483647 w 1378" name="T6"/>
                <a:gd fmla="*/ 2147483647 h 161" name="T7"/>
                <a:gd fmla="*/ 0 w 1378" name="T8"/>
                <a:gd fmla="*/ 2147483647 h 16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78" name="T15"/>
                <a:gd fmla="*/ 0 h 161" name="T16"/>
                <a:gd fmla="*/ 1378 w 1378" name="T17"/>
                <a:gd fmla="*/ 161 h 16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1" w="1378">
                  <a:moveTo>
                    <a:pt x="0" y="161"/>
                  </a:moveTo>
                  <a:lnTo>
                    <a:pt x="230" y="0"/>
                  </a:lnTo>
                  <a:lnTo>
                    <a:pt x="1149" y="0"/>
                  </a:lnTo>
                  <a:lnTo>
                    <a:pt x="1378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pic>
          <p:nvPicPr>
            <p:cNvPr id="8228" name="组合 4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0792" y="340146"/>
              <a:ext cx="438912" cy="37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6" name="TextBox 71"/>
          <p:cNvSpPr txBox="1">
            <a:spLocks noChangeArrowheads="1"/>
          </p:cNvSpPr>
          <p:nvPr/>
        </p:nvSpPr>
        <p:spPr bwMode="auto">
          <a:xfrm>
            <a:off x="8542972" y="2452688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17" name="TextBox 71"/>
          <p:cNvSpPr txBox="1">
            <a:spLocks noChangeArrowheads="1"/>
          </p:cNvSpPr>
          <p:nvPr/>
        </p:nvSpPr>
        <p:spPr bwMode="auto">
          <a:xfrm>
            <a:off x="9004140" y="3619500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18" name="TextBox 71"/>
          <p:cNvSpPr txBox="1">
            <a:spLocks noChangeArrowheads="1"/>
          </p:cNvSpPr>
          <p:nvPr/>
        </p:nvSpPr>
        <p:spPr bwMode="auto">
          <a:xfrm>
            <a:off x="8583455" y="486727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19" name="TextBox 71"/>
          <p:cNvSpPr txBox="1">
            <a:spLocks noChangeArrowheads="1"/>
          </p:cNvSpPr>
          <p:nvPr/>
        </p:nvSpPr>
        <p:spPr bwMode="auto">
          <a:xfrm>
            <a:off x="2663667" y="2452688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20" name="TextBox 71"/>
          <p:cNvSpPr txBox="1">
            <a:spLocks noChangeArrowheads="1"/>
          </p:cNvSpPr>
          <p:nvPr/>
        </p:nvSpPr>
        <p:spPr bwMode="auto">
          <a:xfrm>
            <a:off x="2112804" y="3605213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8221" name="TextBox 71"/>
          <p:cNvSpPr txBox="1">
            <a:spLocks noChangeArrowheads="1"/>
          </p:cNvSpPr>
          <p:nvPr/>
        </p:nvSpPr>
        <p:spPr bwMode="auto">
          <a:xfrm>
            <a:off x="2704942" y="4886325"/>
            <a:ext cx="12496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9219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220" name="任意多边形 3"/>
          <p:cNvSpPr/>
          <p:nvPr/>
        </p:nvSpPr>
        <p:spPr bwMode="auto">
          <a:xfrm>
            <a:off x="4325938" y="1989138"/>
            <a:ext cx="1624012" cy="1624012"/>
          </a:xfrm>
          <a:custGeom>
            <a:gdLst>
              <a:gd fmla="*/ 0 w 1624031" name="T0"/>
              <a:gd fmla="*/ 1623974 h 1624031" name="T1"/>
              <a:gd fmla="*/ 1623974 w 1624031" name="T2"/>
              <a:gd fmla="*/ 0 h 1624031" name="T3"/>
              <a:gd fmla="*/ 1623974 w 1624031" name="T4"/>
              <a:gd fmla="*/ 1623974 h 1624031" name="T5"/>
              <a:gd fmla="*/ 0 w 1624031" name="T6"/>
              <a:gd fmla="*/ 1623974 h 1624031" name="T7"/>
              <a:gd fmla="*/ 0 60000 65536" name="T8"/>
              <a:gd fmla="*/ 0 60000 65536" name="T9"/>
              <a:gd fmla="*/ 0 60000 65536" name="T10"/>
              <a:gd fmla="*/ 0 60000 65536" name="T11"/>
              <a:gd fmla="*/ 0 w 1624031" name="T12"/>
              <a:gd fmla="*/ 0 h 1624031" name="T13"/>
              <a:gd fmla="*/ 1624031 w 1624031" name="T14"/>
              <a:gd fmla="*/ 1624031 h 1624031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624031" w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71120" lIns="546788" rIns="71120" tIns="546788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1" name="任意多边形 4"/>
          <p:cNvSpPr/>
          <p:nvPr/>
        </p:nvSpPr>
        <p:spPr bwMode="auto">
          <a:xfrm>
            <a:off x="6026150" y="1989138"/>
            <a:ext cx="1624013" cy="1624012"/>
          </a:xfrm>
          <a:custGeom>
            <a:gdLst>
              <a:gd fmla="*/ 0 w 1624031" name="T0"/>
              <a:gd fmla="*/ 0 h 1624031" name="T1"/>
              <a:gd fmla="*/ 1623977 w 1624031" name="T2"/>
              <a:gd fmla="*/ 1623974 h 1624031" name="T3"/>
              <a:gd fmla="*/ 0 w 1624031" name="T4"/>
              <a:gd fmla="*/ 1623974 h 1624031" name="T5"/>
              <a:gd fmla="*/ 0 w 1624031" name="T6"/>
              <a:gd fmla="*/ 0 h 1624031" name="T7"/>
              <a:gd fmla="*/ 0 60000 65536" name="T8"/>
              <a:gd fmla="*/ 0 60000 65536" name="T9"/>
              <a:gd fmla="*/ 0 60000 65536" name="T10"/>
              <a:gd fmla="*/ 0 60000 65536" name="T11"/>
              <a:gd fmla="*/ 0 w 1624031" name="T12"/>
              <a:gd fmla="*/ 0 h 1624031" name="T13"/>
              <a:gd fmla="*/ 1624031 w 1624031" name="T14"/>
              <a:gd fmla="*/ 1624031 h 1624031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624031" w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71120" lIns="71120" rIns="546788" tIns="546788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2" name="任意多边形 5"/>
          <p:cNvSpPr/>
          <p:nvPr/>
        </p:nvSpPr>
        <p:spPr bwMode="auto">
          <a:xfrm>
            <a:off x="6026150" y="3687763"/>
            <a:ext cx="1624013" cy="1624012"/>
          </a:xfrm>
          <a:custGeom>
            <a:gdLst>
              <a:gd fmla="*/ 1623977 w 1624031" name="T0"/>
              <a:gd fmla="*/ 0 h 1624031" name="T1"/>
              <a:gd fmla="*/ 0 w 1624031" name="T2"/>
              <a:gd fmla="*/ 1623974 h 1624031" name="T3"/>
              <a:gd fmla="*/ 0 w 1624031" name="T4"/>
              <a:gd fmla="*/ 0 h 1624031" name="T5"/>
              <a:gd fmla="*/ 1623977 w 1624031" name="T6"/>
              <a:gd fmla="*/ 0 h 1624031" name="T7"/>
              <a:gd fmla="*/ 0 60000 65536" name="T8"/>
              <a:gd fmla="*/ 0 60000 65536" name="T9"/>
              <a:gd fmla="*/ 0 60000 65536" name="T10"/>
              <a:gd fmla="*/ 0 60000 65536" name="T11"/>
              <a:gd fmla="*/ 0 w 1624031" name="T12"/>
              <a:gd fmla="*/ 0 h 1624031" name="T13"/>
              <a:gd fmla="*/ 1624031 w 1624031" name="T14"/>
              <a:gd fmla="*/ 1624031 h 1624031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624031" w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46788" lIns="71120" rIns="546788" tIns="7112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3" name="任意多边形 6"/>
          <p:cNvSpPr/>
          <p:nvPr/>
        </p:nvSpPr>
        <p:spPr bwMode="auto">
          <a:xfrm>
            <a:off x="4325938" y="3687763"/>
            <a:ext cx="1624012" cy="1624012"/>
          </a:xfrm>
          <a:custGeom>
            <a:gdLst>
              <a:gd fmla="*/ 1623974 w 1624031" name="T0"/>
              <a:gd fmla="*/ 1623974 h 1624031" name="T1"/>
              <a:gd fmla="*/ 0 w 1624031" name="T2"/>
              <a:gd fmla="*/ 0 h 1624031" name="T3"/>
              <a:gd fmla="*/ 1623974 w 1624031" name="T4"/>
              <a:gd fmla="*/ 0 h 1624031" name="T5"/>
              <a:gd fmla="*/ 1623974 w 1624031" name="T6"/>
              <a:gd fmla="*/ 1623974 h 1624031" name="T7"/>
              <a:gd fmla="*/ 0 60000 65536" name="T8"/>
              <a:gd fmla="*/ 0 60000 65536" name="T9"/>
              <a:gd fmla="*/ 0 60000 65536" name="T10"/>
              <a:gd fmla="*/ 0 60000 65536" name="T11"/>
              <a:gd fmla="*/ 0 w 1624031" name="T12"/>
              <a:gd fmla="*/ 0 h 1624031" name="T13"/>
              <a:gd fmla="*/ 1624031 w 1624031" name="T14"/>
              <a:gd fmla="*/ 1624031 h 1624031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624031" w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46788" lIns="546788" rIns="71120" tIns="7112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4" name="环形箭头 7"/>
          <p:cNvSpPr/>
          <p:nvPr/>
        </p:nvSpPr>
        <p:spPr bwMode="auto">
          <a:xfrm>
            <a:off x="5707063" y="3313113"/>
            <a:ext cx="561975" cy="487362"/>
          </a:xfrm>
          <a:custGeom>
            <a:gdLst>
              <a:gd fmla="*/ 30678 w 560722" name="T0"/>
              <a:gd fmla="*/ 243459 h 487584" name="T1"/>
              <a:gd fmla="*/ 251331 w 560722" name="T2"/>
              <a:gd fmla="*/ 32046 h 487584" name="T3"/>
              <a:gd fmla="*/ 519898 w 560722" name="T4"/>
              <a:gd fmla="*/ 173600 h 487584" name="T5"/>
              <a:gd fmla="*/ 547683 w 560722" name="T6"/>
              <a:gd fmla="*/ 173600 h 487584" name="T7"/>
              <a:gd fmla="*/ 503132 w 560722" name="T8"/>
              <a:gd fmla="*/ 243459 h 487584" name="T9"/>
              <a:gd fmla="*/ 424967 w 560722" name="T10"/>
              <a:gd fmla="*/ 173600 h 487584" name="T11"/>
              <a:gd fmla="*/ 451222 w 560722" name="T12"/>
              <a:gd fmla="*/ 173600 h 487584" name="T13"/>
              <a:gd fmla="*/ 251950 w 560722" name="T14"/>
              <a:gd fmla="*/ 93240 h 487584" name="T15"/>
              <a:gd fmla="*/ 92036 w 560722" name="T16"/>
              <a:gd fmla="*/ 243459 h 487584" name="T17"/>
              <a:gd fmla="*/ 30678 w 560722" name="T18"/>
              <a:gd fmla="*/ 243459 h 487584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560722" name="T30"/>
              <a:gd fmla="*/ 0 h 487584" name="T31"/>
              <a:gd fmla="*/ 560722 w 560722" name="T32"/>
              <a:gd fmla="*/ 487584 h 487584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487584" w="560722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5" name="环形箭头 8"/>
          <p:cNvSpPr/>
          <p:nvPr/>
        </p:nvSpPr>
        <p:spPr bwMode="auto">
          <a:xfrm rot="10800000">
            <a:off x="5707063" y="3500438"/>
            <a:ext cx="561975" cy="487362"/>
          </a:xfrm>
          <a:custGeom>
            <a:gdLst>
              <a:gd fmla="*/ 30678 w 560722" name="T0"/>
              <a:gd fmla="*/ 243459 h 487584" name="T1"/>
              <a:gd fmla="*/ 251331 w 560722" name="T2"/>
              <a:gd fmla="*/ 32046 h 487584" name="T3"/>
              <a:gd fmla="*/ 519898 w 560722" name="T4"/>
              <a:gd fmla="*/ 173600 h 487584" name="T5"/>
              <a:gd fmla="*/ 547683 w 560722" name="T6"/>
              <a:gd fmla="*/ 173600 h 487584" name="T7"/>
              <a:gd fmla="*/ 503132 w 560722" name="T8"/>
              <a:gd fmla="*/ 243459 h 487584" name="T9"/>
              <a:gd fmla="*/ 424967 w 560722" name="T10"/>
              <a:gd fmla="*/ 173600 h 487584" name="T11"/>
              <a:gd fmla="*/ 451222 w 560722" name="T12"/>
              <a:gd fmla="*/ 173600 h 487584" name="T13"/>
              <a:gd fmla="*/ 251950 w 560722" name="T14"/>
              <a:gd fmla="*/ 93240 h 487584" name="T15"/>
              <a:gd fmla="*/ 92036 w 560722" name="T16"/>
              <a:gd fmla="*/ 243459 h 487584" name="T17"/>
              <a:gd fmla="*/ 30678 w 560722" name="T18"/>
              <a:gd fmla="*/ 243459 h 487584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560722" name="T30"/>
              <a:gd fmla="*/ 0 h 487584" name="T31"/>
              <a:gd fmla="*/ 560722 w 560722" name="T32"/>
              <a:gd fmla="*/ 487584 h 487584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487584" w="560722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6" name="Freeform 206"/>
          <p:cNvSpPr/>
          <p:nvPr/>
        </p:nvSpPr>
        <p:spPr bwMode="auto">
          <a:xfrm rot="-3600000">
            <a:off x="4279106" y="2489995"/>
            <a:ext cx="339725" cy="163512"/>
          </a:xfrm>
          <a:custGeom>
            <a:gdLst>
              <a:gd fmla="*/ 0 w 323" name="T0"/>
              <a:gd fmla="*/ 2147483647 h 154" name="T1"/>
              <a:gd fmla="*/ 2147483647 w 323" name="T2"/>
              <a:gd fmla="*/ 0 h 154" name="T3"/>
              <a:gd fmla="*/ 2147483647 w 323" name="T4"/>
              <a:gd fmla="*/ 2147483647 h 154" name="T5"/>
              <a:gd fmla="*/ 0 w 323" name="T6"/>
              <a:gd fmla="*/ 2147483647 h 154" name="T7"/>
              <a:gd fmla="*/ 0 60000 65536" name="T8"/>
              <a:gd fmla="*/ 0 60000 65536" name="T9"/>
              <a:gd fmla="*/ 0 60000 65536" name="T10"/>
              <a:gd fmla="*/ 0 60000 65536" name="T11"/>
              <a:gd fmla="*/ 0 w 323" name="T12"/>
              <a:gd fmla="*/ 0 h 154" name="T13"/>
              <a:gd fmla="*/ 323 w 323" name="T14"/>
              <a:gd fmla="*/ 154 h 15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54" w="323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7" name="Freeform 206"/>
          <p:cNvSpPr/>
          <p:nvPr/>
        </p:nvSpPr>
        <p:spPr bwMode="auto">
          <a:xfrm flipH="1" rot="3600000">
            <a:off x="7320756" y="2489995"/>
            <a:ext cx="339725" cy="163512"/>
          </a:xfrm>
          <a:custGeom>
            <a:gdLst>
              <a:gd fmla="*/ 0 w 323" name="T0"/>
              <a:gd fmla="*/ 2147483647 h 154" name="T1"/>
              <a:gd fmla="*/ 2147483647 w 323" name="T2"/>
              <a:gd fmla="*/ 0 h 154" name="T3"/>
              <a:gd fmla="*/ 2147483647 w 323" name="T4"/>
              <a:gd fmla="*/ 2147483647 h 154" name="T5"/>
              <a:gd fmla="*/ 0 w 323" name="T6"/>
              <a:gd fmla="*/ 2147483647 h 154" name="T7"/>
              <a:gd fmla="*/ 0 60000 65536" name="T8"/>
              <a:gd fmla="*/ 0 60000 65536" name="T9"/>
              <a:gd fmla="*/ 0 60000 65536" name="T10"/>
              <a:gd fmla="*/ 0 60000 65536" name="T11"/>
              <a:gd fmla="*/ 0 w 323" name="T12"/>
              <a:gd fmla="*/ 0 h 154" name="T13"/>
              <a:gd fmla="*/ 323 w 323" name="T14"/>
              <a:gd fmla="*/ 154 h 15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54" w="323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8" name="Freeform 206"/>
          <p:cNvSpPr/>
          <p:nvPr/>
        </p:nvSpPr>
        <p:spPr bwMode="auto">
          <a:xfrm rot="-8100000">
            <a:off x="4490244" y="4722019"/>
            <a:ext cx="161925" cy="341313"/>
          </a:xfrm>
          <a:custGeom>
            <a:gdLst>
              <a:gd fmla="*/ 0 w 323" name="T0"/>
              <a:gd fmla="*/ 2147483647 h 154" name="T1"/>
              <a:gd fmla="*/ 2147483647 w 323" name="T2"/>
              <a:gd fmla="*/ 0 h 154" name="T3"/>
              <a:gd fmla="*/ 2147483647 w 323" name="T4"/>
              <a:gd fmla="*/ 2147483647 h 154" name="T5"/>
              <a:gd fmla="*/ 0 w 323" name="T6"/>
              <a:gd fmla="*/ 2147483647 h 154" name="T7"/>
              <a:gd fmla="*/ 0 60000 65536" name="T8"/>
              <a:gd fmla="*/ 0 60000 65536" name="T9"/>
              <a:gd fmla="*/ 0 60000 65536" name="T10"/>
              <a:gd fmla="*/ 0 60000 65536" name="T11"/>
              <a:gd fmla="*/ 0 w 323" name="T12"/>
              <a:gd fmla="*/ 0 h 154" name="T13"/>
              <a:gd fmla="*/ 323 w 323" name="T14"/>
              <a:gd fmla="*/ 154 h 15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54" w="323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9229" name="Freeform 206"/>
          <p:cNvSpPr/>
          <p:nvPr/>
        </p:nvSpPr>
        <p:spPr bwMode="auto">
          <a:xfrm flipH="1" rot="8100000">
            <a:off x="7430295" y="4622006"/>
            <a:ext cx="163512" cy="339725"/>
          </a:xfrm>
          <a:custGeom>
            <a:gdLst>
              <a:gd fmla="*/ 0 w 323" name="T0"/>
              <a:gd fmla="*/ 2147483647 h 154" name="T1"/>
              <a:gd fmla="*/ 2147483647 w 323" name="T2"/>
              <a:gd fmla="*/ 0 h 154" name="T3"/>
              <a:gd fmla="*/ 2147483647 w 323" name="T4"/>
              <a:gd fmla="*/ 2147483647 h 154" name="T5"/>
              <a:gd fmla="*/ 0 w 323" name="T6"/>
              <a:gd fmla="*/ 2147483647 h 154" name="T7"/>
              <a:gd fmla="*/ 0 60000 65536" name="T8"/>
              <a:gd fmla="*/ 0 60000 65536" name="T9"/>
              <a:gd fmla="*/ 0 60000 65536" name="T10"/>
              <a:gd fmla="*/ 0 60000 65536" name="T11"/>
              <a:gd fmla="*/ 0 w 323" name="T12"/>
              <a:gd fmla="*/ 0 h 154" name="T13"/>
              <a:gd fmla="*/ 323 w 323" name="T14"/>
              <a:gd fmla="*/ 154 h 15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54" w="323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grpSp>
        <p:nvGrpSpPr>
          <p:cNvPr id="9230" name="组合 14"/>
          <p:cNvGrpSpPr/>
          <p:nvPr/>
        </p:nvGrpSpPr>
        <p:grpSpPr>
          <a:xfrm>
            <a:off x="6523038" y="2627313"/>
            <a:ext cx="488950" cy="488950"/>
            <a:chExt cx="488316" cy="488319"/>
          </a:xfrm>
        </p:grpSpPr>
        <p:sp>
          <p:nvSpPr>
            <p:cNvPr id="9258" name="AutoShape 81"/>
            <p:cNvSpPr/>
            <p:nvPr/>
          </p:nvSpPr>
          <p:spPr bwMode="auto">
            <a:xfrm>
              <a:off x="0" y="0"/>
              <a:ext cx="488316" cy="488319"/>
            </a:xfrm>
            <a:custGeom>
              <a:gdLst>
                <a:gd fmla="*/ 218363713 w 21600" name="T0"/>
                <a:gd fmla="*/ 124788383 h 21600" name="T1"/>
                <a:gd fmla="*/ 198871954 w 21600" name="T2"/>
                <a:gd fmla="*/ 128681912 h 21600" name="T3"/>
                <a:gd fmla="*/ 217889866 w 21600" name="T4"/>
                <a:gd fmla="*/ 132587106 h 21600" name="T5"/>
                <a:gd fmla="*/ 213499184 w 21600" name="T6"/>
                <a:gd fmla="*/ 163784258 h 21600" name="T7"/>
                <a:gd fmla="*/ 191072646 w 21600" name="T8"/>
                <a:gd fmla="*/ 167678239 h 21600" name="T9"/>
                <a:gd fmla="*/ 210321694 w 21600" name="T10"/>
                <a:gd fmla="*/ 171583524 h 21600" name="T11"/>
                <a:gd fmla="*/ 199853650 w 21600" name="T12"/>
                <a:gd fmla="*/ 202769418 h 21600" name="T13"/>
                <a:gd fmla="*/ 183238749 w 21600" name="T14"/>
                <a:gd fmla="*/ 206674522 h 21600" name="T15"/>
                <a:gd fmla="*/ 199368590 w 21600" name="T16"/>
                <a:gd fmla="*/ 210579806 h 21600" name="T17"/>
                <a:gd fmla="*/ 205226209 w 21600" name="T18"/>
                <a:gd fmla="*/ 227160762 h 21600" name="T19"/>
                <a:gd fmla="*/ 148402660 w 21600" name="T20"/>
                <a:gd fmla="*/ 233965937 h 21600" name="T21"/>
                <a:gd fmla="*/ 69048287 w 21600" name="T22"/>
                <a:gd fmla="*/ 220366800 h 21600" name="T23"/>
                <a:gd fmla="*/ 62381148 w 21600" name="T24"/>
                <a:gd fmla="*/ 105780844 h 21600" name="T25"/>
                <a:gd fmla="*/ 70180366 w 21600" name="T26"/>
                <a:gd fmla="*/ 97068784 h 21600" name="T27"/>
                <a:gd fmla="*/ 124785808 w 21600" name="T28"/>
                <a:gd fmla="*/ 15598559 h 21600" name="T29"/>
                <a:gd fmla="*/ 140372397 w 21600" name="T30"/>
                <a:gd fmla="*/ 93591299 h 21600" name="T31"/>
                <a:gd fmla="*/ 233961968 w 21600" name="T32"/>
                <a:gd fmla="*/ 108450230 h 21600" name="T33"/>
                <a:gd fmla="*/ 54582473 w 21600" name="T34"/>
                <a:gd fmla="*/ 226178337 h 21600" name="T35"/>
                <a:gd fmla="*/ 23385790 w 21600" name="T36"/>
                <a:gd fmla="*/ 233965937 h 21600" name="T37"/>
                <a:gd fmla="*/ 15586595 w 21600" name="T38"/>
                <a:gd fmla="*/ 101378831 h 21600" name="T39"/>
                <a:gd fmla="*/ 46783312 w 21600" name="T40"/>
                <a:gd fmla="*/ 93591299 h 21600" name="T41"/>
                <a:gd fmla="*/ 54582473 w 21600" name="T42"/>
                <a:gd fmla="*/ 226178337 h 21600" name="T43"/>
                <a:gd fmla="*/ 161250792 w 21600" name="T44"/>
                <a:gd fmla="*/ 78258495 h 21600" name="T45"/>
                <a:gd fmla="*/ 124785808 w 21600" name="T46"/>
                <a:gd fmla="*/ 0 h 21600" name="T47"/>
                <a:gd fmla="*/ 70180366 w 21600" name="T48"/>
                <a:gd fmla="*/ 79794845 h 21600" name="T49"/>
                <a:gd fmla="*/ 62381148 w 21600" name="T50"/>
                <a:gd fmla="*/ 84220415 h 21600" name="T51"/>
                <a:gd fmla="*/ 23385790 w 21600" name="T52"/>
                <a:gd fmla="*/ 77992723 h 21600" name="T53"/>
                <a:gd fmla="*/ 0 w 21600" name="T54"/>
                <a:gd fmla="*/ 226178337 h 21600" name="T55"/>
                <a:gd fmla="*/ 46783312 w 21600" name="T56"/>
                <a:gd fmla="*/ 249564468 h 21600" name="T57"/>
                <a:gd fmla="*/ 67962236 w 21600" name="T58"/>
                <a:gd fmla="*/ 236196288 h 21600" name="T59"/>
                <a:gd fmla="*/ 70180366 w 21600" name="T60"/>
                <a:gd fmla="*/ 236773770 h 21600" name="T61"/>
                <a:gd fmla="*/ 148402660 w 21600" name="T62"/>
                <a:gd fmla="*/ 249564468 h 21600" name="T63"/>
                <a:gd fmla="*/ 218975917 w 21600" name="T64"/>
                <a:gd fmla="*/ 234532206 h 21600" name="T65"/>
                <a:gd fmla="*/ 222488716 w 21600" name="T66"/>
                <a:gd fmla="*/ 212417151 h 21600" name="T67"/>
                <a:gd fmla="*/ 235325092 w 21600" name="T68"/>
                <a:gd fmla="*/ 171040767 h 21600" name="T69"/>
                <a:gd fmla="*/ 242720002 w 21600" name="T70"/>
                <a:gd fmla="*/ 130958292 h 21600" name="T71"/>
                <a:gd fmla="*/ 249467804 w 21600" name="T72"/>
                <a:gd fmla="*/ 112355515 h 21600" name="T73"/>
                <a:gd fmla="*/ 227456878 w 21600" name="T74"/>
                <a:gd fmla="*/ 81678218 h 21600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1600" name="T114"/>
                <a:gd fmla="*/ 0 h 21600" name="T115"/>
                <a:gd fmla="*/ 21600 w 21600" name="T116"/>
                <a:gd fmla="*/ 21600 h 21600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1600" w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50701" lIns="50701" rIns="50701" tIns="5070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9" name="AutoShape 82"/>
            <p:cNvSpPr/>
            <p:nvPr/>
          </p:nvSpPr>
          <p:spPr bwMode="auto">
            <a:xfrm>
              <a:off x="45909" y="396498"/>
              <a:ext cx="45910" cy="45910"/>
            </a:xfrm>
            <a:custGeom>
              <a:gdLst>
                <a:gd fmla="*/ 103701 w 21600" name="T0"/>
                <a:gd fmla="*/ 138270 h 21600" name="T1"/>
                <a:gd fmla="*/ 69133 w 21600" name="T2"/>
                <a:gd fmla="*/ 103701 h 21600" name="T3"/>
                <a:gd fmla="*/ 103701 w 21600" name="T4"/>
                <a:gd fmla="*/ 69133 h 21600" name="T5"/>
                <a:gd fmla="*/ 138270 w 21600" name="T6"/>
                <a:gd fmla="*/ 103701 h 21600" name="T7"/>
                <a:gd fmla="*/ 103701 w 21600" name="T8"/>
                <a:gd fmla="*/ 138270 h 21600" name="T9"/>
                <a:gd fmla="*/ 103701 w 21600" name="T10"/>
                <a:gd fmla="*/ 0 h 21600" name="T11"/>
                <a:gd fmla="*/ 0 w 21600" name="T12"/>
                <a:gd fmla="*/ 103701 h 21600" name="T13"/>
                <a:gd fmla="*/ 103701 w 21600" name="T14"/>
                <a:gd fmla="*/ 207394 h 21600" name="T15"/>
                <a:gd fmla="*/ 207403 w 21600" name="T16"/>
                <a:gd fmla="*/ 103701 h 21600" name="T17"/>
                <a:gd fmla="*/ 103701 w 21600" name="T18"/>
                <a:gd fmla="*/ 0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1600" name="T30"/>
                <a:gd fmla="*/ 0 h 21600" name="T31"/>
                <a:gd fmla="*/ 21600 w 21600" name="T32"/>
                <a:gd fmla="*/ 21600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50701" lIns="50701" rIns="50701" tIns="5070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9231" name="组合 17"/>
          <p:cNvGrpSpPr/>
          <p:nvPr/>
        </p:nvGrpSpPr>
        <p:grpSpPr>
          <a:xfrm>
            <a:off x="6523038" y="4125913"/>
            <a:ext cx="366712" cy="488950"/>
            <a:chExt cx="366446" cy="489149"/>
          </a:xfrm>
        </p:grpSpPr>
        <p:sp>
          <p:nvSpPr>
            <p:cNvPr id="9256" name="AutoShape 115"/>
            <p:cNvSpPr/>
            <p:nvPr/>
          </p:nvSpPr>
          <p:spPr bwMode="auto">
            <a:xfrm>
              <a:off x="0" y="0"/>
              <a:ext cx="366446" cy="489149"/>
            </a:xfrm>
            <a:custGeom>
              <a:gdLst>
                <a:gd fmla="*/ 96679379 w 21600" name="T0"/>
                <a:gd fmla="*/ 148942692 h 21600" name="T1"/>
                <a:gd fmla="*/ 96679379 w 21600" name="T2"/>
                <a:gd fmla="*/ 156781845 h 21600" name="T3"/>
                <a:gd fmla="*/ 96679379 w 21600" name="T4"/>
                <a:gd fmla="*/ 172460152 h 21600" name="T5"/>
                <a:gd fmla="*/ 96679379 w 21600" name="T6"/>
                <a:gd fmla="*/ 180299214 h 21600" name="T7"/>
                <a:gd fmla="*/ 65912907 w 21600" name="T8"/>
                <a:gd fmla="*/ 235161467 h 21600" name="T9"/>
                <a:gd fmla="*/ 39545701 w 21600" name="T10"/>
                <a:gd fmla="*/ 235161467 h 21600" name="T11"/>
                <a:gd fmla="*/ 8788986 w 21600" name="T12"/>
                <a:gd fmla="*/ 180299214 h 21600" name="T13"/>
                <a:gd fmla="*/ 8788986 w 21600" name="T14"/>
                <a:gd fmla="*/ 172460152 h 21600" name="T15"/>
                <a:gd fmla="*/ 8788986 w 21600" name="T16"/>
                <a:gd fmla="*/ 156781845 h 21600" name="T17"/>
                <a:gd fmla="*/ 8788986 w 21600" name="T18"/>
                <a:gd fmla="*/ 148942692 h 21600" name="T19"/>
                <a:gd fmla="*/ 8788986 w 21600" name="T20"/>
                <a:gd fmla="*/ 125425775 h 21600" name="T21"/>
                <a:gd fmla="*/ 13178738 w 21600" name="T22"/>
                <a:gd fmla="*/ 117574846 h 21600" name="T23"/>
                <a:gd fmla="*/ 21967726 w 21600" name="T24"/>
                <a:gd fmla="*/ 117574846 h 21600" name="T25"/>
                <a:gd fmla="*/ 83495811 w 21600" name="T26"/>
                <a:gd fmla="*/ 117574846 h 21600" name="T27"/>
                <a:gd fmla="*/ 92279857 w 21600" name="T28"/>
                <a:gd fmla="*/ 117574846 h 21600" name="T29"/>
                <a:gd fmla="*/ 96679379 w 21600" name="T30"/>
                <a:gd fmla="*/ 125425775 h 21600" name="T31"/>
                <a:gd fmla="*/ 96679379 w 21600" name="T32"/>
                <a:gd fmla="*/ 148942692 h 21600" name="T33"/>
                <a:gd fmla="*/ 70312157 w 21600" name="T34"/>
                <a:gd fmla="*/ 70551769 h 21600" name="T35"/>
                <a:gd fmla="*/ 70312157 w 21600" name="T36"/>
                <a:gd fmla="*/ 70563590 h 21600" name="T37"/>
                <a:gd fmla="*/ 70312157 w 21600" name="T38"/>
                <a:gd fmla="*/ 101896539 h 21600" name="T39"/>
                <a:gd fmla="*/ 35156231 w 21600" name="T40"/>
                <a:gd fmla="*/ 101896539 h 21600" name="T41"/>
                <a:gd fmla="*/ 35156231 w 21600" name="T42"/>
                <a:gd fmla="*/ 70563590 h 21600" name="T43"/>
                <a:gd fmla="*/ 35156231 w 21600" name="T44"/>
                <a:gd fmla="*/ 70551769 h 21600" name="T45"/>
                <a:gd fmla="*/ 52734190 w 21600" name="T46"/>
                <a:gd fmla="*/ 39195733 h 21600" name="T47"/>
                <a:gd fmla="*/ 70312157 w 21600" name="T48"/>
                <a:gd fmla="*/ 70551769 h 21600" name="T49"/>
                <a:gd fmla="*/ 21967726 w 21600" name="T50"/>
                <a:gd fmla="*/ 70551769 h 21600" name="T51"/>
                <a:gd fmla="*/ 52734190 w 21600" name="T52"/>
                <a:gd fmla="*/ 15678290 h 21600" name="T53"/>
                <a:gd fmla="*/ 83495811 w 21600" name="T54"/>
                <a:gd fmla="*/ 70551769 h 21600" name="T55"/>
                <a:gd fmla="*/ 83495811 w 21600" name="T56"/>
                <a:gd fmla="*/ 101896539 h 21600" name="T57"/>
                <a:gd fmla="*/ 74701924 w 21600" name="T58"/>
                <a:gd fmla="*/ 101896539 h 21600" name="T59"/>
                <a:gd fmla="*/ 74701924 w 21600" name="T60"/>
                <a:gd fmla="*/ 70563590 h 21600" name="T61"/>
                <a:gd fmla="*/ 52734190 w 21600" name="T62"/>
                <a:gd fmla="*/ 31367857 h 21600" name="T63"/>
                <a:gd fmla="*/ 30756709 w 21600" name="T64"/>
                <a:gd fmla="*/ 70563590 h 21600" name="T65"/>
                <a:gd fmla="*/ 30756709 w 21600" name="T66"/>
                <a:gd fmla="*/ 101896539 h 21600" name="T67"/>
                <a:gd fmla="*/ 21967726 w 21600" name="T68"/>
                <a:gd fmla="*/ 101896539 h 21600" name="T69"/>
                <a:gd fmla="*/ 21967726 w 21600" name="T70"/>
                <a:gd fmla="*/ 70551769 h 21600" name="T71"/>
                <a:gd fmla="*/ 92279857 w 21600" name="T72"/>
                <a:gd fmla="*/ 101896539 h 21600" name="T73"/>
                <a:gd fmla="*/ 92279857 w 21600" name="T74"/>
                <a:gd fmla="*/ 70551769 h 21600" name="T75"/>
                <a:gd fmla="*/ 52734190 w 21600" name="T76"/>
                <a:gd fmla="*/ 0 h 21600" name="T77"/>
                <a:gd fmla="*/ 13178738 w 21600" name="T78"/>
                <a:gd fmla="*/ 70551769 h 21600" name="T79"/>
                <a:gd fmla="*/ 13178738 w 21600" name="T80"/>
                <a:gd fmla="*/ 101896539 h 21600" name="T81"/>
                <a:gd fmla="*/ 0 w 21600" name="T82"/>
                <a:gd fmla="*/ 125425775 h 21600" name="T83"/>
                <a:gd fmla="*/ 0 w 21600" name="T84"/>
                <a:gd fmla="*/ 148942692 h 21600" name="T85"/>
                <a:gd fmla="*/ 0 w 21600" name="T86"/>
                <a:gd fmla="*/ 156781845 h 21600" name="T87"/>
                <a:gd fmla="*/ 0 w 21600" name="T88"/>
                <a:gd fmla="*/ 172460152 h 21600" name="T89"/>
                <a:gd fmla="*/ 0 w 21600" name="T90"/>
                <a:gd fmla="*/ 180299214 h 21600" name="T91"/>
                <a:gd fmla="*/ 39545701 w 21600" name="T92"/>
                <a:gd fmla="*/ 250839230 h 21600" name="T93"/>
                <a:gd fmla="*/ 65912907 w 21600" name="T94"/>
                <a:gd fmla="*/ 250839230 h 21600" name="T95"/>
                <a:gd fmla="*/ 105468380 w 21600" name="T96"/>
                <a:gd fmla="*/ 180299214 h 21600" name="T97"/>
                <a:gd fmla="*/ 105468380 w 21600" name="T98"/>
                <a:gd fmla="*/ 172460152 h 21600" name="T99"/>
                <a:gd fmla="*/ 105468380 w 21600" name="T100"/>
                <a:gd fmla="*/ 156781845 h 21600" name="T101"/>
                <a:gd fmla="*/ 105468380 w 21600" name="T102"/>
                <a:gd fmla="*/ 148942692 h 21600" name="T103"/>
                <a:gd fmla="*/ 105468380 w 21600" name="T104"/>
                <a:gd fmla="*/ 125425775 h 21600" name="T105"/>
                <a:gd fmla="*/ 92279857 w 21600" name="T106"/>
                <a:gd fmla="*/ 101896539 h 21600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21600" name="T162"/>
                <a:gd fmla="*/ 0 h 21600" name="T163"/>
                <a:gd fmla="*/ 21600 w 21600" name="T164"/>
                <a:gd fmla="*/ 21600 h 21600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50701" lIns="50701" rIns="50701" tIns="5070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7" name="AutoShape 116"/>
            <p:cNvSpPr/>
            <p:nvPr/>
          </p:nvSpPr>
          <p:spPr bwMode="auto">
            <a:xfrm>
              <a:off x="152755" y="290484"/>
              <a:ext cx="60935" cy="91820"/>
            </a:xfrm>
            <a:custGeom>
              <a:gdLst>
                <a:gd fmla="*/ 242476 w 21600" name="T0"/>
                <a:gd fmla="*/ 0 h 21600" name="T1"/>
                <a:gd fmla="*/ 0 w 21600" name="T2"/>
                <a:gd fmla="*/ 553152 h 21600" name="T3"/>
                <a:gd fmla="*/ 80849 w 21600" name="T4"/>
                <a:gd fmla="*/ 1292120 h 21600" name="T5"/>
                <a:gd fmla="*/ 242476 w 21600" name="T6"/>
                <a:gd fmla="*/ 1659221 h 21600" name="T7"/>
                <a:gd fmla="*/ 404191 w 21600" name="T8"/>
                <a:gd fmla="*/ 1294960 h 21600" name="T9"/>
                <a:gd fmla="*/ 484947 w 21600" name="T10"/>
                <a:gd fmla="*/ 553152 h 21600" name="T11"/>
                <a:gd fmla="*/ 242476 w 21600" name="T12"/>
                <a:gd fmla="*/ 0 h 2160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600" name="T21"/>
                <a:gd fmla="*/ 0 h 21600" name="T22"/>
                <a:gd fmla="*/ 21600 w 21600" name="T23"/>
                <a:gd fmla="*/ 21600 h 2160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50701" lIns="50701" rIns="50701" tIns="5070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9232" name="组合 20"/>
          <p:cNvGrpSpPr/>
          <p:nvPr/>
        </p:nvGrpSpPr>
        <p:grpSpPr>
          <a:xfrm>
            <a:off x="5059363" y="4129088"/>
            <a:ext cx="488950" cy="488950"/>
            <a:chExt cx="489152" cy="488316"/>
          </a:xfrm>
        </p:grpSpPr>
        <p:sp>
          <p:nvSpPr>
            <p:cNvPr id="9254" name="AutoShape 128"/>
            <p:cNvSpPr/>
            <p:nvPr/>
          </p:nvSpPr>
          <p:spPr bwMode="auto">
            <a:xfrm>
              <a:off x="0" y="0"/>
              <a:ext cx="489152" cy="488316"/>
            </a:xfrm>
            <a:custGeom>
              <a:gdLst>
                <a:gd fmla="*/ 172463293 w 21600" name="T0"/>
                <a:gd fmla="*/ 140384153 h 21600" name="T1"/>
                <a:gd fmla="*/ 140804209 w 21600" name="T2"/>
                <a:gd fmla="*/ 131556669 h 21600" name="T3"/>
                <a:gd fmla="*/ 138109798 w 21600" name="T4"/>
                <a:gd fmla="*/ 134237342 h 21600" name="T5"/>
                <a:gd fmla="*/ 129283325 w 21600" name="T6"/>
                <a:gd fmla="*/ 143007042 h 21600" name="T7"/>
                <a:gd fmla="*/ 114348433 w 21600" name="T8"/>
                <a:gd fmla="*/ 157865407 h 21600" name="T9"/>
                <a:gd fmla="*/ 109761095 w 21600" name="T10"/>
                <a:gd fmla="*/ 168888504 h 21600" name="T11"/>
                <a:gd fmla="*/ 109761095 w 21600" name="T12"/>
                <a:gd fmla="*/ 187178735 h 21600" name="T13"/>
                <a:gd fmla="*/ 94082669 w 21600" name="T14"/>
                <a:gd fmla="*/ 187178735 h 21600" name="T15"/>
                <a:gd fmla="*/ 78404176 w 21600" name="T16"/>
                <a:gd fmla="*/ 202765278 h 21600" name="T17"/>
                <a:gd fmla="*/ 78404176 w 21600" name="T18"/>
                <a:gd fmla="*/ 218375469 h 21600" name="T19"/>
                <a:gd fmla="*/ 60042548 w 21600" name="T20"/>
                <a:gd fmla="*/ 218375469 h 21600" name="T21"/>
                <a:gd fmla="*/ 48963214 w 21600" name="T22"/>
                <a:gd fmla="*/ 222938871 h 21600" name="T23"/>
                <a:gd fmla="*/ 37848972 w 21600" name="T24"/>
                <a:gd fmla="*/ 233996331 h 21600" name="T25"/>
                <a:gd fmla="*/ 15701553 w 21600" name="T26"/>
                <a:gd fmla="*/ 233961968 h 21600" name="T27"/>
                <a:gd fmla="*/ 15678477 w 21600" name="T28"/>
                <a:gd fmla="*/ 211743055 h 21600" name="T29"/>
                <a:gd fmla="*/ 107112881 w 21600" name="T30"/>
                <a:gd fmla="*/ 120938331 h 21600" name="T31"/>
                <a:gd fmla="*/ 107124657 w 21600" name="T32"/>
                <a:gd fmla="*/ 120949635 h 21600" name="T33"/>
                <a:gd fmla="*/ 118633765 w 21600" name="T34"/>
                <a:gd fmla="*/ 109499714 h 21600" name="T35"/>
                <a:gd fmla="*/ 109761095 w 21600" name="T36"/>
                <a:gd fmla="*/ 77991294 h 21600" name="T37"/>
                <a:gd fmla="*/ 172463293 w 21600" name="T38"/>
                <a:gd fmla="*/ 15598350 h 21600" name="T39"/>
                <a:gd fmla="*/ 235177222 w 21600" name="T40"/>
                <a:gd fmla="*/ 77991294 h 21600" name="T41"/>
                <a:gd fmla="*/ 172463293 w 21600" name="T42"/>
                <a:gd fmla="*/ 140384153 h 21600" name="T43"/>
                <a:gd fmla="*/ 172463293 w 21600" name="T44"/>
                <a:gd fmla="*/ 0 h 21600" name="T45"/>
                <a:gd fmla="*/ 94082669 w 21600" name="T46"/>
                <a:gd fmla="*/ 77991294 h 21600" name="T47"/>
                <a:gd fmla="*/ 99668534 w 21600" name="T48"/>
                <a:gd fmla="*/ 106287591 h 21600" name="T49"/>
                <a:gd fmla="*/ 4447841 w 21600" name="T50"/>
                <a:gd fmla="*/ 201044055 h 21600" name="T51"/>
                <a:gd fmla="*/ 0 w 21600" name="T52"/>
                <a:gd fmla="*/ 210576161 h 21600" name="T53"/>
                <a:gd fmla="*/ 0 w 21600" name="T54"/>
                <a:gd fmla="*/ 233961968 h 21600" name="T55"/>
                <a:gd fmla="*/ 15666678 w 21600" name="T56"/>
                <a:gd fmla="*/ 249559860 h 21600" name="T57"/>
                <a:gd fmla="*/ 39184401 w 21600" name="T58"/>
                <a:gd fmla="*/ 249559860 h 21600" name="T59"/>
                <a:gd fmla="*/ 48800617 w 21600" name="T60"/>
                <a:gd fmla="*/ 245169539 h 21600" name="T61"/>
                <a:gd fmla="*/ 60042548 w 21600" name="T62"/>
                <a:gd fmla="*/ 233961968 h 21600" name="T63"/>
                <a:gd fmla="*/ 78404176 w 21600" name="T64"/>
                <a:gd fmla="*/ 233961968 h 21600" name="T65"/>
                <a:gd fmla="*/ 94082669 w 21600" name="T66"/>
                <a:gd fmla="*/ 218375469 h 21600" name="T67"/>
                <a:gd fmla="*/ 94082669 w 21600" name="T68"/>
                <a:gd fmla="*/ 202765278 h 21600" name="T69"/>
                <a:gd fmla="*/ 109761095 w 21600" name="T70"/>
                <a:gd fmla="*/ 202765278 h 21600" name="T71"/>
                <a:gd fmla="*/ 125439588 w 21600" name="T72"/>
                <a:gd fmla="*/ 187178735 h 21600" name="T73"/>
                <a:gd fmla="*/ 125439588 w 21600" name="T74"/>
                <a:gd fmla="*/ 168888504 h 21600" name="T75"/>
                <a:gd fmla="*/ 144009512 w 21600" name="T76"/>
                <a:gd fmla="*/ 150413255 h 21600" name="T77"/>
                <a:gd fmla="*/ 172463293 w 21600" name="T78"/>
                <a:gd fmla="*/ 155982497 h 21600" name="T79"/>
                <a:gd fmla="*/ 250843849 w 21600" name="T80"/>
                <a:gd fmla="*/ 77991294 h 21600" name="T81"/>
                <a:gd fmla="*/ 172463293 w 21600" name="T82"/>
                <a:gd fmla="*/ 0 h 21600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1600" name="T126"/>
                <a:gd fmla="*/ 0 h 21600" name="T127"/>
                <a:gd fmla="*/ 21600 w 21600" name="T128"/>
                <a:gd fmla="*/ 21600 h 21600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50701" lIns="50701" rIns="50701" tIns="5070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5" name="AutoShape 129"/>
            <p:cNvSpPr/>
            <p:nvPr/>
          </p:nvSpPr>
          <p:spPr bwMode="auto">
            <a:xfrm>
              <a:off x="305511" y="60935"/>
              <a:ext cx="121870" cy="121870"/>
            </a:xfrm>
            <a:custGeom>
              <a:gdLst>
                <a:gd fmla="*/ 2336366 w 21600" name="T0"/>
                <a:gd fmla="*/ 3483410 h 21333" name="T1"/>
                <a:gd fmla="*/ 483869 w 21600" name="T2"/>
                <a:gd fmla="*/ 1597769 h 21333" name="T3"/>
                <a:gd fmla="*/ 1541955 w 21600" name="T4"/>
                <a:gd fmla="*/ 493513 h 21333" name="T5"/>
                <a:gd fmla="*/ 3392635 w 21600" name="T6"/>
                <a:gd fmla="*/ 2388099 h 21333" name="T7"/>
                <a:gd fmla="*/ 2336366 w 21600" name="T8"/>
                <a:gd fmla="*/ 3483410 h 21333" name="T9"/>
                <a:gd fmla="*/ 3791545 w 21600" name="T10"/>
                <a:gd fmla="*/ 2105804 h 21333" name="T11"/>
                <a:gd fmla="*/ 1825020 w 21600" name="T12"/>
                <a:gd fmla="*/ 90239 h 21333" name="T13"/>
                <a:gd fmla="*/ 1396986 w 21600" name="T14"/>
                <a:gd fmla="*/ 27021 h 21333" name="T15"/>
                <a:gd fmla="*/ 26038 w 21600" name="T16"/>
                <a:gd fmla="*/ 1433156 h 21333" name="T17"/>
                <a:gd fmla="*/ 0 w 21600" name="T18"/>
                <a:gd fmla="*/ 1591634 h 21333" name="T19"/>
                <a:gd fmla="*/ 87481 w 21600" name="T20"/>
                <a:gd fmla="*/ 1872032 h 21333" name="T21"/>
                <a:gd fmla="*/ 2053109 w 21600" name="T22"/>
                <a:gd fmla="*/ 3887243 h 21333" name="T23"/>
                <a:gd fmla="*/ 2480765 w 21600" name="T24"/>
                <a:gd fmla="*/ 3950261 h 21333" name="T25"/>
                <a:gd fmla="*/ 3852790 w 21600" name="T26"/>
                <a:gd fmla="*/ 2544325 h 21333" name="T27"/>
                <a:gd fmla="*/ 3879562 w 21600" name="T28"/>
                <a:gd fmla="*/ 2385654 h 21333" name="T29"/>
                <a:gd fmla="*/ 3791545 w 21600" name="T30"/>
                <a:gd fmla="*/ 2105804 h 21333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21600" name="T48"/>
                <a:gd fmla="*/ 0 h 21333" name="T49"/>
                <a:gd fmla="*/ 21600 w 21600" name="T50"/>
                <a:gd fmla="*/ 21333 h 21333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50701" lIns="50701" rIns="50701" tIns="5070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9233" name="组合 23"/>
          <p:cNvGrpSpPr/>
          <p:nvPr/>
        </p:nvGrpSpPr>
        <p:grpSpPr>
          <a:xfrm>
            <a:off x="5003800" y="2674938"/>
            <a:ext cx="503238" cy="582612"/>
            <a:chExt cx="503505" cy="583591"/>
          </a:xfrm>
        </p:grpSpPr>
        <p:sp>
          <p:nvSpPr>
            <p:cNvPr id="9242" name="Freeform 382"/>
            <p:cNvSpPr/>
            <p:nvPr/>
          </p:nvSpPr>
          <p:spPr bwMode="auto">
            <a:xfrm flipH="1">
              <a:off x="0" y="459423"/>
              <a:ext cx="52151" cy="53392"/>
            </a:xfrm>
            <a:custGeom>
              <a:gdLst>
                <a:gd fmla="*/ 2147483647 w 168" name="T0"/>
                <a:gd fmla="*/ 2147483647 h 172" name="T1"/>
                <a:gd fmla="*/ 2147483647 w 168" name="T2"/>
                <a:gd fmla="*/ 2147483647 h 172" name="T3"/>
                <a:gd fmla="*/ 2093949428 w 168" name="T4"/>
                <a:gd fmla="*/ 1794698805 h 172" name="T5"/>
                <a:gd fmla="*/ 2093949428 w 168" name="T6"/>
                <a:gd fmla="*/ 1794698805 h 172" name="T7"/>
                <a:gd fmla="*/ 1017006525 w 168" name="T8"/>
                <a:gd fmla="*/ 538457974 h 172" name="T9"/>
                <a:gd fmla="*/ 1017006525 w 168" name="T10"/>
                <a:gd fmla="*/ 538457974 h 172" name="T11"/>
                <a:gd fmla="*/ 358949149 w 168" name="T12"/>
                <a:gd fmla="*/ 0 h 172" name="T13"/>
                <a:gd fmla="*/ 358949149 w 168" name="T14"/>
                <a:gd fmla="*/ 0 h 172" name="T15"/>
                <a:gd fmla="*/ 239267227 w 168" name="T16"/>
                <a:gd fmla="*/ 299100403 h 172" name="T17"/>
                <a:gd fmla="*/ 239267227 w 168" name="T18"/>
                <a:gd fmla="*/ 299100403 h 172" name="T19"/>
                <a:gd fmla="*/ 0 w 168" name="T20"/>
                <a:gd fmla="*/ 598201117 h 172" name="T21"/>
                <a:gd fmla="*/ 0 w 168" name="T22"/>
                <a:gd fmla="*/ 598201117 h 172" name="T23"/>
                <a:gd fmla="*/ 598216609 w 168" name="T24"/>
                <a:gd fmla="*/ 1256337837 h 172" name="T25"/>
                <a:gd fmla="*/ 598216609 w 168" name="T26"/>
                <a:gd fmla="*/ 1256337837 h 172" name="T27"/>
                <a:gd fmla="*/ 1794745592 w 168" name="T28"/>
                <a:gd fmla="*/ 2147483647 h 172" name="T29"/>
                <a:gd fmla="*/ 1794745592 w 168" name="T30"/>
                <a:gd fmla="*/ 2147483647 h 172" name="T31"/>
                <a:gd fmla="*/ 2147483647 w 168" name="T32"/>
                <a:gd fmla="*/ 2147483647 h 172" name="T33"/>
                <a:gd fmla="*/ 2147483647 w 168" name="T34"/>
                <a:gd fmla="*/ 2147483647 h 172" name="T35"/>
                <a:gd fmla="*/ 2147483647 w 168" name="T36"/>
                <a:gd fmla="*/ 2147483647 h 172" name="T37"/>
                <a:gd fmla="*/ 2147483647 w 168" name="T38"/>
                <a:gd fmla="*/ 2147483647 h 172" name="T39"/>
                <a:gd fmla="*/ 2147483647 w 168" name="T40"/>
                <a:gd fmla="*/ 2147483647 h 172" name="T41"/>
                <a:gd fmla="*/ 2147483647 w 168" name="T42"/>
                <a:gd fmla="*/ 2147483647 h 17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8" name="T66"/>
                <a:gd fmla="*/ 0 h 172" name="T67"/>
                <a:gd fmla="*/ 168 w 168" name="T68"/>
                <a:gd fmla="*/ 172 h 17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72" w="168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3" name="Freeform 383"/>
            <p:cNvSpPr/>
            <p:nvPr/>
          </p:nvSpPr>
          <p:spPr bwMode="auto">
            <a:xfrm flipH="1">
              <a:off x="0" y="459423"/>
              <a:ext cx="52151" cy="53392"/>
            </a:xfrm>
            <a:custGeom>
              <a:gdLst>
                <a:gd fmla="*/ 2147483647 w 168" name="T0"/>
                <a:gd fmla="*/ 2147483647 h 172" name="T1"/>
                <a:gd fmla="*/ 2147483647 w 168" name="T2"/>
                <a:gd fmla="*/ 2147483647 h 172" name="T3"/>
                <a:gd fmla="*/ 2093949428 w 168" name="T4"/>
                <a:gd fmla="*/ 1794698805 h 172" name="T5"/>
                <a:gd fmla="*/ 2093949428 w 168" name="T6"/>
                <a:gd fmla="*/ 1794698805 h 172" name="T7"/>
                <a:gd fmla="*/ 1017006525 w 168" name="T8"/>
                <a:gd fmla="*/ 538457974 h 172" name="T9"/>
                <a:gd fmla="*/ 1017006525 w 168" name="T10"/>
                <a:gd fmla="*/ 538457974 h 172" name="T11"/>
                <a:gd fmla="*/ 358949149 w 168" name="T12"/>
                <a:gd fmla="*/ 0 h 172" name="T13"/>
                <a:gd fmla="*/ 358949149 w 168" name="T14"/>
                <a:gd fmla="*/ 0 h 172" name="T15"/>
                <a:gd fmla="*/ 239267227 w 168" name="T16"/>
                <a:gd fmla="*/ 299100403 h 172" name="T17"/>
                <a:gd fmla="*/ 239267227 w 168" name="T18"/>
                <a:gd fmla="*/ 299100403 h 172" name="T19"/>
                <a:gd fmla="*/ 0 w 168" name="T20"/>
                <a:gd fmla="*/ 598201117 h 172" name="T21"/>
                <a:gd fmla="*/ 0 w 168" name="T22"/>
                <a:gd fmla="*/ 598201117 h 172" name="T23"/>
                <a:gd fmla="*/ 598216609 w 168" name="T24"/>
                <a:gd fmla="*/ 1256337837 h 172" name="T25"/>
                <a:gd fmla="*/ 598216609 w 168" name="T26"/>
                <a:gd fmla="*/ 1256337837 h 172" name="T27"/>
                <a:gd fmla="*/ 1794745592 w 168" name="T28"/>
                <a:gd fmla="*/ 2147483647 h 172" name="T29"/>
                <a:gd fmla="*/ 1794745592 w 168" name="T30"/>
                <a:gd fmla="*/ 2147483647 h 172" name="T31"/>
                <a:gd fmla="*/ 2147483647 w 168" name="T32"/>
                <a:gd fmla="*/ 2147483647 h 172" name="T33"/>
                <a:gd fmla="*/ 2147483647 w 168" name="T34"/>
                <a:gd fmla="*/ 2147483647 h 172" name="T35"/>
                <a:gd fmla="*/ 2147483647 w 168" name="T36"/>
                <a:gd fmla="*/ 2147483647 h 172" name="T37"/>
                <a:gd fmla="*/ 2147483647 w 168" name="T38"/>
                <a:gd fmla="*/ 2147483647 h 172" name="T39"/>
                <a:gd fmla="*/ 2147483647 w 168" name="T40"/>
                <a:gd fmla="*/ 2147483647 h 172" name="T41"/>
                <a:gd fmla="*/ 2147483647 w 168" name="T42"/>
                <a:gd fmla="*/ 2147483647 h 17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8" name="T66"/>
                <a:gd fmla="*/ 0 h 172" name="T67"/>
                <a:gd fmla="*/ 168 w 168" name="T68"/>
                <a:gd fmla="*/ 172 h 17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72" w="168">
                  <a:moveTo>
                    <a:pt x="138" y="134"/>
                  </a:moveTo>
                  <a:lnTo>
                    <a:pt x="138" y="134"/>
                  </a:lnTo>
                  <a:lnTo>
                    <a:pt x="70" y="60"/>
                  </a:lnTo>
                  <a:lnTo>
                    <a:pt x="34" y="18"/>
                  </a:lnTo>
                  <a:lnTo>
                    <a:pt x="12" y="0"/>
                  </a:lnTo>
                  <a:lnTo>
                    <a:pt x="8" y="10"/>
                  </a:lnTo>
                  <a:lnTo>
                    <a:pt x="0" y="20"/>
                  </a:lnTo>
                  <a:lnTo>
                    <a:pt x="20" y="42"/>
                  </a:lnTo>
                  <a:lnTo>
                    <a:pt x="60" y="76"/>
                  </a:lnTo>
                  <a:lnTo>
                    <a:pt x="132" y="142"/>
                  </a:lnTo>
                  <a:lnTo>
                    <a:pt x="166" y="172"/>
                  </a:lnTo>
                  <a:lnTo>
                    <a:pt x="168" y="170"/>
                  </a:lnTo>
                  <a:lnTo>
                    <a:pt x="138" y="1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4" name="Freeform 384"/>
            <p:cNvSpPr/>
            <p:nvPr/>
          </p:nvSpPr>
          <p:spPr bwMode="auto">
            <a:xfrm flipH="1">
              <a:off x="42217" y="333392"/>
              <a:ext cx="126652" cy="147760"/>
            </a:xfrm>
            <a:custGeom>
              <a:gdLst>
                <a:gd fmla="*/ 2147483647 w 407" name="T0"/>
                <a:gd fmla="*/ 2147483647 h 477" name="T1"/>
                <a:gd fmla="*/ 2147483647 w 407" name="T2"/>
                <a:gd fmla="*/ 0 h 477" name="T3"/>
                <a:gd fmla="*/ 2147483647 w 407" name="T4"/>
                <a:gd fmla="*/ 0 h 477" name="T5"/>
                <a:gd fmla="*/ 2147483647 w 407" name="T6"/>
                <a:gd fmla="*/ 178384144 h 477" name="T7"/>
                <a:gd fmla="*/ 2147483647 w 407" name="T8"/>
                <a:gd fmla="*/ 416165933 h 477" name="T9"/>
                <a:gd fmla="*/ 2147483647 w 407" name="T10"/>
                <a:gd fmla="*/ 772838192 h 477" name="T11"/>
                <a:gd fmla="*/ 2147483647 w 407" name="T12"/>
                <a:gd fmla="*/ 1189003971 h 477" name="T13"/>
                <a:gd fmla="*/ 2147483647 w 407" name="T14"/>
                <a:gd fmla="*/ 1605169440 h 477" name="T15"/>
                <a:gd fmla="*/ 2147483647 w 407" name="T16"/>
                <a:gd fmla="*/ 2140129891 h 477" name="T17"/>
                <a:gd fmla="*/ 2147483647 w 407" name="T18"/>
                <a:gd fmla="*/ 2147483647 h 477" name="T19"/>
                <a:gd fmla="*/ 2109370067 w 407" name="T20"/>
                <a:gd fmla="*/ 2147483647 h 477" name="T21"/>
                <a:gd fmla="*/ 2109370067 w 407" name="T22"/>
                <a:gd fmla="*/ 2147483647 h 477" name="T23"/>
                <a:gd fmla="*/ 1808018061 w 407" name="T24"/>
                <a:gd fmla="*/ 2147483647 h 477" name="T25"/>
                <a:gd fmla="*/ 1506666055 w 407" name="T26"/>
                <a:gd fmla="*/ 2147483647 h 477" name="T27"/>
                <a:gd fmla="*/ 1205313115 w 407" name="T28"/>
                <a:gd fmla="*/ 2147483647 h 477" name="T29"/>
                <a:gd fmla="*/ 904057575 w 407" name="T30"/>
                <a:gd fmla="*/ 2147483647 h 477" name="T31"/>
                <a:gd fmla="*/ 602705102 w 407" name="T32"/>
                <a:gd fmla="*/ 2147483647 h 477" name="T33"/>
                <a:gd fmla="*/ 361584350 w 407" name="T34"/>
                <a:gd fmla="*/ 2147483647 h 477" name="T35"/>
                <a:gd fmla="*/ 180792175 w 407" name="T36"/>
                <a:gd fmla="*/ 2147483647 h 477" name="T37"/>
                <a:gd fmla="*/ 0 w 407" name="T38"/>
                <a:gd fmla="*/ 2147483647 h 477" name="T39"/>
                <a:gd fmla="*/ 2147483647 w 407" name="T40"/>
                <a:gd fmla="*/ 2147483647 h 477" name="T41"/>
                <a:gd fmla="*/ 2147483647 w 407" name="T42"/>
                <a:gd fmla="*/ 2147483647 h 477" name="T43"/>
                <a:gd fmla="*/ 2147483647 w 407" name="T44"/>
                <a:gd fmla="*/ 2147483647 h 477" name="T45"/>
                <a:gd fmla="*/ 2147483647 w 407" name="T46"/>
                <a:gd fmla="*/ 2147483647 h 477" name="T47"/>
                <a:gd fmla="*/ 2147483647 w 407" name="T48"/>
                <a:gd fmla="*/ 2147483647 h 477" name="T49"/>
                <a:gd fmla="*/ 2147483647 w 407" name="T50"/>
                <a:gd fmla="*/ 2147483647 h 477" name="T51"/>
                <a:gd fmla="*/ 2147483647 w 407" name="T52"/>
                <a:gd fmla="*/ 2147483647 h 477" name="T53"/>
                <a:gd fmla="*/ 2147483647 w 407" name="T54"/>
                <a:gd fmla="*/ 2147483647 h 477" name="T55"/>
                <a:gd fmla="*/ 2147483647 w 407" name="T56"/>
                <a:gd fmla="*/ 2147483647 h 477" name="T57"/>
                <a:gd fmla="*/ 2147483647 w 407" name="T58"/>
                <a:gd fmla="*/ 2147483647 h 477" name="T59"/>
                <a:gd fmla="*/ 2147483647 w 407" name="T60"/>
                <a:gd fmla="*/ 2147483647 h 477" name="T61"/>
                <a:gd fmla="*/ 2147483647 w 407" name="T62"/>
                <a:gd fmla="*/ 2147483647 h 477" name="T63"/>
                <a:gd fmla="*/ 2147483647 w 407" name="T64"/>
                <a:gd fmla="*/ 2147483647 h 477" name="T65"/>
                <a:gd fmla="*/ 2147483647 w 407" name="T66"/>
                <a:gd fmla="*/ 2147483647 h 477" name="T67"/>
                <a:gd fmla="*/ 2147483647 w 407" name="T68"/>
                <a:gd fmla="*/ 2147483647 h 477" name="T69"/>
                <a:gd fmla="*/ 2147483647 w 407" name="T70"/>
                <a:gd fmla="*/ 2147483647 h 477" name="T71"/>
                <a:gd fmla="*/ 2147483647 w 407" name="T72"/>
                <a:gd fmla="*/ 2147483647 h 477" name="T73"/>
                <a:gd fmla="*/ 2147483647 w 407" name="T74"/>
                <a:gd fmla="*/ 2147483647 h 477" name="T75"/>
                <a:gd fmla="*/ 2147483647 w 407" name="T76"/>
                <a:gd fmla="*/ 2147483647 h 477" name="T77"/>
                <a:gd fmla="*/ 2147483647 w 407" name="T78"/>
                <a:gd fmla="*/ 2147483647 h 477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407" name="T120"/>
                <a:gd fmla="*/ 0 h 477" name="T121"/>
                <a:gd fmla="*/ 407 w 407" name="T122"/>
                <a:gd fmla="*/ 477 h 477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477" w="407">
                  <a:moveTo>
                    <a:pt x="407" y="311"/>
                  </a:moveTo>
                  <a:lnTo>
                    <a:pt x="96" y="0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0" y="26"/>
                  </a:lnTo>
                  <a:lnTo>
                    <a:pt x="96" y="40"/>
                  </a:lnTo>
                  <a:lnTo>
                    <a:pt x="92" y="54"/>
                  </a:lnTo>
                  <a:lnTo>
                    <a:pt x="86" y="72"/>
                  </a:lnTo>
                  <a:lnTo>
                    <a:pt x="78" y="88"/>
                  </a:lnTo>
                  <a:lnTo>
                    <a:pt x="70" y="106"/>
                  </a:lnTo>
                  <a:lnTo>
                    <a:pt x="60" y="121"/>
                  </a:lnTo>
                  <a:lnTo>
                    <a:pt x="50" y="135"/>
                  </a:lnTo>
                  <a:lnTo>
                    <a:pt x="40" y="147"/>
                  </a:lnTo>
                  <a:lnTo>
                    <a:pt x="30" y="155"/>
                  </a:lnTo>
                  <a:lnTo>
                    <a:pt x="20" y="163"/>
                  </a:lnTo>
                  <a:lnTo>
                    <a:pt x="12" y="167"/>
                  </a:lnTo>
                  <a:lnTo>
                    <a:pt x="6" y="167"/>
                  </a:lnTo>
                  <a:lnTo>
                    <a:pt x="0" y="165"/>
                  </a:lnTo>
                  <a:lnTo>
                    <a:pt x="311" y="477"/>
                  </a:lnTo>
                  <a:lnTo>
                    <a:pt x="317" y="475"/>
                  </a:lnTo>
                  <a:lnTo>
                    <a:pt x="331" y="469"/>
                  </a:lnTo>
                  <a:lnTo>
                    <a:pt x="341" y="463"/>
                  </a:lnTo>
                  <a:lnTo>
                    <a:pt x="353" y="455"/>
                  </a:lnTo>
                  <a:lnTo>
                    <a:pt x="365" y="443"/>
                  </a:lnTo>
                  <a:lnTo>
                    <a:pt x="375" y="427"/>
                  </a:lnTo>
                  <a:lnTo>
                    <a:pt x="383" y="417"/>
                  </a:lnTo>
                  <a:lnTo>
                    <a:pt x="387" y="407"/>
                  </a:lnTo>
                  <a:lnTo>
                    <a:pt x="395" y="387"/>
                  </a:lnTo>
                  <a:lnTo>
                    <a:pt x="401" y="371"/>
                  </a:lnTo>
                  <a:lnTo>
                    <a:pt x="405" y="353"/>
                  </a:lnTo>
                  <a:lnTo>
                    <a:pt x="407" y="339"/>
                  </a:lnTo>
                  <a:lnTo>
                    <a:pt x="407" y="319"/>
                  </a:lnTo>
                  <a:lnTo>
                    <a:pt x="407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5" name="Freeform 385"/>
            <p:cNvSpPr/>
            <p:nvPr/>
          </p:nvSpPr>
          <p:spPr bwMode="auto">
            <a:xfrm flipH="1">
              <a:off x="137827" y="332150"/>
              <a:ext cx="32905" cy="53392"/>
            </a:xfrm>
            <a:custGeom>
              <a:gdLst>
                <a:gd fmla="*/ 2147483647 w 106" name="T0"/>
                <a:gd fmla="*/ 121764979 h 171" name="T1"/>
                <a:gd fmla="*/ 2147483647 w 106" name="T2"/>
                <a:gd fmla="*/ 121764979 h 171" name="T3"/>
                <a:gd fmla="*/ 2147483647 w 106" name="T4"/>
                <a:gd fmla="*/ 60833781 h 171" name="T5"/>
                <a:gd fmla="*/ 2147483647 w 106" name="T6"/>
                <a:gd fmla="*/ 0 h 171" name="T7"/>
                <a:gd fmla="*/ 2147483647 w 106" name="T8"/>
                <a:gd fmla="*/ 60833781 h 171" name="T9"/>
                <a:gd fmla="*/ 2147483647 w 106" name="T10"/>
                <a:gd fmla="*/ 304363719 h 171" name="T11"/>
                <a:gd fmla="*/ 1794767941 w 106" name="T12"/>
                <a:gd fmla="*/ 669658773 h 171" name="T13"/>
                <a:gd fmla="*/ 1794767941 w 106" name="T14"/>
                <a:gd fmla="*/ 669658773 h 171" name="T15"/>
                <a:gd fmla="*/ 2147483647 w 106" name="T16"/>
                <a:gd fmla="*/ 1095787355 h 171" name="T17"/>
                <a:gd fmla="*/ 2147483647 w 106" name="T18"/>
                <a:gd fmla="*/ 1095787355 h 171" name="T19"/>
                <a:gd fmla="*/ 2147483647 w 106" name="T20"/>
                <a:gd fmla="*/ 1400248101 h 171" name="T21"/>
                <a:gd fmla="*/ 2147483647 w 106" name="T22"/>
                <a:gd fmla="*/ 1400248101 h 171" name="T23"/>
                <a:gd fmla="*/ 2147483647 w 106" name="T24"/>
                <a:gd fmla="*/ 1704612367 h 171" name="T25"/>
                <a:gd fmla="*/ 2147483647 w 106" name="T26"/>
                <a:gd fmla="*/ 2069907186 h 171" name="T27"/>
                <a:gd fmla="*/ 2034134984 w 106" name="T28"/>
                <a:gd fmla="*/ 2147483647 h 171" name="T29"/>
                <a:gd fmla="*/ 1794767941 w 106" name="T30"/>
                <a:gd fmla="*/ 2147483647 h 171" name="T31"/>
                <a:gd fmla="*/ 1794767941 w 106" name="T32"/>
                <a:gd fmla="*/ 2147483647 h 171" name="T33"/>
                <a:gd fmla="*/ 1555497750 w 106" name="T34"/>
                <a:gd fmla="*/ 2147483647 h 171" name="T35"/>
                <a:gd fmla="*/ 1256385488 w 106" name="T36"/>
                <a:gd fmla="*/ 2147483647 h 171" name="T37"/>
                <a:gd fmla="*/ 1076860827 w 106" name="T38"/>
                <a:gd fmla="*/ 2147483647 h 171" name="T39"/>
                <a:gd fmla="*/ 897432397 w 106" name="T40"/>
                <a:gd fmla="*/ 2147483647 h 171" name="T41"/>
                <a:gd fmla="*/ 897432397 w 106" name="T42"/>
                <a:gd fmla="*/ 2147483647 h 171" name="T43"/>
                <a:gd fmla="*/ 658065353 w 106" name="T44"/>
                <a:gd fmla="*/ 2147483647 h 171" name="T45"/>
                <a:gd fmla="*/ 658065353 w 106" name="T46"/>
                <a:gd fmla="*/ 2147483647 h 171" name="T47"/>
                <a:gd fmla="*/ 239270268 w 106" name="T48"/>
                <a:gd fmla="*/ 2147483647 h 171" name="T49"/>
                <a:gd fmla="*/ 239270268 w 106" name="T50"/>
                <a:gd fmla="*/ 2147483647 h 171" name="T51"/>
                <a:gd fmla="*/ 59841780 w 106" name="T52"/>
                <a:gd fmla="*/ 2147483647 h 171" name="T53"/>
                <a:gd fmla="*/ 0 w 106" name="T54"/>
                <a:gd fmla="*/ 2147483647 h 171" name="T55"/>
                <a:gd fmla="*/ 0 w 106" name="T56"/>
                <a:gd fmla="*/ 2147483647 h 171" name="T57"/>
                <a:gd fmla="*/ 59841780 w 106" name="T58"/>
                <a:gd fmla="*/ 2147483647 h 171" name="T59"/>
                <a:gd fmla="*/ 119683250 w 106" name="T60"/>
                <a:gd fmla="*/ 2147483647 h 171" name="T61"/>
                <a:gd fmla="*/ 179525050 w 106" name="T62"/>
                <a:gd fmla="*/ 2147483647 h 171" name="T63"/>
                <a:gd fmla="*/ 179525050 w 106" name="T64"/>
                <a:gd fmla="*/ 2147483647 h 171" name="T65"/>
                <a:gd fmla="*/ 358953557 w 106" name="T66"/>
                <a:gd fmla="*/ 2147483647 h 171" name="T67"/>
                <a:gd fmla="*/ 538478529 w 106" name="T68"/>
                <a:gd fmla="*/ 2147483647 h 171" name="T69"/>
                <a:gd fmla="*/ 777748875 w 106" name="T70"/>
                <a:gd fmla="*/ 2147483647 h 171" name="T71"/>
                <a:gd fmla="*/ 1076860827 w 106" name="T72"/>
                <a:gd fmla="*/ 2147483647 h 171" name="T73"/>
                <a:gd fmla="*/ 1376068699 w 106" name="T74"/>
                <a:gd fmla="*/ 2147483647 h 171" name="T75"/>
                <a:gd fmla="*/ 1675181272 w 106" name="T76"/>
                <a:gd fmla="*/ 2147483647 h 171" name="T77"/>
                <a:gd fmla="*/ 1974292602 w 106" name="T78"/>
                <a:gd fmla="*/ 2147483647 h 171" name="T79"/>
                <a:gd fmla="*/ 2147483647 w 106" name="T80"/>
                <a:gd fmla="*/ 2147483647 h 171" name="T81"/>
                <a:gd fmla="*/ 2147483647 w 106" name="T82"/>
                <a:gd fmla="*/ 2147483647 h 171" name="T83"/>
                <a:gd fmla="*/ 2147483647 w 106" name="T84"/>
                <a:gd fmla="*/ 2147483647 h 171" name="T85"/>
                <a:gd fmla="*/ 2147483647 w 106" name="T86"/>
                <a:gd fmla="*/ 2147483647 h 171" name="T87"/>
                <a:gd fmla="*/ 2147483647 w 106" name="T88"/>
                <a:gd fmla="*/ 1765544169 h 171" name="T89"/>
                <a:gd fmla="*/ 2147483647 w 106" name="T90"/>
                <a:gd fmla="*/ 1339317547 h 171" name="T91"/>
                <a:gd fmla="*/ 2147483647 w 106" name="T92"/>
                <a:gd fmla="*/ 913188653 h 171" name="T93"/>
                <a:gd fmla="*/ 2147483647 w 106" name="T94"/>
                <a:gd fmla="*/ 547893990 h 171" name="T95"/>
                <a:gd fmla="*/ 2147483647 w 106" name="T96"/>
                <a:gd fmla="*/ 304363719 h 171" name="T97"/>
                <a:gd fmla="*/ 2147483647 w 106" name="T98"/>
                <a:gd fmla="*/ 121764979 h 171" name="T99"/>
                <a:gd fmla="*/ 2147483647 w 106" name="T100"/>
                <a:gd fmla="*/ 121764979 h 17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06" name="T153"/>
                <a:gd fmla="*/ 0 h 171" name="T154"/>
                <a:gd fmla="*/ 106 w 106" name="T155"/>
                <a:gd fmla="*/ 171 h 171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71" w="105">
                  <a:moveTo>
                    <a:pt x="102" y="4"/>
                  </a:moveTo>
                  <a:lnTo>
                    <a:pt x="102" y="4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2" y="10"/>
                  </a:lnTo>
                  <a:lnTo>
                    <a:pt x="60" y="22"/>
                  </a:lnTo>
                  <a:lnTo>
                    <a:pt x="76" y="36"/>
                  </a:lnTo>
                  <a:lnTo>
                    <a:pt x="76" y="46"/>
                  </a:lnTo>
                  <a:lnTo>
                    <a:pt x="76" y="56"/>
                  </a:lnTo>
                  <a:lnTo>
                    <a:pt x="72" y="68"/>
                  </a:lnTo>
                  <a:lnTo>
                    <a:pt x="68" y="82"/>
                  </a:lnTo>
                  <a:lnTo>
                    <a:pt x="60" y="96"/>
                  </a:lnTo>
                  <a:lnTo>
                    <a:pt x="52" y="110"/>
                  </a:lnTo>
                  <a:lnTo>
                    <a:pt x="42" y="118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22" y="129"/>
                  </a:lnTo>
                  <a:lnTo>
                    <a:pt x="8" y="114"/>
                  </a:lnTo>
                  <a:lnTo>
                    <a:pt x="2" y="131"/>
                  </a:lnTo>
                  <a:lnTo>
                    <a:pt x="0" y="147"/>
                  </a:lnTo>
                  <a:lnTo>
                    <a:pt x="0" y="161"/>
                  </a:lnTo>
                  <a:lnTo>
                    <a:pt x="2" y="165"/>
                  </a:lnTo>
                  <a:lnTo>
                    <a:pt x="4" y="169"/>
                  </a:lnTo>
                  <a:lnTo>
                    <a:pt x="6" y="169"/>
                  </a:lnTo>
                  <a:lnTo>
                    <a:pt x="12" y="171"/>
                  </a:lnTo>
                  <a:lnTo>
                    <a:pt x="18" y="171"/>
                  </a:lnTo>
                  <a:lnTo>
                    <a:pt x="26" y="167"/>
                  </a:lnTo>
                  <a:lnTo>
                    <a:pt x="36" y="159"/>
                  </a:lnTo>
                  <a:lnTo>
                    <a:pt x="46" y="151"/>
                  </a:lnTo>
                  <a:lnTo>
                    <a:pt x="56" y="139"/>
                  </a:lnTo>
                  <a:lnTo>
                    <a:pt x="66" y="125"/>
                  </a:lnTo>
                  <a:lnTo>
                    <a:pt x="76" y="110"/>
                  </a:lnTo>
                  <a:lnTo>
                    <a:pt x="84" y="92"/>
                  </a:lnTo>
                  <a:lnTo>
                    <a:pt x="92" y="76"/>
                  </a:lnTo>
                  <a:lnTo>
                    <a:pt x="98" y="58"/>
                  </a:lnTo>
                  <a:lnTo>
                    <a:pt x="102" y="44"/>
                  </a:lnTo>
                  <a:lnTo>
                    <a:pt x="106" y="30"/>
                  </a:lnTo>
                  <a:lnTo>
                    <a:pt x="106" y="18"/>
                  </a:lnTo>
                  <a:lnTo>
                    <a:pt x="104" y="10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6" name="Freeform 386"/>
            <p:cNvSpPr/>
            <p:nvPr/>
          </p:nvSpPr>
          <p:spPr bwMode="auto">
            <a:xfrm flipH="1">
              <a:off x="383061" y="111751"/>
              <a:ext cx="120444" cy="101197"/>
            </a:xfrm>
            <a:custGeom>
              <a:gdLst>
                <a:gd fmla="*/ 2147483647 w 387" name="T0"/>
                <a:gd fmla="*/ 2147483647 h 325" name="T1"/>
                <a:gd fmla="*/ 2147483647 w 387" name="T2"/>
                <a:gd fmla="*/ 2147483647 h 325" name="T3"/>
                <a:gd fmla="*/ 2147483647 w 387" name="T4"/>
                <a:gd fmla="*/ 2147483647 h 325" name="T5"/>
                <a:gd fmla="*/ 2147483647 w 387" name="T6"/>
                <a:gd fmla="*/ 2147483647 h 325" name="T7"/>
                <a:gd fmla="*/ 2147483647 w 387" name="T8"/>
                <a:gd fmla="*/ 2147483647 h 325" name="T9"/>
                <a:gd fmla="*/ 2147483647 w 387" name="T10"/>
                <a:gd fmla="*/ 1992514625 h 325" name="T11"/>
                <a:gd fmla="*/ 2147483647 w 387" name="T12"/>
                <a:gd fmla="*/ 1751000758 h 325" name="T13"/>
                <a:gd fmla="*/ 2147483647 w 387" name="T14"/>
                <a:gd fmla="*/ 1569888711 h 325" name="T15"/>
                <a:gd fmla="*/ 2147483647 w 387" name="T16"/>
                <a:gd fmla="*/ 1449083825 h 325" name="T17"/>
                <a:gd fmla="*/ 2147483647 w 387" name="T18"/>
                <a:gd fmla="*/ 1328374844 h 325" name="T19"/>
                <a:gd fmla="*/ 2147483647 w 387" name="T20"/>
                <a:gd fmla="*/ 1267972090 h 325" name="T21"/>
                <a:gd fmla="*/ 2147483647 w 387" name="T22"/>
                <a:gd fmla="*/ 1207569647 h 325" name="T23"/>
                <a:gd fmla="*/ 2147483647 w 387" name="T24"/>
                <a:gd fmla="*/ 1267972090 h 325" name="T25"/>
                <a:gd fmla="*/ 2147483647 w 387" name="T26"/>
                <a:gd fmla="*/ 1449083825 h 325" name="T27"/>
                <a:gd fmla="*/ 2147483647 w 387" name="T28"/>
                <a:gd fmla="*/ 1751000758 h 325" name="T29"/>
                <a:gd fmla="*/ 2147483647 w 387" name="T30"/>
                <a:gd fmla="*/ 1751000758 h 325" name="T31"/>
                <a:gd fmla="*/ 2147483647 w 387" name="T32"/>
                <a:gd fmla="*/ 1690597693 h 325" name="T33"/>
                <a:gd fmla="*/ 2147483647 w 387" name="T34"/>
                <a:gd fmla="*/ 1690597693 h 325" name="T35"/>
                <a:gd fmla="*/ 2147483647 w 387" name="T36"/>
                <a:gd fmla="*/ 1207569647 h 325" name="T37"/>
                <a:gd fmla="*/ 2147483647 w 387" name="T38"/>
                <a:gd fmla="*/ 784944355 h 325" name="T39"/>
                <a:gd fmla="*/ 2147483647 w 387" name="T40"/>
                <a:gd fmla="*/ 422625136 h 325" name="T41"/>
                <a:gd fmla="*/ 2147483647 w 387" name="T42"/>
                <a:gd fmla="*/ 181111191 h 325" name="T43"/>
                <a:gd fmla="*/ 2147483647 w 387" name="T44"/>
                <a:gd fmla="*/ 0 h 325" name="T45"/>
                <a:gd fmla="*/ 2147483647 w 387" name="T46"/>
                <a:gd fmla="*/ 0 h 325" name="T47"/>
                <a:gd fmla="*/ 2147483647 w 387" name="T48"/>
                <a:gd fmla="*/ 0 h 325" name="T49"/>
                <a:gd fmla="*/ 2147483647 w 387" name="T50"/>
                <a:gd fmla="*/ 60402774 h 325" name="T51"/>
                <a:gd fmla="*/ 2147483647 w 387" name="T52"/>
                <a:gd fmla="*/ 181111191 h 325" name="T53"/>
                <a:gd fmla="*/ 2147483647 w 387" name="T54"/>
                <a:gd fmla="*/ 301916699 h 325" name="T55"/>
                <a:gd fmla="*/ 2147483647 w 387" name="T56"/>
                <a:gd fmla="*/ 301916699 h 325" name="T57"/>
                <a:gd fmla="*/ 2147483647 w 387" name="T58"/>
                <a:gd fmla="*/ 664138847 h 325" name="T59"/>
                <a:gd fmla="*/ 2147483647 w 387" name="T60"/>
                <a:gd fmla="*/ 966055780 h 325" name="T61"/>
                <a:gd fmla="*/ 2110211204 w 387" name="T62"/>
                <a:gd fmla="*/ 1328374844 h 325" name="T63"/>
                <a:gd fmla="*/ 1627844029 w 387" name="T64"/>
                <a:gd fmla="*/ 1690597693 h 325" name="T65"/>
                <a:gd fmla="*/ 1266068026 w 387" name="T66"/>
                <a:gd fmla="*/ 2052916445 h 325" name="T67"/>
                <a:gd fmla="*/ 904390058 w 387" name="T68"/>
                <a:gd fmla="*/ 2147483647 h 325" name="T69"/>
                <a:gd fmla="*/ 602862022 w 387" name="T70"/>
                <a:gd fmla="*/ 2147483647 h 325" name="T71"/>
                <a:gd fmla="*/ 422023038 w 387" name="T72"/>
                <a:gd fmla="*/ 2147483647 h 325" name="T73"/>
                <a:gd fmla="*/ 241183665 w 387" name="T74"/>
                <a:gd fmla="*/ 2147483647 h 325" name="T75"/>
                <a:gd fmla="*/ 120591833 w 387" name="T76"/>
                <a:gd fmla="*/ 2147483647 h 325" name="T77"/>
                <a:gd fmla="*/ 0 w 387" name="T78"/>
                <a:gd fmla="*/ 2147483647 h 325" name="T79"/>
                <a:gd fmla="*/ 0 w 387" name="T80"/>
                <a:gd fmla="*/ 2147483647 h 325" name="T81"/>
                <a:gd fmla="*/ 60247521 w 387" name="T82"/>
                <a:gd fmla="*/ 2147483647 h 325" name="T83"/>
                <a:gd fmla="*/ 180839373 w 387" name="T84"/>
                <a:gd fmla="*/ 2147483647 h 325" name="T85"/>
                <a:gd fmla="*/ 180839373 w 387" name="T86"/>
                <a:gd fmla="*/ 2147483647 h 325" name="T87"/>
                <a:gd fmla="*/ 361775537 w 387" name="T88"/>
                <a:gd fmla="*/ 2147483647 h 325" name="T89"/>
                <a:gd fmla="*/ 602862022 w 387" name="T90"/>
                <a:gd fmla="*/ 2147483647 h 325" name="T91"/>
                <a:gd fmla="*/ 904390058 w 387" name="T92"/>
                <a:gd fmla="*/ 2147483647 h 325" name="T93"/>
                <a:gd fmla="*/ 1266068026 w 387" name="T94"/>
                <a:gd fmla="*/ 2147483647 h 325" name="T95"/>
                <a:gd fmla="*/ 1748436134 w 387" name="T96"/>
                <a:gd fmla="*/ 2147483647 h 325" name="T97"/>
                <a:gd fmla="*/ 2147483647 w 387" name="T98"/>
                <a:gd fmla="*/ 2147483647 h 325" name="T99"/>
                <a:gd fmla="*/ 2147483647 w 387" name="T100"/>
                <a:gd fmla="*/ 2147483647 h 325" name="T101"/>
                <a:gd fmla="*/ 2147483647 w 387" name="T102"/>
                <a:gd fmla="*/ 2147483647 h 325" name="T103"/>
                <a:gd fmla="*/ 2147483647 w 387" name="T104"/>
                <a:gd fmla="*/ 2147483647 h 325" name="T105"/>
                <a:gd fmla="*/ 2147483647 w 387" name="T106"/>
                <a:gd fmla="*/ 2147483647 h 325" name="T107"/>
                <a:gd fmla="*/ 2147483647 w 387" name="T108"/>
                <a:gd fmla="*/ 2147483647 h 325" name="T109"/>
                <a:gd fmla="*/ 2147483647 w 387" name="T110"/>
                <a:gd fmla="*/ 2147483647 h 325" name="T111"/>
                <a:gd fmla="*/ 2147483647 w 387" name="T112"/>
                <a:gd fmla="*/ 2147483647 h 325" name="T113"/>
                <a:gd fmla="*/ 2147483647 w 387" name="T114"/>
                <a:gd fmla="*/ 2147483647 h 325" name="T115"/>
                <a:gd fmla="*/ 2147483647 w 387" name="T116"/>
                <a:gd fmla="*/ 2147483647 h 325" name="T117"/>
                <a:gd fmla="*/ 2147483647 w 387" name="T118"/>
                <a:gd fmla="*/ 2147483647 h 325" name="T119"/>
                <a:gd fmla="*/ 2147483647 w 387" name="T120"/>
                <a:gd fmla="*/ 2147483647 h 325" name="T121"/>
                <a:gd fmla="*/ 2147483647 w 387" name="T122"/>
                <a:gd fmla="*/ 2147483647 h 32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387" name="T186"/>
                <a:gd fmla="*/ 0 h 325" name="T187"/>
                <a:gd fmla="*/ 387 w 387" name="T188"/>
                <a:gd fmla="*/ 325 h 32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325" w="387">
                  <a:moveTo>
                    <a:pt x="154" y="112"/>
                  </a:moveTo>
                  <a:lnTo>
                    <a:pt x="154" y="112"/>
                  </a:lnTo>
                  <a:lnTo>
                    <a:pt x="162" y="98"/>
                  </a:lnTo>
                  <a:lnTo>
                    <a:pt x="172" y="86"/>
                  </a:lnTo>
                  <a:lnTo>
                    <a:pt x="184" y="74"/>
                  </a:lnTo>
                  <a:lnTo>
                    <a:pt x="196" y="66"/>
                  </a:lnTo>
                  <a:lnTo>
                    <a:pt x="210" y="58"/>
                  </a:lnTo>
                  <a:lnTo>
                    <a:pt x="224" y="52"/>
                  </a:lnTo>
                  <a:lnTo>
                    <a:pt x="240" y="48"/>
                  </a:lnTo>
                  <a:lnTo>
                    <a:pt x="255" y="44"/>
                  </a:lnTo>
                  <a:lnTo>
                    <a:pt x="271" y="42"/>
                  </a:lnTo>
                  <a:lnTo>
                    <a:pt x="287" y="40"/>
                  </a:lnTo>
                  <a:lnTo>
                    <a:pt x="321" y="42"/>
                  </a:lnTo>
                  <a:lnTo>
                    <a:pt x="355" y="48"/>
                  </a:lnTo>
                  <a:lnTo>
                    <a:pt x="387" y="58"/>
                  </a:lnTo>
                  <a:lnTo>
                    <a:pt x="387" y="56"/>
                  </a:lnTo>
                  <a:lnTo>
                    <a:pt x="357" y="40"/>
                  </a:lnTo>
                  <a:lnTo>
                    <a:pt x="323" y="26"/>
                  </a:lnTo>
                  <a:lnTo>
                    <a:pt x="289" y="14"/>
                  </a:lnTo>
                  <a:lnTo>
                    <a:pt x="257" y="6"/>
                  </a:lnTo>
                  <a:lnTo>
                    <a:pt x="224" y="0"/>
                  </a:lnTo>
                  <a:lnTo>
                    <a:pt x="192" y="0"/>
                  </a:lnTo>
                  <a:lnTo>
                    <a:pt x="178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0"/>
                  </a:lnTo>
                  <a:lnTo>
                    <a:pt x="110" y="22"/>
                  </a:lnTo>
                  <a:lnTo>
                    <a:pt x="90" y="32"/>
                  </a:lnTo>
                  <a:lnTo>
                    <a:pt x="70" y="44"/>
                  </a:lnTo>
                  <a:lnTo>
                    <a:pt x="54" y="56"/>
                  </a:lnTo>
                  <a:lnTo>
                    <a:pt x="42" y="68"/>
                  </a:lnTo>
                  <a:lnTo>
                    <a:pt x="30" y="82"/>
                  </a:lnTo>
                  <a:lnTo>
                    <a:pt x="20" y="94"/>
                  </a:lnTo>
                  <a:lnTo>
                    <a:pt x="14" y="108"/>
                  </a:lnTo>
                  <a:lnTo>
                    <a:pt x="8" y="124"/>
                  </a:lnTo>
                  <a:lnTo>
                    <a:pt x="4" y="138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2" y="20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20" y="268"/>
                  </a:lnTo>
                  <a:lnTo>
                    <a:pt x="30" y="283"/>
                  </a:lnTo>
                  <a:lnTo>
                    <a:pt x="42" y="295"/>
                  </a:lnTo>
                  <a:lnTo>
                    <a:pt x="58" y="305"/>
                  </a:lnTo>
                  <a:lnTo>
                    <a:pt x="76" y="315"/>
                  </a:lnTo>
                  <a:lnTo>
                    <a:pt x="94" y="321"/>
                  </a:lnTo>
                  <a:lnTo>
                    <a:pt x="116" y="325"/>
                  </a:lnTo>
                  <a:lnTo>
                    <a:pt x="112" y="299"/>
                  </a:lnTo>
                  <a:lnTo>
                    <a:pt x="112" y="271"/>
                  </a:lnTo>
                  <a:lnTo>
                    <a:pt x="112" y="244"/>
                  </a:lnTo>
                  <a:lnTo>
                    <a:pt x="116" y="216"/>
                  </a:lnTo>
                  <a:lnTo>
                    <a:pt x="122" y="190"/>
                  </a:lnTo>
                  <a:lnTo>
                    <a:pt x="130" y="162"/>
                  </a:lnTo>
                  <a:lnTo>
                    <a:pt x="140" y="136"/>
                  </a:lnTo>
                  <a:lnTo>
                    <a:pt x="15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7" name="Freeform 387"/>
            <p:cNvSpPr/>
            <p:nvPr/>
          </p:nvSpPr>
          <p:spPr bwMode="auto">
            <a:xfrm flipH="1">
              <a:off x="368782" y="9312"/>
              <a:ext cx="45322" cy="119823"/>
            </a:xfrm>
            <a:custGeom>
              <a:gdLst>
                <a:gd fmla="*/ 2147483647 w 146" name="T0"/>
                <a:gd fmla="*/ 2147483647 h 387" name="T1"/>
                <a:gd fmla="*/ 2147483647 w 146" name="T2"/>
                <a:gd fmla="*/ 2147483647 h 387" name="T3"/>
                <a:gd fmla="*/ 2147483647 w 146" name="T4"/>
                <a:gd fmla="*/ 1513798719 h 387" name="T5"/>
                <a:gd fmla="*/ 2147483647 w 146" name="T6"/>
                <a:gd fmla="*/ 949826714 h 387" name="T7"/>
                <a:gd fmla="*/ 2147483647 w 146" name="T8"/>
                <a:gd fmla="*/ 415573434 h 387" name="T9"/>
                <a:gd fmla="*/ 2147483647 w 146" name="T10"/>
                <a:gd fmla="*/ 0 h 387" name="T11"/>
                <a:gd fmla="*/ 2147483647 w 146" name="T12"/>
                <a:gd fmla="*/ 0 h 387" name="T13"/>
                <a:gd fmla="*/ 2147483647 w 146" name="T14"/>
                <a:gd fmla="*/ 237456678 h 387" name="T15"/>
                <a:gd fmla="*/ 2147483647 w 146" name="T16"/>
                <a:gd fmla="*/ 593593821 h 387" name="T17"/>
                <a:gd fmla="*/ 2147483647 w 146" name="T18"/>
                <a:gd fmla="*/ 771710345 h 387" name="T19"/>
                <a:gd fmla="*/ 1854610853 w 146" name="T20"/>
                <a:gd fmla="*/ 1009167255 h 387" name="T21"/>
                <a:gd fmla="*/ 1495657038 w 146" name="T22"/>
                <a:gd fmla="*/ 1276341499 h 387" name="T23"/>
                <a:gd fmla="*/ 1196544691 w 146" name="T24"/>
                <a:gd fmla="*/ 1573139261 h 387" name="T25"/>
                <a:gd fmla="*/ 897432653 w 146" name="T26"/>
                <a:gd fmla="*/ 1929275397 h 387" name="T27"/>
                <a:gd fmla="*/ 658066163 w 146" name="T28"/>
                <a:gd fmla="*/ 2147483647 h 387" name="T29"/>
                <a:gd fmla="*/ 478637216 w 146" name="T30"/>
                <a:gd fmla="*/ 2147483647 h 387" name="T31"/>
                <a:gd fmla="*/ 299112115 w 146" name="T32"/>
                <a:gd fmla="*/ 2147483647 h 387" name="T33"/>
                <a:gd fmla="*/ 179525101 w 146" name="T34"/>
                <a:gd fmla="*/ 2147483647 h 387" name="T35"/>
                <a:gd fmla="*/ 59841797 w 146" name="T36"/>
                <a:gd fmla="*/ 2147483647 h 387" name="T37"/>
                <a:gd fmla="*/ 0 w 146" name="T38"/>
                <a:gd fmla="*/ 2147483647 h 387" name="T39"/>
                <a:gd fmla="*/ 0 w 146" name="T40"/>
                <a:gd fmla="*/ 2147483647 h 387" name="T41"/>
                <a:gd fmla="*/ 0 w 146" name="T42"/>
                <a:gd fmla="*/ 2147483647 h 387" name="T43"/>
                <a:gd fmla="*/ 59841797 w 146" name="T44"/>
                <a:gd fmla="*/ 2147483647 h 387" name="T45"/>
                <a:gd fmla="*/ 239270337 w 146" name="T46"/>
                <a:gd fmla="*/ 2147483647 h 387" name="T47"/>
                <a:gd fmla="*/ 478637216 w 146" name="T48"/>
                <a:gd fmla="*/ 2147483647 h 387" name="T49"/>
                <a:gd fmla="*/ 897432653 w 146" name="T50"/>
                <a:gd fmla="*/ 2147483647 h 387" name="T51"/>
                <a:gd fmla="*/ 1316227936 w 146" name="T52"/>
                <a:gd fmla="*/ 2147483647 h 387" name="T53"/>
                <a:gd fmla="*/ 1854610853 w 146" name="T54"/>
                <a:gd fmla="*/ 2147483647 h 387" name="T55"/>
                <a:gd fmla="*/ 2147483647 w 146" name="T56"/>
                <a:gd fmla="*/ 2147483647 h 387" name="T57"/>
                <a:gd fmla="*/ 2147483647 w 146" name="T58"/>
                <a:gd fmla="*/ 2147483647 h 387" name="T59"/>
                <a:gd fmla="*/ 2147483647 w 146" name="T60"/>
                <a:gd fmla="*/ 2147483647 h 387" name="T61"/>
                <a:gd fmla="*/ 2147483647 w 146" name="T62"/>
                <a:gd fmla="*/ 2147483647 h 387" name="T63"/>
                <a:gd fmla="*/ 2147483647 w 146" name="T64"/>
                <a:gd fmla="*/ 2147483647 h 387" name="T65"/>
                <a:gd fmla="*/ 2147483647 w 146" name="T66"/>
                <a:gd fmla="*/ 2147483647 h 387" name="T67"/>
                <a:gd fmla="*/ 1854610853 w 146" name="T68"/>
                <a:gd fmla="*/ 2147483647 h 387" name="T69"/>
                <a:gd fmla="*/ 1675181751 w 146" name="T70"/>
                <a:gd fmla="*/ 2147483647 h 387" name="T71"/>
                <a:gd fmla="*/ 1615340594 w 146" name="T72"/>
                <a:gd fmla="*/ 2147483647 h 387" name="T73"/>
                <a:gd fmla="*/ 1615340594 w 146" name="T74"/>
                <a:gd fmla="*/ 2147483647 h 387" name="T75"/>
                <a:gd fmla="*/ 1675181751 w 146" name="T76"/>
                <a:gd fmla="*/ 2147483647 h 387" name="T77"/>
                <a:gd fmla="*/ 1794768454 w 146" name="T78"/>
                <a:gd fmla="*/ 2147483647 h 387" name="T79"/>
                <a:gd fmla="*/ 1914452010 w 146" name="T80"/>
                <a:gd fmla="*/ 2147483647 h 387" name="T81"/>
                <a:gd fmla="*/ 2093976723 w 146" name="T82"/>
                <a:gd fmla="*/ 2147483647 h 387" name="T83"/>
                <a:gd fmla="*/ 2147483647 w 146" name="T84"/>
                <a:gd fmla="*/ 2147483647 h 387" name="T85"/>
                <a:gd fmla="*/ 2147483647 w 146" name="T86"/>
                <a:gd fmla="*/ 2147483647 h 38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46" name="T132"/>
                <a:gd fmla="*/ 0 h 387" name="T133"/>
                <a:gd fmla="*/ 146 w 146" name="T134"/>
                <a:gd fmla="*/ 387 h 387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387" w="146">
                  <a:moveTo>
                    <a:pt x="78" y="73"/>
                  </a:moveTo>
                  <a:lnTo>
                    <a:pt x="78" y="73"/>
                  </a:lnTo>
                  <a:lnTo>
                    <a:pt x="92" y="51"/>
                  </a:lnTo>
                  <a:lnTo>
                    <a:pt x="110" y="32"/>
                  </a:lnTo>
                  <a:lnTo>
                    <a:pt x="128" y="14"/>
                  </a:lnTo>
                  <a:lnTo>
                    <a:pt x="146" y="0"/>
                  </a:lnTo>
                  <a:lnTo>
                    <a:pt x="116" y="8"/>
                  </a:lnTo>
                  <a:lnTo>
                    <a:pt x="88" y="20"/>
                  </a:lnTo>
                  <a:lnTo>
                    <a:pt x="74" y="26"/>
                  </a:lnTo>
                  <a:lnTo>
                    <a:pt x="62" y="34"/>
                  </a:lnTo>
                  <a:lnTo>
                    <a:pt x="50" y="43"/>
                  </a:lnTo>
                  <a:lnTo>
                    <a:pt x="40" y="53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16" y="95"/>
                  </a:lnTo>
                  <a:lnTo>
                    <a:pt x="10" y="111"/>
                  </a:lnTo>
                  <a:lnTo>
                    <a:pt x="6" y="131"/>
                  </a:lnTo>
                  <a:lnTo>
                    <a:pt x="2" y="151"/>
                  </a:lnTo>
                  <a:lnTo>
                    <a:pt x="0" y="175"/>
                  </a:lnTo>
                  <a:lnTo>
                    <a:pt x="0" y="199"/>
                  </a:lnTo>
                  <a:lnTo>
                    <a:pt x="2" y="223"/>
                  </a:lnTo>
                  <a:lnTo>
                    <a:pt x="8" y="247"/>
                  </a:lnTo>
                  <a:lnTo>
                    <a:pt x="16" y="271"/>
                  </a:lnTo>
                  <a:lnTo>
                    <a:pt x="30" y="295"/>
                  </a:lnTo>
                  <a:lnTo>
                    <a:pt x="44" y="319"/>
                  </a:lnTo>
                  <a:lnTo>
                    <a:pt x="62" y="343"/>
                  </a:lnTo>
                  <a:lnTo>
                    <a:pt x="80" y="365"/>
                  </a:lnTo>
                  <a:lnTo>
                    <a:pt x="100" y="387"/>
                  </a:lnTo>
                  <a:lnTo>
                    <a:pt x="102" y="385"/>
                  </a:lnTo>
                  <a:lnTo>
                    <a:pt x="86" y="347"/>
                  </a:lnTo>
                  <a:lnTo>
                    <a:pt x="72" y="305"/>
                  </a:lnTo>
                  <a:lnTo>
                    <a:pt x="62" y="263"/>
                  </a:lnTo>
                  <a:lnTo>
                    <a:pt x="56" y="221"/>
                  </a:lnTo>
                  <a:lnTo>
                    <a:pt x="54" y="181"/>
                  </a:lnTo>
                  <a:lnTo>
                    <a:pt x="54" y="161"/>
                  </a:lnTo>
                  <a:lnTo>
                    <a:pt x="56" y="141"/>
                  </a:lnTo>
                  <a:lnTo>
                    <a:pt x="60" y="123"/>
                  </a:lnTo>
                  <a:lnTo>
                    <a:pt x="64" y="105"/>
                  </a:lnTo>
                  <a:lnTo>
                    <a:pt x="70" y="89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8" name="Freeform 388"/>
            <p:cNvSpPr/>
            <p:nvPr/>
          </p:nvSpPr>
          <p:spPr bwMode="auto">
            <a:xfrm flipH="1">
              <a:off x="338981" y="124168"/>
              <a:ext cx="129757" cy="146519"/>
            </a:xfrm>
            <a:custGeom>
              <a:gdLst>
                <a:gd fmla="*/ 2147483647 w 417" name="T0"/>
                <a:gd fmla="*/ 2147483647 h 471" name="T1"/>
                <a:gd fmla="*/ 2147483647 w 417" name="T2"/>
                <a:gd fmla="*/ 1143932020 h 471" name="T3"/>
                <a:gd fmla="*/ 2147483647 w 417" name="T4"/>
                <a:gd fmla="*/ 541821989 h 471" name="T5"/>
                <a:gd fmla="*/ 2147483647 w 417" name="T6"/>
                <a:gd fmla="*/ 240863564 h 471" name="T7"/>
                <a:gd fmla="*/ 2147483647 w 417" name="T8"/>
                <a:gd fmla="*/ 0 h 471" name="T9"/>
                <a:gd fmla="*/ 2147483647 w 417" name="T10"/>
                <a:gd fmla="*/ 120383253 h 471" name="T11"/>
                <a:gd fmla="*/ 2147483647 w 417" name="T12"/>
                <a:gd fmla="*/ 361246856 h 471" name="T13"/>
                <a:gd fmla="*/ 2147483647 w 417" name="T14"/>
                <a:gd fmla="*/ 782685319 h 471" name="T15"/>
                <a:gd fmla="*/ 1807731054 w 417" name="T16"/>
                <a:gd fmla="*/ 1384795817 h 471" name="T17"/>
                <a:gd fmla="*/ 1265411364 w 417" name="T18"/>
                <a:gd fmla="*/ 2147483647 h 471" name="T19"/>
                <a:gd fmla="*/ 843640249 w 417" name="T20"/>
                <a:gd fmla="*/ 2147483647 h 471" name="T21"/>
                <a:gd fmla="*/ 301320637 w 417" name="T22"/>
                <a:gd fmla="*/ 2147483647 h 471" name="T23"/>
                <a:gd fmla="*/ 0 w 417" name="T24"/>
                <a:gd fmla="*/ 2147483647 h 471" name="T25"/>
                <a:gd fmla="*/ 0 w 417" name="T26"/>
                <a:gd fmla="*/ 2147483647 h 471" name="T27"/>
                <a:gd fmla="*/ 120547679 w 417" name="T28"/>
                <a:gd fmla="*/ 2147483647 h 471" name="T29"/>
                <a:gd fmla="*/ 421771582 w 417" name="T30"/>
                <a:gd fmla="*/ 2147483647 h 471" name="T31"/>
                <a:gd fmla="*/ 843640249 w 417" name="T32"/>
                <a:gd fmla="*/ 2147483647 h 471" name="T33"/>
                <a:gd fmla="*/ 1385959316 w 417" name="T34"/>
                <a:gd fmla="*/ 2147483647 h 471" name="T35"/>
                <a:gd fmla="*/ 2109050991 w 417" name="T36"/>
                <a:gd fmla="*/ 2147483647 h 471" name="T37"/>
                <a:gd fmla="*/ 2147483647 w 417" name="T38"/>
                <a:gd fmla="*/ 2147483647 h 471" name="T39"/>
                <a:gd fmla="*/ 2147483647 w 417" name="T40"/>
                <a:gd fmla="*/ 2147483647 h 471" name="T41"/>
                <a:gd fmla="*/ 2147483647 w 417" name="T42"/>
                <a:gd fmla="*/ 2147483647 h 471" name="T43"/>
                <a:gd fmla="*/ 2147483647 w 417" name="T44"/>
                <a:gd fmla="*/ 2147483647 h 471" name="T45"/>
                <a:gd fmla="*/ 2147483647 w 417" name="T46"/>
                <a:gd fmla="*/ 2147483647 h 471" name="T47"/>
                <a:gd fmla="*/ 2147483647 w 417" name="T48"/>
                <a:gd fmla="*/ 2147483647 h 471" name="T49"/>
                <a:gd fmla="*/ 2147483647 w 417" name="T50"/>
                <a:gd fmla="*/ 2147483647 h 471" name="T51"/>
                <a:gd fmla="*/ 2147483647 w 417" name="T52"/>
                <a:gd fmla="*/ 2147483647 h 471" name="T53"/>
                <a:gd fmla="*/ 2147483647 w 417" name="T54"/>
                <a:gd fmla="*/ 2147483647 h 471" name="T55"/>
                <a:gd fmla="*/ 2147483647 w 417" name="T56"/>
                <a:gd fmla="*/ 2147483647 h 471" name="T57"/>
                <a:gd fmla="*/ 2147483647 w 417" name="T58"/>
                <a:gd fmla="*/ 2147483647 h 471" name="T59"/>
                <a:gd fmla="*/ 2147483647 w 417" name="T60"/>
                <a:gd fmla="*/ 2147483647 h 471" name="T61"/>
                <a:gd fmla="*/ 2147483647 w 417" name="T62"/>
                <a:gd fmla="*/ 2147483647 h 471" name="T63"/>
                <a:gd fmla="*/ 2147483647 w 417" name="T64"/>
                <a:gd fmla="*/ 2147483647 h 471" name="T65"/>
                <a:gd fmla="*/ 2147483647 w 417" name="T66"/>
                <a:gd fmla="*/ 2147483647 h 47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17" name="T102"/>
                <a:gd fmla="*/ 0 h 471" name="T103"/>
                <a:gd fmla="*/ 417 w 417" name="T104"/>
                <a:gd fmla="*/ 471 h 47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71" w="417">
                  <a:moveTo>
                    <a:pt x="387" y="152"/>
                  </a:moveTo>
                  <a:lnTo>
                    <a:pt x="387" y="152"/>
                  </a:lnTo>
                  <a:lnTo>
                    <a:pt x="315" y="70"/>
                  </a:lnTo>
                  <a:lnTo>
                    <a:pt x="289" y="38"/>
                  </a:lnTo>
                  <a:lnTo>
                    <a:pt x="279" y="26"/>
                  </a:lnTo>
                  <a:lnTo>
                    <a:pt x="275" y="18"/>
                  </a:lnTo>
                  <a:lnTo>
                    <a:pt x="243" y="8"/>
                  </a:lnTo>
                  <a:lnTo>
                    <a:pt x="209" y="2"/>
                  </a:lnTo>
                  <a:lnTo>
                    <a:pt x="175" y="0"/>
                  </a:lnTo>
                  <a:lnTo>
                    <a:pt x="159" y="2"/>
                  </a:lnTo>
                  <a:lnTo>
                    <a:pt x="143" y="4"/>
                  </a:lnTo>
                  <a:lnTo>
                    <a:pt x="128" y="8"/>
                  </a:lnTo>
                  <a:lnTo>
                    <a:pt x="112" y="12"/>
                  </a:lnTo>
                  <a:lnTo>
                    <a:pt x="98" y="18"/>
                  </a:lnTo>
                  <a:lnTo>
                    <a:pt x="84" y="26"/>
                  </a:lnTo>
                  <a:lnTo>
                    <a:pt x="72" y="34"/>
                  </a:lnTo>
                  <a:lnTo>
                    <a:pt x="60" y="46"/>
                  </a:lnTo>
                  <a:lnTo>
                    <a:pt x="50" y="58"/>
                  </a:lnTo>
                  <a:lnTo>
                    <a:pt x="42" y="72"/>
                  </a:lnTo>
                  <a:lnTo>
                    <a:pt x="28" y="96"/>
                  </a:lnTo>
                  <a:lnTo>
                    <a:pt x="18" y="122"/>
                  </a:lnTo>
                  <a:lnTo>
                    <a:pt x="10" y="150"/>
                  </a:lnTo>
                  <a:lnTo>
                    <a:pt x="4" y="176"/>
                  </a:lnTo>
                  <a:lnTo>
                    <a:pt x="0" y="204"/>
                  </a:lnTo>
                  <a:lnTo>
                    <a:pt x="0" y="231"/>
                  </a:lnTo>
                  <a:lnTo>
                    <a:pt x="0" y="259"/>
                  </a:lnTo>
                  <a:lnTo>
                    <a:pt x="4" y="285"/>
                  </a:lnTo>
                  <a:lnTo>
                    <a:pt x="8" y="305"/>
                  </a:lnTo>
                  <a:lnTo>
                    <a:pt x="14" y="325"/>
                  </a:lnTo>
                  <a:lnTo>
                    <a:pt x="20" y="343"/>
                  </a:lnTo>
                  <a:lnTo>
                    <a:pt x="28" y="361"/>
                  </a:lnTo>
                  <a:lnTo>
                    <a:pt x="36" y="379"/>
                  </a:lnTo>
                  <a:lnTo>
                    <a:pt x="46" y="395"/>
                  </a:lnTo>
                  <a:lnTo>
                    <a:pt x="58" y="409"/>
                  </a:lnTo>
                  <a:lnTo>
                    <a:pt x="70" y="423"/>
                  </a:lnTo>
                  <a:lnTo>
                    <a:pt x="86" y="437"/>
                  </a:lnTo>
                  <a:lnTo>
                    <a:pt x="102" y="449"/>
                  </a:lnTo>
                  <a:lnTo>
                    <a:pt x="120" y="457"/>
                  </a:lnTo>
                  <a:lnTo>
                    <a:pt x="137" y="465"/>
                  </a:lnTo>
                  <a:lnTo>
                    <a:pt x="153" y="469"/>
                  </a:lnTo>
                  <a:lnTo>
                    <a:pt x="171" y="471"/>
                  </a:lnTo>
                  <a:lnTo>
                    <a:pt x="191" y="471"/>
                  </a:lnTo>
                  <a:lnTo>
                    <a:pt x="209" y="467"/>
                  </a:lnTo>
                  <a:lnTo>
                    <a:pt x="227" y="463"/>
                  </a:lnTo>
                  <a:lnTo>
                    <a:pt x="243" y="455"/>
                  </a:lnTo>
                  <a:lnTo>
                    <a:pt x="261" y="445"/>
                  </a:lnTo>
                  <a:lnTo>
                    <a:pt x="277" y="433"/>
                  </a:lnTo>
                  <a:lnTo>
                    <a:pt x="293" y="421"/>
                  </a:lnTo>
                  <a:lnTo>
                    <a:pt x="309" y="405"/>
                  </a:lnTo>
                  <a:lnTo>
                    <a:pt x="323" y="385"/>
                  </a:lnTo>
                  <a:lnTo>
                    <a:pt x="335" y="365"/>
                  </a:lnTo>
                  <a:lnTo>
                    <a:pt x="361" y="319"/>
                  </a:lnTo>
                  <a:lnTo>
                    <a:pt x="385" y="275"/>
                  </a:lnTo>
                  <a:lnTo>
                    <a:pt x="395" y="255"/>
                  </a:lnTo>
                  <a:lnTo>
                    <a:pt x="403" y="235"/>
                  </a:lnTo>
                  <a:lnTo>
                    <a:pt x="409" y="214"/>
                  </a:lnTo>
                  <a:lnTo>
                    <a:pt x="413" y="196"/>
                  </a:lnTo>
                  <a:lnTo>
                    <a:pt x="417" y="186"/>
                  </a:lnTo>
                  <a:lnTo>
                    <a:pt x="415" y="182"/>
                  </a:lnTo>
                  <a:lnTo>
                    <a:pt x="387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49" name="Freeform 389"/>
            <p:cNvSpPr/>
            <p:nvPr/>
          </p:nvSpPr>
          <p:spPr bwMode="auto">
            <a:xfrm flipH="1">
              <a:off x="285588" y="0"/>
              <a:ext cx="111752" cy="170111"/>
            </a:xfrm>
            <a:custGeom>
              <a:gdLst>
                <a:gd fmla="*/ 717896157 w 360" name="T0"/>
                <a:gd fmla="*/ 2147483647 h 549" name="T1"/>
                <a:gd fmla="*/ 299107619 w 360" name="T2"/>
                <a:gd fmla="*/ 2147483647 h 549" name="T3"/>
                <a:gd fmla="*/ 59840712 w 360" name="T4"/>
                <a:gd fmla="*/ 2147483647 h 549" name="T5"/>
                <a:gd fmla="*/ 0 w 360" name="T6"/>
                <a:gd fmla="*/ 2147483647 h 549" name="T7"/>
                <a:gd fmla="*/ 239266616 w 360" name="T8"/>
                <a:gd fmla="*/ 2147483647 h 549" name="T9"/>
                <a:gd fmla="*/ 957259547 w 360" name="T10"/>
                <a:gd fmla="*/ 2147483647 h 549" name="T11"/>
                <a:gd fmla="*/ 1435792313 w 360" name="T12"/>
                <a:gd fmla="*/ 2147483647 h 549" name="T13"/>
                <a:gd fmla="*/ 2147483647 w 360" name="T14"/>
                <a:gd fmla="*/ 2147483647 h 549" name="T15"/>
                <a:gd fmla="*/ 2147483647 w 360" name="T16"/>
                <a:gd fmla="*/ 2147483647 h 549" name="T17"/>
                <a:gd fmla="*/ 2147483647 w 360" name="T18"/>
                <a:gd fmla="*/ 2147483647 h 549" name="T19"/>
                <a:gd fmla="*/ 2147483647 w 360" name="T20"/>
                <a:gd fmla="*/ 2147483647 h 549" name="T21"/>
                <a:gd fmla="*/ 2147483647 w 360" name="T22"/>
                <a:gd fmla="*/ 2147483647 h 549" name="T23"/>
                <a:gd fmla="*/ 2147483647 w 360" name="T24"/>
                <a:gd fmla="*/ 2147483647 h 549" name="T25"/>
                <a:gd fmla="*/ 2147483647 w 360" name="T26"/>
                <a:gd fmla="*/ 2147483647 h 549" name="T27"/>
                <a:gd fmla="*/ 2147483647 w 360" name="T28"/>
                <a:gd fmla="*/ 2147483647 h 549" name="T29"/>
                <a:gd fmla="*/ 2147483647 w 360" name="T30"/>
                <a:gd fmla="*/ 2147483647 h 549" name="T31"/>
                <a:gd fmla="*/ 2147483647 w 360" name="T32"/>
                <a:gd fmla="*/ 2147483647 h 549" name="T33"/>
                <a:gd fmla="*/ 2147483647 w 360" name="T34"/>
                <a:gd fmla="*/ 2147483647 h 549" name="T35"/>
                <a:gd fmla="*/ 2147483647 w 360" name="T36"/>
                <a:gd fmla="*/ 2147483647 h 549" name="T37"/>
                <a:gd fmla="*/ 2147483647 w 360" name="T38"/>
                <a:gd fmla="*/ 2147483647 h 549" name="T39"/>
                <a:gd fmla="*/ 2147483647 w 360" name="T40"/>
                <a:gd fmla="*/ 2147483647 h 549" name="T41"/>
                <a:gd fmla="*/ 2147483647 w 360" name="T42"/>
                <a:gd fmla="*/ 2147483647 h 549" name="T43"/>
                <a:gd fmla="*/ 2147483647 w 360" name="T44"/>
                <a:gd fmla="*/ 1903989915 h 549" name="T45"/>
                <a:gd fmla="*/ 2147483647 w 360" name="T46"/>
                <a:gd fmla="*/ 1427968113 h 549" name="T47"/>
                <a:gd fmla="*/ 2147483647 w 360" name="T48"/>
                <a:gd fmla="*/ 832989817 h 549" name="T49"/>
                <a:gd fmla="*/ 2147483647 w 360" name="T50"/>
                <a:gd fmla="*/ 416494908 h 549" name="T51"/>
                <a:gd fmla="*/ 2147483647 w 360" name="T52"/>
                <a:gd fmla="*/ 118957462 h 549" name="T53"/>
                <a:gd fmla="*/ 2147483647 w 360" name="T54"/>
                <a:gd fmla="*/ 0 h 549" name="T55"/>
                <a:gd fmla="*/ 2147483647 w 360" name="T56"/>
                <a:gd fmla="*/ 178483930 h 549" name="T57"/>
                <a:gd fmla="*/ 2147483647 w 360" name="T58"/>
                <a:gd fmla="*/ 892516246 h 549" name="T59"/>
                <a:gd fmla="*/ 2147483647 w 360" name="T60"/>
                <a:gd fmla="*/ 1309010690 h 549" name="T61"/>
                <a:gd fmla="*/ 1136685393 w 360" name="T62"/>
                <a:gd fmla="*/ 2147483647 h 549" name="T63"/>
                <a:gd fmla="*/ 717896157 w 360" name="T64"/>
                <a:gd fmla="*/ 2147483647 h 549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0" name="T99"/>
                <a:gd fmla="*/ 0 h 549" name="T100"/>
                <a:gd fmla="*/ 360 w 360" name="T101"/>
                <a:gd fmla="*/ 549 h 549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49" w="360">
                  <a:moveTo>
                    <a:pt x="24" y="103"/>
                  </a:moveTo>
                  <a:lnTo>
                    <a:pt x="24" y="103"/>
                  </a:lnTo>
                  <a:lnTo>
                    <a:pt x="16" y="119"/>
                  </a:lnTo>
                  <a:lnTo>
                    <a:pt x="10" y="135"/>
                  </a:lnTo>
                  <a:lnTo>
                    <a:pt x="6" y="153"/>
                  </a:lnTo>
                  <a:lnTo>
                    <a:pt x="2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51"/>
                  </a:lnTo>
                  <a:lnTo>
                    <a:pt x="8" y="293"/>
                  </a:lnTo>
                  <a:lnTo>
                    <a:pt x="18" y="335"/>
                  </a:lnTo>
                  <a:lnTo>
                    <a:pt x="32" y="377"/>
                  </a:lnTo>
                  <a:lnTo>
                    <a:pt x="48" y="415"/>
                  </a:lnTo>
                  <a:lnTo>
                    <a:pt x="58" y="421"/>
                  </a:lnTo>
                  <a:lnTo>
                    <a:pt x="74" y="435"/>
                  </a:lnTo>
                  <a:lnTo>
                    <a:pt x="122" y="477"/>
                  </a:lnTo>
                  <a:lnTo>
                    <a:pt x="170" y="519"/>
                  </a:lnTo>
                  <a:lnTo>
                    <a:pt x="176" y="525"/>
                  </a:lnTo>
                  <a:lnTo>
                    <a:pt x="204" y="549"/>
                  </a:lnTo>
                  <a:lnTo>
                    <a:pt x="220" y="539"/>
                  </a:lnTo>
                  <a:lnTo>
                    <a:pt x="234" y="527"/>
                  </a:lnTo>
                  <a:lnTo>
                    <a:pt x="248" y="511"/>
                  </a:lnTo>
                  <a:lnTo>
                    <a:pt x="262" y="493"/>
                  </a:lnTo>
                  <a:lnTo>
                    <a:pt x="290" y="449"/>
                  </a:lnTo>
                  <a:lnTo>
                    <a:pt x="320" y="399"/>
                  </a:lnTo>
                  <a:lnTo>
                    <a:pt x="330" y="377"/>
                  </a:lnTo>
                  <a:lnTo>
                    <a:pt x="340" y="355"/>
                  </a:lnTo>
                  <a:lnTo>
                    <a:pt x="348" y="331"/>
                  </a:lnTo>
                  <a:lnTo>
                    <a:pt x="354" y="307"/>
                  </a:lnTo>
                  <a:lnTo>
                    <a:pt x="358" y="283"/>
                  </a:lnTo>
                  <a:lnTo>
                    <a:pt x="360" y="259"/>
                  </a:lnTo>
                  <a:lnTo>
                    <a:pt x="360" y="235"/>
                  </a:lnTo>
                  <a:lnTo>
                    <a:pt x="360" y="211"/>
                  </a:lnTo>
                  <a:lnTo>
                    <a:pt x="356" y="187"/>
                  </a:lnTo>
                  <a:lnTo>
                    <a:pt x="352" y="163"/>
                  </a:lnTo>
                  <a:lnTo>
                    <a:pt x="346" y="141"/>
                  </a:lnTo>
                  <a:lnTo>
                    <a:pt x="338" y="119"/>
                  </a:lnTo>
                  <a:lnTo>
                    <a:pt x="328" y="99"/>
                  </a:lnTo>
                  <a:lnTo>
                    <a:pt x="318" y="81"/>
                  </a:lnTo>
                  <a:lnTo>
                    <a:pt x="304" y="64"/>
                  </a:lnTo>
                  <a:lnTo>
                    <a:pt x="290" y="48"/>
                  </a:lnTo>
                  <a:lnTo>
                    <a:pt x="278" y="38"/>
                  </a:lnTo>
                  <a:lnTo>
                    <a:pt x="268" y="28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8"/>
                  </a:lnTo>
                  <a:lnTo>
                    <a:pt x="218" y="4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68" y="0"/>
                  </a:lnTo>
                  <a:lnTo>
                    <a:pt x="142" y="6"/>
                  </a:lnTo>
                  <a:lnTo>
                    <a:pt x="116" y="16"/>
                  </a:lnTo>
                  <a:lnTo>
                    <a:pt x="92" y="30"/>
                  </a:lnTo>
                  <a:lnTo>
                    <a:pt x="74" y="44"/>
                  </a:lnTo>
                  <a:lnTo>
                    <a:pt x="56" y="62"/>
                  </a:lnTo>
                  <a:lnTo>
                    <a:pt x="38" y="81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0" name="Freeform 390"/>
            <p:cNvSpPr/>
            <p:nvPr/>
          </p:nvSpPr>
          <p:spPr bwMode="auto">
            <a:xfrm flipH="1">
              <a:off x="147140" y="128514"/>
              <a:ext cx="235921" cy="243991"/>
            </a:xfrm>
            <a:custGeom>
              <a:gdLst>
                <a:gd fmla="*/ 2147483647 w 761" name="T0"/>
                <a:gd fmla="*/ 2147483647 h 784" name="T1"/>
                <a:gd fmla="*/ 2147483647 w 761" name="T2"/>
                <a:gd fmla="*/ 2147483647 h 784" name="T3"/>
                <a:gd fmla="*/ 2147483647 w 761" name="T4"/>
                <a:gd fmla="*/ 2147483647 h 784" name="T5"/>
                <a:gd fmla="*/ 2147483647 w 761" name="T6"/>
                <a:gd fmla="*/ 2147483647 h 784" name="T7"/>
                <a:gd fmla="*/ 2147483647 w 761" name="T8"/>
                <a:gd fmla="*/ 2147483647 h 784" name="T9"/>
                <a:gd fmla="*/ 2147483647 w 761" name="T10"/>
                <a:gd fmla="*/ 2147483647 h 784" name="T11"/>
                <a:gd fmla="*/ 2147483647 w 761" name="T12"/>
                <a:gd fmla="*/ 2147483647 h 784" name="T13"/>
                <a:gd fmla="*/ 2147483647 w 761" name="T14"/>
                <a:gd fmla="*/ 2147483647 h 784" name="T15"/>
                <a:gd fmla="*/ 2147483647 w 761" name="T16"/>
                <a:gd fmla="*/ 2147483647 h 784" name="T17"/>
                <a:gd fmla="*/ 2147483647 w 761" name="T18"/>
                <a:gd fmla="*/ 2147483647 h 784" name="T19"/>
                <a:gd fmla="*/ 2147483647 w 761" name="T20"/>
                <a:gd fmla="*/ 2147483647 h 784" name="T21"/>
                <a:gd fmla="*/ 2147483647 w 761" name="T22"/>
                <a:gd fmla="*/ 2147483647 h 784" name="T23"/>
                <a:gd fmla="*/ 2147483647 w 761" name="T24"/>
                <a:gd fmla="*/ 1868789352 h 784" name="T25"/>
                <a:gd fmla="*/ 2147483647 w 761" name="T26"/>
                <a:gd fmla="*/ 1868789352 h 784" name="T27"/>
                <a:gd fmla="*/ 834225999 w 761" name="T28"/>
                <a:gd fmla="*/ 602816457 h 784" name="T29"/>
                <a:gd fmla="*/ 357525450 w 761" name="T30"/>
                <a:gd fmla="*/ 180825673 h 784" name="T31"/>
                <a:gd fmla="*/ 59587569 w 761" name="T32"/>
                <a:gd fmla="*/ 0 h 784" name="T33"/>
                <a:gd fmla="*/ 0 w 761" name="T34"/>
                <a:gd fmla="*/ 60243059 h 784" name="T35"/>
                <a:gd fmla="*/ 0 w 761" name="T36"/>
                <a:gd fmla="*/ 60243059 h 784" name="T37"/>
                <a:gd fmla="*/ 0 w 761" name="T38"/>
                <a:gd fmla="*/ 60243059 h 784" name="T39"/>
                <a:gd fmla="*/ 0 w 761" name="T40"/>
                <a:gd fmla="*/ 60243059 h 784" name="T41"/>
                <a:gd fmla="*/ 0 w 761" name="T42"/>
                <a:gd fmla="*/ 120582594 h 784" name="T43"/>
                <a:gd fmla="*/ 0 w 761" name="T44"/>
                <a:gd fmla="*/ 120582594 h 784" name="T45"/>
                <a:gd fmla="*/ 119175137 w 761" name="T46"/>
                <a:gd fmla="*/ 361748133 h 784" name="T47"/>
                <a:gd fmla="*/ 417112999 w 761" name="T48"/>
                <a:gd fmla="*/ 723399168 h 784" name="T49"/>
                <a:gd fmla="*/ 1191846778 w 761" name="T50"/>
                <a:gd fmla="*/ 1687963446 h 784" name="T51"/>
                <a:gd fmla="*/ 2147483647 w 761" name="T52"/>
                <a:gd fmla="*/ 2147483647 h 784" name="T53"/>
                <a:gd fmla="*/ 2147483647 w 761" name="T54"/>
                <a:gd fmla="*/ 2147483647 h 784" name="T55"/>
                <a:gd fmla="*/ 2147483647 w 761" name="T56"/>
                <a:gd fmla="*/ 2147483647 h 784" name="T57"/>
                <a:gd fmla="*/ 2147483647 w 761" name="T58"/>
                <a:gd fmla="*/ 2147483647 h 784" name="T59"/>
                <a:gd fmla="*/ 2147483647 w 761" name="T60"/>
                <a:gd fmla="*/ 2147483647 h 784" name="T61"/>
                <a:gd fmla="*/ 2147483647 w 761" name="T62"/>
                <a:gd fmla="*/ 2147483647 h 784" name="T63"/>
                <a:gd fmla="*/ 2147483647 w 761" name="T64"/>
                <a:gd fmla="*/ 2147483647 h 784" name="T65"/>
                <a:gd fmla="*/ 2147483647 w 761" name="T66"/>
                <a:gd fmla="*/ 2147483647 h 784" name="T67"/>
                <a:gd fmla="*/ 2147483647 w 761" name="T68"/>
                <a:gd fmla="*/ 2147483647 h 784" name="T69"/>
                <a:gd fmla="*/ 2147483647 w 761" name="T70"/>
                <a:gd fmla="*/ 2147483647 h 784" name="T71"/>
                <a:gd fmla="*/ 2147483647 w 761" name="T72"/>
                <a:gd fmla="*/ 2147483647 h 784" name="T73"/>
                <a:gd fmla="*/ 2147483647 w 761" name="T74"/>
                <a:gd fmla="*/ 2147483647 h 784" name="T75"/>
                <a:gd fmla="*/ 2147483647 w 761" name="T76"/>
                <a:gd fmla="*/ 2147483647 h 784" name="T77"/>
                <a:gd fmla="*/ 2147483647 w 761" name="T78"/>
                <a:gd fmla="*/ 2147483647 h 784" name="T79"/>
                <a:gd fmla="*/ 2147483647 w 761" name="T80"/>
                <a:gd fmla="*/ 2147483647 h 784" name="T81"/>
                <a:gd fmla="*/ 2147483647 w 761" name="T82"/>
                <a:gd fmla="*/ 2147483647 h 784" name="T83"/>
                <a:gd fmla="*/ 2147483647 w 761" name="T84"/>
                <a:gd fmla="*/ 2147483647 h 784" name="T85"/>
                <a:gd fmla="*/ 2147483647 w 761" name="T86"/>
                <a:gd fmla="*/ 2147483647 h 784" name="T87"/>
                <a:gd fmla="*/ 2147483647 w 761" name="T88"/>
                <a:gd fmla="*/ 2147483647 h 784" name="T89"/>
                <a:gd fmla="*/ 2147483647 w 761" name="T90"/>
                <a:gd fmla="*/ 2147483647 h 784" name="T91"/>
                <a:gd fmla="*/ 2147483647 w 761" name="T92"/>
                <a:gd fmla="*/ 2147483647 h 784" name="T93"/>
                <a:gd fmla="*/ 2147483647 w 761" name="T94"/>
                <a:gd fmla="*/ 2147483647 h 784" name="T95"/>
                <a:gd fmla="*/ 2147483647 w 761" name="T96"/>
                <a:gd fmla="*/ 2147483647 h 784" name="T97"/>
                <a:gd fmla="*/ 2147483647 w 761" name="T98"/>
                <a:gd fmla="*/ 2147483647 h 784" name="T99"/>
                <a:gd fmla="*/ 2147483647 w 761" name="T100"/>
                <a:gd fmla="*/ 2147483647 h 784" name="T101"/>
                <a:gd fmla="*/ 2147483647 w 761" name="T102"/>
                <a:gd fmla="*/ 2147483647 h 78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761" name="T156"/>
                <a:gd fmla="*/ 0 h 784" name="T157"/>
                <a:gd fmla="*/ 761 w 761" name="T158"/>
                <a:gd fmla="*/ 784 h 784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784" w="761">
                  <a:moveTo>
                    <a:pt x="761" y="691"/>
                  </a:moveTo>
                  <a:lnTo>
                    <a:pt x="761" y="691"/>
                  </a:lnTo>
                  <a:lnTo>
                    <a:pt x="745" y="677"/>
                  </a:lnTo>
                  <a:lnTo>
                    <a:pt x="497" y="445"/>
                  </a:lnTo>
                  <a:lnTo>
                    <a:pt x="322" y="283"/>
                  </a:lnTo>
                  <a:lnTo>
                    <a:pt x="158" y="134"/>
                  </a:lnTo>
                  <a:lnTo>
                    <a:pt x="130" y="110"/>
                  </a:lnTo>
                  <a:lnTo>
                    <a:pt x="124" y="104"/>
                  </a:lnTo>
                  <a:lnTo>
                    <a:pt x="76" y="62"/>
                  </a:lnTo>
                  <a:lnTo>
                    <a:pt x="28" y="20"/>
                  </a:lnTo>
                  <a:lnTo>
                    <a:pt x="12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12"/>
                  </a:lnTo>
                  <a:lnTo>
                    <a:pt x="14" y="24"/>
                  </a:lnTo>
                  <a:lnTo>
                    <a:pt x="40" y="56"/>
                  </a:lnTo>
                  <a:lnTo>
                    <a:pt x="112" y="138"/>
                  </a:lnTo>
                  <a:lnTo>
                    <a:pt x="140" y="168"/>
                  </a:lnTo>
                  <a:lnTo>
                    <a:pt x="142" y="172"/>
                  </a:lnTo>
                  <a:lnTo>
                    <a:pt x="294" y="339"/>
                  </a:lnTo>
                  <a:lnTo>
                    <a:pt x="459" y="517"/>
                  </a:lnTo>
                  <a:lnTo>
                    <a:pt x="693" y="769"/>
                  </a:lnTo>
                  <a:lnTo>
                    <a:pt x="707" y="784"/>
                  </a:lnTo>
                  <a:lnTo>
                    <a:pt x="715" y="782"/>
                  </a:lnTo>
                  <a:lnTo>
                    <a:pt x="721" y="779"/>
                  </a:lnTo>
                  <a:lnTo>
                    <a:pt x="727" y="773"/>
                  </a:lnTo>
                  <a:lnTo>
                    <a:pt x="737" y="765"/>
                  </a:lnTo>
                  <a:lnTo>
                    <a:pt x="745" y="751"/>
                  </a:lnTo>
                  <a:lnTo>
                    <a:pt x="753" y="737"/>
                  </a:lnTo>
                  <a:lnTo>
                    <a:pt x="757" y="723"/>
                  </a:lnTo>
                  <a:lnTo>
                    <a:pt x="761" y="711"/>
                  </a:lnTo>
                  <a:lnTo>
                    <a:pt x="761" y="701"/>
                  </a:lnTo>
                  <a:lnTo>
                    <a:pt x="761" y="6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1" name="Freeform 406"/>
            <p:cNvSpPr/>
            <p:nvPr/>
          </p:nvSpPr>
          <p:spPr bwMode="auto">
            <a:xfrm flipH="1">
              <a:off x="31663" y="560620"/>
              <a:ext cx="10555" cy="22971"/>
            </a:xfrm>
            <a:custGeom>
              <a:gdLst>
                <a:gd fmla="*/ 299143855 w 34" name="T0"/>
                <a:gd fmla="*/ 0 h 74" name="T1"/>
                <a:gd fmla="*/ 299143855 w 34" name="T2"/>
                <a:gd fmla="*/ 0 h 74" name="T3"/>
                <a:gd fmla="*/ 119696169 w 34" name="T4"/>
                <a:gd fmla="*/ 1136660797 h 74" name="T5"/>
                <a:gd fmla="*/ 0 w 34" name="T6"/>
                <a:gd fmla="*/ 2147483647 h 74" name="T7"/>
                <a:gd fmla="*/ 1017224320 w 34" name="T8"/>
                <a:gd fmla="*/ 1495600839 h 74" name="T9"/>
                <a:gd fmla="*/ 1017224320 w 34" name="T10"/>
                <a:gd fmla="*/ 1495600839 h 74" name="T11"/>
                <a:gd fmla="*/ 1017224320 w 34" name="T12"/>
                <a:gd fmla="*/ 1375921978 h 74" name="T13"/>
                <a:gd fmla="*/ 897528190 w 34" name="T14"/>
                <a:gd fmla="*/ 1076821367 h 74" name="T15"/>
                <a:gd fmla="*/ 658232167 w 34" name="T16"/>
                <a:gd fmla="*/ 598201999 h 74" name="T17"/>
                <a:gd fmla="*/ 299143855 w 34" name="T18"/>
                <a:gd fmla="*/ 0 h 7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34" name="T30"/>
                <a:gd fmla="*/ 0 h 74" name="T31"/>
                <a:gd fmla="*/ 34 w 34" name="T32"/>
                <a:gd fmla="*/ 74 h 7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74" w="34">
                  <a:moveTo>
                    <a:pt x="10" y="0"/>
                  </a:moveTo>
                  <a:lnTo>
                    <a:pt x="10" y="0"/>
                  </a:lnTo>
                  <a:lnTo>
                    <a:pt x="4" y="38"/>
                  </a:lnTo>
                  <a:lnTo>
                    <a:pt x="0" y="74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0" y="36"/>
                  </a:lnTo>
                  <a:lnTo>
                    <a:pt x="22" y="2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2" name="Freeform 408"/>
            <p:cNvSpPr/>
            <p:nvPr/>
          </p:nvSpPr>
          <p:spPr bwMode="auto">
            <a:xfrm flipH="1">
              <a:off x="0" y="512194"/>
              <a:ext cx="621" cy="621"/>
            </a:xfrm>
            <a:custGeom>
              <a:gdLst>
                <a:gd fmla="*/ 0 w 621" name="T0"/>
                <a:gd fmla="*/ 0 h 2" name="T1"/>
                <a:gd fmla="*/ 0 w 621" name="T2"/>
                <a:gd fmla="*/ 0 h 2" name="T3"/>
                <a:gd fmla="*/ 0 w 621" name="T4"/>
                <a:gd fmla="*/ 0 h 2" name="T5"/>
                <a:gd fmla="*/ 0 w 621" name="T6"/>
                <a:gd fmla="*/ 0 h 2" name="T7"/>
                <a:gd fmla="*/ 0 w 621" name="T8"/>
                <a:gd fmla="*/ 59870601 h 2" name="T9"/>
                <a:gd fmla="*/ 0 w 621" name="T10"/>
                <a:gd fmla="*/ 59870601 h 2" name="T11"/>
                <a:gd fmla="*/ 0 w 621" name="T12"/>
                <a:gd fmla="*/ 0 h 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21" name="T21"/>
                <a:gd fmla="*/ 0 h 2" name="T22"/>
                <a:gd fmla="*/ 621 w 621" name="T23"/>
                <a:gd fmla="*/ 2 h 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" w="621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253" name="Freeform 409"/>
            <p:cNvSpPr/>
            <p:nvPr/>
          </p:nvSpPr>
          <p:spPr bwMode="auto">
            <a:xfrm flipH="1">
              <a:off x="0" y="512194"/>
              <a:ext cx="621" cy="621"/>
            </a:xfrm>
            <a:custGeom>
              <a:gdLst>
                <a:gd fmla="*/ 0 w 621" name="T0"/>
                <a:gd fmla="*/ 0 h 2" name="T1"/>
                <a:gd fmla="*/ 0 w 621" name="T2"/>
                <a:gd fmla="*/ 0 h 2" name="T3"/>
                <a:gd fmla="*/ 0 w 621" name="T4"/>
                <a:gd fmla="*/ 0 h 2" name="T5"/>
                <a:gd fmla="*/ 0 w 621" name="T6"/>
                <a:gd fmla="*/ 0 h 2" name="T7"/>
                <a:gd fmla="*/ 0 w 621" name="T8"/>
                <a:gd fmla="*/ 59870601 h 2" name="T9"/>
                <a:gd fmla="*/ 0 w 621" name="T10"/>
                <a:gd fmla="*/ 59870601 h 2" name="T11"/>
                <a:gd fmla="*/ 0 w 621" name="T12"/>
                <a:gd fmla="*/ 0 h 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621" name="T21"/>
                <a:gd fmla="*/ 0 h 2" name="T22"/>
                <a:gd fmla="*/ 621 w 621" name="T23"/>
                <a:gd fmla="*/ 2 h 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" w="621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841" lIns="121682" rIns="121682" tIns="6084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2857500" y="2333625"/>
            <a:ext cx="12763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2133600" y="2654300"/>
            <a:ext cx="20002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7829550" y="2333625"/>
            <a:ext cx="14970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7829550" y="2654300"/>
            <a:ext cx="20050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2857500" y="4619625"/>
            <a:ext cx="12763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39" name="TextBox 13"/>
          <p:cNvSpPr txBox="1">
            <a:spLocks noChangeArrowheads="1"/>
          </p:cNvSpPr>
          <p:nvPr/>
        </p:nvSpPr>
        <p:spPr bwMode="auto">
          <a:xfrm>
            <a:off x="2133600" y="4940300"/>
            <a:ext cx="20002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40" name="TextBox 13"/>
          <p:cNvSpPr txBox="1">
            <a:spLocks noChangeArrowheads="1"/>
          </p:cNvSpPr>
          <p:nvPr/>
        </p:nvSpPr>
        <p:spPr bwMode="auto">
          <a:xfrm>
            <a:off x="7829550" y="4619625"/>
            <a:ext cx="14970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9241" name="TextBox 13"/>
          <p:cNvSpPr txBox="1">
            <a:spLocks noChangeArrowheads="1"/>
          </p:cNvSpPr>
          <p:nvPr/>
        </p:nvSpPr>
        <p:spPr bwMode="auto">
          <a:xfrm>
            <a:off x="7829550" y="4940300"/>
            <a:ext cx="20050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文本框 10"/>
          <p:cNvSpPr txBox="1">
            <a:spLocks noChangeArrowheads="1"/>
          </p:cNvSpPr>
          <p:nvPr/>
        </p:nvSpPr>
        <p:spPr bwMode="auto">
          <a:xfrm>
            <a:off x="174625" y="220663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0244" name="AutoShape 3"/>
          <p:cNvSpPr/>
          <p:nvPr/>
        </p:nvSpPr>
        <p:spPr bwMode="auto">
          <a:xfrm>
            <a:off x="3865563" y="1804988"/>
            <a:ext cx="931862" cy="823912"/>
          </a:xfrm>
          <a:custGeom>
            <a:gdLst>
              <a:gd fmla="*/ 874101081 w 21600" name="T0"/>
              <a:gd fmla="*/ 18924799 h 21600" name="T1"/>
              <a:gd fmla="*/ 874101081 w 21600" name="T2"/>
              <a:gd fmla="*/ 0 h 21600" name="T3"/>
              <a:gd fmla="*/ 867195641 w 21600" name="T4"/>
              <a:gd fmla="*/ 9490779 h 21600" name="T5"/>
              <a:gd fmla="*/ 860290891 w 21600" name="T6"/>
              <a:gd fmla="*/ 0 h 21600" name="T7"/>
              <a:gd fmla="*/ 860290891 w 21600" name="T8"/>
              <a:gd fmla="*/ 18924799 h 21600" name="T9"/>
              <a:gd fmla="*/ 0 w 21600" name="T10"/>
              <a:gd fmla="*/ 1198766809 h 21600" name="T11"/>
              <a:gd fmla="*/ 1734391281 w 21600" name="T12"/>
              <a:gd fmla="*/ 1198766809 h 21600" name="T13"/>
              <a:gd fmla="*/ 874101081 w 21600" name="T14"/>
              <a:gd fmla="*/ 18924799 h 21600" name="T15"/>
              <a:gd fmla="*/ 874101081 w 21600" name="T16"/>
              <a:gd fmla="*/ 18924799 h 2160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1600" name="T27"/>
              <a:gd fmla="*/ 0 h 21600" name="T28"/>
              <a:gd fmla="*/ 21600 w 21600" name="T29"/>
              <a:gd fmla="*/ 21600 h 2160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1600" w="21600">
                <a:moveTo>
                  <a:pt x="10886" y="341"/>
                </a:moveTo>
                <a:lnTo>
                  <a:pt x="10886" y="0"/>
                </a:lnTo>
                <a:lnTo>
                  <a:pt x="10800" y="171"/>
                </a:lnTo>
                <a:lnTo>
                  <a:pt x="10714" y="0"/>
                </a:lnTo>
                <a:lnTo>
                  <a:pt x="10714" y="341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10886" y="341"/>
                  <a:pt x="10886" y="341"/>
                </a:cubicBezTo>
                <a:close/>
                <a:moveTo>
                  <a:pt x="10886" y="341"/>
                </a:move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0245" name="AutoShape 4"/>
          <p:cNvSpPr/>
          <p:nvPr/>
        </p:nvSpPr>
        <p:spPr bwMode="auto">
          <a:xfrm>
            <a:off x="3382963" y="2646363"/>
            <a:ext cx="1897062" cy="835025"/>
          </a:xfrm>
          <a:custGeom>
            <a:gdLst>
              <a:gd fmla="*/ 0 w 21600" name="T0"/>
              <a:gd fmla="*/ 1247931731 h 21600" name="T1"/>
              <a:gd fmla="*/ 2147483647 w 21600" name="T2"/>
              <a:gd fmla="*/ 1247931731 h 21600" name="T3"/>
              <a:gd fmla="*/ 2147483647 w 21600" name="T4"/>
              <a:gd fmla="*/ 0 h 21600" name="T5"/>
              <a:gd fmla="*/ 2147483647 w 21600" name="T6"/>
              <a:gd fmla="*/ 0 h 21600" name="T7"/>
              <a:gd fmla="*/ 0 w 21600" name="T8"/>
              <a:gd fmla="*/ 1247931731 h 21600" name="T9"/>
              <a:gd fmla="*/ 0 w 21600" name="T10"/>
              <a:gd fmla="*/ 1247931731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16167" y="0"/>
                </a:lnTo>
                <a:lnTo>
                  <a:pt x="5432" y="0"/>
                </a:lnTo>
                <a:cubicBezTo>
                  <a:pt x="5432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0246" name="AutoShape 5"/>
          <p:cNvSpPr/>
          <p:nvPr/>
        </p:nvSpPr>
        <p:spPr bwMode="auto">
          <a:xfrm>
            <a:off x="2906713" y="3497263"/>
            <a:ext cx="2851150" cy="831850"/>
          </a:xfrm>
          <a:custGeom>
            <a:gdLst>
              <a:gd fmla="*/ 0 w 21600" name="T0"/>
              <a:gd fmla="*/ 1233750487 h 21600" name="T1"/>
              <a:gd fmla="*/ 2147483647 w 21600" name="T2"/>
              <a:gd fmla="*/ 1233750487 h 21600" name="T3"/>
              <a:gd fmla="*/ 2147483647 w 21600" name="T4"/>
              <a:gd fmla="*/ 0 h 21600" name="T5"/>
              <a:gd fmla="*/ 2147483647 w 21600" name="T6"/>
              <a:gd fmla="*/ 0 h 21600" name="T7"/>
              <a:gd fmla="*/ 0 w 21600" name="T8"/>
              <a:gd fmla="*/ 1233750487 h 21600" name="T9"/>
              <a:gd fmla="*/ 0 w 21600" name="T10"/>
              <a:gd fmla="*/ 1233750487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18007" y="0"/>
                </a:lnTo>
                <a:lnTo>
                  <a:pt x="3593" y="0"/>
                </a:lnTo>
                <a:cubicBezTo>
                  <a:pt x="3593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0247" name="AutoShape 6"/>
          <p:cNvSpPr/>
          <p:nvPr/>
        </p:nvSpPr>
        <p:spPr bwMode="auto">
          <a:xfrm>
            <a:off x="2424113" y="4349750"/>
            <a:ext cx="3821112" cy="836613"/>
          </a:xfrm>
          <a:custGeom>
            <a:gdLst>
              <a:gd fmla="*/ 0 w 21600" name="T0"/>
              <a:gd fmla="*/ 1255064989 h 21600" name="T1"/>
              <a:gd fmla="*/ 2147483647 w 21600" name="T2"/>
              <a:gd fmla="*/ 1255064989 h 21600" name="T3"/>
              <a:gd fmla="*/ 2147483647 w 21600" name="T4"/>
              <a:gd fmla="*/ 0 h 21600" name="T5"/>
              <a:gd fmla="*/ 2147483647 w 21600" name="T6"/>
              <a:gd fmla="*/ 0 h 21600" name="T7"/>
              <a:gd fmla="*/ 0 w 21600" name="T8"/>
              <a:gd fmla="*/ 1255064989 h 21600" name="T9"/>
              <a:gd fmla="*/ 0 w 21600" name="T10"/>
              <a:gd fmla="*/ 1255064989 h 2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1600" name="T18"/>
              <a:gd fmla="*/ 0 h 21600" name="T19"/>
              <a:gd fmla="*/ 21600 w 21600" name="T20"/>
              <a:gd fmla="*/ 21600 h 216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1600" w="21600">
                <a:moveTo>
                  <a:pt x="0" y="21600"/>
                </a:moveTo>
                <a:lnTo>
                  <a:pt x="21600" y="21600"/>
                </a:lnTo>
                <a:lnTo>
                  <a:pt x="18901" y="0"/>
                </a:lnTo>
                <a:lnTo>
                  <a:pt x="2699" y="0"/>
                </a:lnTo>
                <a:cubicBezTo>
                  <a:pt x="2699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4886D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10248" name="AutoShape 7"/>
          <p:cNvSpPr/>
          <p:nvPr/>
        </p:nvSpPr>
        <p:spPr bwMode="auto">
          <a:xfrm>
            <a:off x="1973263" y="5202238"/>
            <a:ext cx="4721225" cy="788987"/>
          </a:xfrm>
          <a:custGeom>
            <a:gdLst>
              <a:gd fmla="*/ 0 w 21600" name="T0"/>
              <a:gd fmla="*/ 1052693251 h 21600" name="T1"/>
              <a:gd fmla="*/ 2147483647 w 21600" name="T2"/>
              <a:gd fmla="*/ 1052693251 h 21600" name="T3"/>
              <a:gd fmla="*/ 2147483647 w 21600" name="T4"/>
              <a:gd fmla="*/ 1052693251 h 21600" name="T5"/>
              <a:gd fmla="*/ 2147483647 w 21600" name="T6"/>
              <a:gd fmla="*/ 1052693251 h 21600" name="T7"/>
              <a:gd fmla="*/ 2147483647 w 21600" name="T8"/>
              <a:gd fmla="*/ 0 h 21600" name="T9"/>
              <a:gd fmla="*/ 2147483647 w 21600" name="T10"/>
              <a:gd fmla="*/ 0 h 21600" name="T11"/>
              <a:gd fmla="*/ 0 w 21600" name="T12"/>
              <a:gd fmla="*/ 1052693251 h 21600" name="T13"/>
              <a:gd fmla="*/ 0 w 21600" name="T14"/>
              <a:gd fmla="*/ 1052693251 h 21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600" name="T24"/>
              <a:gd fmla="*/ 0 h 21600" name="T25"/>
              <a:gd fmla="*/ 21600 w 21600" name="T26"/>
              <a:gd fmla="*/ 21600 h 2160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600" w="21600">
                <a:moveTo>
                  <a:pt x="0" y="21600"/>
                </a:moveTo>
                <a:lnTo>
                  <a:pt x="10783" y="21600"/>
                </a:lnTo>
                <a:lnTo>
                  <a:pt x="10817" y="21600"/>
                </a:lnTo>
                <a:lnTo>
                  <a:pt x="21600" y="21600"/>
                </a:lnTo>
                <a:lnTo>
                  <a:pt x="19540" y="0"/>
                </a:lnTo>
                <a:lnTo>
                  <a:pt x="2060" y="0"/>
                </a:lnTo>
                <a:cubicBezTo>
                  <a:pt x="2060" y="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grpSp>
        <p:nvGrpSpPr>
          <p:cNvPr id="10249" name="组合 24"/>
          <p:cNvGrpSpPr/>
          <p:nvPr/>
        </p:nvGrpSpPr>
        <p:grpSpPr>
          <a:xfrm>
            <a:off x="714375" y="3587750"/>
            <a:ext cx="1473200" cy="2403475"/>
            <a:chExt cx="1473201" cy="2403476"/>
          </a:xfrm>
        </p:grpSpPr>
        <p:sp>
          <p:nvSpPr>
            <p:cNvPr id="10265" name="Freeform 5"/>
            <p:cNvSpPr/>
            <p:nvPr/>
          </p:nvSpPr>
          <p:spPr bwMode="auto">
            <a:xfrm>
              <a:off x="915988" y="727075"/>
              <a:ext cx="241300" cy="258763"/>
            </a:xfrm>
            <a:custGeom>
              <a:gdLst>
                <a:gd fmla="*/ 2147483647 w 71" name="T0"/>
                <a:gd fmla="*/ 2147483647 h 76" name="T1"/>
                <a:gd fmla="*/ 2147483647 w 71" name="T2"/>
                <a:gd fmla="*/ 2147483647 h 76" name="T3"/>
                <a:gd fmla="*/ 2147483647 w 71" name="T4"/>
                <a:gd fmla="*/ 2147483647 h 76" name="T5"/>
                <a:gd fmla="*/ 2147483647 w 71" name="T6"/>
                <a:gd fmla="*/ 2147483647 h 76" name="T7"/>
                <a:gd fmla="*/ 2147483647 w 71" name="T8"/>
                <a:gd fmla="*/ 2147483647 h 76" name="T9"/>
                <a:gd fmla="*/ 2147483647 w 71" name="T10"/>
                <a:gd fmla="*/ 2147483647 h 76" name="T11"/>
                <a:gd fmla="*/ 2147483647 w 71" name="T12"/>
                <a:gd fmla="*/ 2147483647 h 76" name="T13"/>
                <a:gd fmla="*/ 2147483647 w 71" name="T14"/>
                <a:gd fmla="*/ 2147483647 h 76" name="T15"/>
                <a:gd fmla="*/ 2147483647 w 71" name="T16"/>
                <a:gd fmla="*/ 2147483647 h 7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1" name="T27"/>
                <a:gd fmla="*/ 0 h 76" name="T28"/>
                <a:gd fmla="*/ 71 w 71" name="T29"/>
                <a:gd fmla="*/ 76 h 7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6" w="71">
                  <a:moveTo>
                    <a:pt x="53" y="8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27" y="0"/>
                    <a:pt x="15" y="6"/>
                    <a:pt x="11" y="1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52"/>
                    <a:pt x="6" y="64"/>
                    <a:pt x="17" y="67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44" y="76"/>
                    <a:pt x="56" y="70"/>
                    <a:pt x="59" y="5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1" y="24"/>
                    <a:pt x="65" y="12"/>
                    <a:pt x="53" y="8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66" name="Freeform 6"/>
            <p:cNvSpPr/>
            <p:nvPr/>
          </p:nvSpPr>
          <p:spPr bwMode="auto">
            <a:xfrm>
              <a:off x="950913" y="750888"/>
              <a:ext cx="176213" cy="190500"/>
            </a:xfrm>
            <a:custGeom>
              <a:gdLst>
                <a:gd fmla="*/ 2147483647 w 52" name="T0"/>
                <a:gd fmla="*/ 2147483647 h 56" name="T1"/>
                <a:gd fmla="*/ 2147483647 w 52" name="T2"/>
                <a:gd fmla="*/ 2147483647 h 56" name="T3"/>
                <a:gd fmla="*/ 2147483647 w 52" name="T4"/>
                <a:gd fmla="*/ 2147483647 h 56" name="T5"/>
                <a:gd fmla="*/ 2147483647 w 52" name="T6"/>
                <a:gd fmla="*/ 2147483647 h 56" name="T7"/>
                <a:gd fmla="*/ 2147483647 w 52" name="T8"/>
                <a:gd fmla="*/ 2147483647 h 56" name="T9"/>
                <a:gd fmla="*/ 2147483647 w 52" name="T10"/>
                <a:gd fmla="*/ 2147483647 h 56" name="T11"/>
                <a:gd fmla="*/ 2147483647 w 52" name="T12"/>
                <a:gd fmla="*/ 2147483647 h 56" name="T13"/>
                <a:gd fmla="*/ 2147483647 w 52" name="T14"/>
                <a:gd fmla="*/ 2147483647 h 56" name="T15"/>
                <a:gd fmla="*/ 2147483647 w 52" name="T16"/>
                <a:gd fmla="*/ 2147483647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2" name="T27"/>
                <a:gd fmla="*/ 0 h 56" name="T28"/>
                <a:gd fmla="*/ 52 w 52" name="T29"/>
                <a:gd fmla="*/ 56 h 5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6" w="52">
                  <a:moveTo>
                    <a:pt x="39" y="6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0" y="0"/>
                    <a:pt x="11" y="4"/>
                    <a:pt x="8" y="1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8"/>
                    <a:pt x="4" y="47"/>
                    <a:pt x="12" y="49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32" y="56"/>
                    <a:pt x="41" y="51"/>
                    <a:pt x="43" y="4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2" y="18"/>
                    <a:pt x="47" y="9"/>
                    <a:pt x="39" y="6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67" name="Freeform 7"/>
            <p:cNvSpPr/>
            <p:nvPr/>
          </p:nvSpPr>
          <p:spPr bwMode="auto">
            <a:xfrm>
              <a:off x="71438" y="681038"/>
              <a:ext cx="227013" cy="249238"/>
            </a:xfrm>
            <a:custGeom>
              <a:gdLst>
                <a:gd fmla="*/ 2147483647 w 67" name="T0"/>
                <a:gd fmla="*/ 2147483647 h 74" name="T1"/>
                <a:gd fmla="*/ 2147483647 w 67" name="T2"/>
                <a:gd fmla="*/ 2147483647 h 74" name="T3"/>
                <a:gd fmla="*/ 2147483647 w 67" name="T4"/>
                <a:gd fmla="*/ 2147483647 h 74" name="T5"/>
                <a:gd fmla="*/ 2147483647 w 67" name="T6"/>
                <a:gd fmla="*/ 2147483647 h 74" name="T7"/>
                <a:gd fmla="*/ 2147483647 w 67" name="T8"/>
                <a:gd fmla="*/ 2147483647 h 74" name="T9"/>
                <a:gd fmla="*/ 2147483647 w 67" name="T10"/>
                <a:gd fmla="*/ 2147483647 h 74" name="T11"/>
                <a:gd fmla="*/ 2147483647 w 67" name="T12"/>
                <a:gd fmla="*/ 2147483647 h 74" name="T13"/>
                <a:gd fmla="*/ 2147483647 w 67" name="T14"/>
                <a:gd fmla="*/ 2147483647 h 74" name="T15"/>
                <a:gd fmla="*/ 2147483647 w 67" name="T16"/>
                <a:gd fmla="*/ 2147483647 h 7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7" name="T27"/>
                <a:gd fmla="*/ 0 h 74" name="T28"/>
                <a:gd fmla="*/ 67 w 67" name="T29"/>
                <a:gd fmla="*/ 74 h 7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4" w="67">
                  <a:moveTo>
                    <a:pt x="19" y="5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58" y="8"/>
                    <a:pt x="60" y="19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7" y="55"/>
                    <a:pt x="59" y="66"/>
                    <a:pt x="48" y="69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21" y="74"/>
                    <a:pt x="9" y="66"/>
                    <a:pt x="7" y="5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19"/>
                    <a:pt x="8" y="8"/>
                    <a:pt x="19" y="5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68" name="Freeform 8"/>
            <p:cNvSpPr/>
            <p:nvPr/>
          </p:nvSpPr>
          <p:spPr bwMode="auto">
            <a:xfrm>
              <a:off x="101600" y="704850"/>
              <a:ext cx="166688" cy="182563"/>
            </a:xfrm>
            <a:custGeom>
              <a:gdLst>
                <a:gd fmla="*/ 2147483647 w 49" name="T0"/>
                <a:gd fmla="*/ 2147483647 h 54" name="T1"/>
                <a:gd fmla="*/ 2147483647 w 49" name="T2"/>
                <a:gd fmla="*/ 2147483647 h 54" name="T3"/>
                <a:gd fmla="*/ 2147483647 w 49" name="T4"/>
                <a:gd fmla="*/ 2147483647 h 54" name="T5"/>
                <a:gd fmla="*/ 2147483647 w 49" name="T6"/>
                <a:gd fmla="*/ 2147483647 h 54" name="T7"/>
                <a:gd fmla="*/ 2147483647 w 49" name="T8"/>
                <a:gd fmla="*/ 2147483647 h 54" name="T9"/>
                <a:gd fmla="*/ 2147483647 w 49" name="T10"/>
                <a:gd fmla="*/ 2147483647 h 54" name="T11"/>
                <a:gd fmla="*/ 2147483647 w 49" name="T12"/>
                <a:gd fmla="*/ 2147483647 h 54" name="T13"/>
                <a:gd fmla="*/ 2147483647 w 49" name="T14"/>
                <a:gd fmla="*/ 2147483647 h 54" name="T15"/>
                <a:gd fmla="*/ 2147483647 w 49" name="T16"/>
                <a:gd fmla="*/ 2147483647 h 5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9" name="T27"/>
                <a:gd fmla="*/ 0 h 54" name="T28"/>
                <a:gd fmla="*/ 49 w 49" name="T29"/>
                <a:gd fmla="*/ 54 h 5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4" w="49">
                  <a:moveTo>
                    <a:pt x="14" y="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34" y="0"/>
                    <a:pt x="42" y="5"/>
                    <a:pt x="44" y="14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40"/>
                    <a:pt x="44" y="48"/>
                    <a:pt x="35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15" y="54"/>
                    <a:pt x="7" y="48"/>
                    <a:pt x="5" y="4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4"/>
                    <a:pt x="6" y="5"/>
                    <a:pt x="14" y="4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69" name="Rectangle 9"/>
            <p:cNvSpPr>
              <a:spLocks noChangeArrowheads="1"/>
            </p:cNvSpPr>
            <p:nvPr/>
          </p:nvSpPr>
          <p:spPr bwMode="auto">
            <a:xfrm>
              <a:off x="423863" y="1312863"/>
              <a:ext cx="363538" cy="5143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70" name="Rectangle 10"/>
            <p:cNvSpPr>
              <a:spLocks noChangeArrowheads="1"/>
            </p:cNvSpPr>
            <p:nvPr/>
          </p:nvSpPr>
          <p:spPr bwMode="auto">
            <a:xfrm>
              <a:off x="430213" y="1787525"/>
              <a:ext cx="350838" cy="138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71" name="Rectangle 11"/>
            <p:cNvSpPr>
              <a:spLocks noChangeArrowheads="1"/>
            </p:cNvSpPr>
            <p:nvPr/>
          </p:nvSpPr>
          <p:spPr bwMode="auto">
            <a:xfrm>
              <a:off x="471488" y="1150938"/>
              <a:ext cx="295275" cy="196850"/>
            </a:xfrm>
            <a:prstGeom prst="rect">
              <a:avLst/>
            </a:pr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72" name="Freeform 12"/>
            <p:cNvSpPr/>
            <p:nvPr/>
          </p:nvSpPr>
          <p:spPr bwMode="auto">
            <a:xfrm>
              <a:off x="268288" y="1235075"/>
              <a:ext cx="254000" cy="639763"/>
            </a:xfrm>
            <a:custGeom>
              <a:gdLst>
                <a:gd fmla="*/ 2147483647 w 75" name="T0"/>
                <a:gd fmla="*/ 2147483647 h 189" name="T1"/>
                <a:gd fmla="*/ 2147483647 w 75" name="T2"/>
                <a:gd fmla="*/ 2147483647 h 189" name="T3"/>
                <a:gd fmla="*/ 0 w 75" name="T4"/>
                <a:gd fmla="*/ 2147483647 h 189" name="T5"/>
                <a:gd fmla="*/ 2147483647 w 75" name="T6"/>
                <a:gd fmla="*/ 2147483647 h 189" name="T7"/>
                <a:gd fmla="*/ 2147483647 w 75" name="T8"/>
                <a:gd fmla="*/ 2147483647 h 18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5" name="T15"/>
                <a:gd fmla="*/ 0 h 189" name="T16"/>
                <a:gd fmla="*/ 75 w 75" name="T17"/>
                <a:gd fmla="*/ 189 h 18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89" w="75">
                  <a:moveTo>
                    <a:pt x="72" y="3"/>
                  </a:moveTo>
                  <a:cubicBezTo>
                    <a:pt x="75" y="73"/>
                    <a:pt x="71" y="145"/>
                    <a:pt x="63" y="189"/>
                  </a:cubicBezTo>
                  <a:cubicBezTo>
                    <a:pt x="42" y="184"/>
                    <a:pt x="21" y="179"/>
                    <a:pt x="0" y="175"/>
                  </a:cubicBezTo>
                  <a:cubicBezTo>
                    <a:pt x="19" y="128"/>
                    <a:pt x="34" y="76"/>
                    <a:pt x="40" y="10"/>
                  </a:cubicBezTo>
                  <a:cubicBezTo>
                    <a:pt x="48" y="7"/>
                    <a:pt x="62" y="0"/>
                    <a:pt x="72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3" name="Freeform 13"/>
            <p:cNvSpPr/>
            <p:nvPr/>
          </p:nvSpPr>
          <p:spPr bwMode="auto">
            <a:xfrm>
              <a:off x="712788" y="1249363"/>
              <a:ext cx="254000" cy="625475"/>
            </a:xfrm>
            <a:custGeom>
              <a:gdLst>
                <a:gd fmla="*/ 2147483647 w 75" name="T0"/>
                <a:gd fmla="*/ 2147483647 h 185" name="T1"/>
                <a:gd fmla="*/ 2147483647 w 75" name="T2"/>
                <a:gd fmla="*/ 2147483647 h 185" name="T3"/>
                <a:gd fmla="*/ 2147483647 w 75" name="T4"/>
                <a:gd fmla="*/ 2147483647 h 185" name="T5"/>
                <a:gd fmla="*/ 2147483647 w 75" name="T6"/>
                <a:gd fmla="*/ 2147483647 h 185" name="T7"/>
                <a:gd fmla="*/ 2147483647 w 75" name="T8"/>
                <a:gd fmla="*/ 2147483647 h 18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5" name="T15"/>
                <a:gd fmla="*/ 0 h 185" name="T16"/>
                <a:gd fmla="*/ 75 w 75" name="T17"/>
                <a:gd fmla="*/ 185 h 18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85" w="75">
                  <a:moveTo>
                    <a:pt x="3" y="3"/>
                  </a:moveTo>
                  <a:cubicBezTo>
                    <a:pt x="0" y="73"/>
                    <a:pt x="3" y="141"/>
                    <a:pt x="12" y="185"/>
                  </a:cubicBezTo>
                  <a:cubicBezTo>
                    <a:pt x="33" y="180"/>
                    <a:pt x="54" y="175"/>
                    <a:pt x="75" y="171"/>
                  </a:cubicBezTo>
                  <a:cubicBezTo>
                    <a:pt x="56" y="124"/>
                    <a:pt x="41" y="72"/>
                    <a:pt x="35" y="6"/>
                  </a:cubicBezTo>
                  <a:cubicBezTo>
                    <a:pt x="24" y="5"/>
                    <a:pt x="14" y="0"/>
                    <a:pt x="3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4" name="Freeform 14"/>
            <p:cNvSpPr/>
            <p:nvPr/>
          </p:nvSpPr>
          <p:spPr bwMode="auto">
            <a:xfrm>
              <a:off x="552450" y="1316038"/>
              <a:ext cx="136525" cy="406400"/>
            </a:xfrm>
            <a:custGeom>
              <a:gdLst>
                <a:gd fmla="*/ 2147483647 w 86" name="T0"/>
                <a:gd fmla="*/ 0 h 256" name="T1"/>
                <a:gd fmla="*/ 2147483647 w 86" name="T2"/>
                <a:gd fmla="*/ 2147483647 h 256" name="T3"/>
                <a:gd fmla="*/ 2147483647 w 86" name="T4"/>
                <a:gd fmla="*/ 2147483647 h 256" name="T5"/>
                <a:gd fmla="*/ 0 w 86" name="T6"/>
                <a:gd fmla="*/ 2147483647 h 256" name="T7"/>
                <a:gd fmla="*/ 2147483647 w 86" name="T8"/>
                <a:gd fmla="*/ 2147483647 h 256" name="T9"/>
                <a:gd fmla="*/ 2147483647 w 86" name="T10"/>
                <a:gd fmla="*/ 2147483647 h 256" name="T11"/>
                <a:gd fmla="*/ 2147483647 w 86" name="T12"/>
                <a:gd fmla="*/ 2147483647 h 256" name="T13"/>
                <a:gd fmla="*/ 2147483647 w 86" name="T14"/>
                <a:gd fmla="*/ 2147483647 h 256" name="T15"/>
                <a:gd fmla="*/ 2147483647 w 86" name="T16"/>
                <a:gd fmla="*/ 2147483647 h 256" name="T17"/>
                <a:gd fmla="*/ 2147483647 w 86" name="T18"/>
                <a:gd fmla="*/ 2147483647 h 256" name="T19"/>
                <a:gd fmla="*/ 2147483647 w 86" name="T20"/>
                <a:gd fmla="*/ 2147483647 h 256" name="T21"/>
                <a:gd fmla="*/ 2147483647 w 86" name="T22"/>
                <a:gd fmla="*/ 2147483647 h 256" name="T23"/>
                <a:gd fmla="*/ 2147483647 w 86" name="T24"/>
                <a:gd fmla="*/ 0 h 256" name="T25"/>
                <a:gd fmla="*/ 2147483647 w 86" name="T26"/>
                <a:gd fmla="*/ 2147483647 h 256" name="T27"/>
                <a:gd fmla="*/ 2147483647 w 86" name="T28"/>
                <a:gd fmla="*/ 0 h 2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86" name="T45"/>
                <a:gd fmla="*/ 0 h 256" name="T46"/>
                <a:gd fmla="*/ 86 w 86" name="T47"/>
                <a:gd fmla="*/ 256 h 2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56" w="86">
                  <a:moveTo>
                    <a:pt x="28" y="0"/>
                  </a:moveTo>
                  <a:lnTo>
                    <a:pt x="7" y="45"/>
                  </a:lnTo>
                  <a:lnTo>
                    <a:pt x="28" y="67"/>
                  </a:lnTo>
                  <a:lnTo>
                    <a:pt x="0" y="214"/>
                  </a:lnTo>
                  <a:lnTo>
                    <a:pt x="43" y="254"/>
                  </a:lnTo>
                  <a:lnTo>
                    <a:pt x="43" y="256"/>
                  </a:lnTo>
                  <a:lnTo>
                    <a:pt x="45" y="256"/>
                  </a:lnTo>
                  <a:lnTo>
                    <a:pt x="45" y="254"/>
                  </a:lnTo>
                  <a:lnTo>
                    <a:pt x="86" y="214"/>
                  </a:lnTo>
                  <a:lnTo>
                    <a:pt x="60" y="67"/>
                  </a:lnTo>
                  <a:lnTo>
                    <a:pt x="82" y="45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5" name="Freeform 15"/>
            <p:cNvSpPr/>
            <p:nvPr/>
          </p:nvSpPr>
          <p:spPr bwMode="auto">
            <a:xfrm>
              <a:off x="617538" y="1187450"/>
              <a:ext cx="187325" cy="214313"/>
            </a:xfrm>
            <a:custGeom>
              <a:gdLst>
                <a:gd fmla="*/ 2147483647 w 55" name="T0"/>
                <a:gd fmla="*/ 0 h 63" name="T1"/>
                <a:gd fmla="*/ 0 w 55" name="T2"/>
                <a:gd fmla="*/ 2147483647 h 63" name="T3"/>
                <a:gd fmla="*/ 2147483647 w 55" name="T4"/>
                <a:gd fmla="*/ 2147483647 h 63" name="T5"/>
                <a:gd fmla="*/ 2147483647 w 55" name="T6"/>
                <a:gd fmla="*/ 2147483647 h 63" name="T7"/>
                <a:gd fmla="*/ 2147483647 w 55" name="T8"/>
                <a:gd fmla="*/ 0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5" name="T15"/>
                <a:gd fmla="*/ 0 h 63" name="T16"/>
                <a:gd fmla="*/ 55 w 55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55">
                  <a:moveTo>
                    <a:pt x="46" y="0"/>
                  </a:moveTo>
                  <a:cubicBezTo>
                    <a:pt x="31" y="12"/>
                    <a:pt x="18" y="33"/>
                    <a:pt x="0" y="39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50" y="63"/>
                    <a:pt x="49" y="41"/>
                    <a:pt x="55" y="9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6" name="Freeform 16"/>
            <p:cNvSpPr/>
            <p:nvPr/>
          </p:nvSpPr>
          <p:spPr bwMode="auto">
            <a:xfrm>
              <a:off x="169863" y="1781175"/>
              <a:ext cx="125413" cy="107950"/>
            </a:xfrm>
            <a:custGeom>
              <a:gdLst>
                <a:gd fmla="*/ 2147483647 w 37" name="T0"/>
                <a:gd fmla="*/ 2147483647 h 32" name="T1"/>
                <a:gd fmla="*/ 2147483647 w 37" name="T2"/>
                <a:gd fmla="*/ 2147483647 h 32" name="T3"/>
                <a:gd fmla="*/ 0 w 37" name="T4"/>
                <a:gd fmla="*/ 2147483647 h 32" name="T5"/>
                <a:gd fmla="*/ 0 w 37" name="T6"/>
                <a:gd fmla="*/ 2147483647 h 32" name="T7"/>
                <a:gd fmla="*/ 2147483647 w 37" name="T8"/>
                <a:gd fmla="*/ 2147483647 h 32" name="T9"/>
                <a:gd fmla="*/ 2147483647 w 37" name="T10"/>
                <a:gd fmla="*/ 2147483647 h 32" name="T11"/>
                <a:gd fmla="*/ 2147483647 w 37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7" name="T21"/>
                <a:gd fmla="*/ 0 h 32" name="T22"/>
                <a:gd fmla="*/ 37 w 37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37">
                  <a:moveTo>
                    <a:pt x="31" y="32"/>
                  </a:moveTo>
                  <a:cubicBezTo>
                    <a:pt x="30" y="25"/>
                    <a:pt x="27" y="18"/>
                    <a:pt x="21" y="14"/>
                  </a:cubicBezTo>
                  <a:cubicBezTo>
                    <a:pt x="16" y="10"/>
                    <a:pt x="9" y="7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0"/>
                    <a:pt x="19" y="3"/>
                    <a:pt x="26" y="8"/>
                  </a:cubicBezTo>
                  <a:cubicBezTo>
                    <a:pt x="33" y="14"/>
                    <a:pt x="37" y="23"/>
                    <a:pt x="37" y="31"/>
                  </a:cubicBezTo>
                  <a:lnTo>
                    <a:pt x="3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7" name="Freeform 17"/>
            <p:cNvSpPr/>
            <p:nvPr/>
          </p:nvSpPr>
          <p:spPr bwMode="auto">
            <a:xfrm>
              <a:off x="80963" y="1647825"/>
              <a:ext cx="166688" cy="234950"/>
            </a:xfrm>
            <a:custGeom>
              <a:gdLst>
                <a:gd fmla="*/ 2147483647 w 49" name="T0"/>
                <a:gd fmla="*/ 0 h 69" name="T1"/>
                <a:gd fmla="*/ 2147483647 w 49" name="T2"/>
                <a:gd fmla="*/ 2147483647 h 69" name="T3"/>
                <a:gd fmla="*/ 2147483647 w 49" name="T4"/>
                <a:gd fmla="*/ 2147483647 h 69" name="T5"/>
                <a:gd fmla="*/ 2147483647 w 49" name="T6"/>
                <a:gd fmla="*/ 2147483647 h 69" name="T7"/>
                <a:gd fmla="*/ 2147483647 w 49" name="T8"/>
                <a:gd fmla="*/ 2147483647 h 69" name="T9"/>
                <a:gd fmla="*/ 2147483647 w 49" name="T10"/>
                <a:gd fmla="*/ 2147483647 h 69" name="T11"/>
                <a:gd fmla="*/ 2147483647 w 49" name="T12"/>
                <a:gd fmla="*/ 2147483647 h 69" name="T13"/>
                <a:gd fmla="*/ 2147483647 w 49" name="T14"/>
                <a:gd fmla="*/ 2147483647 h 69" name="T15"/>
                <a:gd fmla="*/ 2147483647 w 49" name="T16"/>
                <a:gd fmla="*/ 2147483647 h 69" name="T17"/>
                <a:gd fmla="*/ 2147483647 w 49" name="T18"/>
                <a:gd fmla="*/ 0 h 69" name="T19"/>
                <a:gd fmla="*/ 2147483647 w 49" name="T20"/>
                <a:gd fmla="*/ 0 h 6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9" name="T33"/>
                <a:gd fmla="*/ 0 h 69" name="T34"/>
                <a:gd fmla="*/ 49 w 49" name="T35"/>
                <a:gd fmla="*/ 69 h 6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69" w="49">
                  <a:moveTo>
                    <a:pt x="12" y="0"/>
                  </a:moveTo>
                  <a:cubicBezTo>
                    <a:pt x="12" y="0"/>
                    <a:pt x="0" y="40"/>
                    <a:pt x="3" y="51"/>
                  </a:cubicBezTo>
                  <a:cubicBezTo>
                    <a:pt x="6" y="61"/>
                    <a:pt x="19" y="66"/>
                    <a:pt x="25" y="67"/>
                  </a:cubicBezTo>
                  <a:cubicBezTo>
                    <a:pt x="31" y="69"/>
                    <a:pt x="44" y="58"/>
                    <a:pt x="44" y="58"/>
                  </a:cubicBezTo>
                  <a:cubicBezTo>
                    <a:pt x="44" y="58"/>
                    <a:pt x="28" y="47"/>
                    <a:pt x="29" y="44"/>
                  </a:cubicBezTo>
                  <a:cubicBezTo>
                    <a:pt x="30" y="41"/>
                    <a:pt x="35" y="37"/>
                    <a:pt x="36" y="38"/>
                  </a:cubicBezTo>
                  <a:cubicBezTo>
                    <a:pt x="38" y="39"/>
                    <a:pt x="39" y="50"/>
                    <a:pt x="39" y="50"/>
                  </a:cubicBezTo>
                  <a:cubicBezTo>
                    <a:pt x="39" y="50"/>
                    <a:pt x="44" y="53"/>
                    <a:pt x="46" y="48"/>
                  </a:cubicBezTo>
                  <a:cubicBezTo>
                    <a:pt x="49" y="42"/>
                    <a:pt x="44" y="26"/>
                    <a:pt x="44" y="2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8" name="Freeform 18"/>
            <p:cNvSpPr/>
            <p:nvPr/>
          </p:nvSpPr>
          <p:spPr bwMode="auto">
            <a:xfrm>
              <a:off x="125413" y="1739900"/>
              <a:ext cx="104775" cy="122238"/>
            </a:xfrm>
            <a:custGeom>
              <a:gdLst>
                <a:gd fmla="*/ 2147483647 w 31" name="T0"/>
                <a:gd fmla="*/ 2147483647 h 36" name="T1"/>
                <a:gd fmla="*/ 2147483647 w 31" name="T2"/>
                <a:gd fmla="*/ 2147483647 h 36" name="T3"/>
                <a:gd fmla="*/ 2147483647 w 31" name="T4"/>
                <a:gd fmla="*/ 2147483647 h 36" name="T5"/>
                <a:gd fmla="*/ 2147483647 w 31" name="T6"/>
                <a:gd fmla="*/ 2147483647 h 36" name="T7"/>
                <a:gd fmla="*/ 2147483647 w 31" name="T8"/>
                <a:gd fmla="*/ 0 h 36" name="T9"/>
                <a:gd fmla="*/ 2147483647 w 31" name="T10"/>
                <a:gd fmla="*/ 2147483647 h 36" name="T11"/>
                <a:gd fmla="*/ 2147483647 w 31" name="T12"/>
                <a:gd fmla="*/ 2147483647 h 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1" name="T21"/>
                <a:gd fmla="*/ 0 h 36" name="T22"/>
                <a:gd fmla="*/ 31 w 31" name="T23"/>
                <a:gd fmla="*/ 36 h 3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6" w="31">
                  <a:moveTo>
                    <a:pt x="24" y="36"/>
                  </a:moveTo>
                  <a:cubicBezTo>
                    <a:pt x="28" y="34"/>
                    <a:pt x="31" y="31"/>
                    <a:pt x="31" y="31"/>
                  </a:cubicBezTo>
                  <a:cubicBezTo>
                    <a:pt x="31" y="31"/>
                    <a:pt x="15" y="20"/>
                    <a:pt x="16" y="17"/>
                  </a:cubicBezTo>
                  <a:cubicBezTo>
                    <a:pt x="17" y="14"/>
                    <a:pt x="22" y="10"/>
                    <a:pt x="23" y="11"/>
                  </a:cubicBezTo>
                  <a:cubicBezTo>
                    <a:pt x="23" y="11"/>
                    <a:pt x="13" y="0"/>
                    <a:pt x="9" y="0"/>
                  </a:cubicBezTo>
                  <a:cubicBezTo>
                    <a:pt x="6" y="0"/>
                    <a:pt x="0" y="13"/>
                    <a:pt x="2" y="20"/>
                  </a:cubicBezTo>
                  <a:cubicBezTo>
                    <a:pt x="3" y="25"/>
                    <a:pt x="16" y="33"/>
                    <a:pt x="24" y="36"/>
                  </a:cubicBezTo>
                  <a:close/>
                </a:path>
              </a:pathLst>
            </a:custGeom>
            <a:solidFill>
              <a:srgbClr val="B99F7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9" name="Freeform 19"/>
            <p:cNvSpPr/>
            <p:nvPr/>
          </p:nvSpPr>
          <p:spPr bwMode="auto">
            <a:xfrm>
              <a:off x="104775" y="1781175"/>
              <a:ext cx="92075" cy="134938"/>
            </a:xfrm>
            <a:custGeom>
              <a:gdLst>
                <a:gd fmla="*/ 0 w 27" name="T0"/>
                <a:gd fmla="*/ 2147483647 h 40" name="T1"/>
                <a:gd fmla="*/ 2147483647 w 27" name="T2"/>
                <a:gd fmla="*/ 2147483647 h 40" name="T3"/>
                <a:gd fmla="*/ 2147483647 w 27" name="T4"/>
                <a:gd fmla="*/ 2147483647 h 40" name="T5"/>
                <a:gd fmla="*/ 2147483647 w 27" name="T6"/>
                <a:gd fmla="*/ 2147483647 h 40" name="T7"/>
                <a:gd fmla="*/ 2147483647 w 27" name="T8"/>
                <a:gd fmla="*/ 2147483647 h 40" name="T9"/>
                <a:gd fmla="*/ 2147483647 w 27" name="T10"/>
                <a:gd fmla="*/ 2147483647 h 40" name="T11"/>
                <a:gd fmla="*/ 0 w 27" name="T12"/>
                <a:gd fmla="*/ 2147483647 h 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7" name="T21"/>
                <a:gd fmla="*/ 0 h 40" name="T22"/>
                <a:gd fmla="*/ 27 w 27" name="T23"/>
                <a:gd fmla="*/ 40 h 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0" w="27">
                  <a:moveTo>
                    <a:pt x="0" y="40"/>
                  </a:moveTo>
                  <a:cubicBezTo>
                    <a:pt x="0" y="31"/>
                    <a:pt x="0" y="21"/>
                    <a:pt x="3" y="13"/>
                  </a:cubicBezTo>
                  <a:cubicBezTo>
                    <a:pt x="7" y="5"/>
                    <a:pt x="14" y="0"/>
                    <a:pt x="27" y="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7" y="22"/>
                    <a:pt x="7" y="31"/>
                    <a:pt x="7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0" name="Freeform 20"/>
            <p:cNvSpPr/>
            <p:nvPr/>
          </p:nvSpPr>
          <p:spPr bwMode="auto">
            <a:xfrm>
              <a:off x="396875" y="2274888"/>
              <a:ext cx="193675" cy="128588"/>
            </a:xfrm>
            <a:custGeom>
              <a:gdLst>
                <a:gd fmla="*/ 2147483647 w 57" name="T0"/>
                <a:gd fmla="*/ 0 h 38" name="T1"/>
                <a:gd fmla="*/ 2147483647 w 57" name="T2"/>
                <a:gd fmla="*/ 2147483647 h 38" name="T3"/>
                <a:gd fmla="*/ 2147483647 w 57" name="T4"/>
                <a:gd fmla="*/ 2147483647 h 38" name="T5"/>
                <a:gd fmla="*/ 2147483647 w 57" name="T6"/>
                <a:gd fmla="*/ 2147483647 h 38" name="T7"/>
                <a:gd fmla="*/ 2147483647 w 57" name="T8"/>
                <a:gd fmla="*/ 0 h 38" name="T9"/>
                <a:gd fmla="*/ 2147483647 w 57" name="T10"/>
                <a:gd fmla="*/ 0 h 3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57" name="T18"/>
                <a:gd fmla="*/ 0 h 38" name="T19"/>
                <a:gd fmla="*/ 57 w 57" name="T20"/>
                <a:gd fmla="*/ 38 h 3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8" w="57">
                  <a:moveTo>
                    <a:pt x="52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0" y="30"/>
                    <a:pt x="24" y="37"/>
                    <a:pt x="6" y="38"/>
                  </a:cubicBezTo>
                  <a:cubicBezTo>
                    <a:pt x="0" y="29"/>
                    <a:pt x="23" y="19"/>
                    <a:pt x="39" y="15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1" name="Freeform 21"/>
            <p:cNvSpPr/>
            <p:nvPr/>
          </p:nvSpPr>
          <p:spPr bwMode="auto">
            <a:xfrm>
              <a:off x="631825" y="2254250"/>
              <a:ext cx="179388" cy="101600"/>
            </a:xfrm>
            <a:custGeom>
              <a:gdLst>
                <a:gd fmla="*/ 2147483647 w 53" name="T0"/>
                <a:gd fmla="*/ 2147483647 h 30" name="T1"/>
                <a:gd fmla="*/ 2147483647 w 53" name="T2"/>
                <a:gd fmla="*/ 2147483647 h 30" name="T3"/>
                <a:gd fmla="*/ 2147483647 w 53" name="T4"/>
                <a:gd fmla="*/ 2147483647 h 30" name="T5"/>
                <a:gd fmla="*/ 0 w 53" name="T6"/>
                <a:gd fmla="*/ 2147483647 h 30" name="T7"/>
                <a:gd fmla="*/ 0 w 53" name="T8"/>
                <a:gd fmla="*/ 2147483647 h 30" name="T9"/>
                <a:gd fmla="*/ 2147483647 w 53" name="T10"/>
                <a:gd fmla="*/ 0 h 30" name="T11"/>
                <a:gd fmla="*/ 2147483647 w 53" name="T12"/>
                <a:gd fmla="*/ 2147483647 h 3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3" name="T21"/>
                <a:gd fmla="*/ 0 h 30" name="T22"/>
                <a:gd fmla="*/ 53 w 53" name="T23"/>
                <a:gd fmla="*/ 30 h 3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0" w="52">
                  <a:moveTo>
                    <a:pt x="21" y="3"/>
                  </a:moveTo>
                  <a:cubicBezTo>
                    <a:pt x="21" y="3"/>
                    <a:pt x="18" y="11"/>
                    <a:pt x="19" y="12"/>
                  </a:cubicBezTo>
                  <a:cubicBezTo>
                    <a:pt x="22" y="14"/>
                    <a:pt x="52" y="18"/>
                    <a:pt x="5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2" name="Freeform 22"/>
            <p:cNvSpPr/>
            <p:nvPr/>
          </p:nvSpPr>
          <p:spPr bwMode="auto">
            <a:xfrm>
              <a:off x="430213" y="1905000"/>
              <a:ext cx="160338" cy="387350"/>
            </a:xfrm>
            <a:custGeom>
              <a:gdLst>
                <a:gd fmla="*/ 0 w 47" name="T0"/>
                <a:gd fmla="*/ 2147483647 h 114" name="T1"/>
                <a:gd fmla="*/ 2147483647 w 47" name="T2"/>
                <a:gd fmla="*/ 2147483647 h 114" name="T3"/>
                <a:gd fmla="*/ 2147483647 w 47" name="T4"/>
                <a:gd fmla="*/ 2147483647 h 114" name="T5"/>
                <a:gd fmla="*/ 2147483647 w 47" name="T6"/>
                <a:gd fmla="*/ 0 h 114" name="T7"/>
                <a:gd fmla="*/ 0 w 47" name="T8"/>
                <a:gd fmla="*/ 2147483647 h 1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7" name="T15"/>
                <a:gd fmla="*/ 0 h 114" name="T16"/>
                <a:gd fmla="*/ 47 w 47" name="T17"/>
                <a:gd fmla="*/ 114 h 1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4" w="47">
                  <a:moveTo>
                    <a:pt x="0" y="4"/>
                  </a:moveTo>
                  <a:cubicBezTo>
                    <a:pt x="7" y="39"/>
                    <a:pt x="7" y="81"/>
                    <a:pt x="21" y="114"/>
                  </a:cubicBezTo>
                  <a:cubicBezTo>
                    <a:pt x="30" y="114"/>
                    <a:pt x="38" y="114"/>
                    <a:pt x="47" y="114"/>
                  </a:cubicBezTo>
                  <a:cubicBezTo>
                    <a:pt x="35" y="72"/>
                    <a:pt x="38" y="36"/>
                    <a:pt x="42" y="0"/>
                  </a:cubicBezTo>
                  <a:cubicBezTo>
                    <a:pt x="28" y="1"/>
                    <a:pt x="14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3" name="Freeform 23"/>
            <p:cNvSpPr/>
            <p:nvPr/>
          </p:nvSpPr>
          <p:spPr bwMode="auto">
            <a:xfrm>
              <a:off x="1096963" y="923925"/>
              <a:ext cx="376238" cy="627063"/>
            </a:xfrm>
            <a:custGeom>
              <a:gdLst>
                <a:gd fmla="*/ 2147483647 w 111" name="T0"/>
                <a:gd fmla="*/ 2147483647 h 185" name="T1"/>
                <a:gd fmla="*/ 2147483647 w 111" name="T2"/>
                <a:gd fmla="*/ 2147483647 h 185" name="T3"/>
                <a:gd fmla="*/ 2147483647 w 111" name="T4"/>
                <a:gd fmla="*/ 0 h 185" name="T5"/>
                <a:gd fmla="*/ 2147483647 w 111" name="T6"/>
                <a:gd fmla="*/ 2147483647 h 185" name="T7"/>
                <a:gd fmla="*/ 2147483647 w 111" name="T8"/>
                <a:gd fmla="*/ 2147483647 h 185" name="T9"/>
                <a:gd fmla="*/ 2147483647 w 111" name="T10"/>
                <a:gd fmla="*/ 2147483647 h 185" name="T11"/>
                <a:gd fmla="*/ 2147483647 w 111" name="T12"/>
                <a:gd fmla="*/ 2147483647 h 185" name="T13"/>
                <a:gd fmla="*/ 2147483647 w 111" name="T14"/>
                <a:gd fmla="*/ 2147483647 h 185" name="T15"/>
                <a:gd fmla="*/ 2147483647 w 111" name="T16"/>
                <a:gd fmla="*/ 2147483647 h 185" name="T17"/>
                <a:gd fmla="*/ 2147483647 w 111" name="T18"/>
                <a:gd fmla="*/ 2147483647 h 185" name="T19"/>
                <a:gd fmla="*/ 2147483647 w 111" name="T20"/>
                <a:gd fmla="*/ 2147483647 h 185" name="T21"/>
                <a:gd fmla="*/ 2147483647 w 111" name="T22"/>
                <a:gd fmla="*/ 2147483647 h 185" name="T23"/>
                <a:gd fmla="*/ 2147483647 w 111" name="T24"/>
                <a:gd fmla="*/ 2147483647 h 185" name="T25"/>
                <a:gd fmla="*/ 2147483647 w 111" name="T26"/>
                <a:gd fmla="*/ 2147483647 h 185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11" name="T42"/>
                <a:gd fmla="*/ 0 h 185" name="T43"/>
                <a:gd fmla="*/ 111 w 111" name="T44"/>
                <a:gd fmla="*/ 185 h 185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85" w="110">
                  <a:moveTo>
                    <a:pt x="4" y="124"/>
                  </a:moveTo>
                  <a:cubicBezTo>
                    <a:pt x="0" y="122"/>
                    <a:pt x="32" y="116"/>
                    <a:pt x="31" y="100"/>
                  </a:cubicBezTo>
                  <a:cubicBezTo>
                    <a:pt x="27" y="55"/>
                    <a:pt x="51" y="39"/>
                    <a:pt x="47" y="0"/>
                  </a:cubicBezTo>
                  <a:cubicBezTo>
                    <a:pt x="47" y="0"/>
                    <a:pt x="77" y="1"/>
                    <a:pt x="82" y="21"/>
                  </a:cubicBezTo>
                  <a:cubicBezTo>
                    <a:pt x="87" y="41"/>
                    <a:pt x="56" y="61"/>
                    <a:pt x="60" y="86"/>
                  </a:cubicBezTo>
                  <a:cubicBezTo>
                    <a:pt x="60" y="86"/>
                    <a:pt x="83" y="80"/>
                    <a:pt x="96" y="82"/>
                  </a:cubicBezTo>
                  <a:cubicBezTo>
                    <a:pt x="109" y="85"/>
                    <a:pt x="107" y="102"/>
                    <a:pt x="101" y="103"/>
                  </a:cubicBezTo>
                  <a:cubicBezTo>
                    <a:pt x="101" y="105"/>
                    <a:pt x="109" y="102"/>
                    <a:pt x="109" y="113"/>
                  </a:cubicBezTo>
                  <a:cubicBezTo>
                    <a:pt x="110" y="124"/>
                    <a:pt x="101" y="128"/>
                    <a:pt x="101" y="128"/>
                  </a:cubicBezTo>
                  <a:cubicBezTo>
                    <a:pt x="111" y="137"/>
                    <a:pt x="111" y="150"/>
                    <a:pt x="101" y="154"/>
                  </a:cubicBezTo>
                  <a:cubicBezTo>
                    <a:pt x="101" y="154"/>
                    <a:pt x="101" y="175"/>
                    <a:pt x="94" y="180"/>
                  </a:cubicBezTo>
                  <a:cubicBezTo>
                    <a:pt x="87" y="185"/>
                    <a:pt x="69" y="182"/>
                    <a:pt x="69" y="182"/>
                  </a:cubicBezTo>
                  <a:cubicBezTo>
                    <a:pt x="52" y="178"/>
                    <a:pt x="33" y="170"/>
                    <a:pt x="15" y="167"/>
                  </a:cubicBezTo>
                  <a:cubicBezTo>
                    <a:pt x="1" y="155"/>
                    <a:pt x="9" y="137"/>
                    <a:pt x="4" y="124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4" name="Freeform 24"/>
            <p:cNvSpPr/>
            <p:nvPr/>
          </p:nvSpPr>
          <p:spPr bwMode="auto">
            <a:xfrm>
              <a:off x="438150" y="1187450"/>
              <a:ext cx="188913" cy="214313"/>
            </a:xfrm>
            <a:custGeom>
              <a:gdLst>
                <a:gd fmla="*/ 2147483647 w 56" name="T0"/>
                <a:gd fmla="*/ 0 h 63" name="T1"/>
                <a:gd fmla="*/ 2147483647 w 56" name="T2"/>
                <a:gd fmla="*/ 2147483647 h 63" name="T3"/>
                <a:gd fmla="*/ 2147483647 w 56" name="T4"/>
                <a:gd fmla="*/ 2147483647 h 63" name="T5"/>
                <a:gd fmla="*/ 0 w 56" name="T6"/>
                <a:gd fmla="*/ 2147483647 h 63" name="T7"/>
                <a:gd fmla="*/ 2147483647 w 56" name="T8"/>
                <a:gd fmla="*/ 0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6" name="T15"/>
                <a:gd fmla="*/ 0 h 63" name="T16"/>
                <a:gd fmla="*/ 56 w 56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56">
                  <a:moveTo>
                    <a:pt x="10" y="0"/>
                  </a:moveTo>
                  <a:cubicBezTo>
                    <a:pt x="25" y="12"/>
                    <a:pt x="38" y="33"/>
                    <a:pt x="56" y="39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" y="63"/>
                    <a:pt x="6" y="41"/>
                    <a:pt x="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5" name="Freeform 25"/>
            <p:cNvSpPr/>
            <p:nvPr/>
          </p:nvSpPr>
          <p:spPr bwMode="auto">
            <a:xfrm>
              <a:off x="128588" y="349250"/>
              <a:ext cx="984250" cy="930275"/>
            </a:xfrm>
            <a:custGeom>
              <a:gdLst>
                <a:gd fmla="*/ 2147483647 w 290" name="T0"/>
                <a:gd fmla="*/ 2147483647 h 275" name="T1"/>
                <a:gd fmla="*/ 2147483647 w 290" name="T2"/>
                <a:gd fmla="*/ 2147483647 h 275" name="T3"/>
                <a:gd fmla="*/ 2147483647 w 290" name="T4"/>
                <a:gd fmla="*/ 2147483647 h 275" name="T5"/>
                <a:gd fmla="*/ 2147483647 w 290" name="T6"/>
                <a:gd fmla="*/ 2147483647 h 275" name="T7"/>
                <a:gd fmla="*/ 2147483647 w 290" name="T8"/>
                <a:gd fmla="*/ 2147483647 h 275" name="T9"/>
                <a:gd fmla="*/ 2147483647 w 290" name="T10"/>
                <a:gd fmla="*/ 2147483647 h 275" name="T11"/>
                <a:gd fmla="*/ 2147483647 w 290" name="T12"/>
                <a:gd fmla="*/ 2147483647 h 275" name="T13"/>
                <a:gd fmla="*/ 2147483647 w 290" name="T14"/>
                <a:gd fmla="*/ 0 h 275" name="T15"/>
                <a:gd fmla="*/ 2147483647 w 290" name="T16"/>
                <a:gd fmla="*/ 2147483647 h 275" name="T17"/>
                <a:gd fmla="*/ 2147483647 w 290" name="T18"/>
                <a:gd fmla="*/ 2147483647 h 27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90" name="T30"/>
                <a:gd fmla="*/ 0 h 275" name="T31"/>
                <a:gd fmla="*/ 290 w 290" name="T32"/>
                <a:gd fmla="*/ 275 h 275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75" w="290">
                  <a:moveTo>
                    <a:pt x="8" y="19"/>
                  </a:moveTo>
                  <a:cubicBezTo>
                    <a:pt x="8" y="19"/>
                    <a:pt x="0" y="190"/>
                    <a:pt x="31" y="228"/>
                  </a:cubicBezTo>
                  <a:cubicBezTo>
                    <a:pt x="65" y="267"/>
                    <a:pt x="204" y="275"/>
                    <a:pt x="243" y="240"/>
                  </a:cubicBezTo>
                  <a:cubicBezTo>
                    <a:pt x="278" y="207"/>
                    <a:pt x="290" y="35"/>
                    <a:pt x="290" y="35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6"/>
                    <a:pt x="133" y="6"/>
                    <a:pt x="133" y="6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6" name="Freeform 26"/>
            <p:cNvSpPr/>
            <p:nvPr/>
          </p:nvSpPr>
          <p:spPr bwMode="auto">
            <a:xfrm>
              <a:off x="173038" y="301625"/>
              <a:ext cx="909638" cy="527050"/>
            </a:xfrm>
            <a:custGeom>
              <a:gdLst>
                <a:gd fmla="*/ 0 w 268" name="T0"/>
                <a:gd fmla="*/ 2147483647 h 156" name="T1"/>
                <a:gd fmla="*/ 2147483647 w 268" name="T2"/>
                <a:gd fmla="*/ 2147483647 h 156" name="T3"/>
                <a:gd fmla="*/ 2147483647 w 268" name="T4"/>
                <a:gd fmla="*/ 2147483647 h 156" name="T5"/>
                <a:gd fmla="*/ 2147483647 w 268" name="T6"/>
                <a:gd fmla="*/ 2147483647 h 156" name="T7"/>
                <a:gd fmla="*/ 2147483647 w 268" name="T8"/>
                <a:gd fmla="*/ 2147483647 h 156" name="T9"/>
                <a:gd fmla="*/ 2147483647 w 268" name="T10"/>
                <a:gd fmla="*/ 2147483647 h 156" name="T11"/>
                <a:gd fmla="*/ 2147483647 w 268" name="T12"/>
                <a:gd fmla="*/ 2147483647 h 156" name="T13"/>
                <a:gd fmla="*/ 2147483647 w 268" name="T14"/>
                <a:gd fmla="*/ 2147483647 h 156" name="T15"/>
                <a:gd fmla="*/ 2147483647 w 268" name="T16"/>
                <a:gd fmla="*/ 0 h 156" name="T17"/>
                <a:gd fmla="*/ 2147483647 w 268" name="T18"/>
                <a:gd fmla="*/ 2147483647 h 156" name="T19"/>
                <a:gd fmla="*/ 2147483647 w 268" name="T20"/>
                <a:gd fmla="*/ 2147483647 h 156" name="T21"/>
                <a:gd fmla="*/ 0 w 268" name="T22"/>
                <a:gd fmla="*/ 2147483647 h 15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68" name="T36"/>
                <a:gd fmla="*/ 0 h 156" name="T37"/>
                <a:gd fmla="*/ 268 w 268" name="T38"/>
                <a:gd fmla="*/ 156 h 156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56" w="268">
                  <a:moveTo>
                    <a:pt x="0" y="140"/>
                  </a:moveTo>
                  <a:cubicBezTo>
                    <a:pt x="10" y="95"/>
                    <a:pt x="28" y="21"/>
                    <a:pt x="82" y="56"/>
                  </a:cubicBezTo>
                  <a:cubicBezTo>
                    <a:pt x="100" y="68"/>
                    <a:pt x="176" y="72"/>
                    <a:pt x="193" y="63"/>
                  </a:cubicBezTo>
                  <a:cubicBezTo>
                    <a:pt x="247" y="35"/>
                    <a:pt x="260" y="110"/>
                    <a:pt x="265" y="156"/>
                  </a:cubicBezTo>
                  <a:cubicBezTo>
                    <a:pt x="265" y="156"/>
                    <a:pt x="268" y="49"/>
                    <a:pt x="267" y="39"/>
                  </a:cubicBezTo>
                  <a:cubicBezTo>
                    <a:pt x="265" y="29"/>
                    <a:pt x="267" y="18"/>
                    <a:pt x="267" y="18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14"/>
                    <a:pt x="12" y="24"/>
                  </a:cubicBezTo>
                  <a:cubicBezTo>
                    <a:pt x="9" y="34"/>
                    <a:pt x="0" y="140"/>
                    <a:pt x="0" y="140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7" name="Freeform 27"/>
            <p:cNvSpPr/>
            <p:nvPr/>
          </p:nvSpPr>
          <p:spPr bwMode="auto">
            <a:xfrm>
              <a:off x="87313" y="0"/>
              <a:ext cx="1141413" cy="828675"/>
            </a:xfrm>
            <a:custGeom>
              <a:gdLst>
                <a:gd fmla="*/ 2147483647 w 336" name="T0"/>
                <a:gd fmla="*/ 2147483647 h 245" name="T1"/>
                <a:gd fmla="*/ 2147483647 w 336" name="T2"/>
                <a:gd fmla="*/ 2147483647 h 245" name="T3"/>
                <a:gd fmla="*/ 2147483647 w 336" name="T4"/>
                <a:gd fmla="*/ 2147483647 h 245" name="T5"/>
                <a:gd fmla="*/ 2147483647 w 336" name="T6"/>
                <a:gd fmla="*/ 2147483647 h 245" name="T7"/>
                <a:gd fmla="*/ 2147483647 w 336" name="T8"/>
                <a:gd fmla="*/ 2147483647 h 245" name="T9"/>
                <a:gd fmla="*/ 2147483647 w 336" name="T10"/>
                <a:gd fmla="*/ 2147483647 h 245" name="T11"/>
                <a:gd fmla="*/ 2147483647 w 336" name="T12"/>
                <a:gd fmla="*/ 2147483647 h 245" name="T13"/>
                <a:gd fmla="*/ 2147483647 w 336" name="T14"/>
                <a:gd fmla="*/ 2147483647 h 245" name="T15"/>
                <a:gd fmla="*/ 2147483647 w 336" name="T16"/>
                <a:gd fmla="*/ 2147483647 h 245" name="T17"/>
                <a:gd fmla="*/ 2147483647 w 336" name="T18"/>
                <a:gd fmla="*/ 2147483647 h 245" name="T19"/>
                <a:gd fmla="*/ 2147483647 w 336" name="T20"/>
                <a:gd fmla="*/ 2147483647 h 2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336" name="T33"/>
                <a:gd fmla="*/ 0 h 245" name="T34"/>
                <a:gd fmla="*/ 336 w 336" name="T35"/>
                <a:gd fmla="*/ 245 h 245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5" w="336">
                  <a:moveTo>
                    <a:pt x="15" y="228"/>
                  </a:moveTo>
                  <a:cubicBezTo>
                    <a:pt x="27" y="230"/>
                    <a:pt x="27" y="230"/>
                    <a:pt x="27" y="230"/>
                  </a:cubicBezTo>
                  <a:cubicBezTo>
                    <a:pt x="27" y="230"/>
                    <a:pt x="30" y="156"/>
                    <a:pt x="55" y="131"/>
                  </a:cubicBezTo>
                  <a:cubicBezTo>
                    <a:pt x="80" y="106"/>
                    <a:pt x="107" y="124"/>
                    <a:pt x="123" y="136"/>
                  </a:cubicBezTo>
                  <a:cubicBezTo>
                    <a:pt x="138" y="148"/>
                    <a:pt x="187" y="151"/>
                    <a:pt x="203" y="141"/>
                  </a:cubicBezTo>
                  <a:cubicBezTo>
                    <a:pt x="220" y="131"/>
                    <a:pt x="249" y="116"/>
                    <a:pt x="271" y="144"/>
                  </a:cubicBezTo>
                  <a:cubicBezTo>
                    <a:pt x="293" y="171"/>
                    <a:pt x="287" y="245"/>
                    <a:pt x="28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299" y="244"/>
                    <a:pt x="324" y="162"/>
                    <a:pt x="327" y="129"/>
                  </a:cubicBezTo>
                  <a:cubicBezTo>
                    <a:pt x="336" y="20"/>
                    <a:pt x="5" y="0"/>
                    <a:pt x="1" y="110"/>
                  </a:cubicBezTo>
                  <a:cubicBezTo>
                    <a:pt x="0" y="143"/>
                    <a:pt x="15" y="228"/>
                    <a:pt x="15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8" name="Freeform 28"/>
            <p:cNvSpPr/>
            <p:nvPr/>
          </p:nvSpPr>
          <p:spPr bwMode="auto">
            <a:xfrm>
              <a:off x="461963" y="971550"/>
              <a:ext cx="349250" cy="179388"/>
            </a:xfrm>
            <a:custGeom>
              <a:gdLst>
                <a:gd fmla="*/ 2147483647 w 103" name="T0"/>
                <a:gd fmla="*/ 2147483647 h 53" name="T1"/>
                <a:gd fmla="*/ 2147483647 w 103" name="T2"/>
                <a:gd fmla="*/ 0 h 53" name="T3"/>
                <a:gd fmla="*/ 2147483647 w 103" name="T4"/>
                <a:gd fmla="*/ 2147483647 h 53" name="T5"/>
                <a:gd fmla="*/ 2147483647 w 103" name="T6"/>
                <a:gd fmla="*/ 2147483647 h 53" name="T7"/>
                <a:gd fmla="*/ 2147483647 w 103" name="T8"/>
                <a:gd fmla="*/ 2147483647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3" name="T15"/>
                <a:gd fmla="*/ 0 h 53" name="T16"/>
                <a:gd fmla="*/ 103 w 103" name="T17"/>
                <a:gd fmla="*/ 53 h 5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2" w="103">
                  <a:moveTo>
                    <a:pt x="4" y="16"/>
                  </a:moveTo>
                  <a:cubicBezTo>
                    <a:pt x="35" y="17"/>
                    <a:pt x="75" y="16"/>
                    <a:pt x="103" y="0"/>
                  </a:cubicBezTo>
                  <a:cubicBezTo>
                    <a:pt x="103" y="0"/>
                    <a:pt x="103" y="37"/>
                    <a:pt x="85" y="45"/>
                  </a:cubicBezTo>
                  <a:cubicBezTo>
                    <a:pt x="68" y="53"/>
                    <a:pt x="30" y="49"/>
                    <a:pt x="15" y="40"/>
                  </a:cubicBezTo>
                  <a:cubicBezTo>
                    <a:pt x="0" y="30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9" name="Freeform 29"/>
            <p:cNvSpPr/>
            <p:nvPr/>
          </p:nvSpPr>
          <p:spPr bwMode="auto">
            <a:xfrm>
              <a:off x="560388" y="1103313"/>
              <a:ext cx="134938" cy="38100"/>
            </a:xfrm>
            <a:custGeom>
              <a:gdLst>
                <a:gd fmla="*/ 2147483647 w 40" name="T0"/>
                <a:gd fmla="*/ 2147483647 h 11" name="T1"/>
                <a:gd fmla="*/ 0 w 40" name="T2"/>
                <a:gd fmla="*/ 2147483647 h 11" name="T3"/>
                <a:gd fmla="*/ 2147483647 w 40" name="T4"/>
                <a:gd fmla="*/ 2147483647 h 11" name="T5"/>
                <a:gd fmla="*/ 2147483647 w 40" name="T6"/>
                <a:gd fmla="*/ 2147483647 h 11" name="T7"/>
                <a:gd fmla="*/ 2147483647 w 40" name="T8"/>
                <a:gd fmla="*/ 0 h 11" name="T9"/>
                <a:gd fmla="*/ 2147483647 w 40" name="T10"/>
                <a:gd fmla="*/ 2147483647 h 1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11" name="T19"/>
                <a:gd fmla="*/ 40 w 40" name="T20"/>
                <a:gd fmla="*/ 11 h 1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1" w="40">
                  <a:moveTo>
                    <a:pt x="40" y="10"/>
                  </a:moveTo>
                  <a:cubicBezTo>
                    <a:pt x="27" y="11"/>
                    <a:pt x="12" y="9"/>
                    <a:pt x="0" y="6"/>
                  </a:cubicBezTo>
                  <a:cubicBezTo>
                    <a:pt x="3" y="4"/>
                    <a:pt x="9" y="0"/>
                    <a:pt x="11" y="1"/>
                  </a:cubicBezTo>
                  <a:cubicBezTo>
                    <a:pt x="15" y="2"/>
                    <a:pt x="17" y="3"/>
                    <a:pt x="17" y="3"/>
                  </a:cubicBezTo>
                  <a:cubicBezTo>
                    <a:pt x="17" y="3"/>
                    <a:pt x="21" y="0"/>
                    <a:pt x="27" y="0"/>
                  </a:cubicBezTo>
                  <a:cubicBezTo>
                    <a:pt x="31" y="1"/>
                    <a:pt x="37" y="6"/>
                    <a:pt x="4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0" name="Freeform 30"/>
            <p:cNvSpPr/>
            <p:nvPr/>
          </p:nvSpPr>
          <p:spPr bwMode="auto">
            <a:xfrm>
              <a:off x="471488" y="971550"/>
              <a:ext cx="339725" cy="98425"/>
            </a:xfrm>
            <a:custGeom>
              <a:gdLst>
                <a:gd fmla="*/ 2147483647 w 100" name="T0"/>
                <a:gd fmla="*/ 2147483647 h 29" name="T1"/>
                <a:gd fmla="*/ 2147483647 w 100" name="T2"/>
                <a:gd fmla="*/ 0 h 29" name="T3"/>
                <a:gd fmla="*/ 2147483647 w 100" name="T4"/>
                <a:gd fmla="*/ 2147483647 h 29" name="T5"/>
                <a:gd fmla="*/ 2147483647 w 100" name="T6"/>
                <a:gd fmla="*/ 2147483647 h 29" name="T7"/>
                <a:gd fmla="*/ 2147483647 w 100" name="T8"/>
                <a:gd fmla="*/ 2147483647 h 29" name="T9"/>
                <a:gd fmla="*/ 2147483647 w 100" name="T10"/>
                <a:gd fmla="*/ 2147483647 h 2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0" name="T18"/>
                <a:gd fmla="*/ 0 h 29" name="T19"/>
                <a:gd fmla="*/ 100 w 100" name="T20"/>
                <a:gd fmla="*/ 29 h 2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8" w="100">
                  <a:moveTo>
                    <a:pt x="1" y="16"/>
                  </a:moveTo>
                  <a:cubicBezTo>
                    <a:pt x="32" y="17"/>
                    <a:pt x="72" y="16"/>
                    <a:pt x="100" y="0"/>
                  </a:cubicBezTo>
                  <a:cubicBezTo>
                    <a:pt x="100" y="0"/>
                    <a:pt x="100" y="11"/>
                    <a:pt x="97" y="22"/>
                  </a:cubicBezTo>
                  <a:cubicBezTo>
                    <a:pt x="89" y="24"/>
                    <a:pt x="78" y="26"/>
                    <a:pt x="67" y="27"/>
                  </a:cubicBezTo>
                  <a:cubicBezTo>
                    <a:pt x="44" y="29"/>
                    <a:pt x="13" y="26"/>
                    <a:pt x="1" y="25"/>
                  </a:cubicBezTo>
                  <a:cubicBezTo>
                    <a:pt x="0" y="20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1" name="Freeform 31"/>
            <p:cNvSpPr/>
            <p:nvPr/>
          </p:nvSpPr>
          <p:spPr bwMode="auto">
            <a:xfrm>
              <a:off x="617538" y="169863"/>
              <a:ext cx="584200" cy="287338"/>
            </a:xfrm>
            <a:custGeom>
              <a:gdLst>
                <a:gd fmla="*/ 0 w 172" name="T0"/>
                <a:gd fmla="*/ 2147483647 h 85" name="T1"/>
                <a:gd fmla="*/ 2147483647 w 172" name="T2"/>
                <a:gd fmla="*/ 2147483647 h 85" name="T3"/>
                <a:gd fmla="*/ 2147483647 w 172" name="T4"/>
                <a:gd fmla="*/ 2147483647 h 85" name="T5"/>
                <a:gd fmla="*/ 0 w 172" name="T6"/>
                <a:gd fmla="*/ 2147483647 h 8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2" name="T12"/>
                <a:gd fmla="*/ 0 h 85" name="T13"/>
                <a:gd fmla="*/ 172 w 172" name="T14"/>
                <a:gd fmla="*/ 85 h 8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5" w="172">
                  <a:moveTo>
                    <a:pt x="0" y="1"/>
                  </a:moveTo>
                  <a:cubicBezTo>
                    <a:pt x="19" y="0"/>
                    <a:pt x="172" y="20"/>
                    <a:pt x="149" y="85"/>
                  </a:cubicBezTo>
                  <a:cubicBezTo>
                    <a:pt x="149" y="85"/>
                    <a:pt x="135" y="54"/>
                    <a:pt x="99" y="36"/>
                  </a:cubicBezTo>
                  <a:cubicBezTo>
                    <a:pt x="63" y="1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2" name="Freeform 32"/>
            <p:cNvSpPr/>
            <p:nvPr/>
          </p:nvSpPr>
          <p:spPr bwMode="auto">
            <a:xfrm>
              <a:off x="573088" y="869950"/>
              <a:ext cx="31750" cy="36513"/>
            </a:xfrm>
            <a:custGeom>
              <a:gdLst>
                <a:gd fmla="*/ 2147483647 w 9" name="T0"/>
                <a:gd fmla="*/ 0 h 11" name="T1"/>
                <a:gd fmla="*/ 2147483647 w 9" name="T2"/>
                <a:gd fmla="*/ 2147483647 h 11" name="T3"/>
                <a:gd fmla="*/ 2147483647 w 9" name="T4"/>
                <a:gd fmla="*/ 2147483647 h 11" name="T5"/>
                <a:gd fmla="*/ 0 w 9" name="T6"/>
                <a:gd fmla="*/ 2147483647 h 11" name="T7"/>
                <a:gd fmla="*/ 2147483647 w 9" name="T8"/>
                <a:gd fmla="*/ 0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11" name="T16"/>
                <a:gd fmla="*/ 9 w 9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9">
                  <a:moveTo>
                    <a:pt x="5" y="0"/>
                  </a:moveTo>
                  <a:cubicBezTo>
                    <a:pt x="7" y="0"/>
                    <a:pt x="9" y="2"/>
                    <a:pt x="9" y="6"/>
                  </a:cubicBezTo>
                  <a:cubicBezTo>
                    <a:pt x="8" y="9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3" name="Freeform 33"/>
            <p:cNvSpPr/>
            <p:nvPr/>
          </p:nvSpPr>
          <p:spPr bwMode="auto">
            <a:xfrm>
              <a:off x="638175" y="873125"/>
              <a:ext cx="30163" cy="38100"/>
            </a:xfrm>
            <a:custGeom>
              <a:gdLst>
                <a:gd fmla="*/ 2147483647 w 9" name="T0"/>
                <a:gd fmla="*/ 0 h 11" name="T1"/>
                <a:gd fmla="*/ 2147483647 w 9" name="T2"/>
                <a:gd fmla="*/ 2147483647 h 11" name="T3"/>
                <a:gd fmla="*/ 2147483647 w 9" name="T4"/>
                <a:gd fmla="*/ 2147483647 h 11" name="T5"/>
                <a:gd fmla="*/ 0 w 9" name="T6"/>
                <a:gd fmla="*/ 2147483647 h 11" name="T7"/>
                <a:gd fmla="*/ 2147483647 w 9" name="T8"/>
                <a:gd fmla="*/ 0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" name="T15"/>
                <a:gd fmla="*/ 0 h 11" name="T16"/>
                <a:gd fmla="*/ 9 w 9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9">
                  <a:moveTo>
                    <a:pt x="5" y="0"/>
                  </a:move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1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4" name="Freeform 34"/>
            <p:cNvSpPr/>
            <p:nvPr/>
          </p:nvSpPr>
          <p:spPr bwMode="auto">
            <a:xfrm>
              <a:off x="325438" y="1736725"/>
              <a:ext cx="128588" cy="68263"/>
            </a:xfrm>
            <a:custGeom>
              <a:gdLst>
                <a:gd fmla="*/ 2147483647 w 81" name="T0"/>
                <a:gd fmla="*/ 2147483647 h 43" name="T1"/>
                <a:gd fmla="*/ 0 w 81" name="T2"/>
                <a:gd fmla="*/ 2147483647 h 43" name="T3"/>
                <a:gd fmla="*/ 2147483647 w 81" name="T4"/>
                <a:gd fmla="*/ 2147483647 h 43" name="T5"/>
                <a:gd fmla="*/ 2147483647 w 81" name="T6"/>
                <a:gd fmla="*/ 0 h 43" name="T7"/>
                <a:gd fmla="*/ 2147483647 w 81" name="T8"/>
                <a:gd fmla="*/ 2147483647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1" name="T15"/>
                <a:gd fmla="*/ 0 h 43" name="T16"/>
                <a:gd fmla="*/ 81 w 81" name="T17"/>
                <a:gd fmla="*/ 43 h 4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3" w="81">
                  <a:moveTo>
                    <a:pt x="11" y="8"/>
                  </a:moveTo>
                  <a:lnTo>
                    <a:pt x="0" y="32"/>
                  </a:lnTo>
                  <a:lnTo>
                    <a:pt x="81" y="43"/>
                  </a:lnTo>
                  <a:lnTo>
                    <a:pt x="77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5" name="Freeform 35"/>
            <p:cNvSpPr/>
            <p:nvPr/>
          </p:nvSpPr>
          <p:spPr bwMode="auto">
            <a:xfrm>
              <a:off x="363538" y="511175"/>
              <a:ext cx="179388" cy="77788"/>
            </a:xfrm>
            <a:custGeom>
              <a:gdLst>
                <a:gd fmla="*/ 0 w 53" name="T0"/>
                <a:gd fmla="*/ 2147483647 h 23" name="T1"/>
                <a:gd fmla="*/ 2147483647 w 53" name="T2"/>
                <a:gd fmla="*/ 2147483647 h 23" name="T3"/>
                <a:gd fmla="*/ 2147483647 w 53" name="T4"/>
                <a:gd fmla="*/ 2147483647 h 23" name="T5"/>
                <a:gd fmla="*/ 2147483647 w 53" name="T6"/>
                <a:gd fmla="*/ 2147483647 h 23" name="T7"/>
                <a:gd fmla="*/ 0 w 53" name="T8"/>
                <a:gd fmla="*/ 2147483647 h 2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3" name="T15"/>
                <a:gd fmla="*/ 0 h 23" name="T16"/>
                <a:gd fmla="*/ 53 w 53" name="T17"/>
                <a:gd fmla="*/ 23 h 2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3" w="52">
                  <a:moveTo>
                    <a:pt x="0" y="19"/>
                  </a:moveTo>
                  <a:cubicBezTo>
                    <a:pt x="12" y="0"/>
                    <a:pt x="43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2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6" name="Freeform 36"/>
            <p:cNvSpPr/>
            <p:nvPr/>
          </p:nvSpPr>
          <p:spPr bwMode="auto">
            <a:xfrm>
              <a:off x="709613" y="531813"/>
              <a:ext cx="179388" cy="77788"/>
            </a:xfrm>
            <a:custGeom>
              <a:gdLst>
                <a:gd fmla="*/ 0 w 53" name="T0"/>
                <a:gd fmla="*/ 2147483647 h 23" name="T1"/>
                <a:gd fmla="*/ 2147483647 w 53" name="T2"/>
                <a:gd fmla="*/ 2147483647 h 23" name="T3"/>
                <a:gd fmla="*/ 2147483647 w 53" name="T4"/>
                <a:gd fmla="*/ 2147483647 h 23" name="T5"/>
                <a:gd fmla="*/ 2147483647 w 53" name="T6"/>
                <a:gd fmla="*/ 2147483647 h 23" name="T7"/>
                <a:gd fmla="*/ 0 w 53" name="T8"/>
                <a:gd fmla="*/ 2147483647 h 2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3" name="T15"/>
                <a:gd fmla="*/ 0 h 23" name="T16"/>
                <a:gd fmla="*/ 53 w 53" name="T17"/>
                <a:gd fmla="*/ 23 h 2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3" w="52">
                  <a:moveTo>
                    <a:pt x="0" y="19"/>
                  </a:moveTo>
                  <a:cubicBezTo>
                    <a:pt x="12" y="0"/>
                    <a:pt x="44" y="2"/>
                    <a:pt x="53" y="21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3" y="9"/>
                    <a:pt x="14" y="7"/>
                    <a:pt x="3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7" name="Freeform 37"/>
            <p:cNvSpPr/>
            <p:nvPr/>
          </p:nvSpPr>
          <p:spPr bwMode="auto">
            <a:xfrm>
              <a:off x="77788" y="1289050"/>
              <a:ext cx="349250" cy="385763"/>
            </a:xfrm>
            <a:custGeom>
              <a:gdLst>
                <a:gd fmla="*/ 2147483647 w 103" name="T0"/>
                <a:gd fmla="*/ 0 h 114" name="T1"/>
                <a:gd fmla="*/ 2147483647 w 103" name="T2"/>
                <a:gd fmla="*/ 2147483647 h 114" name="T3"/>
                <a:gd fmla="*/ 2147483647 w 103" name="T4"/>
                <a:gd fmla="*/ 2147483647 h 114" name="T5"/>
                <a:gd fmla="*/ 2147483647 w 103" name="T6"/>
                <a:gd fmla="*/ 2147483647 h 114" name="T7"/>
                <a:gd fmla="*/ 2147483647 w 103" name="T8"/>
                <a:gd fmla="*/ 0 h 1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3" name="T15"/>
                <a:gd fmla="*/ 0 h 114" name="T16"/>
                <a:gd fmla="*/ 103 w 103" name="T17"/>
                <a:gd fmla="*/ 114 h 1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4" w="103">
                  <a:moveTo>
                    <a:pt x="95" y="0"/>
                  </a:moveTo>
                  <a:cubicBezTo>
                    <a:pt x="41" y="6"/>
                    <a:pt x="0" y="57"/>
                    <a:pt x="7" y="114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6" y="82"/>
                    <a:pt x="66" y="44"/>
                    <a:pt x="92" y="36"/>
                  </a:cubicBezTo>
                  <a:cubicBezTo>
                    <a:pt x="103" y="24"/>
                    <a:pt x="100" y="1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8" name="Freeform 38"/>
            <p:cNvSpPr/>
            <p:nvPr/>
          </p:nvSpPr>
          <p:spPr bwMode="auto">
            <a:xfrm>
              <a:off x="0" y="1898650"/>
              <a:ext cx="396875" cy="342900"/>
            </a:xfrm>
            <a:custGeom>
              <a:gdLst>
                <a:gd fmla="*/ 2147483647 w 117" name="T0"/>
                <a:gd fmla="*/ 0 h 101" name="T1"/>
                <a:gd fmla="*/ 2147483647 w 117" name="T2"/>
                <a:gd fmla="*/ 2147483647 h 101" name="T3"/>
                <a:gd fmla="*/ 2147483647 w 117" name="T4"/>
                <a:gd fmla="*/ 2147483647 h 101" name="T5"/>
                <a:gd fmla="*/ 2147483647 w 117" name="T6"/>
                <a:gd fmla="*/ 2147483647 h 101" name="T7"/>
                <a:gd fmla="*/ 2147483647 w 117" name="T8"/>
                <a:gd fmla="*/ 2147483647 h 101" name="T9"/>
                <a:gd fmla="*/ 2147483647 w 117" name="T10"/>
                <a:gd fmla="*/ 2147483647 h 101" name="T11"/>
                <a:gd fmla="*/ 2147483647 w 117" name="T12"/>
                <a:gd fmla="*/ 2147483647 h 101" name="T13"/>
                <a:gd fmla="*/ 2147483647 w 117" name="T14"/>
                <a:gd fmla="*/ 2147483647 h 101" name="T15"/>
                <a:gd fmla="*/ 2147483647 w 117" name="T16"/>
                <a:gd fmla="*/ 0 h 10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17" name="T27"/>
                <a:gd fmla="*/ 0 h 101" name="T28"/>
                <a:gd fmla="*/ 117 w 117" name="T29"/>
                <a:gd fmla="*/ 101 h 10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00" w="117">
                  <a:moveTo>
                    <a:pt x="99" y="0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4"/>
                    <a:pt x="0" y="11"/>
                    <a:pt x="1" y="1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5"/>
                    <a:pt x="11" y="101"/>
                    <a:pt x="18" y="10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11" y="97"/>
                    <a:pt x="117" y="90"/>
                    <a:pt x="116" y="8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6"/>
                    <a:pt x="107" y="0"/>
                    <a:pt x="99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9" name="Freeform 39"/>
            <p:cNvSpPr/>
            <p:nvPr/>
          </p:nvSpPr>
          <p:spPr bwMode="auto">
            <a:xfrm>
              <a:off x="87313" y="1895475"/>
              <a:ext cx="55563" cy="30163"/>
            </a:xfrm>
            <a:custGeom>
              <a:gdLst>
                <a:gd fmla="*/ 0 w 35" name="T0"/>
                <a:gd fmla="*/ 0 h 19" name="T1"/>
                <a:gd fmla="*/ 2147483647 w 35" name="T2"/>
                <a:gd fmla="*/ 0 h 19" name="T3"/>
                <a:gd fmla="*/ 2147483647 w 35" name="T4"/>
                <a:gd fmla="*/ 2147483647 h 19" name="T5"/>
                <a:gd fmla="*/ 0 w 35" name="T6"/>
                <a:gd fmla="*/ 2147483647 h 19" name="T7"/>
                <a:gd fmla="*/ 0 w 35" name="T8"/>
                <a:gd fmla="*/ 0 h 1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5" name="T15"/>
                <a:gd fmla="*/ 0 h 19" name="T16"/>
                <a:gd fmla="*/ 35 w 35" name="T17"/>
                <a:gd fmla="*/ 19 h 1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9" w="35">
                  <a:moveTo>
                    <a:pt x="0" y="0"/>
                  </a:moveTo>
                  <a:lnTo>
                    <a:pt x="35" y="0"/>
                  </a:lnTo>
                  <a:lnTo>
                    <a:pt x="35" y="17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0" name="Freeform 40"/>
            <p:cNvSpPr/>
            <p:nvPr/>
          </p:nvSpPr>
          <p:spPr bwMode="auto">
            <a:xfrm>
              <a:off x="257175" y="1878013"/>
              <a:ext cx="55563" cy="34925"/>
            </a:xfrm>
            <a:custGeom>
              <a:gdLst>
                <a:gd fmla="*/ 0 w 35" name="T0"/>
                <a:gd fmla="*/ 2147483647 h 22" name="T1"/>
                <a:gd fmla="*/ 2147483647 w 35" name="T2"/>
                <a:gd fmla="*/ 0 h 22" name="T3"/>
                <a:gd fmla="*/ 2147483647 w 35" name="T4"/>
                <a:gd fmla="*/ 2147483647 h 22" name="T5"/>
                <a:gd fmla="*/ 0 w 35" name="T6"/>
                <a:gd fmla="*/ 2147483647 h 22" name="T7"/>
                <a:gd fmla="*/ 0 w 35" name="T8"/>
                <a:gd fmla="*/ 2147483647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5" name="T15"/>
                <a:gd fmla="*/ 0 h 22" name="T16"/>
                <a:gd fmla="*/ 35 w 35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35">
                  <a:moveTo>
                    <a:pt x="0" y="3"/>
                  </a:moveTo>
                  <a:lnTo>
                    <a:pt x="35" y="0"/>
                  </a:lnTo>
                  <a:lnTo>
                    <a:pt x="35" y="20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1" name="Freeform 41"/>
            <p:cNvSpPr/>
            <p:nvPr/>
          </p:nvSpPr>
          <p:spPr bwMode="auto">
            <a:xfrm>
              <a:off x="44450" y="1966913"/>
              <a:ext cx="93663" cy="236538"/>
            </a:xfrm>
            <a:custGeom>
              <a:gdLst>
                <a:gd fmla="*/ 2147483647 w 28" name="T0"/>
                <a:gd fmla="*/ 0 h 70" name="T1"/>
                <a:gd fmla="*/ 2147483647 w 28" name="T2"/>
                <a:gd fmla="*/ 2147483647 h 70" name="T3"/>
                <a:gd fmla="*/ 2147483647 w 28" name="T4"/>
                <a:gd fmla="*/ 2147483647 h 70" name="T5"/>
                <a:gd fmla="*/ 2147483647 w 28" name="T6"/>
                <a:gd fmla="*/ 2147483647 h 70" name="T7"/>
                <a:gd fmla="*/ 2147483647 w 28" name="T8"/>
                <a:gd fmla="*/ 0 h 7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8" name="T15"/>
                <a:gd fmla="*/ 0 h 70" name="T16"/>
                <a:gd fmla="*/ 28 w 28" name="T17"/>
                <a:gd fmla="*/ 70 h 7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0" w="28">
                  <a:moveTo>
                    <a:pt x="1" y="0"/>
                  </a:moveTo>
                  <a:cubicBezTo>
                    <a:pt x="1" y="0"/>
                    <a:pt x="0" y="61"/>
                    <a:pt x="3" y="65"/>
                  </a:cubicBezTo>
                  <a:cubicBezTo>
                    <a:pt x="7" y="70"/>
                    <a:pt x="28" y="67"/>
                    <a:pt x="28" y="67"/>
                  </a:cubicBezTo>
                  <a:cubicBezTo>
                    <a:pt x="28" y="67"/>
                    <a:pt x="16" y="60"/>
                    <a:pt x="13" y="50"/>
                  </a:cubicBezTo>
                  <a:cubicBezTo>
                    <a:pt x="9" y="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2" name="Freeform 42"/>
            <p:cNvSpPr/>
            <p:nvPr/>
          </p:nvSpPr>
          <p:spPr bwMode="auto">
            <a:xfrm>
              <a:off x="620713" y="1905000"/>
              <a:ext cx="169863" cy="387350"/>
            </a:xfrm>
            <a:custGeom>
              <a:gdLst>
                <a:gd fmla="*/ 2147483647 w 50" name="T0"/>
                <a:gd fmla="*/ 2147483647 h 114" name="T1"/>
                <a:gd fmla="*/ 2147483647 w 50" name="T2"/>
                <a:gd fmla="*/ 2147483647 h 114" name="T3"/>
                <a:gd fmla="*/ 0 w 50" name="T4"/>
                <a:gd fmla="*/ 2147483647 h 114" name="T5"/>
                <a:gd fmla="*/ 2147483647 w 50" name="T6"/>
                <a:gd fmla="*/ 0 h 114" name="T7"/>
                <a:gd fmla="*/ 2147483647 w 50" name="T8"/>
                <a:gd fmla="*/ 2147483647 h 1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0" name="T15"/>
                <a:gd fmla="*/ 0 h 114" name="T16"/>
                <a:gd fmla="*/ 50 w 50" name="T17"/>
                <a:gd fmla="*/ 114 h 1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4" w="50">
                  <a:moveTo>
                    <a:pt x="47" y="4"/>
                  </a:moveTo>
                  <a:cubicBezTo>
                    <a:pt x="48" y="44"/>
                    <a:pt x="50" y="87"/>
                    <a:pt x="27" y="114"/>
                  </a:cubicBezTo>
                  <a:cubicBezTo>
                    <a:pt x="18" y="114"/>
                    <a:pt x="9" y="114"/>
                    <a:pt x="0" y="114"/>
                  </a:cubicBezTo>
                  <a:cubicBezTo>
                    <a:pt x="21" y="78"/>
                    <a:pt x="16" y="41"/>
                    <a:pt x="5" y="0"/>
                  </a:cubicBezTo>
                  <a:cubicBezTo>
                    <a:pt x="19" y="1"/>
                    <a:pt x="33" y="3"/>
                    <a:pt x="4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3" name="Freeform 43"/>
            <p:cNvSpPr/>
            <p:nvPr/>
          </p:nvSpPr>
          <p:spPr bwMode="auto">
            <a:xfrm>
              <a:off x="796925" y="914400"/>
              <a:ext cx="68263" cy="74613"/>
            </a:xfrm>
            <a:custGeom>
              <a:gdLst>
                <a:gd fmla="*/ 2147483647 w 20" name="T0"/>
                <a:gd fmla="*/ 2147483647 h 22" name="T1"/>
                <a:gd fmla="*/ 0 w 20" name="T2"/>
                <a:gd fmla="*/ 2147483647 h 22" name="T3"/>
                <a:gd fmla="*/ 0 w 20" name="T4"/>
                <a:gd fmla="*/ 2147483647 h 22" name="T5"/>
                <a:gd fmla="*/ 2147483647 w 20" name="T6"/>
                <a:gd fmla="*/ 2147483647 h 22" name="T7"/>
                <a:gd fmla="*/ 2147483647 w 20" name="T8"/>
                <a:gd fmla="*/ 2147483647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0" name="T15"/>
                <a:gd fmla="*/ 0 h 22" name="T16"/>
                <a:gd fmla="*/ 20 w 20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20">
                  <a:moveTo>
                    <a:pt x="20" y="21"/>
                  </a:moveTo>
                  <a:cubicBezTo>
                    <a:pt x="19" y="10"/>
                    <a:pt x="13" y="0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8"/>
                    <a:pt x="14" y="13"/>
                    <a:pt x="16" y="22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4" name="Freeform 44"/>
            <p:cNvSpPr>
              <a:spLocks noEditPoints="1"/>
            </p:cNvSpPr>
            <p:nvPr/>
          </p:nvSpPr>
          <p:spPr bwMode="auto">
            <a:xfrm>
              <a:off x="366713" y="633413"/>
              <a:ext cx="509588" cy="209550"/>
            </a:xfrm>
            <a:custGeom>
              <a:gdLst>
                <a:gd fmla="*/ 2147483647 w 150" name="T0"/>
                <a:gd fmla="*/ 2147483647 h 62" name="T1"/>
                <a:gd fmla="*/ 2147483647 w 150" name="T2"/>
                <a:gd fmla="*/ 2147483647 h 62" name="T3"/>
                <a:gd fmla="*/ 2147483647 w 150" name="T4"/>
                <a:gd fmla="*/ 2147483647 h 62" name="T5"/>
                <a:gd fmla="*/ 2147483647 w 150" name="T6"/>
                <a:gd fmla="*/ 2147483647 h 62" name="T7"/>
                <a:gd fmla="*/ 2147483647 w 150" name="T8"/>
                <a:gd fmla="*/ 2147483647 h 62" name="T9"/>
                <a:gd fmla="*/ 2147483647 w 150" name="T10"/>
                <a:gd fmla="*/ 2147483647 h 62" name="T11"/>
                <a:gd fmla="*/ 2147483647 w 150" name="T12"/>
                <a:gd fmla="*/ 2147483647 h 62" name="T13"/>
                <a:gd fmla="*/ 2147483647 w 150" name="T14"/>
                <a:gd fmla="*/ 2147483647 h 62" name="T15"/>
                <a:gd fmla="*/ 2147483647 w 150" name="T16"/>
                <a:gd fmla="*/ 2147483647 h 62" name="T17"/>
                <a:gd fmla="*/ 2147483647 w 150" name="T18"/>
                <a:gd fmla="*/ 2147483647 h 6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50" name="T30"/>
                <a:gd fmla="*/ 0 h 62" name="T31"/>
                <a:gd fmla="*/ 150 w 150" name="T32"/>
                <a:gd fmla="*/ 62 h 62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62" w="150">
                  <a:moveTo>
                    <a:pt x="146" y="62"/>
                  </a:moveTo>
                  <a:cubicBezTo>
                    <a:pt x="97" y="53"/>
                    <a:pt x="97" y="53"/>
                    <a:pt x="97" y="53"/>
                  </a:cubicBezTo>
                  <a:cubicBezTo>
                    <a:pt x="97" y="53"/>
                    <a:pt x="100" y="15"/>
                    <a:pt x="112" y="10"/>
                  </a:cubicBezTo>
                  <a:cubicBezTo>
                    <a:pt x="124" y="6"/>
                    <a:pt x="144" y="14"/>
                    <a:pt x="147" y="25"/>
                  </a:cubicBezTo>
                  <a:cubicBezTo>
                    <a:pt x="150" y="36"/>
                    <a:pt x="146" y="62"/>
                    <a:pt x="146" y="62"/>
                  </a:cubicBezTo>
                  <a:close/>
                  <a:moveTo>
                    <a:pt x="2" y="52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3" y="11"/>
                    <a:pt x="42" y="6"/>
                  </a:cubicBezTo>
                  <a:cubicBezTo>
                    <a:pt x="31" y="0"/>
                    <a:pt x="10" y="5"/>
                    <a:pt x="5" y="15"/>
                  </a:cubicBezTo>
                  <a:cubicBezTo>
                    <a:pt x="0" y="26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5" name="Freeform 45"/>
            <p:cNvSpPr>
              <a:spLocks noEditPoints="1"/>
            </p:cNvSpPr>
            <p:nvPr/>
          </p:nvSpPr>
          <p:spPr bwMode="auto">
            <a:xfrm>
              <a:off x="403225" y="687388"/>
              <a:ext cx="438150" cy="146050"/>
            </a:xfrm>
            <a:custGeom>
              <a:gdLst>
                <a:gd fmla="*/ 2147483647 w 129" name="T0"/>
                <a:gd fmla="*/ 2147483647 h 43" name="T1"/>
                <a:gd fmla="*/ 2147483647 w 129" name="T2"/>
                <a:gd fmla="*/ 2147483647 h 43" name="T3"/>
                <a:gd fmla="*/ 2147483647 w 129" name="T4"/>
                <a:gd fmla="*/ 2147483647 h 43" name="T5"/>
                <a:gd fmla="*/ 2147483647 w 129" name="T6"/>
                <a:gd fmla="*/ 2147483647 h 43" name="T7"/>
                <a:gd fmla="*/ 2147483647 w 129" name="T8"/>
                <a:gd fmla="*/ 2147483647 h 43" name="T9"/>
                <a:gd fmla="*/ 2147483647 w 129" name="T10"/>
                <a:gd fmla="*/ 2147483647 h 43" name="T11"/>
                <a:gd fmla="*/ 2147483647 w 129" name="T12"/>
                <a:gd fmla="*/ 0 h 43" name="T13"/>
                <a:gd fmla="*/ 2147483647 w 129" name="T14"/>
                <a:gd fmla="*/ 2147483647 h 43" name="T15"/>
                <a:gd fmla="*/ 2147483647 w 129" name="T16"/>
                <a:gd fmla="*/ 2147483647 h 43" name="T17"/>
                <a:gd fmla="*/ 2147483647 w 129" name="T18"/>
                <a:gd fmla="*/ 2147483647 h 43" name="T19"/>
                <a:gd fmla="*/ 0 w 129" name="T20"/>
                <a:gd fmla="*/ 2147483647 h 43" name="T21"/>
                <a:gd fmla="*/ 2147483647 w 129" name="T22"/>
                <a:gd fmla="*/ 0 h 4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29" name="T36"/>
                <a:gd fmla="*/ 0 h 43" name="T37"/>
                <a:gd fmla="*/ 129 w 129" name="T38"/>
                <a:gd fmla="*/ 43 h 4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43" w="129">
                  <a:moveTo>
                    <a:pt x="122" y="43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98" y="36"/>
                    <a:pt x="97" y="31"/>
                    <a:pt x="97" y="26"/>
                  </a:cubicBezTo>
                  <a:cubicBezTo>
                    <a:pt x="98" y="15"/>
                    <a:pt x="105" y="6"/>
                    <a:pt x="114" y="7"/>
                  </a:cubicBezTo>
                  <a:cubicBezTo>
                    <a:pt x="123" y="7"/>
                    <a:pt x="129" y="17"/>
                    <a:pt x="128" y="28"/>
                  </a:cubicBezTo>
                  <a:cubicBezTo>
                    <a:pt x="128" y="34"/>
                    <a:pt x="126" y="40"/>
                    <a:pt x="122" y="43"/>
                  </a:cubicBezTo>
                  <a:close/>
                  <a:moveTo>
                    <a:pt x="17" y="0"/>
                  </a:moveTo>
                  <a:cubicBezTo>
                    <a:pt x="26" y="1"/>
                    <a:pt x="32" y="10"/>
                    <a:pt x="31" y="22"/>
                  </a:cubicBezTo>
                  <a:cubicBezTo>
                    <a:pt x="31" y="27"/>
                    <a:pt x="29" y="31"/>
                    <a:pt x="27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" y="32"/>
                    <a:pt x="0" y="26"/>
                    <a:pt x="0" y="20"/>
                  </a:cubicBezTo>
                  <a:cubicBezTo>
                    <a:pt x="1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6" name="Freeform 46"/>
            <p:cNvSpPr/>
            <p:nvPr/>
          </p:nvSpPr>
          <p:spPr bwMode="auto">
            <a:xfrm>
              <a:off x="387350" y="714375"/>
              <a:ext cx="60325" cy="36513"/>
            </a:xfrm>
            <a:custGeom>
              <a:gdLst>
                <a:gd fmla="*/ 2147483647 w 18" name="T0"/>
                <a:gd fmla="*/ 2147483647 h 11" name="T1"/>
                <a:gd fmla="*/ 2147483647 w 18" name="T2"/>
                <a:gd fmla="*/ 2147483647 h 11" name="T3"/>
                <a:gd fmla="*/ 2147483647 w 18" name="T4"/>
                <a:gd fmla="*/ 2147483647 h 11" name="T5"/>
                <a:gd fmla="*/ 0 w 18" name="T6"/>
                <a:gd fmla="*/ 2147483647 h 11" name="T7"/>
                <a:gd fmla="*/ 2147483647 w 18" name="T8"/>
                <a:gd fmla="*/ 2147483647 h 1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11" name="T16"/>
                <a:gd fmla="*/ 18 w 18" name="T17"/>
                <a:gd fmla="*/ 11 h 1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" w="18">
                  <a:moveTo>
                    <a:pt x="1" y="2"/>
                  </a:moveTo>
                  <a:cubicBezTo>
                    <a:pt x="7" y="1"/>
                    <a:pt x="13" y="0"/>
                    <a:pt x="18" y="3"/>
                  </a:cubicBezTo>
                  <a:cubicBezTo>
                    <a:pt x="18" y="6"/>
                    <a:pt x="18" y="8"/>
                    <a:pt x="18" y="11"/>
                  </a:cubicBezTo>
                  <a:cubicBezTo>
                    <a:pt x="11" y="8"/>
                    <a:pt x="5" y="8"/>
                    <a:pt x="0" y="9"/>
                  </a:cubicBezTo>
                  <a:cubicBezTo>
                    <a:pt x="0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7" name="Freeform 47"/>
            <p:cNvSpPr/>
            <p:nvPr/>
          </p:nvSpPr>
          <p:spPr bwMode="auto">
            <a:xfrm>
              <a:off x="712788" y="741363"/>
              <a:ext cx="60325" cy="33338"/>
            </a:xfrm>
            <a:custGeom>
              <a:gdLst>
                <a:gd fmla="*/ 2147483647 w 18" name="T0"/>
                <a:gd fmla="*/ 2147483647 h 10" name="T1"/>
                <a:gd fmla="*/ 2147483647 w 18" name="T2"/>
                <a:gd fmla="*/ 2147483647 h 10" name="T3"/>
                <a:gd fmla="*/ 2147483647 w 18" name="T4"/>
                <a:gd fmla="*/ 2147483647 h 10" name="T5"/>
                <a:gd fmla="*/ 0 w 18" name="T6"/>
                <a:gd fmla="*/ 2147483647 h 10" name="T7"/>
                <a:gd fmla="*/ 2147483647 w 18" name="T8"/>
                <a:gd fmla="*/ 2147483647 h 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8" name="T15"/>
                <a:gd fmla="*/ 0 h 10" name="T16"/>
                <a:gd fmla="*/ 18 w 18" name="T17"/>
                <a:gd fmla="*/ 10 h 1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" w="18">
                  <a:moveTo>
                    <a:pt x="1" y="1"/>
                  </a:moveTo>
                  <a:cubicBezTo>
                    <a:pt x="7" y="0"/>
                    <a:pt x="13" y="0"/>
                    <a:pt x="18" y="3"/>
                  </a:cubicBezTo>
                  <a:cubicBezTo>
                    <a:pt x="18" y="5"/>
                    <a:pt x="18" y="8"/>
                    <a:pt x="18" y="10"/>
                  </a:cubicBezTo>
                  <a:cubicBezTo>
                    <a:pt x="11" y="7"/>
                    <a:pt x="5" y="7"/>
                    <a:pt x="0" y="9"/>
                  </a:cubicBezTo>
                  <a:cubicBezTo>
                    <a:pt x="0" y="6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8" name="Freeform 48"/>
            <p:cNvSpPr/>
            <p:nvPr/>
          </p:nvSpPr>
          <p:spPr bwMode="auto">
            <a:xfrm>
              <a:off x="509588" y="47625"/>
              <a:ext cx="125413" cy="119063"/>
            </a:xfrm>
            <a:custGeom>
              <a:gdLst>
                <a:gd fmla="*/ 2147483647 w 79" name="T0"/>
                <a:gd fmla="*/ 2147483647 h 75" name="T1"/>
                <a:gd fmla="*/ 0 w 79" name="T2"/>
                <a:gd fmla="*/ 2147483647 h 75" name="T3"/>
                <a:gd fmla="*/ 2147483647 w 79" name="T4"/>
                <a:gd fmla="*/ 2147483647 h 75" name="T5"/>
                <a:gd fmla="*/ 2147483647 w 79" name="T6"/>
                <a:gd fmla="*/ 2147483647 h 75" name="T7"/>
                <a:gd fmla="*/ 2147483647 w 79" name="T8"/>
                <a:gd fmla="*/ 0 h 75" name="T9"/>
                <a:gd fmla="*/ 2147483647 w 79" name="T10"/>
                <a:gd fmla="*/ 2147483647 h 75" name="T11"/>
                <a:gd fmla="*/ 2147483647 w 79" name="T12"/>
                <a:gd fmla="*/ 2147483647 h 7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9" name="T21"/>
                <a:gd fmla="*/ 0 h 75" name="T22"/>
                <a:gd fmla="*/ 79 w 79" name="T23"/>
                <a:gd fmla="*/ 75 h 7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75" w="79">
                  <a:moveTo>
                    <a:pt x="66" y="75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5" y="43"/>
                  </a:lnTo>
                  <a:lnTo>
                    <a:pt x="51" y="0"/>
                  </a:lnTo>
                  <a:lnTo>
                    <a:pt x="79" y="2"/>
                  </a:lnTo>
                  <a:lnTo>
                    <a:pt x="66" y="75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9" name="Freeform 49"/>
            <p:cNvSpPr/>
            <p:nvPr/>
          </p:nvSpPr>
          <p:spPr bwMode="auto">
            <a:xfrm>
              <a:off x="790575" y="1293813"/>
              <a:ext cx="377825" cy="222250"/>
            </a:xfrm>
            <a:custGeom>
              <a:gdLst>
                <a:gd fmla="*/ 2147483647 w 111" name="T0"/>
                <a:gd fmla="*/ 0 h 66" name="T1"/>
                <a:gd fmla="*/ 2147483647 w 111" name="T2"/>
                <a:gd fmla="*/ 0 h 66" name="T3"/>
                <a:gd fmla="*/ 2147483647 w 111" name="T4"/>
                <a:gd fmla="*/ 2147483647 h 66" name="T5"/>
                <a:gd fmla="*/ 2147483647 w 111" name="T6"/>
                <a:gd fmla="*/ 2147483647 h 66" name="T7"/>
                <a:gd fmla="*/ 2147483647 w 111" name="T8"/>
                <a:gd fmla="*/ 0 h 6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1" name="T15"/>
                <a:gd fmla="*/ 0 h 66" name="T16"/>
                <a:gd fmla="*/ 111 w 111" name="T17"/>
                <a:gd fmla="*/ 66 h 6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6" w="110">
                  <a:moveTo>
                    <a:pt x="9" y="0"/>
                  </a:moveTo>
                  <a:cubicBezTo>
                    <a:pt x="43" y="14"/>
                    <a:pt x="80" y="20"/>
                    <a:pt x="107" y="0"/>
                  </a:cubicBezTo>
                  <a:cubicBezTo>
                    <a:pt x="90" y="34"/>
                    <a:pt x="104" y="57"/>
                    <a:pt x="111" y="66"/>
                  </a:cubicBezTo>
                  <a:cubicBezTo>
                    <a:pt x="74" y="66"/>
                    <a:pt x="39" y="54"/>
                    <a:pt x="10" y="33"/>
                  </a:cubicBezTo>
                  <a:cubicBezTo>
                    <a:pt x="3" y="24"/>
                    <a:pt x="0" y="1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10" name="Freeform 50"/>
            <p:cNvSpPr/>
            <p:nvPr/>
          </p:nvSpPr>
          <p:spPr bwMode="auto">
            <a:xfrm>
              <a:off x="1246188" y="1222375"/>
              <a:ext cx="155575" cy="307975"/>
            </a:xfrm>
            <a:custGeom>
              <a:gdLst>
                <a:gd fmla="*/ 2147483647 w 46" name="T0"/>
                <a:gd fmla="*/ 2147483647 h 91" name="T1"/>
                <a:gd fmla="*/ 2147483647 w 46" name="T2"/>
                <a:gd fmla="*/ 2147483647 h 91" name="T3"/>
                <a:gd fmla="*/ 2147483647 w 46" name="T4"/>
                <a:gd fmla="*/ 2147483647 h 91" name="T5"/>
                <a:gd fmla="*/ 2147483647 w 46" name="T6"/>
                <a:gd fmla="*/ 2147483647 h 91" name="T7"/>
                <a:gd fmla="*/ 2147483647 w 46" name="T8"/>
                <a:gd fmla="*/ 2147483647 h 91" name="T9"/>
                <a:gd fmla="*/ 2147483647 w 46" name="T10"/>
                <a:gd fmla="*/ 2147483647 h 91" name="T11"/>
                <a:gd fmla="*/ 2147483647 w 46" name="T12"/>
                <a:gd fmla="*/ 2147483647 h 91" name="T13"/>
                <a:gd fmla="*/ 2147483647 w 46" name="T14"/>
                <a:gd fmla="*/ 2147483647 h 91" name="T15"/>
                <a:gd fmla="*/ 2147483647 w 46" name="T16"/>
                <a:gd fmla="*/ 2147483647 h 91" name="T17"/>
                <a:gd fmla="*/ 2147483647 w 46" name="T18"/>
                <a:gd fmla="*/ 2147483647 h 91" name="T19"/>
                <a:gd fmla="*/ 2147483647 w 46" name="T20"/>
                <a:gd fmla="*/ 2147483647 h 91" name="T21"/>
                <a:gd fmla="*/ 2147483647 w 46" name="T22"/>
                <a:gd fmla="*/ 2147483647 h 91" name="T23"/>
                <a:gd fmla="*/ 2147483647 w 46" name="T24"/>
                <a:gd fmla="*/ 2147483647 h 91" name="T25"/>
                <a:gd fmla="*/ 2147483647 w 46" name="T26"/>
                <a:gd fmla="*/ 2147483647 h 91" name="T27"/>
                <a:gd fmla="*/ 2147483647 w 46" name="T28"/>
                <a:gd fmla="*/ 2147483647 h 91" name="T29"/>
                <a:gd fmla="*/ 2147483647 w 46" name="T30"/>
                <a:gd fmla="*/ 2147483647 h 91" name="T31"/>
                <a:gd fmla="*/ 2147483647 w 46" name="T32"/>
                <a:gd fmla="*/ 2147483647 h 91" name="T33"/>
                <a:gd fmla="*/ 2147483647 w 46" name="T34"/>
                <a:gd fmla="*/ 2147483647 h 91" name="T35"/>
                <a:gd fmla="*/ 2147483647 w 46" name="T36"/>
                <a:gd fmla="*/ 2147483647 h 91" name="T37"/>
                <a:gd fmla="*/ 2147483647 w 46" name="T38"/>
                <a:gd fmla="*/ 2147483647 h 91" name="T39"/>
                <a:gd fmla="*/ 2147483647 w 46" name="T40"/>
                <a:gd fmla="*/ 2147483647 h 91" name="T41"/>
                <a:gd fmla="*/ 2147483647 w 46" name="T42"/>
                <a:gd fmla="*/ 2147483647 h 91" name="T43"/>
                <a:gd fmla="*/ 2147483647 w 46" name="T44"/>
                <a:gd fmla="*/ 2147483647 h 91" name="T45"/>
                <a:gd fmla="*/ 2147483647 w 46" name="T46"/>
                <a:gd fmla="*/ 2147483647 h 91" name="T47"/>
                <a:gd fmla="*/ 2147483647 w 46" name="T48"/>
                <a:gd fmla="*/ 2147483647 h 91" name="T49"/>
                <a:gd fmla="*/ 2147483647 w 46" name="T50"/>
                <a:gd fmla="*/ 2147483647 h 91" name="T51"/>
                <a:gd fmla="*/ 2147483647 w 46" name="T52"/>
                <a:gd fmla="*/ 2147483647 h 91" name="T53"/>
                <a:gd fmla="*/ 2147483647 w 46" name="T54"/>
                <a:gd fmla="*/ 2147483647 h 91" name="T55"/>
                <a:gd fmla="*/ 2147483647 w 46" name="T56"/>
                <a:gd fmla="*/ 2147483647 h 91" name="T57"/>
                <a:gd fmla="*/ 2147483647 w 46" name="T58"/>
                <a:gd fmla="*/ 2147483647 h 91" name="T59"/>
                <a:gd fmla="*/ 0 w 46" name="T60"/>
                <a:gd fmla="*/ 2147483647 h 91" name="T61"/>
                <a:gd fmla="*/ 2147483647 w 46" name="T62"/>
                <a:gd fmla="*/ 2147483647 h 91" name="T63"/>
                <a:gd fmla="*/ 2147483647 w 46" name="T64"/>
                <a:gd fmla="*/ 2147483647 h 91" name="T65"/>
                <a:gd fmla="*/ 2147483647 w 46" name="T66"/>
                <a:gd fmla="*/ 2147483647 h 91" name="T67"/>
                <a:gd fmla="*/ 2147483647 w 46" name="T68"/>
                <a:gd fmla="*/ 2147483647 h 91" name="T69"/>
                <a:gd fmla="*/ 2147483647 w 46" name="T70"/>
                <a:gd fmla="*/ 2147483647 h 91" name="T71"/>
                <a:gd fmla="*/ 2147483647 w 46" name="T72"/>
                <a:gd fmla="*/ 0 h 91" name="T73"/>
                <a:gd fmla="*/ 2147483647 w 46" name="T74"/>
                <a:gd fmla="*/ 2147483647 h 91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46" name="T114"/>
                <a:gd fmla="*/ 0 h 91" name="T115"/>
                <a:gd fmla="*/ 46 w 46" name="T116"/>
                <a:gd fmla="*/ 91 h 91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91" w="46">
                  <a:moveTo>
                    <a:pt x="32" y="2"/>
                  </a:moveTo>
                  <a:cubicBezTo>
                    <a:pt x="26" y="2"/>
                    <a:pt x="22" y="6"/>
                    <a:pt x="19" y="8"/>
                  </a:cubicBezTo>
                  <a:cubicBezTo>
                    <a:pt x="19" y="8"/>
                    <a:pt x="18" y="9"/>
                    <a:pt x="18" y="10"/>
                  </a:cubicBezTo>
                  <a:cubicBezTo>
                    <a:pt x="18" y="10"/>
                    <a:pt x="18" y="13"/>
                    <a:pt x="18" y="14"/>
                  </a:cubicBezTo>
                  <a:cubicBezTo>
                    <a:pt x="19" y="17"/>
                    <a:pt x="20" y="19"/>
                    <a:pt x="22" y="19"/>
                  </a:cubicBezTo>
                  <a:cubicBezTo>
                    <a:pt x="25" y="19"/>
                    <a:pt x="30" y="18"/>
                    <a:pt x="31" y="19"/>
                  </a:cubicBezTo>
                  <a:cubicBezTo>
                    <a:pt x="32" y="20"/>
                    <a:pt x="32" y="21"/>
                    <a:pt x="31" y="22"/>
                  </a:cubicBezTo>
                  <a:cubicBezTo>
                    <a:pt x="26" y="23"/>
                    <a:pt x="10" y="25"/>
                    <a:pt x="8" y="27"/>
                  </a:cubicBezTo>
                  <a:cubicBezTo>
                    <a:pt x="7" y="29"/>
                    <a:pt x="6" y="33"/>
                    <a:pt x="5" y="37"/>
                  </a:cubicBezTo>
                  <a:cubicBezTo>
                    <a:pt x="5" y="39"/>
                    <a:pt x="6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6" y="41"/>
                    <a:pt x="44" y="41"/>
                    <a:pt x="43" y="39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21" y="46"/>
                    <a:pt x="10" y="46"/>
                  </a:cubicBezTo>
                  <a:cubicBezTo>
                    <a:pt x="9" y="48"/>
                    <a:pt x="8" y="53"/>
                    <a:pt x="7" y="57"/>
                  </a:cubicBezTo>
                  <a:cubicBezTo>
                    <a:pt x="7" y="60"/>
                    <a:pt x="8" y="63"/>
                    <a:pt x="9" y="64"/>
                  </a:cubicBezTo>
                  <a:cubicBezTo>
                    <a:pt x="11" y="68"/>
                    <a:pt x="46" y="66"/>
                    <a:pt x="46" y="6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33" y="69"/>
                    <a:pt x="22" y="70"/>
                  </a:cubicBezTo>
                  <a:cubicBezTo>
                    <a:pt x="21" y="71"/>
                    <a:pt x="20" y="74"/>
                    <a:pt x="19" y="77"/>
                  </a:cubicBezTo>
                  <a:cubicBezTo>
                    <a:pt x="19" y="79"/>
                    <a:pt x="19" y="81"/>
                    <a:pt x="20" y="82"/>
                  </a:cubicBezTo>
                  <a:cubicBezTo>
                    <a:pt x="22" y="86"/>
                    <a:pt x="23" y="86"/>
                    <a:pt x="23" y="86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19" y="91"/>
                    <a:pt x="15" y="85"/>
                  </a:cubicBezTo>
                  <a:cubicBezTo>
                    <a:pt x="14" y="83"/>
                    <a:pt x="13" y="79"/>
                    <a:pt x="14" y="76"/>
                  </a:cubicBezTo>
                  <a:cubicBezTo>
                    <a:pt x="15" y="74"/>
                    <a:pt x="15" y="72"/>
                    <a:pt x="16" y="70"/>
                  </a:cubicBezTo>
                  <a:cubicBezTo>
                    <a:pt x="11" y="70"/>
                    <a:pt x="6" y="70"/>
                    <a:pt x="5" y="68"/>
                  </a:cubicBezTo>
                  <a:cubicBezTo>
                    <a:pt x="3" y="65"/>
                    <a:pt x="2" y="61"/>
                    <a:pt x="2" y="57"/>
                  </a:cubicBezTo>
                  <a:cubicBezTo>
                    <a:pt x="2" y="53"/>
                    <a:pt x="3" y="48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3"/>
                    <a:pt x="0" y="40"/>
                    <a:pt x="0" y="36"/>
                  </a:cubicBezTo>
                  <a:cubicBezTo>
                    <a:pt x="0" y="32"/>
                    <a:pt x="2" y="27"/>
                    <a:pt x="4" y="24"/>
                  </a:cubicBezTo>
                  <a:cubicBezTo>
                    <a:pt x="6" y="21"/>
                    <a:pt x="11" y="20"/>
                    <a:pt x="15" y="19"/>
                  </a:cubicBezTo>
                  <a:cubicBezTo>
                    <a:pt x="14" y="18"/>
                    <a:pt x="13" y="16"/>
                    <a:pt x="13" y="14"/>
                  </a:cubicBezTo>
                  <a:cubicBezTo>
                    <a:pt x="13" y="13"/>
                    <a:pt x="13" y="11"/>
                    <a:pt x="14" y="10"/>
                  </a:cubicBezTo>
                  <a:cubicBezTo>
                    <a:pt x="14" y="8"/>
                    <a:pt x="15" y="7"/>
                    <a:pt x="17" y="6"/>
                  </a:cubicBezTo>
                  <a:cubicBezTo>
                    <a:pt x="20" y="3"/>
                    <a:pt x="25" y="1"/>
                    <a:pt x="32" y="0"/>
                  </a:cubicBezTo>
                  <a:lnTo>
                    <a:pt x="32" y="2"/>
                  </a:ln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endParaRPr altLang="en-US" lang="zh-CN"/>
            </a:p>
          </p:txBody>
        </p:sp>
      </p:grpSp>
      <p:cxnSp>
        <p:nvCxnSpPr>
          <p:cNvPr id="10250" name="直接连接符 71"/>
          <p:cNvCxnSpPr>
            <a:cxnSpLocks noChangeShapeType="1"/>
          </p:cNvCxnSpPr>
          <p:nvPr/>
        </p:nvCxnSpPr>
        <p:spPr bwMode="auto">
          <a:xfrm>
            <a:off x="4964113" y="2628900"/>
            <a:ext cx="661987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51" name="直接连接符 72"/>
          <p:cNvCxnSpPr>
            <a:cxnSpLocks noChangeShapeType="1"/>
          </p:cNvCxnSpPr>
          <p:nvPr/>
        </p:nvCxnSpPr>
        <p:spPr bwMode="auto">
          <a:xfrm>
            <a:off x="5394325" y="3468688"/>
            <a:ext cx="6189663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52" name="直接连接符 73"/>
          <p:cNvCxnSpPr>
            <a:cxnSpLocks noChangeShapeType="1"/>
          </p:cNvCxnSpPr>
          <p:nvPr/>
        </p:nvCxnSpPr>
        <p:spPr bwMode="auto">
          <a:xfrm>
            <a:off x="5916613" y="4338638"/>
            <a:ext cx="566737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53" name="直接连接符 74"/>
          <p:cNvCxnSpPr>
            <a:cxnSpLocks noChangeShapeType="1"/>
          </p:cNvCxnSpPr>
          <p:nvPr/>
        </p:nvCxnSpPr>
        <p:spPr bwMode="auto">
          <a:xfrm>
            <a:off x="6392863" y="5184775"/>
            <a:ext cx="5191125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54" name="直接连接符 75"/>
          <p:cNvCxnSpPr>
            <a:cxnSpLocks noChangeShapeType="1"/>
          </p:cNvCxnSpPr>
          <p:nvPr/>
        </p:nvCxnSpPr>
        <p:spPr bwMode="auto">
          <a:xfrm>
            <a:off x="6777038" y="5951538"/>
            <a:ext cx="4806950" cy="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55" name="文本框 76"/>
          <p:cNvSpPr txBox="1">
            <a:spLocks noChangeArrowheads="1"/>
          </p:cNvSpPr>
          <p:nvPr/>
        </p:nvSpPr>
        <p:spPr bwMode="auto">
          <a:xfrm>
            <a:off x="4100513" y="2065338"/>
            <a:ext cx="5540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</a:t>
            </a:r>
          </a:p>
        </p:txBody>
      </p:sp>
      <p:sp>
        <p:nvSpPr>
          <p:cNvPr id="10256" name="文本框 77"/>
          <p:cNvSpPr txBox="1">
            <a:spLocks noChangeArrowheads="1"/>
          </p:cNvSpPr>
          <p:nvPr/>
        </p:nvSpPr>
        <p:spPr bwMode="auto">
          <a:xfrm>
            <a:off x="4100513" y="2808288"/>
            <a:ext cx="5540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B</a:t>
            </a:r>
          </a:p>
        </p:txBody>
      </p:sp>
      <p:sp>
        <p:nvSpPr>
          <p:cNvPr id="10257" name="文本框 78"/>
          <p:cNvSpPr txBox="1">
            <a:spLocks noChangeArrowheads="1"/>
          </p:cNvSpPr>
          <p:nvPr/>
        </p:nvSpPr>
        <p:spPr bwMode="auto">
          <a:xfrm>
            <a:off x="4100513" y="3630613"/>
            <a:ext cx="5540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C</a:t>
            </a:r>
          </a:p>
        </p:txBody>
      </p:sp>
      <p:sp>
        <p:nvSpPr>
          <p:cNvPr id="10258" name="文本框 79"/>
          <p:cNvSpPr txBox="1">
            <a:spLocks noChangeArrowheads="1"/>
          </p:cNvSpPr>
          <p:nvPr/>
        </p:nvSpPr>
        <p:spPr bwMode="auto">
          <a:xfrm>
            <a:off x="4100513" y="4532313"/>
            <a:ext cx="5540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D</a:t>
            </a:r>
          </a:p>
        </p:txBody>
      </p:sp>
      <p:sp>
        <p:nvSpPr>
          <p:cNvPr id="10259" name="文本框 80"/>
          <p:cNvSpPr txBox="1">
            <a:spLocks noChangeArrowheads="1"/>
          </p:cNvSpPr>
          <p:nvPr/>
        </p:nvSpPr>
        <p:spPr bwMode="auto">
          <a:xfrm>
            <a:off x="4100513" y="5324475"/>
            <a:ext cx="5540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E</a:t>
            </a:r>
          </a:p>
        </p:txBody>
      </p:sp>
      <p:sp>
        <p:nvSpPr>
          <p:cNvPr id="10260" name="矩形 81"/>
          <p:cNvSpPr>
            <a:spLocks noChangeArrowheads="1"/>
          </p:cNvSpPr>
          <p:nvPr/>
        </p:nvSpPr>
        <p:spPr bwMode="auto">
          <a:xfrm>
            <a:off x="5032375" y="2003425"/>
            <a:ext cx="58705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0261" name="矩形 82"/>
          <p:cNvSpPr>
            <a:spLocks noChangeArrowheads="1"/>
          </p:cNvSpPr>
          <p:nvPr/>
        </p:nvSpPr>
        <p:spPr bwMode="auto">
          <a:xfrm>
            <a:off x="5394325" y="2827338"/>
            <a:ext cx="5870575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0262" name="矩形 83"/>
          <p:cNvSpPr>
            <a:spLocks noChangeArrowheads="1"/>
          </p:cNvSpPr>
          <p:nvPr/>
        </p:nvSpPr>
        <p:spPr bwMode="auto">
          <a:xfrm>
            <a:off x="5848350" y="3678238"/>
            <a:ext cx="573563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0263" name="矩形 84"/>
          <p:cNvSpPr>
            <a:spLocks noChangeArrowheads="1"/>
          </p:cNvSpPr>
          <p:nvPr/>
        </p:nvSpPr>
        <p:spPr bwMode="auto">
          <a:xfrm>
            <a:off x="6330950" y="4541838"/>
            <a:ext cx="525303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0264" name="矩形 85"/>
          <p:cNvSpPr>
            <a:spLocks noChangeArrowheads="1"/>
          </p:cNvSpPr>
          <p:nvPr/>
        </p:nvSpPr>
        <p:spPr bwMode="auto">
          <a:xfrm>
            <a:off x="6777038" y="5345113"/>
            <a:ext cx="4941887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177</Paragraphs>
  <Slides>22</Slides>
  <Notes>0</Notes>
  <TotalTime>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9">
      <vt:lpstr>Arial</vt:lpstr>
      <vt:lpstr>Calibri Light</vt:lpstr>
      <vt:lpstr>宋体</vt:lpstr>
      <vt:lpstr>Calibri</vt:lpstr>
      <vt:lpstr>微软雅黑</vt:lpstr>
      <vt:lpstr>Malgun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2015-07-17T02:38:59Z</dcterms:created>
  <cp:lastModifiedBy>Administrator</cp:lastModifiedBy>
  <dcterms:modified xsi:type="dcterms:W3CDTF">2021-08-20T10:52:11Z</dcterms:modified>
  <cp:revision>15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