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92" r:id="rId1"/>
    <p:sldMasterId id="2147483706" r:id="rId2"/>
  </p:sldMasterIdLst>
  <p:notesMasterIdLst>
    <p:notesMasterId r:id="rId3"/>
  </p:notesMasterIdLst>
  <p:sldIdLst>
    <p:sldId id="294" r:id="rId4"/>
    <p:sldId id="295" r:id="rId5"/>
    <p:sldId id="297" r:id="rId6"/>
    <p:sldId id="300" r:id="rId7"/>
    <p:sldId id="302" r:id="rId8"/>
    <p:sldId id="299" r:id="rId9"/>
    <p:sldId id="303" r:id="rId10"/>
    <p:sldId id="304" r:id="rId11"/>
    <p:sldId id="312" r:id="rId12"/>
    <p:sldId id="305" r:id="rId13"/>
    <p:sldId id="308" r:id="rId14"/>
    <p:sldId id="315" r:id="rId15"/>
    <p:sldId id="314" r:id="rId16"/>
    <p:sldId id="306" r:id="rId17"/>
    <p:sldId id="313" r:id="rId18"/>
    <p:sldId id="309" r:id="rId19"/>
    <p:sldId id="317" r:id="rId20"/>
    <p:sldId id="307" r:id="rId21"/>
    <p:sldId id="318" r:id="rId22"/>
    <p:sldId id="319" r:id="rId23"/>
    <p:sldId id="320" r:id="rId24"/>
    <p:sldId id="310" r:id="rId25"/>
    <p:sldId id="311" r:id="rId26"/>
    <p:sldId id="321" r:id="rId27"/>
    <p:sldId id="322" r:id="rId28"/>
    <p:sldId id="323" r:id="rId29"/>
    <p:sldId id="325" r:id="rId30"/>
    <p:sldId id="301" r:id="rId31"/>
    <p:sldId id="296" r:id="rId32"/>
  </p:sldIdLst>
  <p:sldSz cx="12190413" cy="6859588"/>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7" autoAdjust="0"/>
    <p:restoredTop sz="97926" autoAdjust="0"/>
  </p:normalViewPr>
  <p:slideViewPr>
    <p:cSldViewPr snapToGrid="0" showGuides="1">
      <p:cViewPr varScale="1">
        <p:scale>
          <a:sx n="84" d="100"/>
          <a:sy n="84" d="100"/>
        </p:scale>
        <p:origin x="222" y="96"/>
      </p:cViewPr>
      <p:guideLst>
        <p:guide orient="horz" pos="2161"/>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tags/tag1.xml" Type="http://schemas.openxmlformats.org/officeDocument/2006/relationships/tags"/><Relationship Id="rId34" Target="presProps.xml" Type="http://schemas.openxmlformats.org/officeDocument/2006/relationships/presProps"/><Relationship Id="rId35" Target="viewProps.xml" Type="http://schemas.openxmlformats.org/officeDocument/2006/relationships/viewProps"/><Relationship Id="rId36" Target="theme/theme1.xml" Type="http://schemas.openxmlformats.org/officeDocument/2006/relationships/theme"/><Relationship Id="rId37"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2018/11/23</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2025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2025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532075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914282" y="2130922"/>
            <a:ext cx="10361851" cy="147036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8962629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3732670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283853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8050" y="274704"/>
            <a:ext cx="2742843" cy="5852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0467118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Slide">
    <p:spTree>
      <p:nvGrpSpPr>
        <p:cNvPr id="1" name=""/>
        <p:cNvGrpSpPr/>
        <p:nvPr/>
      </p:nvGrpSpPr>
      <p:grpSpPr>
        <a:xfrm>
          <a:off x="0" y="0"/>
          <a:ext cx="0" cy="0"/>
        </a:xfrm>
      </p:grpSpPr>
    </p:spTree>
    <p:extLst>
      <p:ext uri="{BB962C8B-B14F-4D97-AF65-F5344CB8AC3E}">
        <p14:creationId val="387112595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087032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9356640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969755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5260562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290571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3197360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911562813"/>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6557399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29111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578348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735711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936032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smtClean="0"/>
              <a:t>Click to edit Master title style</a:t>
            </a:r>
            <a:endParaRPr lang="en-US"/>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5157008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6966149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4941432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8401174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9688743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57532150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397129334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media/image1.jpeg" Type="http://schemas.openxmlformats.org/officeDocument/2006/relationships/image"/><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4">
            <a:lum/>
          </a:blip>
          <a:stretch>
            <a:fillRect t="-17000" b="-17000"/>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11/23/2018</a:t>
            </a:fld>
            <a:endParaRPr lang="en-US">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ransition/>
  <p:timing/>
  <p:hf hdr="0" ftr="0" dt="0"/>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2018/11/23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3014193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7.xml" Type="http://schemas.openxmlformats.org/officeDocument/2006/relationships/notesSlide"/><Relationship Id="rId3" Target="../media/image3.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3.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5.xml" Type="http://schemas.openxmlformats.org/officeDocument/2006/relationships/notesSlide"/><Relationship Id="rId3" Target="../media/image2.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椭圆 52"/>
          <p:cNvSpPr/>
          <p:nvPr/>
        </p:nvSpPr>
        <p:spPr>
          <a:xfrm>
            <a:off x="4226580" y="1189171"/>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5837697" y="1493629"/>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3143260" y="1402351"/>
            <a:ext cx="1920268" cy="1920268"/>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11800">
                <a:latin charset="-122" panose="020b0503020204020204" pitchFamily="34" typeface="微软雅黑"/>
                <a:ea charset="-122" panose="020b0503020204020204" pitchFamily="34" typeface="微软雅黑"/>
              </a:rPr>
              <a:t>2</a:t>
            </a:r>
          </a:p>
        </p:txBody>
      </p:sp>
      <p:sp>
        <p:nvSpPr>
          <p:cNvPr id="19" name="椭圆 18"/>
          <p:cNvSpPr/>
          <p:nvPr/>
        </p:nvSpPr>
        <p:spPr>
          <a:xfrm>
            <a:off x="4608300" y="637882"/>
            <a:ext cx="1920268" cy="1920268"/>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11800">
                <a:latin charset="-122" panose="020b0503020204020204" pitchFamily="34" typeface="微软雅黑"/>
                <a:ea charset="-122" panose="020b0503020204020204" pitchFamily="34" typeface="微软雅黑"/>
              </a:rPr>
              <a:t>0</a:t>
            </a:r>
          </a:p>
        </p:txBody>
      </p:sp>
      <p:sp>
        <p:nvSpPr>
          <p:cNvPr id="20" name="椭圆 19"/>
          <p:cNvSpPr/>
          <p:nvPr/>
        </p:nvSpPr>
        <p:spPr>
          <a:xfrm>
            <a:off x="5696111" y="1981155"/>
            <a:ext cx="1920268" cy="1920268"/>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11800">
                <a:latin charset="-122" panose="020b0503020204020204" pitchFamily="34" typeface="微软雅黑"/>
                <a:ea charset="-122" panose="020b0503020204020204" pitchFamily="34" typeface="微软雅黑"/>
              </a:rPr>
              <a:t>1</a:t>
            </a:r>
          </a:p>
        </p:txBody>
      </p:sp>
      <p:sp>
        <p:nvSpPr>
          <p:cNvPr id="21" name="椭圆 20"/>
          <p:cNvSpPr/>
          <p:nvPr/>
        </p:nvSpPr>
        <p:spPr>
          <a:xfrm>
            <a:off x="7082671" y="1106662"/>
            <a:ext cx="1920268" cy="1920268"/>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11800">
                <a:latin charset="-122" panose="020b0503020204020204" pitchFamily="34" typeface="微软雅黑"/>
                <a:ea charset="-122" panose="020b0503020204020204" pitchFamily="34" typeface="微软雅黑"/>
              </a:rPr>
              <a:t>9</a:t>
            </a:r>
          </a:p>
        </p:txBody>
      </p:sp>
      <p:sp>
        <p:nvSpPr>
          <p:cNvPr id="22" name="椭圆 21"/>
          <p:cNvSpPr/>
          <p:nvPr/>
        </p:nvSpPr>
        <p:spPr>
          <a:xfrm>
            <a:off x="7302079" y="535473"/>
            <a:ext cx="330428" cy="330428"/>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7359400" y="3767805"/>
            <a:ext cx="546214" cy="54621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a:off x="3776548" y="565986"/>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847400" y="3692042"/>
            <a:ext cx="432256" cy="432256"/>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flipH="1">
            <a:off x="2598770" y="1567248"/>
            <a:ext cx="228245" cy="228245"/>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flipH="1">
            <a:off x="2279270" y="700165"/>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flipH="1">
            <a:off x="1751750" y="1452922"/>
            <a:ext cx="93232" cy="9323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Freeform 10"/>
          <p:cNvSpPr>
            <a:spLocks noEditPoints="1"/>
          </p:cNvSpPr>
          <p:nvPr/>
        </p:nvSpPr>
        <p:spPr bwMode="auto">
          <a:xfrm>
            <a:off x="4119915" y="5605223"/>
            <a:ext cx="310876" cy="312303"/>
          </a:xfrm>
          <a:custGeom>
            <a:gdLst>
              <a:gd fmla="*/ 245 w 490" name="T0"/>
              <a:gd fmla="*/ 0 h 490" name="T1"/>
              <a:gd fmla="*/ 490 w 490" name="T2"/>
              <a:gd fmla="*/ 245 h 490" name="T3"/>
              <a:gd fmla="*/ 245 w 490" name="T4"/>
              <a:gd fmla="*/ 490 h 490" name="T5"/>
              <a:gd fmla="*/ 0 w 490" name="T6"/>
              <a:gd fmla="*/ 245 h 490" name="T7"/>
              <a:gd fmla="*/ 245 w 490" name="T8"/>
              <a:gd fmla="*/ 0 h 490" name="T9"/>
              <a:gd fmla="*/ 436 w 490" name="T10"/>
              <a:gd fmla="*/ 250 h 490" name="T11"/>
              <a:gd fmla="*/ 427 w 490" name="T12"/>
              <a:gd fmla="*/ 256 h 490" name="T13"/>
              <a:gd fmla="*/ 394 w 490" name="T14"/>
              <a:gd fmla="*/ 256 h 490" name="T15"/>
              <a:gd fmla="*/ 386 w 490" name="T16"/>
              <a:gd fmla="*/ 253 h 490" name="T17"/>
              <a:gd fmla="*/ 245 w 490" name="T18"/>
              <a:gd fmla="*/ 105 h 490" name="T19"/>
              <a:gd fmla="*/ 104 w 490" name="T20"/>
              <a:gd fmla="*/ 253 h 490" name="T21"/>
              <a:gd fmla="*/ 96 w 490" name="T22"/>
              <a:gd fmla="*/ 256 h 490" name="T23"/>
              <a:gd fmla="*/ 63 w 490" name="T24"/>
              <a:gd fmla="*/ 256 h 490" name="T25"/>
              <a:gd fmla="*/ 54 w 490" name="T26"/>
              <a:gd fmla="*/ 250 h 490" name="T27"/>
              <a:gd fmla="*/ 56 w 490" name="T28"/>
              <a:gd fmla="*/ 239 h 490" name="T29"/>
              <a:gd fmla="*/ 236 w 490" name="T30"/>
              <a:gd fmla="*/ 52 h 490" name="T31"/>
              <a:gd fmla="*/ 245 w 490" name="T32"/>
              <a:gd fmla="*/ 48 h 490" name="T33"/>
              <a:gd fmla="*/ 254 w 490" name="T34"/>
              <a:gd fmla="*/ 52 h 490" name="T35"/>
              <a:gd fmla="*/ 434 w 490" name="T36"/>
              <a:gd fmla="*/ 239 h 490" name="T37"/>
              <a:gd fmla="*/ 436 w 490" name="T38"/>
              <a:gd fmla="*/ 250 h 490" name="T39"/>
              <a:gd fmla="*/ 113 w 490" name="T40"/>
              <a:gd fmla="*/ 267 h 490" name="T41"/>
              <a:gd fmla="*/ 113 w 490" name="T42"/>
              <a:gd fmla="*/ 267 h 490" name="T43"/>
              <a:gd fmla="*/ 113 w 490" name="T44"/>
              <a:gd fmla="*/ 379 h 490" name="T45"/>
              <a:gd fmla="*/ 129 w 490" name="T46"/>
              <a:gd fmla="*/ 398 h 490" name="T47"/>
              <a:gd fmla="*/ 202 w 490" name="T48"/>
              <a:gd fmla="*/ 398 h 490" name="T49"/>
              <a:gd fmla="*/ 202 w 490" name="T50"/>
              <a:gd fmla="*/ 276 h 490" name="T51"/>
              <a:gd fmla="*/ 221 w 490" name="T52"/>
              <a:gd fmla="*/ 257 h 490" name="T53"/>
              <a:gd fmla="*/ 269 w 490" name="T54"/>
              <a:gd fmla="*/ 257 h 490" name="T55"/>
              <a:gd fmla="*/ 288 w 490" name="T56"/>
              <a:gd fmla="*/ 276 h 490" name="T57"/>
              <a:gd fmla="*/ 288 w 490" name="T58"/>
              <a:gd fmla="*/ 398 h 490" name="T59"/>
              <a:gd fmla="*/ 361 w 490" name="T60"/>
              <a:gd fmla="*/ 398 h 490" name="T61"/>
              <a:gd fmla="*/ 377 w 490" name="T62"/>
              <a:gd fmla="*/ 379 h 490" name="T63"/>
              <a:gd fmla="*/ 377 w 490" name="T64"/>
              <a:gd fmla="*/ 268 h 490" name="T65"/>
              <a:gd fmla="*/ 245 w 490" name="T66"/>
              <a:gd fmla="*/ 130 h 490" name="T67"/>
              <a:gd fmla="*/ 113 w 490" name="T68"/>
              <a:gd fmla="*/ 267 h 49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0" w="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rgbClr val="00C3D9"/>
          </a:solidFill>
          <a:ln>
            <a:noFill/>
          </a:ln>
          <a:extLst/>
        </p:spPr>
        <p:txBody>
          <a:bodyPr anchor="t" anchorCtr="0" bIns="34281" compatLnSpc="1" lIns="68562" numCol="1" rIns="68562" tIns="34281" vert="horz" wrap="square">
            <a:prstTxWarp prst="textNoShape">
              <a:avLst/>
            </a:prstTxWarp>
          </a:bodyPr>
          <a:lstStyle/>
          <a:p>
            <a:endParaRPr altLang="en-US" lang="zh-CN"/>
          </a:p>
        </p:txBody>
      </p:sp>
      <p:sp>
        <p:nvSpPr>
          <p:cNvPr id="35" name="Rectangle 4"/>
          <p:cNvSpPr txBox="1">
            <a:spLocks noChangeArrowheads="1"/>
          </p:cNvSpPr>
          <p:nvPr/>
        </p:nvSpPr>
        <p:spPr bwMode="auto">
          <a:xfrm>
            <a:off x="4479955" y="5617137"/>
            <a:ext cx="3669602" cy="25657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34281" compatLnSpc="1" lIns="68562" numCol="1" rIns="68562" tIns="34281"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b="0" lang="zh-CN" sz="2100">
                <a:solidFill>
                  <a:schemeClr val="tx1">
                    <a:lumMod val="50000"/>
                    <a:lumOff val="50000"/>
                  </a:schemeClr>
                </a:solidFill>
                <a:latin charset="-122" panose="020b0503020204020204" pitchFamily="34" typeface="微软雅黑"/>
                <a:ea charset="-122" panose="020b0503020204020204" pitchFamily="34" typeface="微软雅黑"/>
              </a:rPr>
              <a:t>这里可以输入公司/团队名称</a:t>
            </a:r>
          </a:p>
        </p:txBody>
      </p:sp>
      <p:sp>
        <p:nvSpPr>
          <p:cNvPr id="36" name="Rectangle 3"/>
          <p:cNvSpPr txBox="1">
            <a:spLocks noChangeArrowheads="1"/>
          </p:cNvSpPr>
          <p:nvPr/>
        </p:nvSpPr>
        <p:spPr bwMode="auto">
          <a:xfrm>
            <a:off x="1616294" y="4640983"/>
            <a:ext cx="8996438" cy="677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mtClean="0" sz="5800">
                <a:solidFill>
                  <a:srgbClr val="00C3D9"/>
                </a:solidFill>
                <a:latin charset="-122" panose="020b0503020204020204" pitchFamily="34" typeface="微软雅黑"/>
                <a:ea charset="-122" panose="020b0503020204020204" pitchFamily="34" typeface="微软雅黑"/>
              </a:rPr>
              <a:t>清新彩色通用PPT模板</a:t>
            </a:r>
          </a:p>
        </p:txBody>
      </p:sp>
      <p:grpSp>
        <p:nvGrpSpPr>
          <p:cNvPr id="7" name="组合 6"/>
          <p:cNvGrpSpPr/>
          <p:nvPr/>
        </p:nvGrpSpPr>
        <p:grpSpPr>
          <a:xfrm>
            <a:off x="2475009" y="6187435"/>
            <a:ext cx="7309443" cy="76200"/>
            <a:chOff x="2475009" y="6173367"/>
            <a:chExt cx="7309443" cy="76200"/>
          </a:xfrm>
        </p:grpSpPr>
        <p:sp>
          <p:nvSpPr>
            <p:cNvPr id="37" name="Rectangle 13"/>
            <p:cNvSpPr/>
            <p:nvPr/>
          </p:nvSpPr>
          <p:spPr>
            <a:xfrm>
              <a:off x="2475009" y="617336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8" name="Rectangle 14"/>
            <p:cNvSpPr/>
            <p:nvPr/>
          </p:nvSpPr>
          <p:spPr>
            <a:xfrm>
              <a:off x="8321412" y="617336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9" name="Rectangle 15"/>
            <p:cNvSpPr/>
            <p:nvPr/>
          </p:nvSpPr>
          <p:spPr>
            <a:xfrm>
              <a:off x="5401089" y="617336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40" name="Rectangle 16"/>
            <p:cNvSpPr/>
            <p:nvPr/>
          </p:nvSpPr>
          <p:spPr>
            <a:xfrm>
              <a:off x="6864129" y="617336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41" name="Rectangle 17"/>
            <p:cNvSpPr/>
            <p:nvPr/>
          </p:nvSpPr>
          <p:spPr>
            <a:xfrm>
              <a:off x="3938049" y="617336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42" name="椭圆 41"/>
          <p:cNvSpPr/>
          <p:nvPr/>
        </p:nvSpPr>
        <p:spPr>
          <a:xfrm>
            <a:off x="3470884" y="3625099"/>
            <a:ext cx="394156" cy="394156"/>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flipH="1">
            <a:off x="2450874" y="2966502"/>
            <a:ext cx="228245" cy="22824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flipH="1">
            <a:off x="1646086" y="2421858"/>
            <a:ext cx="93232" cy="9323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flipH="1">
            <a:off x="1892926" y="3568038"/>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flipH="1">
            <a:off x="9482336" y="1933284"/>
            <a:ext cx="228245" cy="228245"/>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flipH="1">
            <a:off x="9599880" y="776698"/>
            <a:ext cx="93232" cy="9323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flipH="1">
            <a:off x="10265008" y="1693562"/>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8663692" y="3550504"/>
            <a:ext cx="394156" cy="394156"/>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flipH="1">
            <a:off x="9404790" y="2916636"/>
            <a:ext cx="228245" cy="22824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flipH="1">
            <a:off x="10432228" y="2633623"/>
            <a:ext cx="93232" cy="9323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H="1">
            <a:off x="10053327" y="3486475"/>
            <a:ext cx="128180" cy="12818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28306063"/>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100"/>
                                  </p:stCondLst>
                                  <p:childTnLst>
                                    <p:set>
                                      <p:cBhvr>
                                        <p:cTn dur="1" fill="hold" id="6">
                                          <p:stCondLst>
                                            <p:cond delay="0"/>
                                          </p:stCondLst>
                                        </p:cTn>
                                        <p:tgtEl>
                                          <p:spTgt spid="53"/>
                                        </p:tgtEl>
                                        <p:attrNameLst>
                                          <p:attrName>style.visibility</p:attrName>
                                        </p:attrNameLst>
                                      </p:cBhvr>
                                      <p:to>
                                        <p:strVal val="visible"/>
                                      </p:to>
                                    </p:set>
                                    <p:anim calcmode="lin" valueType="num">
                                      <p:cBhvr>
                                        <p:cTn dur="1000" fill="hold" id="7"/>
                                        <p:tgtEl>
                                          <p:spTgt spid="53"/>
                                        </p:tgtEl>
                                        <p:attrNameLst>
                                          <p:attrName>ppt_w</p:attrName>
                                        </p:attrNameLst>
                                      </p:cBhvr>
                                      <p:tavLst>
                                        <p:tav tm="0">
                                          <p:val>
                                            <p:fltVal val="0"/>
                                          </p:val>
                                        </p:tav>
                                        <p:tav tm="100000">
                                          <p:val>
                                            <p:strVal val="#ppt_w"/>
                                          </p:val>
                                        </p:tav>
                                      </p:tavLst>
                                    </p:anim>
                                    <p:anim calcmode="lin" valueType="num">
                                      <p:cBhvr>
                                        <p:cTn dur="1000" fill="hold" id="8"/>
                                        <p:tgtEl>
                                          <p:spTgt spid="53"/>
                                        </p:tgtEl>
                                        <p:attrNameLst>
                                          <p:attrName>ppt_h</p:attrName>
                                        </p:attrNameLst>
                                      </p:cBhvr>
                                      <p:tavLst>
                                        <p:tav tm="0">
                                          <p:val>
                                            <p:fltVal val="0"/>
                                          </p:val>
                                        </p:tav>
                                        <p:tav tm="100000">
                                          <p:val>
                                            <p:strVal val="#ppt_h"/>
                                          </p:val>
                                        </p:tav>
                                      </p:tavLst>
                                    </p:anim>
                                    <p:animEffect filter="fade" transition="in">
                                      <p:cBhvr>
                                        <p:cTn dur="1000" id="9"/>
                                        <p:tgtEl>
                                          <p:spTgt spid="53"/>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6"/>
                                        </p:tgtEl>
                                        <p:attrNameLst>
                                          <p:attrName>style.visibility</p:attrName>
                                        </p:attrNameLst>
                                      </p:cBhvr>
                                      <p:to>
                                        <p:strVal val="visible"/>
                                      </p:to>
                                    </p:set>
                                    <p:anim calcmode="lin" valueType="num">
                                      <p:cBhvr>
                                        <p:cTn dur="1000" fill="hold" id="12"/>
                                        <p:tgtEl>
                                          <p:spTgt spid="16"/>
                                        </p:tgtEl>
                                        <p:attrNameLst>
                                          <p:attrName>ppt_w</p:attrName>
                                        </p:attrNameLst>
                                      </p:cBhvr>
                                      <p:tavLst>
                                        <p:tav tm="0">
                                          <p:val>
                                            <p:fltVal val="0"/>
                                          </p:val>
                                        </p:tav>
                                        <p:tav tm="100000">
                                          <p:val>
                                            <p:strVal val="#ppt_w"/>
                                          </p:val>
                                        </p:tav>
                                      </p:tavLst>
                                    </p:anim>
                                    <p:anim calcmode="lin" valueType="num">
                                      <p:cBhvr>
                                        <p:cTn dur="1000" fill="hold" id="13"/>
                                        <p:tgtEl>
                                          <p:spTgt spid="16"/>
                                        </p:tgtEl>
                                        <p:attrNameLst>
                                          <p:attrName>ppt_h</p:attrName>
                                        </p:attrNameLst>
                                      </p:cBhvr>
                                      <p:tavLst>
                                        <p:tav tm="0">
                                          <p:val>
                                            <p:fltVal val="0"/>
                                          </p:val>
                                        </p:tav>
                                        <p:tav tm="100000">
                                          <p:val>
                                            <p:strVal val="#ppt_h"/>
                                          </p:val>
                                        </p:tav>
                                      </p:tavLst>
                                    </p:anim>
                                    <p:animEffect filter="fade" transition="in">
                                      <p:cBhvr>
                                        <p:cTn dur="1000" id="14"/>
                                        <p:tgtEl>
                                          <p:spTgt spid="16"/>
                                        </p:tgtEl>
                                      </p:cBhvr>
                                    </p:animEffect>
                                  </p:childTnLst>
                                </p:cTn>
                              </p:par>
                              <p:par>
                                <p:cTn fill="hold" grpId="0" id="15" nodeType="withEffect" presetClass="entr" presetID="53" presetSubtype="0">
                                  <p:stCondLst>
                                    <p:cond delay="200"/>
                                  </p:stCondLst>
                                  <p:childTnLst>
                                    <p:set>
                                      <p:cBhvr>
                                        <p:cTn dur="1" fill="hold" id="16">
                                          <p:stCondLst>
                                            <p:cond delay="0"/>
                                          </p:stCondLst>
                                        </p:cTn>
                                        <p:tgtEl>
                                          <p:spTgt spid="17"/>
                                        </p:tgtEl>
                                        <p:attrNameLst>
                                          <p:attrName>style.visibility</p:attrName>
                                        </p:attrNameLst>
                                      </p:cBhvr>
                                      <p:to>
                                        <p:strVal val="visible"/>
                                      </p:to>
                                    </p:set>
                                    <p:anim calcmode="lin" valueType="num">
                                      <p:cBhvr>
                                        <p:cTn dur="1000" fill="hold" id="17"/>
                                        <p:tgtEl>
                                          <p:spTgt spid="17"/>
                                        </p:tgtEl>
                                        <p:attrNameLst>
                                          <p:attrName>ppt_w</p:attrName>
                                        </p:attrNameLst>
                                      </p:cBhvr>
                                      <p:tavLst>
                                        <p:tav tm="0">
                                          <p:val>
                                            <p:fltVal val="0"/>
                                          </p:val>
                                        </p:tav>
                                        <p:tav tm="100000">
                                          <p:val>
                                            <p:strVal val="#ppt_w"/>
                                          </p:val>
                                        </p:tav>
                                      </p:tavLst>
                                    </p:anim>
                                    <p:anim calcmode="lin" valueType="num">
                                      <p:cBhvr>
                                        <p:cTn dur="1000" fill="hold" id="18"/>
                                        <p:tgtEl>
                                          <p:spTgt spid="17"/>
                                        </p:tgtEl>
                                        <p:attrNameLst>
                                          <p:attrName>ppt_h</p:attrName>
                                        </p:attrNameLst>
                                      </p:cBhvr>
                                      <p:tavLst>
                                        <p:tav tm="0">
                                          <p:val>
                                            <p:fltVal val="0"/>
                                          </p:val>
                                        </p:tav>
                                        <p:tav tm="100000">
                                          <p:val>
                                            <p:strVal val="#ppt_h"/>
                                          </p:val>
                                        </p:tav>
                                      </p:tavLst>
                                    </p:anim>
                                    <p:animEffect filter="fade" transition="in">
                                      <p:cBhvr>
                                        <p:cTn dur="1000" id="19"/>
                                        <p:tgtEl>
                                          <p:spTgt spid="17"/>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9"/>
                                        </p:tgtEl>
                                        <p:attrNameLst>
                                          <p:attrName>style.visibility</p:attrName>
                                        </p:attrNameLst>
                                      </p:cBhvr>
                                      <p:to>
                                        <p:strVal val="visible"/>
                                      </p:to>
                                    </p:set>
                                    <p:anim calcmode="lin" valueType="num">
                                      <p:cBhvr>
                                        <p:cTn dur="1000" fill="hold" id="22"/>
                                        <p:tgtEl>
                                          <p:spTgt spid="19"/>
                                        </p:tgtEl>
                                        <p:attrNameLst>
                                          <p:attrName>ppt_w</p:attrName>
                                        </p:attrNameLst>
                                      </p:cBhvr>
                                      <p:tavLst>
                                        <p:tav tm="0">
                                          <p:val>
                                            <p:fltVal val="0"/>
                                          </p:val>
                                        </p:tav>
                                        <p:tav tm="100000">
                                          <p:val>
                                            <p:strVal val="#ppt_w"/>
                                          </p:val>
                                        </p:tav>
                                      </p:tavLst>
                                    </p:anim>
                                    <p:anim calcmode="lin" valueType="num">
                                      <p:cBhvr>
                                        <p:cTn dur="1000" fill="hold" id="23"/>
                                        <p:tgtEl>
                                          <p:spTgt spid="19"/>
                                        </p:tgtEl>
                                        <p:attrNameLst>
                                          <p:attrName>ppt_h</p:attrName>
                                        </p:attrNameLst>
                                      </p:cBhvr>
                                      <p:tavLst>
                                        <p:tav tm="0">
                                          <p:val>
                                            <p:fltVal val="0"/>
                                          </p:val>
                                        </p:tav>
                                        <p:tav tm="100000">
                                          <p:val>
                                            <p:strVal val="#ppt_h"/>
                                          </p:val>
                                        </p:tav>
                                      </p:tavLst>
                                    </p:anim>
                                    <p:animEffect filter="fade" transition="in">
                                      <p:cBhvr>
                                        <p:cTn dur="1000" id="24"/>
                                        <p:tgtEl>
                                          <p:spTgt spid="19"/>
                                        </p:tgtEl>
                                      </p:cBhvr>
                                    </p:animEffect>
                                  </p:childTnLst>
                                </p:cTn>
                              </p:par>
                              <p:par>
                                <p:cTn fill="hold" grpId="0" id="25" nodeType="withEffect" presetClass="entr" presetID="53" presetSubtype="0">
                                  <p:stCondLst>
                                    <p:cond delay="200"/>
                                  </p:stCondLst>
                                  <p:childTnLst>
                                    <p:set>
                                      <p:cBhvr>
                                        <p:cTn dur="1" fill="hold" id="26">
                                          <p:stCondLst>
                                            <p:cond delay="0"/>
                                          </p:stCondLst>
                                        </p:cTn>
                                        <p:tgtEl>
                                          <p:spTgt spid="20"/>
                                        </p:tgtEl>
                                        <p:attrNameLst>
                                          <p:attrName>style.visibility</p:attrName>
                                        </p:attrNameLst>
                                      </p:cBhvr>
                                      <p:to>
                                        <p:strVal val="visible"/>
                                      </p:to>
                                    </p:set>
                                    <p:anim calcmode="lin" valueType="num">
                                      <p:cBhvr>
                                        <p:cTn dur="1000" fill="hold" id="27"/>
                                        <p:tgtEl>
                                          <p:spTgt spid="20"/>
                                        </p:tgtEl>
                                        <p:attrNameLst>
                                          <p:attrName>ppt_w</p:attrName>
                                        </p:attrNameLst>
                                      </p:cBhvr>
                                      <p:tavLst>
                                        <p:tav tm="0">
                                          <p:val>
                                            <p:fltVal val="0"/>
                                          </p:val>
                                        </p:tav>
                                        <p:tav tm="100000">
                                          <p:val>
                                            <p:strVal val="#ppt_w"/>
                                          </p:val>
                                        </p:tav>
                                      </p:tavLst>
                                    </p:anim>
                                    <p:anim calcmode="lin" valueType="num">
                                      <p:cBhvr>
                                        <p:cTn dur="1000" fill="hold" id="28"/>
                                        <p:tgtEl>
                                          <p:spTgt spid="20"/>
                                        </p:tgtEl>
                                        <p:attrNameLst>
                                          <p:attrName>ppt_h</p:attrName>
                                        </p:attrNameLst>
                                      </p:cBhvr>
                                      <p:tavLst>
                                        <p:tav tm="0">
                                          <p:val>
                                            <p:fltVal val="0"/>
                                          </p:val>
                                        </p:tav>
                                        <p:tav tm="100000">
                                          <p:val>
                                            <p:strVal val="#ppt_h"/>
                                          </p:val>
                                        </p:tav>
                                      </p:tavLst>
                                    </p:anim>
                                    <p:animEffect filter="fade" transition="in">
                                      <p:cBhvr>
                                        <p:cTn dur="1000" id="29"/>
                                        <p:tgtEl>
                                          <p:spTgt spid="20"/>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21"/>
                                        </p:tgtEl>
                                        <p:attrNameLst>
                                          <p:attrName>style.visibility</p:attrName>
                                        </p:attrNameLst>
                                      </p:cBhvr>
                                      <p:to>
                                        <p:strVal val="visible"/>
                                      </p:to>
                                    </p:set>
                                    <p:anim calcmode="lin" valueType="num">
                                      <p:cBhvr>
                                        <p:cTn dur="1000" fill="hold" id="32"/>
                                        <p:tgtEl>
                                          <p:spTgt spid="21"/>
                                        </p:tgtEl>
                                        <p:attrNameLst>
                                          <p:attrName>ppt_w</p:attrName>
                                        </p:attrNameLst>
                                      </p:cBhvr>
                                      <p:tavLst>
                                        <p:tav tm="0">
                                          <p:val>
                                            <p:fltVal val="0"/>
                                          </p:val>
                                        </p:tav>
                                        <p:tav tm="100000">
                                          <p:val>
                                            <p:strVal val="#ppt_w"/>
                                          </p:val>
                                        </p:tav>
                                      </p:tavLst>
                                    </p:anim>
                                    <p:anim calcmode="lin" valueType="num">
                                      <p:cBhvr>
                                        <p:cTn dur="1000" fill="hold" id="33"/>
                                        <p:tgtEl>
                                          <p:spTgt spid="21"/>
                                        </p:tgtEl>
                                        <p:attrNameLst>
                                          <p:attrName>ppt_h</p:attrName>
                                        </p:attrNameLst>
                                      </p:cBhvr>
                                      <p:tavLst>
                                        <p:tav tm="0">
                                          <p:val>
                                            <p:fltVal val="0"/>
                                          </p:val>
                                        </p:tav>
                                        <p:tav tm="100000">
                                          <p:val>
                                            <p:strVal val="#ppt_h"/>
                                          </p:val>
                                        </p:tav>
                                      </p:tavLst>
                                    </p:anim>
                                    <p:animEffect filter="fade" transition="in">
                                      <p:cBhvr>
                                        <p:cTn dur="1000" id="34"/>
                                        <p:tgtEl>
                                          <p:spTgt spid="21"/>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2"/>
                                        </p:tgtEl>
                                        <p:attrNameLst>
                                          <p:attrName>style.visibility</p:attrName>
                                        </p:attrNameLst>
                                      </p:cBhvr>
                                      <p:to>
                                        <p:strVal val="visible"/>
                                      </p:to>
                                    </p:set>
                                    <p:anim calcmode="lin" valueType="num">
                                      <p:cBhvr>
                                        <p:cTn dur="1000" fill="hold" id="37"/>
                                        <p:tgtEl>
                                          <p:spTgt spid="22"/>
                                        </p:tgtEl>
                                        <p:attrNameLst>
                                          <p:attrName>ppt_w</p:attrName>
                                        </p:attrNameLst>
                                      </p:cBhvr>
                                      <p:tavLst>
                                        <p:tav tm="0">
                                          <p:val>
                                            <p:fltVal val="0"/>
                                          </p:val>
                                        </p:tav>
                                        <p:tav tm="100000">
                                          <p:val>
                                            <p:strVal val="#ppt_w"/>
                                          </p:val>
                                        </p:tav>
                                      </p:tavLst>
                                    </p:anim>
                                    <p:anim calcmode="lin" valueType="num">
                                      <p:cBhvr>
                                        <p:cTn dur="1000" fill="hold" id="38"/>
                                        <p:tgtEl>
                                          <p:spTgt spid="22"/>
                                        </p:tgtEl>
                                        <p:attrNameLst>
                                          <p:attrName>ppt_h</p:attrName>
                                        </p:attrNameLst>
                                      </p:cBhvr>
                                      <p:tavLst>
                                        <p:tav tm="0">
                                          <p:val>
                                            <p:fltVal val="0"/>
                                          </p:val>
                                        </p:tav>
                                        <p:tav tm="100000">
                                          <p:val>
                                            <p:strVal val="#ppt_h"/>
                                          </p:val>
                                        </p:tav>
                                      </p:tavLst>
                                    </p:anim>
                                    <p:animEffect filter="fade" transition="in">
                                      <p:cBhvr>
                                        <p:cTn dur="1000" id="39"/>
                                        <p:tgtEl>
                                          <p:spTgt spid="22"/>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23"/>
                                        </p:tgtEl>
                                        <p:attrNameLst>
                                          <p:attrName>style.visibility</p:attrName>
                                        </p:attrNameLst>
                                      </p:cBhvr>
                                      <p:to>
                                        <p:strVal val="visible"/>
                                      </p:to>
                                    </p:set>
                                    <p:anim calcmode="lin" valueType="num">
                                      <p:cBhvr>
                                        <p:cTn dur="1000" fill="hold" id="42"/>
                                        <p:tgtEl>
                                          <p:spTgt spid="23"/>
                                        </p:tgtEl>
                                        <p:attrNameLst>
                                          <p:attrName>ppt_w</p:attrName>
                                        </p:attrNameLst>
                                      </p:cBhvr>
                                      <p:tavLst>
                                        <p:tav tm="0">
                                          <p:val>
                                            <p:fltVal val="0"/>
                                          </p:val>
                                        </p:tav>
                                        <p:tav tm="100000">
                                          <p:val>
                                            <p:strVal val="#ppt_w"/>
                                          </p:val>
                                        </p:tav>
                                      </p:tavLst>
                                    </p:anim>
                                    <p:anim calcmode="lin" valueType="num">
                                      <p:cBhvr>
                                        <p:cTn dur="1000" fill="hold" id="43"/>
                                        <p:tgtEl>
                                          <p:spTgt spid="23"/>
                                        </p:tgtEl>
                                        <p:attrNameLst>
                                          <p:attrName>ppt_h</p:attrName>
                                        </p:attrNameLst>
                                      </p:cBhvr>
                                      <p:tavLst>
                                        <p:tav tm="0">
                                          <p:val>
                                            <p:fltVal val="0"/>
                                          </p:val>
                                        </p:tav>
                                        <p:tav tm="100000">
                                          <p:val>
                                            <p:strVal val="#ppt_h"/>
                                          </p:val>
                                        </p:tav>
                                      </p:tavLst>
                                    </p:anim>
                                    <p:animEffect filter="fade" transition="in">
                                      <p:cBhvr>
                                        <p:cTn dur="1000" id="44"/>
                                        <p:tgtEl>
                                          <p:spTgt spid="2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5"/>
                                        </p:tgtEl>
                                        <p:attrNameLst>
                                          <p:attrName>style.visibility</p:attrName>
                                        </p:attrNameLst>
                                      </p:cBhvr>
                                      <p:to>
                                        <p:strVal val="visible"/>
                                      </p:to>
                                    </p:set>
                                    <p:anim calcmode="lin" valueType="num">
                                      <p:cBhvr>
                                        <p:cTn dur="1000" fill="hold" id="47"/>
                                        <p:tgtEl>
                                          <p:spTgt spid="25"/>
                                        </p:tgtEl>
                                        <p:attrNameLst>
                                          <p:attrName>ppt_w</p:attrName>
                                        </p:attrNameLst>
                                      </p:cBhvr>
                                      <p:tavLst>
                                        <p:tav tm="0">
                                          <p:val>
                                            <p:fltVal val="0"/>
                                          </p:val>
                                        </p:tav>
                                        <p:tav tm="100000">
                                          <p:val>
                                            <p:strVal val="#ppt_w"/>
                                          </p:val>
                                        </p:tav>
                                      </p:tavLst>
                                    </p:anim>
                                    <p:anim calcmode="lin" valueType="num">
                                      <p:cBhvr>
                                        <p:cTn dur="1000" fill="hold" id="48"/>
                                        <p:tgtEl>
                                          <p:spTgt spid="25"/>
                                        </p:tgtEl>
                                        <p:attrNameLst>
                                          <p:attrName>ppt_h</p:attrName>
                                        </p:attrNameLst>
                                      </p:cBhvr>
                                      <p:tavLst>
                                        <p:tav tm="0">
                                          <p:val>
                                            <p:fltVal val="0"/>
                                          </p:val>
                                        </p:tav>
                                        <p:tav tm="100000">
                                          <p:val>
                                            <p:strVal val="#ppt_h"/>
                                          </p:val>
                                        </p:tav>
                                      </p:tavLst>
                                    </p:anim>
                                    <p:animEffect filter="fade" transition="in">
                                      <p:cBhvr>
                                        <p:cTn dur="1000" id="49"/>
                                        <p:tgtEl>
                                          <p:spTgt spid="25"/>
                                        </p:tgtEl>
                                      </p:cBhvr>
                                    </p:animEffect>
                                  </p:childTnLst>
                                </p:cTn>
                              </p:par>
                              <p:par>
                                <p:cTn fill="hold" grpId="0" id="50" nodeType="withEffect" presetClass="entr" presetID="53" presetSubtype="0">
                                  <p:stCondLst>
                                    <p:cond delay="200"/>
                                  </p:stCondLst>
                                  <p:childTnLst>
                                    <p:set>
                                      <p:cBhvr>
                                        <p:cTn dur="1" fill="hold" id="51">
                                          <p:stCondLst>
                                            <p:cond delay="0"/>
                                          </p:stCondLst>
                                        </p:cTn>
                                        <p:tgtEl>
                                          <p:spTgt spid="26"/>
                                        </p:tgtEl>
                                        <p:attrNameLst>
                                          <p:attrName>style.visibility</p:attrName>
                                        </p:attrNameLst>
                                      </p:cBhvr>
                                      <p:to>
                                        <p:strVal val="visible"/>
                                      </p:to>
                                    </p:set>
                                    <p:anim calcmode="lin" valueType="num">
                                      <p:cBhvr>
                                        <p:cTn dur="1000" fill="hold" id="52"/>
                                        <p:tgtEl>
                                          <p:spTgt spid="26"/>
                                        </p:tgtEl>
                                        <p:attrNameLst>
                                          <p:attrName>ppt_w</p:attrName>
                                        </p:attrNameLst>
                                      </p:cBhvr>
                                      <p:tavLst>
                                        <p:tav tm="0">
                                          <p:val>
                                            <p:fltVal val="0"/>
                                          </p:val>
                                        </p:tav>
                                        <p:tav tm="100000">
                                          <p:val>
                                            <p:strVal val="#ppt_w"/>
                                          </p:val>
                                        </p:tav>
                                      </p:tavLst>
                                    </p:anim>
                                    <p:anim calcmode="lin" valueType="num">
                                      <p:cBhvr>
                                        <p:cTn dur="1000" fill="hold" id="53"/>
                                        <p:tgtEl>
                                          <p:spTgt spid="26"/>
                                        </p:tgtEl>
                                        <p:attrNameLst>
                                          <p:attrName>ppt_h</p:attrName>
                                        </p:attrNameLst>
                                      </p:cBhvr>
                                      <p:tavLst>
                                        <p:tav tm="0">
                                          <p:val>
                                            <p:fltVal val="0"/>
                                          </p:val>
                                        </p:tav>
                                        <p:tav tm="100000">
                                          <p:val>
                                            <p:strVal val="#ppt_h"/>
                                          </p:val>
                                        </p:tav>
                                      </p:tavLst>
                                    </p:anim>
                                    <p:animEffect filter="fade" transition="in">
                                      <p:cBhvr>
                                        <p:cTn dur="1000" id="54"/>
                                        <p:tgtEl>
                                          <p:spTgt spid="26"/>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27"/>
                                        </p:tgtEl>
                                        <p:attrNameLst>
                                          <p:attrName>style.visibility</p:attrName>
                                        </p:attrNameLst>
                                      </p:cBhvr>
                                      <p:to>
                                        <p:strVal val="visible"/>
                                      </p:to>
                                    </p:set>
                                    <p:anim calcmode="lin" valueType="num">
                                      <p:cBhvr>
                                        <p:cTn dur="1000" fill="hold" id="57"/>
                                        <p:tgtEl>
                                          <p:spTgt spid="27"/>
                                        </p:tgtEl>
                                        <p:attrNameLst>
                                          <p:attrName>ppt_w</p:attrName>
                                        </p:attrNameLst>
                                      </p:cBhvr>
                                      <p:tavLst>
                                        <p:tav tm="0">
                                          <p:val>
                                            <p:fltVal val="0"/>
                                          </p:val>
                                        </p:tav>
                                        <p:tav tm="100000">
                                          <p:val>
                                            <p:strVal val="#ppt_w"/>
                                          </p:val>
                                        </p:tav>
                                      </p:tavLst>
                                    </p:anim>
                                    <p:anim calcmode="lin" valueType="num">
                                      <p:cBhvr>
                                        <p:cTn dur="1000" fill="hold" id="58"/>
                                        <p:tgtEl>
                                          <p:spTgt spid="27"/>
                                        </p:tgtEl>
                                        <p:attrNameLst>
                                          <p:attrName>ppt_h</p:attrName>
                                        </p:attrNameLst>
                                      </p:cBhvr>
                                      <p:tavLst>
                                        <p:tav tm="0">
                                          <p:val>
                                            <p:fltVal val="0"/>
                                          </p:val>
                                        </p:tav>
                                        <p:tav tm="100000">
                                          <p:val>
                                            <p:strVal val="#ppt_h"/>
                                          </p:val>
                                        </p:tav>
                                      </p:tavLst>
                                    </p:anim>
                                    <p:animEffect filter="fade" transition="in">
                                      <p:cBhvr>
                                        <p:cTn dur="1000" id="59"/>
                                        <p:tgtEl>
                                          <p:spTgt spid="27"/>
                                        </p:tgtEl>
                                      </p:cBhvr>
                                    </p:animEffect>
                                  </p:childTnLst>
                                </p:cTn>
                              </p:par>
                              <p:par>
                                <p:cTn fill="hold" grpId="0" id="60" nodeType="withEffect" presetClass="entr" presetID="53" presetSubtype="0">
                                  <p:stCondLst>
                                    <p:cond delay="100"/>
                                  </p:stCondLst>
                                  <p:childTnLst>
                                    <p:set>
                                      <p:cBhvr>
                                        <p:cTn dur="1" fill="hold" id="61">
                                          <p:stCondLst>
                                            <p:cond delay="0"/>
                                          </p:stCondLst>
                                        </p:cTn>
                                        <p:tgtEl>
                                          <p:spTgt spid="28"/>
                                        </p:tgtEl>
                                        <p:attrNameLst>
                                          <p:attrName>style.visibility</p:attrName>
                                        </p:attrNameLst>
                                      </p:cBhvr>
                                      <p:to>
                                        <p:strVal val="visible"/>
                                      </p:to>
                                    </p:set>
                                    <p:anim calcmode="lin" valueType="num">
                                      <p:cBhvr>
                                        <p:cTn dur="1000" fill="hold" id="62"/>
                                        <p:tgtEl>
                                          <p:spTgt spid="28"/>
                                        </p:tgtEl>
                                        <p:attrNameLst>
                                          <p:attrName>ppt_w</p:attrName>
                                        </p:attrNameLst>
                                      </p:cBhvr>
                                      <p:tavLst>
                                        <p:tav tm="0">
                                          <p:val>
                                            <p:fltVal val="0"/>
                                          </p:val>
                                        </p:tav>
                                        <p:tav tm="100000">
                                          <p:val>
                                            <p:strVal val="#ppt_w"/>
                                          </p:val>
                                        </p:tav>
                                      </p:tavLst>
                                    </p:anim>
                                    <p:anim calcmode="lin" valueType="num">
                                      <p:cBhvr>
                                        <p:cTn dur="1000" fill="hold" id="63"/>
                                        <p:tgtEl>
                                          <p:spTgt spid="28"/>
                                        </p:tgtEl>
                                        <p:attrNameLst>
                                          <p:attrName>ppt_h</p:attrName>
                                        </p:attrNameLst>
                                      </p:cBhvr>
                                      <p:tavLst>
                                        <p:tav tm="0">
                                          <p:val>
                                            <p:fltVal val="0"/>
                                          </p:val>
                                        </p:tav>
                                        <p:tav tm="100000">
                                          <p:val>
                                            <p:strVal val="#ppt_h"/>
                                          </p:val>
                                        </p:tav>
                                      </p:tavLst>
                                    </p:anim>
                                    <p:animEffect filter="fade" transition="in">
                                      <p:cBhvr>
                                        <p:cTn dur="1000" id="64"/>
                                        <p:tgtEl>
                                          <p:spTgt spid="28"/>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9"/>
                                        </p:tgtEl>
                                        <p:attrNameLst>
                                          <p:attrName>style.visibility</p:attrName>
                                        </p:attrNameLst>
                                      </p:cBhvr>
                                      <p:to>
                                        <p:strVal val="visible"/>
                                      </p:to>
                                    </p:set>
                                    <p:anim calcmode="lin" valueType="num">
                                      <p:cBhvr>
                                        <p:cTn dur="1000" fill="hold" id="67"/>
                                        <p:tgtEl>
                                          <p:spTgt spid="29"/>
                                        </p:tgtEl>
                                        <p:attrNameLst>
                                          <p:attrName>ppt_w</p:attrName>
                                        </p:attrNameLst>
                                      </p:cBhvr>
                                      <p:tavLst>
                                        <p:tav tm="0">
                                          <p:val>
                                            <p:fltVal val="0"/>
                                          </p:val>
                                        </p:tav>
                                        <p:tav tm="100000">
                                          <p:val>
                                            <p:strVal val="#ppt_w"/>
                                          </p:val>
                                        </p:tav>
                                      </p:tavLst>
                                    </p:anim>
                                    <p:anim calcmode="lin" valueType="num">
                                      <p:cBhvr>
                                        <p:cTn dur="1000" fill="hold" id="68"/>
                                        <p:tgtEl>
                                          <p:spTgt spid="29"/>
                                        </p:tgtEl>
                                        <p:attrNameLst>
                                          <p:attrName>ppt_h</p:attrName>
                                        </p:attrNameLst>
                                      </p:cBhvr>
                                      <p:tavLst>
                                        <p:tav tm="0">
                                          <p:val>
                                            <p:fltVal val="0"/>
                                          </p:val>
                                        </p:tav>
                                        <p:tav tm="100000">
                                          <p:val>
                                            <p:strVal val="#ppt_h"/>
                                          </p:val>
                                        </p:tav>
                                      </p:tavLst>
                                    </p:anim>
                                    <p:animEffect filter="fade" transition="in">
                                      <p:cBhvr>
                                        <p:cTn dur="1000" id="69"/>
                                        <p:tgtEl>
                                          <p:spTgt spid="29"/>
                                        </p:tgtEl>
                                      </p:cBhvr>
                                    </p:animEffect>
                                  </p:childTnLst>
                                </p:cTn>
                              </p:par>
                              <p:par>
                                <p:cTn fill="hold" grpId="0" id="70" nodeType="withEffect" presetClass="entr" presetID="53" presetSubtype="0">
                                  <p:stCondLst>
                                    <p:cond delay="200"/>
                                  </p:stCondLst>
                                  <p:childTnLst>
                                    <p:set>
                                      <p:cBhvr>
                                        <p:cTn dur="1" fill="hold" id="71">
                                          <p:stCondLst>
                                            <p:cond delay="0"/>
                                          </p:stCondLst>
                                        </p:cTn>
                                        <p:tgtEl>
                                          <p:spTgt spid="42"/>
                                        </p:tgtEl>
                                        <p:attrNameLst>
                                          <p:attrName>style.visibility</p:attrName>
                                        </p:attrNameLst>
                                      </p:cBhvr>
                                      <p:to>
                                        <p:strVal val="visible"/>
                                      </p:to>
                                    </p:set>
                                    <p:anim calcmode="lin" valueType="num">
                                      <p:cBhvr>
                                        <p:cTn dur="1000" fill="hold" id="72"/>
                                        <p:tgtEl>
                                          <p:spTgt spid="42"/>
                                        </p:tgtEl>
                                        <p:attrNameLst>
                                          <p:attrName>ppt_w</p:attrName>
                                        </p:attrNameLst>
                                      </p:cBhvr>
                                      <p:tavLst>
                                        <p:tav tm="0">
                                          <p:val>
                                            <p:fltVal val="0"/>
                                          </p:val>
                                        </p:tav>
                                        <p:tav tm="100000">
                                          <p:val>
                                            <p:strVal val="#ppt_w"/>
                                          </p:val>
                                        </p:tav>
                                      </p:tavLst>
                                    </p:anim>
                                    <p:anim calcmode="lin" valueType="num">
                                      <p:cBhvr>
                                        <p:cTn dur="1000" fill="hold" id="73"/>
                                        <p:tgtEl>
                                          <p:spTgt spid="42"/>
                                        </p:tgtEl>
                                        <p:attrNameLst>
                                          <p:attrName>ppt_h</p:attrName>
                                        </p:attrNameLst>
                                      </p:cBhvr>
                                      <p:tavLst>
                                        <p:tav tm="0">
                                          <p:val>
                                            <p:fltVal val="0"/>
                                          </p:val>
                                        </p:tav>
                                        <p:tav tm="100000">
                                          <p:val>
                                            <p:strVal val="#ppt_h"/>
                                          </p:val>
                                        </p:tav>
                                      </p:tavLst>
                                    </p:anim>
                                    <p:animEffect filter="fade" transition="in">
                                      <p:cBhvr>
                                        <p:cTn dur="1000" id="74"/>
                                        <p:tgtEl>
                                          <p:spTgt spid="42"/>
                                        </p:tgtEl>
                                      </p:cBhvr>
                                    </p:animEffect>
                                  </p:childTnLst>
                                </p:cTn>
                              </p:par>
                              <p:par>
                                <p:cTn fill="hold" grpId="0" id="75" nodeType="withEffect" presetClass="entr" presetID="53" presetSubtype="0">
                                  <p:stCondLst>
                                    <p:cond delay="200"/>
                                  </p:stCondLst>
                                  <p:childTnLst>
                                    <p:set>
                                      <p:cBhvr>
                                        <p:cTn dur="1" fill="hold" id="76">
                                          <p:stCondLst>
                                            <p:cond delay="0"/>
                                          </p:stCondLst>
                                        </p:cTn>
                                        <p:tgtEl>
                                          <p:spTgt spid="43"/>
                                        </p:tgtEl>
                                        <p:attrNameLst>
                                          <p:attrName>style.visibility</p:attrName>
                                        </p:attrNameLst>
                                      </p:cBhvr>
                                      <p:to>
                                        <p:strVal val="visible"/>
                                      </p:to>
                                    </p:set>
                                    <p:anim calcmode="lin" valueType="num">
                                      <p:cBhvr>
                                        <p:cTn dur="1000" fill="hold" id="77"/>
                                        <p:tgtEl>
                                          <p:spTgt spid="43"/>
                                        </p:tgtEl>
                                        <p:attrNameLst>
                                          <p:attrName>ppt_w</p:attrName>
                                        </p:attrNameLst>
                                      </p:cBhvr>
                                      <p:tavLst>
                                        <p:tav tm="0">
                                          <p:val>
                                            <p:fltVal val="0"/>
                                          </p:val>
                                        </p:tav>
                                        <p:tav tm="100000">
                                          <p:val>
                                            <p:strVal val="#ppt_w"/>
                                          </p:val>
                                        </p:tav>
                                      </p:tavLst>
                                    </p:anim>
                                    <p:anim calcmode="lin" valueType="num">
                                      <p:cBhvr>
                                        <p:cTn dur="1000" fill="hold" id="78"/>
                                        <p:tgtEl>
                                          <p:spTgt spid="43"/>
                                        </p:tgtEl>
                                        <p:attrNameLst>
                                          <p:attrName>ppt_h</p:attrName>
                                        </p:attrNameLst>
                                      </p:cBhvr>
                                      <p:tavLst>
                                        <p:tav tm="0">
                                          <p:val>
                                            <p:fltVal val="0"/>
                                          </p:val>
                                        </p:tav>
                                        <p:tav tm="100000">
                                          <p:val>
                                            <p:strVal val="#ppt_h"/>
                                          </p:val>
                                        </p:tav>
                                      </p:tavLst>
                                    </p:anim>
                                    <p:animEffect filter="fade" transition="in">
                                      <p:cBhvr>
                                        <p:cTn dur="1000" id="79"/>
                                        <p:tgtEl>
                                          <p:spTgt spid="43"/>
                                        </p:tgtEl>
                                      </p:cBhvr>
                                    </p:animEffect>
                                  </p:childTnLst>
                                </p:cTn>
                              </p:par>
                              <p:par>
                                <p:cTn fill="hold" grpId="0" id="80" nodeType="withEffect" presetClass="entr" presetID="53" presetSubtype="0">
                                  <p:stCondLst>
                                    <p:cond delay="300"/>
                                  </p:stCondLst>
                                  <p:childTnLst>
                                    <p:set>
                                      <p:cBhvr>
                                        <p:cTn dur="1" fill="hold" id="81">
                                          <p:stCondLst>
                                            <p:cond delay="0"/>
                                          </p:stCondLst>
                                        </p:cTn>
                                        <p:tgtEl>
                                          <p:spTgt spid="44"/>
                                        </p:tgtEl>
                                        <p:attrNameLst>
                                          <p:attrName>style.visibility</p:attrName>
                                        </p:attrNameLst>
                                      </p:cBhvr>
                                      <p:to>
                                        <p:strVal val="visible"/>
                                      </p:to>
                                    </p:set>
                                    <p:anim calcmode="lin" valueType="num">
                                      <p:cBhvr>
                                        <p:cTn dur="1000" fill="hold" id="82"/>
                                        <p:tgtEl>
                                          <p:spTgt spid="44"/>
                                        </p:tgtEl>
                                        <p:attrNameLst>
                                          <p:attrName>ppt_w</p:attrName>
                                        </p:attrNameLst>
                                      </p:cBhvr>
                                      <p:tavLst>
                                        <p:tav tm="0">
                                          <p:val>
                                            <p:fltVal val="0"/>
                                          </p:val>
                                        </p:tav>
                                        <p:tav tm="100000">
                                          <p:val>
                                            <p:strVal val="#ppt_w"/>
                                          </p:val>
                                        </p:tav>
                                      </p:tavLst>
                                    </p:anim>
                                    <p:anim calcmode="lin" valueType="num">
                                      <p:cBhvr>
                                        <p:cTn dur="1000" fill="hold" id="83"/>
                                        <p:tgtEl>
                                          <p:spTgt spid="44"/>
                                        </p:tgtEl>
                                        <p:attrNameLst>
                                          <p:attrName>ppt_h</p:attrName>
                                        </p:attrNameLst>
                                      </p:cBhvr>
                                      <p:tavLst>
                                        <p:tav tm="0">
                                          <p:val>
                                            <p:fltVal val="0"/>
                                          </p:val>
                                        </p:tav>
                                        <p:tav tm="100000">
                                          <p:val>
                                            <p:strVal val="#ppt_h"/>
                                          </p:val>
                                        </p:tav>
                                      </p:tavLst>
                                    </p:anim>
                                    <p:animEffect filter="fade" transition="in">
                                      <p:cBhvr>
                                        <p:cTn dur="1000" id="84"/>
                                        <p:tgtEl>
                                          <p:spTgt spid="44"/>
                                        </p:tgtEl>
                                      </p:cBhvr>
                                    </p:animEffect>
                                  </p:childTnLst>
                                </p:cTn>
                              </p:par>
                              <p:par>
                                <p:cTn fill="hold" grpId="0" id="85" nodeType="withEffect" presetClass="entr" presetID="53" presetSubtype="0">
                                  <p:stCondLst>
                                    <p:cond delay="100"/>
                                  </p:stCondLst>
                                  <p:childTnLst>
                                    <p:set>
                                      <p:cBhvr>
                                        <p:cTn dur="1" fill="hold" id="86">
                                          <p:stCondLst>
                                            <p:cond delay="0"/>
                                          </p:stCondLst>
                                        </p:cTn>
                                        <p:tgtEl>
                                          <p:spTgt spid="45"/>
                                        </p:tgtEl>
                                        <p:attrNameLst>
                                          <p:attrName>style.visibility</p:attrName>
                                        </p:attrNameLst>
                                      </p:cBhvr>
                                      <p:to>
                                        <p:strVal val="visible"/>
                                      </p:to>
                                    </p:set>
                                    <p:anim calcmode="lin" valueType="num">
                                      <p:cBhvr>
                                        <p:cTn dur="1000" fill="hold" id="87"/>
                                        <p:tgtEl>
                                          <p:spTgt spid="45"/>
                                        </p:tgtEl>
                                        <p:attrNameLst>
                                          <p:attrName>ppt_w</p:attrName>
                                        </p:attrNameLst>
                                      </p:cBhvr>
                                      <p:tavLst>
                                        <p:tav tm="0">
                                          <p:val>
                                            <p:fltVal val="0"/>
                                          </p:val>
                                        </p:tav>
                                        <p:tav tm="100000">
                                          <p:val>
                                            <p:strVal val="#ppt_w"/>
                                          </p:val>
                                        </p:tav>
                                      </p:tavLst>
                                    </p:anim>
                                    <p:anim calcmode="lin" valueType="num">
                                      <p:cBhvr>
                                        <p:cTn dur="1000" fill="hold" id="88"/>
                                        <p:tgtEl>
                                          <p:spTgt spid="45"/>
                                        </p:tgtEl>
                                        <p:attrNameLst>
                                          <p:attrName>ppt_h</p:attrName>
                                        </p:attrNameLst>
                                      </p:cBhvr>
                                      <p:tavLst>
                                        <p:tav tm="0">
                                          <p:val>
                                            <p:fltVal val="0"/>
                                          </p:val>
                                        </p:tav>
                                        <p:tav tm="100000">
                                          <p:val>
                                            <p:strVal val="#ppt_h"/>
                                          </p:val>
                                        </p:tav>
                                      </p:tavLst>
                                    </p:anim>
                                    <p:animEffect filter="fade" transition="in">
                                      <p:cBhvr>
                                        <p:cTn dur="1000" id="89"/>
                                        <p:tgtEl>
                                          <p:spTgt spid="45"/>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46"/>
                                        </p:tgtEl>
                                        <p:attrNameLst>
                                          <p:attrName>style.visibility</p:attrName>
                                        </p:attrNameLst>
                                      </p:cBhvr>
                                      <p:to>
                                        <p:strVal val="visible"/>
                                      </p:to>
                                    </p:set>
                                    <p:anim calcmode="lin" valueType="num">
                                      <p:cBhvr>
                                        <p:cTn dur="1000" fill="hold" id="92"/>
                                        <p:tgtEl>
                                          <p:spTgt spid="46"/>
                                        </p:tgtEl>
                                        <p:attrNameLst>
                                          <p:attrName>ppt_w</p:attrName>
                                        </p:attrNameLst>
                                      </p:cBhvr>
                                      <p:tavLst>
                                        <p:tav tm="0">
                                          <p:val>
                                            <p:fltVal val="0"/>
                                          </p:val>
                                        </p:tav>
                                        <p:tav tm="100000">
                                          <p:val>
                                            <p:strVal val="#ppt_w"/>
                                          </p:val>
                                        </p:tav>
                                      </p:tavLst>
                                    </p:anim>
                                    <p:anim calcmode="lin" valueType="num">
                                      <p:cBhvr>
                                        <p:cTn dur="1000" fill="hold" id="93"/>
                                        <p:tgtEl>
                                          <p:spTgt spid="46"/>
                                        </p:tgtEl>
                                        <p:attrNameLst>
                                          <p:attrName>ppt_h</p:attrName>
                                        </p:attrNameLst>
                                      </p:cBhvr>
                                      <p:tavLst>
                                        <p:tav tm="0">
                                          <p:val>
                                            <p:fltVal val="0"/>
                                          </p:val>
                                        </p:tav>
                                        <p:tav tm="100000">
                                          <p:val>
                                            <p:strVal val="#ppt_h"/>
                                          </p:val>
                                        </p:tav>
                                      </p:tavLst>
                                    </p:anim>
                                    <p:animEffect filter="fade" transition="in">
                                      <p:cBhvr>
                                        <p:cTn dur="1000" id="94"/>
                                        <p:tgtEl>
                                          <p:spTgt spid="46"/>
                                        </p:tgtEl>
                                      </p:cBhvr>
                                    </p:animEffect>
                                  </p:childTnLst>
                                </p:cTn>
                              </p:par>
                              <p:par>
                                <p:cTn fill="hold" grpId="0" id="95" nodeType="withEffect" presetClass="entr" presetID="53" presetSubtype="0">
                                  <p:stCondLst>
                                    <p:cond delay="0"/>
                                  </p:stCondLst>
                                  <p:childTnLst>
                                    <p:set>
                                      <p:cBhvr>
                                        <p:cTn dur="1" fill="hold" id="96">
                                          <p:stCondLst>
                                            <p:cond delay="0"/>
                                          </p:stCondLst>
                                        </p:cTn>
                                        <p:tgtEl>
                                          <p:spTgt spid="47"/>
                                        </p:tgtEl>
                                        <p:attrNameLst>
                                          <p:attrName>style.visibility</p:attrName>
                                        </p:attrNameLst>
                                      </p:cBhvr>
                                      <p:to>
                                        <p:strVal val="visible"/>
                                      </p:to>
                                    </p:set>
                                    <p:anim calcmode="lin" valueType="num">
                                      <p:cBhvr>
                                        <p:cTn dur="1000" fill="hold" id="97"/>
                                        <p:tgtEl>
                                          <p:spTgt spid="47"/>
                                        </p:tgtEl>
                                        <p:attrNameLst>
                                          <p:attrName>ppt_w</p:attrName>
                                        </p:attrNameLst>
                                      </p:cBhvr>
                                      <p:tavLst>
                                        <p:tav tm="0">
                                          <p:val>
                                            <p:fltVal val="0"/>
                                          </p:val>
                                        </p:tav>
                                        <p:tav tm="100000">
                                          <p:val>
                                            <p:strVal val="#ppt_w"/>
                                          </p:val>
                                        </p:tav>
                                      </p:tavLst>
                                    </p:anim>
                                    <p:anim calcmode="lin" valueType="num">
                                      <p:cBhvr>
                                        <p:cTn dur="1000" fill="hold" id="98"/>
                                        <p:tgtEl>
                                          <p:spTgt spid="47"/>
                                        </p:tgtEl>
                                        <p:attrNameLst>
                                          <p:attrName>ppt_h</p:attrName>
                                        </p:attrNameLst>
                                      </p:cBhvr>
                                      <p:tavLst>
                                        <p:tav tm="0">
                                          <p:val>
                                            <p:fltVal val="0"/>
                                          </p:val>
                                        </p:tav>
                                        <p:tav tm="100000">
                                          <p:val>
                                            <p:strVal val="#ppt_h"/>
                                          </p:val>
                                        </p:tav>
                                      </p:tavLst>
                                    </p:anim>
                                    <p:animEffect filter="fade" transition="in">
                                      <p:cBhvr>
                                        <p:cTn dur="1000" id="99"/>
                                        <p:tgtEl>
                                          <p:spTgt spid="47"/>
                                        </p:tgtEl>
                                      </p:cBhvr>
                                    </p:animEffect>
                                  </p:childTnLst>
                                </p:cTn>
                              </p:par>
                              <p:par>
                                <p:cTn fill="hold" grpId="0" id="100" nodeType="withEffect" presetClass="entr" presetID="53" presetSubtype="0">
                                  <p:stCondLst>
                                    <p:cond delay="300"/>
                                  </p:stCondLst>
                                  <p:childTnLst>
                                    <p:set>
                                      <p:cBhvr>
                                        <p:cTn dur="1" fill="hold" id="101">
                                          <p:stCondLst>
                                            <p:cond delay="0"/>
                                          </p:stCondLst>
                                        </p:cTn>
                                        <p:tgtEl>
                                          <p:spTgt spid="48"/>
                                        </p:tgtEl>
                                        <p:attrNameLst>
                                          <p:attrName>style.visibility</p:attrName>
                                        </p:attrNameLst>
                                      </p:cBhvr>
                                      <p:to>
                                        <p:strVal val="visible"/>
                                      </p:to>
                                    </p:set>
                                    <p:anim calcmode="lin" valueType="num">
                                      <p:cBhvr>
                                        <p:cTn dur="1000" fill="hold" id="102"/>
                                        <p:tgtEl>
                                          <p:spTgt spid="48"/>
                                        </p:tgtEl>
                                        <p:attrNameLst>
                                          <p:attrName>ppt_w</p:attrName>
                                        </p:attrNameLst>
                                      </p:cBhvr>
                                      <p:tavLst>
                                        <p:tav tm="0">
                                          <p:val>
                                            <p:fltVal val="0"/>
                                          </p:val>
                                        </p:tav>
                                        <p:tav tm="100000">
                                          <p:val>
                                            <p:strVal val="#ppt_w"/>
                                          </p:val>
                                        </p:tav>
                                      </p:tavLst>
                                    </p:anim>
                                    <p:anim calcmode="lin" valueType="num">
                                      <p:cBhvr>
                                        <p:cTn dur="1000" fill="hold" id="103"/>
                                        <p:tgtEl>
                                          <p:spTgt spid="48"/>
                                        </p:tgtEl>
                                        <p:attrNameLst>
                                          <p:attrName>ppt_h</p:attrName>
                                        </p:attrNameLst>
                                      </p:cBhvr>
                                      <p:tavLst>
                                        <p:tav tm="0">
                                          <p:val>
                                            <p:fltVal val="0"/>
                                          </p:val>
                                        </p:tav>
                                        <p:tav tm="100000">
                                          <p:val>
                                            <p:strVal val="#ppt_h"/>
                                          </p:val>
                                        </p:tav>
                                      </p:tavLst>
                                    </p:anim>
                                    <p:animEffect filter="fade" transition="in">
                                      <p:cBhvr>
                                        <p:cTn dur="1000" id="104"/>
                                        <p:tgtEl>
                                          <p:spTgt spid="48"/>
                                        </p:tgtEl>
                                      </p:cBhvr>
                                    </p:animEffect>
                                  </p:childTnLst>
                                </p:cTn>
                              </p:par>
                              <p:par>
                                <p:cTn fill="hold" grpId="0" id="105" nodeType="withEffect" presetClass="entr" presetID="53" presetSubtype="0">
                                  <p:stCondLst>
                                    <p:cond delay="100"/>
                                  </p:stCondLst>
                                  <p:childTnLst>
                                    <p:set>
                                      <p:cBhvr>
                                        <p:cTn dur="1" fill="hold" id="106">
                                          <p:stCondLst>
                                            <p:cond delay="0"/>
                                          </p:stCondLst>
                                        </p:cTn>
                                        <p:tgtEl>
                                          <p:spTgt spid="49"/>
                                        </p:tgtEl>
                                        <p:attrNameLst>
                                          <p:attrName>style.visibility</p:attrName>
                                        </p:attrNameLst>
                                      </p:cBhvr>
                                      <p:to>
                                        <p:strVal val="visible"/>
                                      </p:to>
                                    </p:set>
                                    <p:anim calcmode="lin" valueType="num">
                                      <p:cBhvr>
                                        <p:cTn dur="1000" fill="hold" id="107"/>
                                        <p:tgtEl>
                                          <p:spTgt spid="49"/>
                                        </p:tgtEl>
                                        <p:attrNameLst>
                                          <p:attrName>ppt_w</p:attrName>
                                        </p:attrNameLst>
                                      </p:cBhvr>
                                      <p:tavLst>
                                        <p:tav tm="0">
                                          <p:val>
                                            <p:fltVal val="0"/>
                                          </p:val>
                                        </p:tav>
                                        <p:tav tm="100000">
                                          <p:val>
                                            <p:strVal val="#ppt_w"/>
                                          </p:val>
                                        </p:tav>
                                      </p:tavLst>
                                    </p:anim>
                                    <p:anim calcmode="lin" valueType="num">
                                      <p:cBhvr>
                                        <p:cTn dur="1000" fill="hold" id="108"/>
                                        <p:tgtEl>
                                          <p:spTgt spid="49"/>
                                        </p:tgtEl>
                                        <p:attrNameLst>
                                          <p:attrName>ppt_h</p:attrName>
                                        </p:attrNameLst>
                                      </p:cBhvr>
                                      <p:tavLst>
                                        <p:tav tm="0">
                                          <p:val>
                                            <p:fltVal val="0"/>
                                          </p:val>
                                        </p:tav>
                                        <p:tav tm="100000">
                                          <p:val>
                                            <p:strVal val="#ppt_h"/>
                                          </p:val>
                                        </p:tav>
                                      </p:tavLst>
                                    </p:anim>
                                    <p:animEffect filter="fade" transition="in">
                                      <p:cBhvr>
                                        <p:cTn dur="1000" id="109"/>
                                        <p:tgtEl>
                                          <p:spTgt spid="49"/>
                                        </p:tgtEl>
                                      </p:cBhvr>
                                    </p:animEffect>
                                  </p:childTnLst>
                                </p:cTn>
                              </p:par>
                              <p:par>
                                <p:cTn fill="hold" grpId="0" id="110" nodeType="withEffect" presetClass="entr" presetID="53" presetSubtype="0">
                                  <p:stCondLst>
                                    <p:cond delay="0"/>
                                  </p:stCondLst>
                                  <p:childTnLst>
                                    <p:set>
                                      <p:cBhvr>
                                        <p:cTn dur="1" fill="hold" id="111">
                                          <p:stCondLst>
                                            <p:cond delay="0"/>
                                          </p:stCondLst>
                                        </p:cTn>
                                        <p:tgtEl>
                                          <p:spTgt spid="50"/>
                                        </p:tgtEl>
                                        <p:attrNameLst>
                                          <p:attrName>style.visibility</p:attrName>
                                        </p:attrNameLst>
                                      </p:cBhvr>
                                      <p:to>
                                        <p:strVal val="visible"/>
                                      </p:to>
                                    </p:set>
                                    <p:anim calcmode="lin" valueType="num">
                                      <p:cBhvr>
                                        <p:cTn dur="1000" fill="hold" id="112"/>
                                        <p:tgtEl>
                                          <p:spTgt spid="50"/>
                                        </p:tgtEl>
                                        <p:attrNameLst>
                                          <p:attrName>ppt_w</p:attrName>
                                        </p:attrNameLst>
                                      </p:cBhvr>
                                      <p:tavLst>
                                        <p:tav tm="0">
                                          <p:val>
                                            <p:fltVal val="0"/>
                                          </p:val>
                                        </p:tav>
                                        <p:tav tm="100000">
                                          <p:val>
                                            <p:strVal val="#ppt_w"/>
                                          </p:val>
                                        </p:tav>
                                      </p:tavLst>
                                    </p:anim>
                                    <p:anim calcmode="lin" valueType="num">
                                      <p:cBhvr>
                                        <p:cTn dur="1000" fill="hold" id="113"/>
                                        <p:tgtEl>
                                          <p:spTgt spid="50"/>
                                        </p:tgtEl>
                                        <p:attrNameLst>
                                          <p:attrName>ppt_h</p:attrName>
                                        </p:attrNameLst>
                                      </p:cBhvr>
                                      <p:tavLst>
                                        <p:tav tm="0">
                                          <p:val>
                                            <p:fltVal val="0"/>
                                          </p:val>
                                        </p:tav>
                                        <p:tav tm="100000">
                                          <p:val>
                                            <p:strVal val="#ppt_h"/>
                                          </p:val>
                                        </p:tav>
                                      </p:tavLst>
                                    </p:anim>
                                    <p:animEffect filter="fade" transition="in">
                                      <p:cBhvr>
                                        <p:cTn dur="1000" id="114"/>
                                        <p:tgtEl>
                                          <p:spTgt spid="50"/>
                                        </p:tgtEl>
                                      </p:cBhvr>
                                    </p:animEffect>
                                  </p:childTnLst>
                                </p:cTn>
                              </p:par>
                              <p:par>
                                <p:cTn fill="hold" grpId="0" id="115" nodeType="withEffect" presetClass="entr" presetID="53" presetSubtype="0">
                                  <p:stCondLst>
                                    <p:cond delay="200"/>
                                  </p:stCondLst>
                                  <p:childTnLst>
                                    <p:set>
                                      <p:cBhvr>
                                        <p:cTn dur="1" fill="hold" id="116">
                                          <p:stCondLst>
                                            <p:cond delay="0"/>
                                          </p:stCondLst>
                                        </p:cTn>
                                        <p:tgtEl>
                                          <p:spTgt spid="51"/>
                                        </p:tgtEl>
                                        <p:attrNameLst>
                                          <p:attrName>style.visibility</p:attrName>
                                        </p:attrNameLst>
                                      </p:cBhvr>
                                      <p:to>
                                        <p:strVal val="visible"/>
                                      </p:to>
                                    </p:set>
                                    <p:anim calcmode="lin" valueType="num">
                                      <p:cBhvr>
                                        <p:cTn dur="1000" fill="hold" id="117"/>
                                        <p:tgtEl>
                                          <p:spTgt spid="51"/>
                                        </p:tgtEl>
                                        <p:attrNameLst>
                                          <p:attrName>ppt_w</p:attrName>
                                        </p:attrNameLst>
                                      </p:cBhvr>
                                      <p:tavLst>
                                        <p:tav tm="0">
                                          <p:val>
                                            <p:fltVal val="0"/>
                                          </p:val>
                                        </p:tav>
                                        <p:tav tm="100000">
                                          <p:val>
                                            <p:strVal val="#ppt_w"/>
                                          </p:val>
                                        </p:tav>
                                      </p:tavLst>
                                    </p:anim>
                                    <p:anim calcmode="lin" valueType="num">
                                      <p:cBhvr>
                                        <p:cTn dur="1000" fill="hold" id="118"/>
                                        <p:tgtEl>
                                          <p:spTgt spid="51"/>
                                        </p:tgtEl>
                                        <p:attrNameLst>
                                          <p:attrName>ppt_h</p:attrName>
                                        </p:attrNameLst>
                                      </p:cBhvr>
                                      <p:tavLst>
                                        <p:tav tm="0">
                                          <p:val>
                                            <p:fltVal val="0"/>
                                          </p:val>
                                        </p:tav>
                                        <p:tav tm="100000">
                                          <p:val>
                                            <p:strVal val="#ppt_h"/>
                                          </p:val>
                                        </p:tav>
                                      </p:tavLst>
                                    </p:anim>
                                    <p:animEffect filter="fade" transition="in">
                                      <p:cBhvr>
                                        <p:cTn dur="1000" id="119"/>
                                        <p:tgtEl>
                                          <p:spTgt spid="51"/>
                                        </p:tgtEl>
                                      </p:cBhvr>
                                    </p:animEffect>
                                  </p:childTnLst>
                                </p:cTn>
                              </p:par>
                              <p:par>
                                <p:cTn fill="hold" grpId="0" id="120" nodeType="withEffect" presetClass="entr" presetID="53" presetSubtype="0">
                                  <p:stCondLst>
                                    <p:cond delay="100"/>
                                  </p:stCondLst>
                                  <p:childTnLst>
                                    <p:set>
                                      <p:cBhvr>
                                        <p:cTn dur="1" fill="hold" id="121">
                                          <p:stCondLst>
                                            <p:cond delay="0"/>
                                          </p:stCondLst>
                                        </p:cTn>
                                        <p:tgtEl>
                                          <p:spTgt spid="52"/>
                                        </p:tgtEl>
                                        <p:attrNameLst>
                                          <p:attrName>style.visibility</p:attrName>
                                        </p:attrNameLst>
                                      </p:cBhvr>
                                      <p:to>
                                        <p:strVal val="visible"/>
                                      </p:to>
                                    </p:set>
                                    <p:anim calcmode="lin" valueType="num">
                                      <p:cBhvr>
                                        <p:cTn dur="1000" fill="hold" id="122"/>
                                        <p:tgtEl>
                                          <p:spTgt spid="52"/>
                                        </p:tgtEl>
                                        <p:attrNameLst>
                                          <p:attrName>ppt_w</p:attrName>
                                        </p:attrNameLst>
                                      </p:cBhvr>
                                      <p:tavLst>
                                        <p:tav tm="0">
                                          <p:val>
                                            <p:fltVal val="0"/>
                                          </p:val>
                                        </p:tav>
                                        <p:tav tm="100000">
                                          <p:val>
                                            <p:strVal val="#ppt_w"/>
                                          </p:val>
                                        </p:tav>
                                      </p:tavLst>
                                    </p:anim>
                                    <p:anim calcmode="lin" valueType="num">
                                      <p:cBhvr>
                                        <p:cTn dur="1000" fill="hold" id="123"/>
                                        <p:tgtEl>
                                          <p:spTgt spid="52"/>
                                        </p:tgtEl>
                                        <p:attrNameLst>
                                          <p:attrName>ppt_h</p:attrName>
                                        </p:attrNameLst>
                                      </p:cBhvr>
                                      <p:tavLst>
                                        <p:tav tm="0">
                                          <p:val>
                                            <p:fltVal val="0"/>
                                          </p:val>
                                        </p:tav>
                                        <p:tav tm="100000">
                                          <p:val>
                                            <p:strVal val="#ppt_h"/>
                                          </p:val>
                                        </p:tav>
                                      </p:tavLst>
                                    </p:anim>
                                    <p:animEffect filter="fade" transition="in">
                                      <p:cBhvr>
                                        <p:cTn dur="1000" id="124"/>
                                        <p:tgtEl>
                                          <p:spTgt spid="52"/>
                                        </p:tgtEl>
                                      </p:cBhvr>
                                    </p:animEffect>
                                  </p:childTnLst>
                                </p:cTn>
                              </p:par>
                            </p:childTnLst>
                          </p:cTn>
                        </p:par>
                        <p:par>
                          <p:cTn fill="hold" id="125" nodeType="afterGroup">
                            <p:stCondLst>
                              <p:cond delay="1300"/>
                            </p:stCondLst>
                            <p:childTnLst>
                              <p:par>
                                <p:cTn fill="hold" grpId="0" id="126" nodeType="afterEffect" presetClass="entr" presetID="56" presetSubtype="0">
                                  <p:stCondLst>
                                    <p:cond delay="0"/>
                                  </p:stCondLst>
                                  <p:iterate type="lt">
                                    <p:tmPct val="10000"/>
                                  </p:iterate>
                                  <p:childTnLst>
                                    <p:set>
                                      <p:cBhvr>
                                        <p:cTn dur="1" fill="hold" id="127">
                                          <p:stCondLst>
                                            <p:cond delay="0"/>
                                          </p:stCondLst>
                                        </p:cTn>
                                        <p:tgtEl>
                                          <p:spTgt spid="36"/>
                                        </p:tgtEl>
                                        <p:attrNameLst>
                                          <p:attrName>style.visibility</p:attrName>
                                        </p:attrNameLst>
                                      </p:cBhvr>
                                      <p:to>
                                        <p:strVal val="visible"/>
                                      </p:to>
                                    </p:set>
                                    <p:anim by="(-#ppt_w*2)" calcmode="lin" valueType="num">
                                      <p:cBhvr rctx="PPT">
                                        <p:cTn autoRev="1" dur="500" fill="hold" id="128">
                                          <p:stCondLst>
                                            <p:cond delay="0"/>
                                          </p:stCondLst>
                                        </p:cTn>
                                        <p:tgtEl>
                                          <p:spTgt spid="36"/>
                                        </p:tgtEl>
                                        <p:attrNameLst>
                                          <p:attrName>ppt_w</p:attrName>
                                        </p:attrNameLst>
                                      </p:cBhvr>
                                    </p:anim>
                                    <p:anim by="(#ppt_w*0.50)" calcmode="lin" valueType="num">
                                      <p:cBhvr>
                                        <p:cTn autoRev="1" decel="50000" dur="500" fill="hold" id="129">
                                          <p:stCondLst>
                                            <p:cond delay="0"/>
                                          </p:stCondLst>
                                        </p:cTn>
                                        <p:tgtEl>
                                          <p:spTgt spid="36"/>
                                        </p:tgtEl>
                                        <p:attrNameLst>
                                          <p:attrName>ppt_x</p:attrName>
                                        </p:attrNameLst>
                                      </p:cBhvr>
                                    </p:anim>
                                    <p:anim calcmode="lin" from="(-#ppt_h/2)" to="(#ppt_y)" valueType="num">
                                      <p:cBhvr>
                                        <p:cTn dur="1000" fill="hold" id="130">
                                          <p:stCondLst>
                                            <p:cond delay="0"/>
                                          </p:stCondLst>
                                        </p:cTn>
                                        <p:tgtEl>
                                          <p:spTgt spid="36"/>
                                        </p:tgtEl>
                                        <p:attrNameLst>
                                          <p:attrName>ppt_y</p:attrName>
                                        </p:attrNameLst>
                                      </p:cBhvr>
                                    </p:anim>
                                    <p:animRot by="21600000">
                                      <p:cBhvr>
                                        <p:cTn dur="1000" fill="hold" id="131">
                                          <p:stCondLst>
                                            <p:cond delay="0"/>
                                          </p:stCondLst>
                                        </p:cTn>
                                        <p:tgtEl>
                                          <p:spTgt spid="36"/>
                                        </p:tgtEl>
                                        <p:attrNameLst>
                                          <p:attrName>r</p:attrName>
                                        </p:attrNameLst>
                                      </p:cBhvr>
                                    </p:animRot>
                                  </p:childTnLst>
                                </p:cTn>
                              </p:par>
                            </p:childTnLst>
                          </p:cTn>
                        </p:par>
                        <p:par>
                          <p:cTn fill="hold" id="132" nodeType="afterGroup">
                            <p:stCondLst>
                              <p:cond delay="2300"/>
                            </p:stCondLst>
                            <p:childTnLst>
                              <p:par>
                                <p:cTn fill="hold" grpId="0" id="133" nodeType="afterEffect" presetClass="entr" presetID="2" presetSubtype="6">
                                  <p:stCondLst>
                                    <p:cond delay="0"/>
                                  </p:stCondLst>
                                  <p:childTnLst>
                                    <p:set>
                                      <p:cBhvr>
                                        <p:cTn dur="1" fill="hold" id="134">
                                          <p:stCondLst>
                                            <p:cond delay="0"/>
                                          </p:stCondLst>
                                        </p:cTn>
                                        <p:tgtEl>
                                          <p:spTgt spid="34"/>
                                        </p:tgtEl>
                                        <p:attrNameLst>
                                          <p:attrName>style.visibility</p:attrName>
                                        </p:attrNameLst>
                                      </p:cBhvr>
                                      <p:to>
                                        <p:strVal val="visible"/>
                                      </p:to>
                                    </p:set>
                                    <p:anim calcmode="lin" valueType="num">
                                      <p:cBhvr additive="base">
                                        <p:cTn dur="500" fill="hold" id="135"/>
                                        <p:tgtEl>
                                          <p:spTgt spid="34"/>
                                        </p:tgtEl>
                                        <p:attrNameLst>
                                          <p:attrName>ppt_x</p:attrName>
                                        </p:attrNameLst>
                                      </p:cBhvr>
                                      <p:tavLst>
                                        <p:tav tm="0">
                                          <p:val>
                                            <p:strVal val="1+#ppt_w/2"/>
                                          </p:val>
                                        </p:tav>
                                        <p:tav tm="100000">
                                          <p:val>
                                            <p:strVal val="#ppt_x"/>
                                          </p:val>
                                        </p:tav>
                                      </p:tavLst>
                                    </p:anim>
                                    <p:anim calcmode="lin" valueType="num">
                                      <p:cBhvr additive="base">
                                        <p:cTn dur="500" fill="hold" id="136"/>
                                        <p:tgtEl>
                                          <p:spTgt spid="34"/>
                                        </p:tgtEl>
                                        <p:attrNameLst>
                                          <p:attrName>ppt_y</p:attrName>
                                        </p:attrNameLst>
                                      </p:cBhvr>
                                      <p:tavLst>
                                        <p:tav tm="0">
                                          <p:val>
                                            <p:strVal val="1+#ppt_h/2"/>
                                          </p:val>
                                        </p:tav>
                                        <p:tav tm="100000">
                                          <p:val>
                                            <p:strVal val="#ppt_y"/>
                                          </p:val>
                                        </p:tav>
                                      </p:tavLst>
                                    </p:anim>
                                  </p:childTnLst>
                                </p:cTn>
                              </p:par>
                            </p:childTnLst>
                          </p:cTn>
                        </p:par>
                        <p:par>
                          <p:cTn fill="hold" id="137" nodeType="afterGroup">
                            <p:stCondLst>
                              <p:cond delay="2800"/>
                            </p:stCondLst>
                            <p:childTnLst>
                              <p:par>
                                <p:cTn fill="hold" grpId="0" id="138" nodeType="afterEffect" presetClass="entr" presetID="22" presetSubtype="8">
                                  <p:stCondLst>
                                    <p:cond delay="0"/>
                                  </p:stCondLst>
                                  <p:childTnLst>
                                    <p:set>
                                      <p:cBhvr>
                                        <p:cTn dur="1" fill="hold" id="139">
                                          <p:stCondLst>
                                            <p:cond delay="0"/>
                                          </p:stCondLst>
                                        </p:cTn>
                                        <p:tgtEl>
                                          <p:spTgt spid="35"/>
                                        </p:tgtEl>
                                        <p:attrNameLst>
                                          <p:attrName>style.visibility</p:attrName>
                                        </p:attrNameLst>
                                      </p:cBhvr>
                                      <p:to>
                                        <p:strVal val="visible"/>
                                      </p:to>
                                    </p:set>
                                    <p:animEffect filter="wipe(left)" transition="in">
                                      <p:cBhvr>
                                        <p:cTn dur="500" id="140"/>
                                        <p:tgtEl>
                                          <p:spTgt spid="35"/>
                                        </p:tgtEl>
                                      </p:cBhvr>
                                    </p:animEffect>
                                  </p:childTnLst>
                                </p:cTn>
                              </p:par>
                              <p:par>
                                <p:cTn fill="hold" id="141" nodeType="withEffect" presetClass="entr" presetID="22" presetSubtype="8">
                                  <p:stCondLst>
                                    <p:cond delay="250"/>
                                  </p:stCondLst>
                                  <p:childTnLst>
                                    <p:set>
                                      <p:cBhvr>
                                        <p:cTn dur="1" fill="hold" id="142">
                                          <p:stCondLst>
                                            <p:cond delay="0"/>
                                          </p:stCondLst>
                                        </p:cTn>
                                        <p:tgtEl>
                                          <p:spTgt spid="7"/>
                                        </p:tgtEl>
                                        <p:attrNameLst>
                                          <p:attrName>style.visibility</p:attrName>
                                        </p:attrNameLst>
                                      </p:cBhvr>
                                      <p:to>
                                        <p:strVal val="visible"/>
                                      </p:to>
                                    </p:set>
                                    <p:animEffect filter="wipe(left)" transition="in">
                                      <p:cBhvr>
                                        <p:cTn dur="750" id="143"/>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16"/>
      <p:bldP grpId="0" spid="17"/>
      <p:bldP grpId="0" spid="19"/>
      <p:bldP grpId="0" spid="20"/>
      <p:bldP grpId="0" spid="21"/>
      <p:bldP grpId="0" spid="22"/>
      <p:bldP grpId="0" spid="23"/>
      <p:bldP grpId="0" spid="25"/>
      <p:bldP grpId="0" spid="26"/>
      <p:bldP grpId="0" spid="27"/>
      <p:bldP grpId="0" spid="28"/>
      <p:bldP grpId="0" spid="29"/>
      <p:bldP grpId="0" spid="34"/>
      <p:bldP grpId="0" spid="35"/>
      <p:bldP grpId="0" spid="36"/>
      <p:bldP grpId="0" spid="42"/>
      <p:bldP grpId="0" spid="43"/>
      <p:bldP grpId="0" spid="44"/>
      <p:bldP grpId="0" spid="45"/>
      <p:bldP grpId="0" spid="46"/>
      <p:bldP grpId="0" spid="47"/>
      <p:bldP grpId="0" spid="48"/>
      <p:bldP grpId="0" spid="49"/>
      <p:bldP grpId="0" spid="50"/>
      <p:bldP grpId="0" spid="51"/>
      <p:bldP grpId="0" spid="5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6</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32" name="矩形 31"/>
          <p:cNvSpPr/>
          <p:nvPr/>
        </p:nvSpPr>
        <p:spPr>
          <a:xfrm>
            <a:off x="2209155" y="2432344"/>
            <a:ext cx="1368152" cy="1368152"/>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9"/>
          <p:cNvSpPr txBox="1"/>
          <p:nvPr/>
        </p:nvSpPr>
        <p:spPr>
          <a:xfrm>
            <a:off x="2209155" y="3921652"/>
            <a:ext cx="1368152" cy="342900"/>
          </a:xfrm>
          <a:prstGeom prst="rect">
            <a:avLst/>
          </a:prstGeom>
          <a:noFill/>
        </p:spPr>
        <p:txBody>
          <a:bodyPr bIns="34290" lIns="68580" rIns="68580" rtlCol="0" tIns="34290" wrap="square">
            <a:spAutoFit/>
          </a:bodyPr>
          <a:lstStyle/>
          <a:p>
            <a:pPr algn="ctr" lvl="1" marL="0"/>
            <a:r>
              <a:rPr altLang="en-US" b="1" lang="zh-CN">
                <a:solidFill>
                  <a:srgbClr val="DE6E00"/>
                </a:solidFill>
                <a:latin charset="-122" panose="020b0503020204020204" pitchFamily="34" typeface="微软雅黑"/>
                <a:ea charset="-122" panose="020b0503020204020204" pitchFamily="34" typeface="微软雅黑"/>
              </a:rPr>
              <a:t>代用名</a:t>
            </a:r>
          </a:p>
        </p:txBody>
      </p:sp>
      <p:sp>
        <p:nvSpPr>
          <p:cNvPr id="36" name="文本框 9"/>
          <p:cNvSpPr txBox="1"/>
          <p:nvPr/>
        </p:nvSpPr>
        <p:spPr>
          <a:xfrm>
            <a:off x="2209155" y="4209684"/>
            <a:ext cx="1368152" cy="251460"/>
          </a:xfrm>
          <a:prstGeom prst="rect">
            <a:avLst/>
          </a:prstGeom>
          <a:noFill/>
        </p:spPr>
        <p:txBody>
          <a:bodyPr bIns="34290" lIns="68580" rIns="68580" rtlCol="0" tIns="34290" wrap="square">
            <a:spAutoFit/>
          </a:bodyPr>
          <a:lstStyle/>
          <a:p>
            <a:pPr algn="ctr" lvl="1" marL="0"/>
            <a:r>
              <a:rPr altLang="en-US" lang="zh-CN" smtClean="0" sz="1200">
                <a:solidFill>
                  <a:schemeClr val="bg1">
                    <a:lumMod val="50000"/>
                  </a:schemeClr>
                </a:solidFill>
                <a:latin charset="-122" panose="020b0503020204020204" pitchFamily="34" typeface="微软雅黑"/>
                <a:ea charset="-122" panose="020b0503020204020204" pitchFamily="34" typeface="微软雅黑"/>
              </a:rPr>
              <a:t>职位名称</a:t>
            </a:r>
          </a:p>
        </p:txBody>
      </p:sp>
      <p:sp>
        <p:nvSpPr>
          <p:cNvPr id="37" name="文本框 9"/>
          <p:cNvSpPr txBox="1"/>
          <p:nvPr/>
        </p:nvSpPr>
        <p:spPr>
          <a:xfrm>
            <a:off x="2137147" y="4569724"/>
            <a:ext cx="1656184" cy="1092708"/>
          </a:xfrm>
          <a:prstGeom prst="rect">
            <a:avLst/>
          </a:prstGeom>
          <a:noFill/>
        </p:spPr>
        <p:txBody>
          <a:bodyPr bIns="34290" lIns="68580" rIns="68580" rtlCol="0" tIns="34290" wrap="square">
            <a:spAutoFit/>
          </a:bodyPr>
          <a:lstStyle/>
          <a:p>
            <a:pPr>
              <a:lnSpc>
                <a:spcPct val="120000"/>
              </a:lnSpc>
              <a:spcBef>
                <a:spcPct val="0"/>
              </a:spcBef>
              <a:buNone/>
            </a:pPr>
            <a:r>
              <a:rPr altLang="en-US" lang="zh-CN" smtClean="0"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在此录入上述图表的描述说明，在此录入上述图表的描述说明。</a:t>
            </a:r>
          </a:p>
        </p:txBody>
      </p:sp>
      <p:grpSp>
        <p:nvGrpSpPr>
          <p:cNvPr id="38" name="组合 37"/>
          <p:cNvGrpSpPr/>
          <p:nvPr/>
        </p:nvGrpSpPr>
        <p:grpSpPr>
          <a:xfrm>
            <a:off x="2209155" y="5767392"/>
            <a:ext cx="1368152" cy="166876"/>
            <a:chOff x="1921123" y="5180051"/>
            <a:chExt cx="1368152" cy="166876"/>
          </a:xfrm>
          <a:solidFill>
            <a:srgbClr val="00C3D9"/>
          </a:solidFill>
        </p:grpSpPr>
        <p:sp>
          <p:nvSpPr>
            <p:cNvPr id="41" name="矩形 40"/>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等腰三角形 41"/>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3" name="矩形 42"/>
          <p:cNvSpPr/>
          <p:nvPr/>
        </p:nvSpPr>
        <p:spPr>
          <a:xfrm>
            <a:off x="4297387" y="2432344"/>
            <a:ext cx="1368152" cy="1368152"/>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文本框 9"/>
          <p:cNvSpPr txBox="1"/>
          <p:nvPr/>
        </p:nvSpPr>
        <p:spPr>
          <a:xfrm>
            <a:off x="4297387" y="3921652"/>
            <a:ext cx="1368152" cy="342900"/>
          </a:xfrm>
          <a:prstGeom prst="rect">
            <a:avLst/>
          </a:prstGeom>
          <a:noFill/>
        </p:spPr>
        <p:txBody>
          <a:bodyPr bIns="34290" lIns="68580" rIns="68580" rtlCol="0" tIns="34290" wrap="square">
            <a:spAutoFit/>
          </a:bodyPr>
          <a:lstStyle/>
          <a:p>
            <a:pPr algn="ctr" lvl="1" marL="0"/>
            <a:r>
              <a:rPr altLang="en-US" b="1" lang="zh-CN">
                <a:solidFill>
                  <a:srgbClr val="028985"/>
                </a:solidFill>
                <a:latin charset="-122" panose="020b0503020204020204" pitchFamily="34" typeface="微软雅黑"/>
                <a:ea charset="-122" panose="020b0503020204020204" pitchFamily="34" typeface="微软雅黑"/>
              </a:rPr>
              <a:t>代用名</a:t>
            </a:r>
          </a:p>
        </p:txBody>
      </p:sp>
      <p:sp>
        <p:nvSpPr>
          <p:cNvPr id="54" name="文本框 9"/>
          <p:cNvSpPr txBox="1"/>
          <p:nvPr/>
        </p:nvSpPr>
        <p:spPr>
          <a:xfrm>
            <a:off x="4297387" y="4209684"/>
            <a:ext cx="1368152" cy="251460"/>
          </a:xfrm>
          <a:prstGeom prst="rect">
            <a:avLst/>
          </a:prstGeom>
          <a:noFill/>
        </p:spPr>
        <p:txBody>
          <a:bodyPr bIns="34290" lIns="68580" rIns="68580" rtlCol="0" tIns="34290" wrap="square">
            <a:spAutoFit/>
          </a:bodyPr>
          <a:lstStyle/>
          <a:p>
            <a:pPr algn="ctr" lvl="1" marL="0"/>
            <a:r>
              <a:rPr altLang="en-US" lang="zh-CN" smtClean="0" sz="1200">
                <a:solidFill>
                  <a:schemeClr val="bg1">
                    <a:lumMod val="50000"/>
                  </a:schemeClr>
                </a:solidFill>
                <a:latin charset="-122" panose="020b0503020204020204" pitchFamily="34" typeface="微软雅黑"/>
                <a:ea charset="-122" panose="020b0503020204020204" pitchFamily="34" typeface="微软雅黑"/>
              </a:rPr>
              <a:t>职位名称</a:t>
            </a:r>
          </a:p>
        </p:txBody>
      </p:sp>
      <p:sp>
        <p:nvSpPr>
          <p:cNvPr id="55" name="文本框 9"/>
          <p:cNvSpPr txBox="1"/>
          <p:nvPr/>
        </p:nvSpPr>
        <p:spPr>
          <a:xfrm>
            <a:off x="4225379" y="4569724"/>
            <a:ext cx="1656184" cy="1092708"/>
          </a:xfrm>
          <a:prstGeom prst="rect">
            <a:avLst/>
          </a:prstGeom>
          <a:noFill/>
        </p:spPr>
        <p:txBody>
          <a:bodyPr bIns="34290" lIns="68580" rIns="68580" rtlCol="0" tIns="34290" wrap="square">
            <a:spAutoFit/>
          </a:bodyPr>
          <a:lstStyle/>
          <a:p>
            <a:pPr>
              <a:lnSpc>
                <a:spcPct val="120000"/>
              </a:lnSpc>
              <a:spcBef>
                <a:spcPct val="0"/>
              </a:spcBef>
              <a:buNone/>
            </a:pPr>
            <a:r>
              <a:rPr altLang="en-US" lang="zh-CN" smtClean="0"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在此录入上述图表的描述说明，在此录入上述图表的描述说明。</a:t>
            </a:r>
          </a:p>
        </p:txBody>
      </p:sp>
      <p:grpSp>
        <p:nvGrpSpPr>
          <p:cNvPr id="56" name="组合 55"/>
          <p:cNvGrpSpPr/>
          <p:nvPr/>
        </p:nvGrpSpPr>
        <p:grpSpPr>
          <a:xfrm>
            <a:off x="4297387" y="5767392"/>
            <a:ext cx="1368152" cy="166876"/>
            <a:chOff x="1921123" y="5180051"/>
            <a:chExt cx="1368152" cy="166876"/>
          </a:xfrm>
          <a:solidFill>
            <a:srgbClr val="00C3D9"/>
          </a:solidFill>
        </p:grpSpPr>
        <p:sp>
          <p:nvSpPr>
            <p:cNvPr id="57" name="矩形 56"/>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矩形 58"/>
          <p:cNvSpPr/>
          <p:nvPr/>
        </p:nvSpPr>
        <p:spPr>
          <a:xfrm>
            <a:off x="6457627" y="2432344"/>
            <a:ext cx="1368152" cy="1368152"/>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文本框 9"/>
          <p:cNvSpPr txBox="1"/>
          <p:nvPr/>
        </p:nvSpPr>
        <p:spPr>
          <a:xfrm>
            <a:off x="6457627" y="3921652"/>
            <a:ext cx="1368152" cy="342900"/>
          </a:xfrm>
          <a:prstGeom prst="rect">
            <a:avLst/>
          </a:prstGeom>
          <a:noFill/>
        </p:spPr>
        <p:txBody>
          <a:bodyPr bIns="34290" lIns="68580" rIns="68580" rtlCol="0" tIns="34290" wrap="square">
            <a:spAutoFit/>
          </a:bodyPr>
          <a:lstStyle/>
          <a:p>
            <a:pPr algn="ctr" lvl="1" marL="0"/>
            <a:r>
              <a:rPr altLang="en-US" b="1" lang="zh-CN">
                <a:solidFill>
                  <a:srgbClr val="F3C301"/>
                </a:solidFill>
                <a:latin charset="-122" panose="020b0503020204020204" pitchFamily="34" typeface="微软雅黑"/>
                <a:ea charset="-122" panose="020b0503020204020204" pitchFamily="34" typeface="微软雅黑"/>
              </a:rPr>
              <a:t>代用名</a:t>
            </a:r>
          </a:p>
        </p:txBody>
      </p:sp>
      <p:sp>
        <p:nvSpPr>
          <p:cNvPr id="61" name="文本框 9"/>
          <p:cNvSpPr txBox="1"/>
          <p:nvPr/>
        </p:nvSpPr>
        <p:spPr>
          <a:xfrm>
            <a:off x="6457627" y="4209684"/>
            <a:ext cx="1368152" cy="251460"/>
          </a:xfrm>
          <a:prstGeom prst="rect">
            <a:avLst/>
          </a:prstGeom>
          <a:noFill/>
        </p:spPr>
        <p:txBody>
          <a:bodyPr bIns="34290" lIns="68580" rIns="68580" rtlCol="0" tIns="34290" wrap="square">
            <a:spAutoFit/>
          </a:bodyPr>
          <a:lstStyle/>
          <a:p>
            <a:pPr algn="ctr" lvl="1" marL="0"/>
            <a:r>
              <a:rPr altLang="en-US" lang="zh-CN" smtClean="0" sz="1200">
                <a:solidFill>
                  <a:schemeClr val="bg1">
                    <a:lumMod val="50000"/>
                  </a:schemeClr>
                </a:solidFill>
                <a:latin charset="-122" panose="020b0503020204020204" pitchFamily="34" typeface="微软雅黑"/>
                <a:ea charset="-122" panose="020b0503020204020204" pitchFamily="34" typeface="微软雅黑"/>
              </a:rPr>
              <a:t>职位名称</a:t>
            </a:r>
          </a:p>
        </p:txBody>
      </p:sp>
      <p:sp>
        <p:nvSpPr>
          <p:cNvPr id="62" name="文本框 9"/>
          <p:cNvSpPr txBox="1"/>
          <p:nvPr/>
        </p:nvSpPr>
        <p:spPr>
          <a:xfrm>
            <a:off x="6385619" y="4569724"/>
            <a:ext cx="1656184" cy="1092708"/>
          </a:xfrm>
          <a:prstGeom prst="rect">
            <a:avLst/>
          </a:prstGeom>
          <a:noFill/>
        </p:spPr>
        <p:txBody>
          <a:bodyPr bIns="34290" lIns="68580" rIns="68580" rtlCol="0" tIns="34290" wrap="square">
            <a:spAutoFit/>
          </a:bodyPr>
          <a:lstStyle/>
          <a:p>
            <a:pPr>
              <a:lnSpc>
                <a:spcPct val="120000"/>
              </a:lnSpc>
              <a:spcBef>
                <a:spcPct val="0"/>
              </a:spcBef>
              <a:buNone/>
            </a:pPr>
            <a:r>
              <a:rPr altLang="en-US" lang="zh-CN" smtClean="0"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在此录入上述图表的描述说明，在此录入上述图表的描述说明。</a:t>
            </a:r>
          </a:p>
        </p:txBody>
      </p:sp>
      <p:grpSp>
        <p:nvGrpSpPr>
          <p:cNvPr id="63" name="组合 62"/>
          <p:cNvGrpSpPr/>
          <p:nvPr/>
        </p:nvGrpSpPr>
        <p:grpSpPr>
          <a:xfrm>
            <a:off x="6457627" y="5767392"/>
            <a:ext cx="1368152" cy="166876"/>
            <a:chOff x="1921123" y="5180051"/>
            <a:chExt cx="1368152" cy="166876"/>
          </a:xfrm>
          <a:solidFill>
            <a:srgbClr val="00C3D9"/>
          </a:solidFill>
        </p:grpSpPr>
        <p:sp>
          <p:nvSpPr>
            <p:cNvPr id="64" name="矩形 63"/>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等腰三角形 64"/>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6" name="矩形 65"/>
          <p:cNvSpPr/>
          <p:nvPr/>
        </p:nvSpPr>
        <p:spPr>
          <a:xfrm>
            <a:off x="8545859" y="2432344"/>
            <a:ext cx="1368152" cy="1368152"/>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文本框 9"/>
          <p:cNvSpPr txBox="1"/>
          <p:nvPr/>
        </p:nvSpPr>
        <p:spPr>
          <a:xfrm>
            <a:off x="8545859" y="3921652"/>
            <a:ext cx="1368152" cy="342900"/>
          </a:xfrm>
          <a:prstGeom prst="rect">
            <a:avLst/>
          </a:prstGeom>
          <a:noFill/>
        </p:spPr>
        <p:txBody>
          <a:bodyPr bIns="34290" lIns="68580" rIns="68580" rtlCol="0" tIns="34290" wrap="square">
            <a:spAutoFit/>
          </a:bodyPr>
          <a:lstStyle/>
          <a:p>
            <a:pPr algn="ctr" lvl="1" marL="0"/>
            <a:r>
              <a:rPr altLang="en-US" b="1" lang="zh-CN">
                <a:solidFill>
                  <a:srgbClr val="E94E60"/>
                </a:solidFill>
                <a:latin charset="-122" panose="020b0503020204020204" pitchFamily="34" typeface="微软雅黑"/>
                <a:ea charset="-122" panose="020b0503020204020204" pitchFamily="34" typeface="微软雅黑"/>
              </a:rPr>
              <a:t>代用名</a:t>
            </a:r>
          </a:p>
        </p:txBody>
      </p:sp>
      <p:sp>
        <p:nvSpPr>
          <p:cNvPr id="68" name="文本框 9"/>
          <p:cNvSpPr txBox="1"/>
          <p:nvPr/>
        </p:nvSpPr>
        <p:spPr>
          <a:xfrm>
            <a:off x="8545859" y="4209684"/>
            <a:ext cx="1368152" cy="251460"/>
          </a:xfrm>
          <a:prstGeom prst="rect">
            <a:avLst/>
          </a:prstGeom>
          <a:noFill/>
        </p:spPr>
        <p:txBody>
          <a:bodyPr bIns="34290" lIns="68580" rIns="68580" rtlCol="0" tIns="34290" wrap="square">
            <a:spAutoFit/>
          </a:bodyPr>
          <a:lstStyle/>
          <a:p>
            <a:pPr algn="ctr" lvl="1" marL="0"/>
            <a:r>
              <a:rPr altLang="en-US" lang="zh-CN" smtClean="0" sz="1200">
                <a:solidFill>
                  <a:schemeClr val="bg1">
                    <a:lumMod val="50000"/>
                  </a:schemeClr>
                </a:solidFill>
                <a:latin charset="-122" panose="020b0503020204020204" pitchFamily="34" typeface="微软雅黑"/>
                <a:ea charset="-122" panose="020b0503020204020204" pitchFamily="34" typeface="微软雅黑"/>
              </a:rPr>
              <a:t>职位名称</a:t>
            </a:r>
          </a:p>
        </p:txBody>
      </p:sp>
      <p:sp>
        <p:nvSpPr>
          <p:cNvPr id="69" name="文本框 9"/>
          <p:cNvSpPr txBox="1"/>
          <p:nvPr/>
        </p:nvSpPr>
        <p:spPr>
          <a:xfrm>
            <a:off x="8473851" y="4569724"/>
            <a:ext cx="1656184" cy="1092708"/>
          </a:xfrm>
          <a:prstGeom prst="rect">
            <a:avLst/>
          </a:prstGeom>
          <a:noFill/>
        </p:spPr>
        <p:txBody>
          <a:bodyPr bIns="34290" lIns="68580" rIns="68580" rtlCol="0" tIns="34290" wrap="square">
            <a:spAutoFit/>
          </a:bodyPr>
          <a:lstStyle/>
          <a:p>
            <a:pPr>
              <a:lnSpc>
                <a:spcPct val="120000"/>
              </a:lnSpc>
              <a:spcBef>
                <a:spcPct val="0"/>
              </a:spcBef>
              <a:buNone/>
            </a:pPr>
            <a:r>
              <a:rPr altLang="en-US" lang="zh-CN" smtClean="0"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在此录入上述图表的描述说明，在此录入上述图表的描述说明。</a:t>
            </a:r>
          </a:p>
        </p:txBody>
      </p:sp>
      <p:grpSp>
        <p:nvGrpSpPr>
          <p:cNvPr id="70" name="组合 69"/>
          <p:cNvGrpSpPr/>
          <p:nvPr/>
        </p:nvGrpSpPr>
        <p:grpSpPr>
          <a:xfrm>
            <a:off x="8545859" y="5767392"/>
            <a:ext cx="1368152" cy="166876"/>
            <a:chOff x="1921123" y="5180051"/>
            <a:chExt cx="1368152" cy="166876"/>
          </a:xfrm>
          <a:solidFill>
            <a:srgbClr val="00C3D9"/>
          </a:solidFill>
        </p:grpSpPr>
        <p:sp>
          <p:nvSpPr>
            <p:cNvPr id="71" name="矩形 70"/>
            <p:cNvSpPr/>
            <p:nvPr/>
          </p:nvSpPr>
          <p:spPr>
            <a:xfrm>
              <a:off x="1921123" y="5301208"/>
              <a:ext cx="1368152" cy="45719"/>
            </a:xfrm>
            <a:prstGeom prst="rect">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等腰三角形 71"/>
            <p:cNvSpPr/>
            <p:nvPr/>
          </p:nvSpPr>
          <p:spPr>
            <a:xfrm>
              <a:off x="2479185" y="5180051"/>
              <a:ext cx="252028" cy="144016"/>
            </a:xfrm>
            <a:prstGeom prst="triangle">
              <a:avLst/>
            </a:prstGeom>
            <a:grp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825652584"/>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 presetSubtype="8">
                                  <p:stCondLst>
                                    <p:cond delay="0"/>
                                  </p:stCondLst>
                                  <p:childTnLst>
                                    <p:set>
                                      <p:cBhvr>
                                        <p:cTn dur="1" fill="hold" id="13">
                                          <p:stCondLst>
                                            <p:cond delay="0"/>
                                          </p:stCondLst>
                                        </p:cTn>
                                        <p:tgtEl>
                                          <p:spTgt spid="32"/>
                                        </p:tgtEl>
                                        <p:attrNameLst>
                                          <p:attrName>style.visibility</p:attrName>
                                        </p:attrNameLst>
                                      </p:cBhvr>
                                      <p:to>
                                        <p:strVal val="visible"/>
                                      </p:to>
                                    </p:set>
                                    <p:anim calcmode="lin" valueType="num">
                                      <p:cBhvr additive="base">
                                        <p:cTn dur="500" fill="hold" id="14"/>
                                        <p:tgtEl>
                                          <p:spTgt spid="32"/>
                                        </p:tgtEl>
                                        <p:attrNameLst>
                                          <p:attrName>ppt_x</p:attrName>
                                        </p:attrNameLst>
                                      </p:cBhvr>
                                      <p:tavLst>
                                        <p:tav tm="0">
                                          <p:val>
                                            <p:strVal val="0-#ppt_w/2"/>
                                          </p:val>
                                        </p:tav>
                                        <p:tav tm="100000">
                                          <p:val>
                                            <p:strVal val="#ppt_x"/>
                                          </p:val>
                                        </p:tav>
                                      </p:tavLst>
                                    </p:anim>
                                    <p:anim calcmode="lin" valueType="num">
                                      <p:cBhvr additive="base">
                                        <p:cTn dur="500" fill="hold" id="15"/>
                                        <p:tgtEl>
                                          <p:spTgt spid="32"/>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8">
                                  <p:stCondLst>
                                    <p:cond delay="0"/>
                                  </p:stCondLst>
                                  <p:childTnLst>
                                    <p:set>
                                      <p:cBhvr>
                                        <p:cTn dur="1" fill="hold" id="17">
                                          <p:stCondLst>
                                            <p:cond delay="0"/>
                                          </p:stCondLst>
                                        </p:cTn>
                                        <p:tgtEl>
                                          <p:spTgt spid="33"/>
                                        </p:tgtEl>
                                        <p:attrNameLst>
                                          <p:attrName>style.visibility</p:attrName>
                                        </p:attrNameLst>
                                      </p:cBhvr>
                                      <p:to>
                                        <p:strVal val="visible"/>
                                      </p:to>
                                    </p:set>
                                    <p:anim calcmode="lin" valueType="num">
                                      <p:cBhvr additive="base">
                                        <p:cTn dur="500" fill="hold" id="18"/>
                                        <p:tgtEl>
                                          <p:spTgt spid="33"/>
                                        </p:tgtEl>
                                        <p:attrNameLst>
                                          <p:attrName>ppt_x</p:attrName>
                                        </p:attrNameLst>
                                      </p:cBhvr>
                                      <p:tavLst>
                                        <p:tav tm="0">
                                          <p:val>
                                            <p:strVal val="0-#ppt_w/2"/>
                                          </p:val>
                                        </p:tav>
                                        <p:tav tm="100000">
                                          <p:val>
                                            <p:strVal val="#ppt_x"/>
                                          </p:val>
                                        </p:tav>
                                      </p:tavLst>
                                    </p:anim>
                                    <p:anim calcmode="lin" valueType="num">
                                      <p:cBhvr additive="base">
                                        <p:cTn dur="500" fill="hold" id="19"/>
                                        <p:tgtEl>
                                          <p:spTgt spid="33"/>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8">
                                  <p:stCondLst>
                                    <p:cond delay="0"/>
                                  </p:stCondLst>
                                  <p:childTnLst>
                                    <p:set>
                                      <p:cBhvr>
                                        <p:cTn dur="1" fill="hold" id="21">
                                          <p:stCondLst>
                                            <p:cond delay="0"/>
                                          </p:stCondLst>
                                        </p:cTn>
                                        <p:tgtEl>
                                          <p:spTgt spid="36"/>
                                        </p:tgtEl>
                                        <p:attrNameLst>
                                          <p:attrName>style.visibility</p:attrName>
                                        </p:attrNameLst>
                                      </p:cBhvr>
                                      <p:to>
                                        <p:strVal val="visible"/>
                                      </p:to>
                                    </p:set>
                                    <p:anim calcmode="lin" valueType="num">
                                      <p:cBhvr additive="base">
                                        <p:cTn dur="500" fill="hold" id="22"/>
                                        <p:tgtEl>
                                          <p:spTgt spid="36"/>
                                        </p:tgtEl>
                                        <p:attrNameLst>
                                          <p:attrName>ppt_x</p:attrName>
                                        </p:attrNameLst>
                                      </p:cBhvr>
                                      <p:tavLst>
                                        <p:tav tm="0">
                                          <p:val>
                                            <p:strVal val="0-#ppt_w/2"/>
                                          </p:val>
                                        </p:tav>
                                        <p:tav tm="100000">
                                          <p:val>
                                            <p:strVal val="#ppt_x"/>
                                          </p:val>
                                        </p:tav>
                                      </p:tavLst>
                                    </p:anim>
                                    <p:anim calcmode="lin" valueType="num">
                                      <p:cBhvr additive="base">
                                        <p:cTn dur="500" fill="hold" id="23"/>
                                        <p:tgtEl>
                                          <p:spTgt spid="36"/>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8">
                                  <p:stCondLst>
                                    <p:cond delay="0"/>
                                  </p:stCondLst>
                                  <p:childTnLst>
                                    <p:set>
                                      <p:cBhvr>
                                        <p:cTn dur="1" fill="hold" id="25">
                                          <p:stCondLst>
                                            <p:cond delay="0"/>
                                          </p:stCondLst>
                                        </p:cTn>
                                        <p:tgtEl>
                                          <p:spTgt spid="37"/>
                                        </p:tgtEl>
                                        <p:attrNameLst>
                                          <p:attrName>style.visibility</p:attrName>
                                        </p:attrNameLst>
                                      </p:cBhvr>
                                      <p:to>
                                        <p:strVal val="visible"/>
                                      </p:to>
                                    </p:set>
                                    <p:anim calcmode="lin" valueType="num">
                                      <p:cBhvr additive="base">
                                        <p:cTn dur="500" fill="hold" id="26"/>
                                        <p:tgtEl>
                                          <p:spTgt spid="37"/>
                                        </p:tgtEl>
                                        <p:attrNameLst>
                                          <p:attrName>ppt_x</p:attrName>
                                        </p:attrNameLst>
                                      </p:cBhvr>
                                      <p:tavLst>
                                        <p:tav tm="0">
                                          <p:val>
                                            <p:strVal val="0-#ppt_w/2"/>
                                          </p:val>
                                        </p:tav>
                                        <p:tav tm="100000">
                                          <p:val>
                                            <p:strVal val="#ppt_x"/>
                                          </p:val>
                                        </p:tav>
                                      </p:tavLst>
                                    </p:anim>
                                    <p:anim calcmode="lin" valueType="num">
                                      <p:cBhvr additive="base">
                                        <p:cTn dur="500" fill="hold" id="27"/>
                                        <p:tgtEl>
                                          <p:spTgt spid="37"/>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1500"/>
                            </p:stCondLst>
                            <p:childTnLst>
                              <p:par>
                                <p:cTn fill="hold" id="29" nodeType="afterEffect" presetClass="entr" presetID="42" presetSubtype="0">
                                  <p:stCondLst>
                                    <p:cond delay="0"/>
                                  </p:stCondLst>
                                  <p:childTnLst>
                                    <p:set>
                                      <p:cBhvr>
                                        <p:cTn dur="1" fill="hold" id="30">
                                          <p:stCondLst>
                                            <p:cond delay="0"/>
                                          </p:stCondLst>
                                        </p:cTn>
                                        <p:tgtEl>
                                          <p:spTgt spid="38"/>
                                        </p:tgtEl>
                                        <p:attrNameLst>
                                          <p:attrName>style.visibility</p:attrName>
                                        </p:attrNameLst>
                                      </p:cBhvr>
                                      <p:to>
                                        <p:strVal val="visible"/>
                                      </p:to>
                                    </p:set>
                                    <p:animEffect filter="fade" transition="in">
                                      <p:cBhvr>
                                        <p:cTn dur="1000" id="31"/>
                                        <p:tgtEl>
                                          <p:spTgt spid="38"/>
                                        </p:tgtEl>
                                      </p:cBhvr>
                                    </p:animEffect>
                                    <p:anim calcmode="lin" valueType="num">
                                      <p:cBhvr>
                                        <p:cTn dur="1000" fill="hold" id="32"/>
                                        <p:tgtEl>
                                          <p:spTgt spid="38"/>
                                        </p:tgtEl>
                                        <p:attrNameLst>
                                          <p:attrName>ppt_x</p:attrName>
                                        </p:attrNameLst>
                                      </p:cBhvr>
                                      <p:tavLst>
                                        <p:tav tm="0">
                                          <p:val>
                                            <p:strVal val="#ppt_x"/>
                                          </p:val>
                                        </p:tav>
                                        <p:tav tm="100000">
                                          <p:val>
                                            <p:strVal val="#ppt_x"/>
                                          </p:val>
                                        </p:tav>
                                      </p:tavLst>
                                    </p:anim>
                                    <p:anim calcmode="lin" valueType="num">
                                      <p:cBhvr>
                                        <p:cTn dur="1000" fill="hold" id="33"/>
                                        <p:tgtEl>
                                          <p:spTgt spid="38"/>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2" presetSubtype="8">
                                  <p:stCondLst>
                                    <p:cond delay="0"/>
                                  </p:stCondLst>
                                  <p:childTnLst>
                                    <p:set>
                                      <p:cBhvr>
                                        <p:cTn dur="1" fill="hold" id="36">
                                          <p:stCondLst>
                                            <p:cond delay="0"/>
                                          </p:stCondLst>
                                        </p:cTn>
                                        <p:tgtEl>
                                          <p:spTgt spid="43"/>
                                        </p:tgtEl>
                                        <p:attrNameLst>
                                          <p:attrName>style.visibility</p:attrName>
                                        </p:attrNameLst>
                                      </p:cBhvr>
                                      <p:to>
                                        <p:strVal val="visible"/>
                                      </p:to>
                                    </p:set>
                                    <p:anim calcmode="lin" valueType="num">
                                      <p:cBhvr additive="base">
                                        <p:cTn dur="500" fill="hold" id="37"/>
                                        <p:tgtEl>
                                          <p:spTgt spid="43"/>
                                        </p:tgtEl>
                                        <p:attrNameLst>
                                          <p:attrName>ppt_x</p:attrName>
                                        </p:attrNameLst>
                                      </p:cBhvr>
                                      <p:tavLst>
                                        <p:tav tm="0">
                                          <p:val>
                                            <p:strVal val="0-#ppt_w/2"/>
                                          </p:val>
                                        </p:tav>
                                        <p:tav tm="100000">
                                          <p:val>
                                            <p:strVal val="#ppt_x"/>
                                          </p:val>
                                        </p:tav>
                                      </p:tavLst>
                                    </p:anim>
                                    <p:anim calcmode="lin" valueType="num">
                                      <p:cBhvr additive="base">
                                        <p:cTn dur="500" fill="hold" id="38"/>
                                        <p:tgtEl>
                                          <p:spTgt spid="43"/>
                                        </p:tgtEl>
                                        <p:attrNameLst>
                                          <p:attrName>ppt_y</p:attrName>
                                        </p:attrNameLst>
                                      </p:cBhvr>
                                      <p:tavLst>
                                        <p:tav tm="0">
                                          <p:val>
                                            <p:strVal val="#ppt_y"/>
                                          </p:val>
                                        </p:tav>
                                        <p:tav tm="100000">
                                          <p:val>
                                            <p:strVal val="#ppt_y"/>
                                          </p:val>
                                        </p:tav>
                                      </p:tavLst>
                                    </p:anim>
                                  </p:childTnLst>
                                </p:cTn>
                              </p:par>
                              <p:par>
                                <p:cTn fill="hold" grpId="0" id="39" nodeType="withEffect" presetClass="entr" presetID="2" presetSubtype="8">
                                  <p:stCondLst>
                                    <p:cond delay="0"/>
                                  </p:stCondLst>
                                  <p:childTnLst>
                                    <p:set>
                                      <p:cBhvr>
                                        <p:cTn dur="1" fill="hold" id="40">
                                          <p:stCondLst>
                                            <p:cond delay="0"/>
                                          </p:stCondLst>
                                        </p:cTn>
                                        <p:tgtEl>
                                          <p:spTgt spid="44"/>
                                        </p:tgtEl>
                                        <p:attrNameLst>
                                          <p:attrName>style.visibility</p:attrName>
                                        </p:attrNameLst>
                                      </p:cBhvr>
                                      <p:to>
                                        <p:strVal val="visible"/>
                                      </p:to>
                                    </p:set>
                                    <p:anim calcmode="lin" valueType="num">
                                      <p:cBhvr additive="base">
                                        <p:cTn dur="500" fill="hold" id="41"/>
                                        <p:tgtEl>
                                          <p:spTgt spid="44"/>
                                        </p:tgtEl>
                                        <p:attrNameLst>
                                          <p:attrName>ppt_x</p:attrName>
                                        </p:attrNameLst>
                                      </p:cBhvr>
                                      <p:tavLst>
                                        <p:tav tm="0">
                                          <p:val>
                                            <p:strVal val="0-#ppt_w/2"/>
                                          </p:val>
                                        </p:tav>
                                        <p:tav tm="100000">
                                          <p:val>
                                            <p:strVal val="#ppt_x"/>
                                          </p:val>
                                        </p:tav>
                                      </p:tavLst>
                                    </p:anim>
                                    <p:anim calcmode="lin" valueType="num">
                                      <p:cBhvr additive="base">
                                        <p:cTn dur="500" fill="hold" id="42"/>
                                        <p:tgtEl>
                                          <p:spTgt spid="44"/>
                                        </p:tgtEl>
                                        <p:attrNameLst>
                                          <p:attrName>ppt_y</p:attrName>
                                        </p:attrNameLst>
                                      </p:cBhvr>
                                      <p:tavLst>
                                        <p:tav tm="0">
                                          <p:val>
                                            <p:strVal val="#ppt_y"/>
                                          </p:val>
                                        </p:tav>
                                        <p:tav tm="100000">
                                          <p:val>
                                            <p:strVal val="#ppt_y"/>
                                          </p:val>
                                        </p:tav>
                                      </p:tavLst>
                                    </p:anim>
                                  </p:childTnLst>
                                </p:cTn>
                              </p:par>
                              <p:par>
                                <p:cTn fill="hold" grpId="0" id="43" nodeType="withEffect" presetClass="entr" presetID="2" presetSubtype="8">
                                  <p:stCondLst>
                                    <p:cond delay="0"/>
                                  </p:stCondLst>
                                  <p:childTnLst>
                                    <p:set>
                                      <p:cBhvr>
                                        <p:cTn dur="1" fill="hold" id="44">
                                          <p:stCondLst>
                                            <p:cond delay="0"/>
                                          </p:stCondLst>
                                        </p:cTn>
                                        <p:tgtEl>
                                          <p:spTgt spid="54"/>
                                        </p:tgtEl>
                                        <p:attrNameLst>
                                          <p:attrName>style.visibility</p:attrName>
                                        </p:attrNameLst>
                                      </p:cBhvr>
                                      <p:to>
                                        <p:strVal val="visible"/>
                                      </p:to>
                                    </p:set>
                                    <p:anim calcmode="lin" valueType="num">
                                      <p:cBhvr additive="base">
                                        <p:cTn dur="500" fill="hold" id="45"/>
                                        <p:tgtEl>
                                          <p:spTgt spid="54"/>
                                        </p:tgtEl>
                                        <p:attrNameLst>
                                          <p:attrName>ppt_x</p:attrName>
                                        </p:attrNameLst>
                                      </p:cBhvr>
                                      <p:tavLst>
                                        <p:tav tm="0">
                                          <p:val>
                                            <p:strVal val="0-#ppt_w/2"/>
                                          </p:val>
                                        </p:tav>
                                        <p:tav tm="100000">
                                          <p:val>
                                            <p:strVal val="#ppt_x"/>
                                          </p:val>
                                        </p:tav>
                                      </p:tavLst>
                                    </p:anim>
                                    <p:anim calcmode="lin" valueType="num">
                                      <p:cBhvr additive="base">
                                        <p:cTn dur="500" fill="hold" id="46"/>
                                        <p:tgtEl>
                                          <p:spTgt spid="54"/>
                                        </p:tgtEl>
                                        <p:attrNameLst>
                                          <p:attrName>ppt_y</p:attrName>
                                        </p:attrNameLst>
                                      </p:cBhvr>
                                      <p:tavLst>
                                        <p:tav tm="0">
                                          <p:val>
                                            <p:strVal val="#ppt_y"/>
                                          </p:val>
                                        </p:tav>
                                        <p:tav tm="100000">
                                          <p:val>
                                            <p:strVal val="#ppt_y"/>
                                          </p:val>
                                        </p:tav>
                                      </p:tavLst>
                                    </p:anim>
                                  </p:childTnLst>
                                </p:cTn>
                              </p:par>
                              <p:par>
                                <p:cTn fill="hold" grpId="0" id="47" nodeType="withEffect" presetClass="entr" presetID="2" presetSubtype="8">
                                  <p:stCondLst>
                                    <p:cond delay="0"/>
                                  </p:stCondLst>
                                  <p:childTnLst>
                                    <p:set>
                                      <p:cBhvr>
                                        <p:cTn dur="1" fill="hold" id="48">
                                          <p:stCondLst>
                                            <p:cond delay="0"/>
                                          </p:stCondLst>
                                        </p:cTn>
                                        <p:tgtEl>
                                          <p:spTgt spid="55"/>
                                        </p:tgtEl>
                                        <p:attrNameLst>
                                          <p:attrName>style.visibility</p:attrName>
                                        </p:attrNameLst>
                                      </p:cBhvr>
                                      <p:to>
                                        <p:strVal val="visible"/>
                                      </p:to>
                                    </p:set>
                                    <p:anim calcmode="lin" valueType="num">
                                      <p:cBhvr additive="base">
                                        <p:cTn dur="500" fill="hold" id="49"/>
                                        <p:tgtEl>
                                          <p:spTgt spid="55"/>
                                        </p:tgtEl>
                                        <p:attrNameLst>
                                          <p:attrName>ppt_x</p:attrName>
                                        </p:attrNameLst>
                                      </p:cBhvr>
                                      <p:tavLst>
                                        <p:tav tm="0">
                                          <p:val>
                                            <p:strVal val="0-#ppt_w/2"/>
                                          </p:val>
                                        </p:tav>
                                        <p:tav tm="100000">
                                          <p:val>
                                            <p:strVal val="#ppt_x"/>
                                          </p:val>
                                        </p:tav>
                                      </p:tavLst>
                                    </p:anim>
                                    <p:anim calcmode="lin" valueType="num">
                                      <p:cBhvr additive="base">
                                        <p:cTn dur="500" fill="hold" id="50"/>
                                        <p:tgtEl>
                                          <p:spTgt spid="55"/>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3000"/>
                            </p:stCondLst>
                            <p:childTnLst>
                              <p:par>
                                <p:cTn fill="hold" id="52" nodeType="afterEffect" presetClass="entr" presetID="42" presetSubtype="0">
                                  <p:stCondLst>
                                    <p:cond delay="0"/>
                                  </p:stCondLst>
                                  <p:childTnLst>
                                    <p:set>
                                      <p:cBhvr>
                                        <p:cTn dur="1" fill="hold" id="53">
                                          <p:stCondLst>
                                            <p:cond delay="0"/>
                                          </p:stCondLst>
                                        </p:cTn>
                                        <p:tgtEl>
                                          <p:spTgt spid="56"/>
                                        </p:tgtEl>
                                        <p:attrNameLst>
                                          <p:attrName>style.visibility</p:attrName>
                                        </p:attrNameLst>
                                      </p:cBhvr>
                                      <p:to>
                                        <p:strVal val="visible"/>
                                      </p:to>
                                    </p:set>
                                    <p:animEffect filter="fade" transition="in">
                                      <p:cBhvr>
                                        <p:cTn dur="1000" id="54"/>
                                        <p:tgtEl>
                                          <p:spTgt spid="56"/>
                                        </p:tgtEl>
                                      </p:cBhvr>
                                    </p:animEffect>
                                    <p:anim calcmode="lin" valueType="num">
                                      <p:cBhvr>
                                        <p:cTn dur="1000" fill="hold" id="55"/>
                                        <p:tgtEl>
                                          <p:spTgt spid="56"/>
                                        </p:tgtEl>
                                        <p:attrNameLst>
                                          <p:attrName>ppt_x</p:attrName>
                                        </p:attrNameLst>
                                      </p:cBhvr>
                                      <p:tavLst>
                                        <p:tav tm="0">
                                          <p:val>
                                            <p:strVal val="#ppt_x"/>
                                          </p:val>
                                        </p:tav>
                                        <p:tav tm="100000">
                                          <p:val>
                                            <p:strVal val="#ppt_x"/>
                                          </p:val>
                                        </p:tav>
                                      </p:tavLst>
                                    </p:anim>
                                    <p:anim calcmode="lin" valueType="num">
                                      <p:cBhvr>
                                        <p:cTn dur="1000" fill="hold" id="56"/>
                                        <p:tgtEl>
                                          <p:spTgt spid="56"/>
                                        </p:tgtEl>
                                        <p:attrNameLst>
                                          <p:attrName>ppt_y</p:attrName>
                                        </p:attrNameLst>
                                      </p:cBhvr>
                                      <p:tavLst>
                                        <p:tav tm="0">
                                          <p:val>
                                            <p:strVal val="#ppt_y+.1"/>
                                          </p:val>
                                        </p:tav>
                                        <p:tav tm="100000">
                                          <p:val>
                                            <p:strVal val="#ppt_y"/>
                                          </p:val>
                                        </p:tav>
                                      </p:tavLst>
                                    </p:anim>
                                  </p:childTnLst>
                                </p:cTn>
                              </p:par>
                            </p:childTnLst>
                          </p:cTn>
                        </p:par>
                        <p:par>
                          <p:cTn fill="hold" id="57" nodeType="afterGroup">
                            <p:stCondLst>
                              <p:cond delay="4000"/>
                            </p:stCondLst>
                            <p:childTnLst>
                              <p:par>
                                <p:cTn fill="hold" grpId="0" id="58" nodeType="afterEffect" presetClass="entr" presetID="2" presetSubtype="8">
                                  <p:stCondLst>
                                    <p:cond delay="0"/>
                                  </p:stCondLst>
                                  <p:childTnLst>
                                    <p:set>
                                      <p:cBhvr>
                                        <p:cTn dur="1" fill="hold" id="59">
                                          <p:stCondLst>
                                            <p:cond delay="0"/>
                                          </p:stCondLst>
                                        </p:cTn>
                                        <p:tgtEl>
                                          <p:spTgt spid="59"/>
                                        </p:tgtEl>
                                        <p:attrNameLst>
                                          <p:attrName>style.visibility</p:attrName>
                                        </p:attrNameLst>
                                      </p:cBhvr>
                                      <p:to>
                                        <p:strVal val="visible"/>
                                      </p:to>
                                    </p:set>
                                    <p:anim calcmode="lin" valueType="num">
                                      <p:cBhvr additive="base">
                                        <p:cTn dur="500" fill="hold" id="60"/>
                                        <p:tgtEl>
                                          <p:spTgt spid="59"/>
                                        </p:tgtEl>
                                        <p:attrNameLst>
                                          <p:attrName>ppt_x</p:attrName>
                                        </p:attrNameLst>
                                      </p:cBhvr>
                                      <p:tavLst>
                                        <p:tav tm="0">
                                          <p:val>
                                            <p:strVal val="0-#ppt_w/2"/>
                                          </p:val>
                                        </p:tav>
                                        <p:tav tm="100000">
                                          <p:val>
                                            <p:strVal val="#ppt_x"/>
                                          </p:val>
                                        </p:tav>
                                      </p:tavLst>
                                    </p:anim>
                                    <p:anim calcmode="lin" valueType="num">
                                      <p:cBhvr additive="base">
                                        <p:cTn dur="500" fill="hold" id="61"/>
                                        <p:tgtEl>
                                          <p:spTgt spid="59"/>
                                        </p:tgtEl>
                                        <p:attrNameLst>
                                          <p:attrName>ppt_y</p:attrName>
                                        </p:attrNameLst>
                                      </p:cBhvr>
                                      <p:tavLst>
                                        <p:tav tm="0">
                                          <p:val>
                                            <p:strVal val="#ppt_y"/>
                                          </p:val>
                                        </p:tav>
                                        <p:tav tm="100000">
                                          <p:val>
                                            <p:strVal val="#ppt_y"/>
                                          </p:val>
                                        </p:tav>
                                      </p:tavLst>
                                    </p:anim>
                                  </p:childTnLst>
                                </p:cTn>
                              </p:par>
                              <p:par>
                                <p:cTn fill="hold" grpId="0" id="62" nodeType="withEffect" presetClass="entr" presetID="2" presetSubtype="8">
                                  <p:stCondLst>
                                    <p:cond delay="0"/>
                                  </p:stCondLst>
                                  <p:childTnLst>
                                    <p:set>
                                      <p:cBhvr>
                                        <p:cTn dur="1" fill="hold" id="63">
                                          <p:stCondLst>
                                            <p:cond delay="0"/>
                                          </p:stCondLst>
                                        </p:cTn>
                                        <p:tgtEl>
                                          <p:spTgt spid="60"/>
                                        </p:tgtEl>
                                        <p:attrNameLst>
                                          <p:attrName>style.visibility</p:attrName>
                                        </p:attrNameLst>
                                      </p:cBhvr>
                                      <p:to>
                                        <p:strVal val="visible"/>
                                      </p:to>
                                    </p:set>
                                    <p:anim calcmode="lin" valueType="num">
                                      <p:cBhvr additive="base">
                                        <p:cTn dur="500" fill="hold" id="64"/>
                                        <p:tgtEl>
                                          <p:spTgt spid="60"/>
                                        </p:tgtEl>
                                        <p:attrNameLst>
                                          <p:attrName>ppt_x</p:attrName>
                                        </p:attrNameLst>
                                      </p:cBhvr>
                                      <p:tavLst>
                                        <p:tav tm="0">
                                          <p:val>
                                            <p:strVal val="0-#ppt_w/2"/>
                                          </p:val>
                                        </p:tav>
                                        <p:tav tm="100000">
                                          <p:val>
                                            <p:strVal val="#ppt_x"/>
                                          </p:val>
                                        </p:tav>
                                      </p:tavLst>
                                    </p:anim>
                                    <p:anim calcmode="lin" valueType="num">
                                      <p:cBhvr additive="base">
                                        <p:cTn dur="500" fill="hold" id="65"/>
                                        <p:tgtEl>
                                          <p:spTgt spid="60"/>
                                        </p:tgtEl>
                                        <p:attrNameLst>
                                          <p:attrName>ppt_y</p:attrName>
                                        </p:attrNameLst>
                                      </p:cBhvr>
                                      <p:tavLst>
                                        <p:tav tm="0">
                                          <p:val>
                                            <p:strVal val="#ppt_y"/>
                                          </p:val>
                                        </p:tav>
                                        <p:tav tm="100000">
                                          <p:val>
                                            <p:strVal val="#ppt_y"/>
                                          </p:val>
                                        </p:tav>
                                      </p:tavLst>
                                    </p:anim>
                                  </p:childTnLst>
                                </p:cTn>
                              </p:par>
                              <p:par>
                                <p:cTn fill="hold" grpId="0" id="66" nodeType="withEffect" presetClass="entr" presetID="2" presetSubtype="8">
                                  <p:stCondLst>
                                    <p:cond delay="0"/>
                                  </p:stCondLst>
                                  <p:childTnLst>
                                    <p:set>
                                      <p:cBhvr>
                                        <p:cTn dur="1" fill="hold" id="67">
                                          <p:stCondLst>
                                            <p:cond delay="0"/>
                                          </p:stCondLst>
                                        </p:cTn>
                                        <p:tgtEl>
                                          <p:spTgt spid="61"/>
                                        </p:tgtEl>
                                        <p:attrNameLst>
                                          <p:attrName>style.visibility</p:attrName>
                                        </p:attrNameLst>
                                      </p:cBhvr>
                                      <p:to>
                                        <p:strVal val="visible"/>
                                      </p:to>
                                    </p:set>
                                    <p:anim calcmode="lin" valueType="num">
                                      <p:cBhvr additive="base">
                                        <p:cTn dur="500" fill="hold" id="68"/>
                                        <p:tgtEl>
                                          <p:spTgt spid="61"/>
                                        </p:tgtEl>
                                        <p:attrNameLst>
                                          <p:attrName>ppt_x</p:attrName>
                                        </p:attrNameLst>
                                      </p:cBhvr>
                                      <p:tavLst>
                                        <p:tav tm="0">
                                          <p:val>
                                            <p:strVal val="0-#ppt_w/2"/>
                                          </p:val>
                                        </p:tav>
                                        <p:tav tm="100000">
                                          <p:val>
                                            <p:strVal val="#ppt_x"/>
                                          </p:val>
                                        </p:tav>
                                      </p:tavLst>
                                    </p:anim>
                                    <p:anim calcmode="lin" valueType="num">
                                      <p:cBhvr additive="base">
                                        <p:cTn dur="500" fill="hold" id="69"/>
                                        <p:tgtEl>
                                          <p:spTgt spid="61"/>
                                        </p:tgtEl>
                                        <p:attrNameLst>
                                          <p:attrName>ppt_y</p:attrName>
                                        </p:attrNameLst>
                                      </p:cBhvr>
                                      <p:tavLst>
                                        <p:tav tm="0">
                                          <p:val>
                                            <p:strVal val="#ppt_y"/>
                                          </p:val>
                                        </p:tav>
                                        <p:tav tm="100000">
                                          <p:val>
                                            <p:strVal val="#ppt_y"/>
                                          </p:val>
                                        </p:tav>
                                      </p:tavLst>
                                    </p:anim>
                                  </p:childTnLst>
                                </p:cTn>
                              </p:par>
                              <p:par>
                                <p:cTn fill="hold" grpId="0" id="70" nodeType="withEffect" presetClass="entr" presetID="2" presetSubtype="8">
                                  <p:stCondLst>
                                    <p:cond delay="0"/>
                                  </p:stCondLst>
                                  <p:childTnLst>
                                    <p:set>
                                      <p:cBhvr>
                                        <p:cTn dur="1" fill="hold" id="71">
                                          <p:stCondLst>
                                            <p:cond delay="0"/>
                                          </p:stCondLst>
                                        </p:cTn>
                                        <p:tgtEl>
                                          <p:spTgt spid="62"/>
                                        </p:tgtEl>
                                        <p:attrNameLst>
                                          <p:attrName>style.visibility</p:attrName>
                                        </p:attrNameLst>
                                      </p:cBhvr>
                                      <p:to>
                                        <p:strVal val="visible"/>
                                      </p:to>
                                    </p:set>
                                    <p:anim calcmode="lin" valueType="num">
                                      <p:cBhvr additive="base">
                                        <p:cTn dur="500" fill="hold" id="72"/>
                                        <p:tgtEl>
                                          <p:spTgt spid="62"/>
                                        </p:tgtEl>
                                        <p:attrNameLst>
                                          <p:attrName>ppt_x</p:attrName>
                                        </p:attrNameLst>
                                      </p:cBhvr>
                                      <p:tavLst>
                                        <p:tav tm="0">
                                          <p:val>
                                            <p:strVal val="0-#ppt_w/2"/>
                                          </p:val>
                                        </p:tav>
                                        <p:tav tm="100000">
                                          <p:val>
                                            <p:strVal val="#ppt_x"/>
                                          </p:val>
                                        </p:tav>
                                      </p:tavLst>
                                    </p:anim>
                                    <p:anim calcmode="lin" valueType="num">
                                      <p:cBhvr additive="base">
                                        <p:cTn dur="500" fill="hold" id="73"/>
                                        <p:tgtEl>
                                          <p:spTgt spid="62"/>
                                        </p:tgtEl>
                                        <p:attrNameLst>
                                          <p:attrName>ppt_y</p:attrName>
                                        </p:attrNameLst>
                                      </p:cBhvr>
                                      <p:tavLst>
                                        <p:tav tm="0">
                                          <p:val>
                                            <p:strVal val="#ppt_y"/>
                                          </p:val>
                                        </p:tav>
                                        <p:tav tm="100000">
                                          <p:val>
                                            <p:strVal val="#ppt_y"/>
                                          </p:val>
                                        </p:tav>
                                      </p:tavLst>
                                    </p:anim>
                                  </p:childTnLst>
                                </p:cTn>
                              </p:par>
                            </p:childTnLst>
                          </p:cTn>
                        </p:par>
                        <p:par>
                          <p:cTn fill="hold" id="74" nodeType="afterGroup">
                            <p:stCondLst>
                              <p:cond delay="4500"/>
                            </p:stCondLst>
                            <p:childTnLst>
                              <p:par>
                                <p:cTn fill="hold" id="75" nodeType="afterEffect" presetClass="entr" presetID="42" presetSubtype="0">
                                  <p:stCondLst>
                                    <p:cond delay="0"/>
                                  </p:stCondLst>
                                  <p:childTnLst>
                                    <p:set>
                                      <p:cBhvr>
                                        <p:cTn dur="1" fill="hold" id="76">
                                          <p:stCondLst>
                                            <p:cond delay="0"/>
                                          </p:stCondLst>
                                        </p:cTn>
                                        <p:tgtEl>
                                          <p:spTgt spid="63"/>
                                        </p:tgtEl>
                                        <p:attrNameLst>
                                          <p:attrName>style.visibility</p:attrName>
                                        </p:attrNameLst>
                                      </p:cBhvr>
                                      <p:to>
                                        <p:strVal val="visible"/>
                                      </p:to>
                                    </p:set>
                                    <p:animEffect filter="fade" transition="in">
                                      <p:cBhvr>
                                        <p:cTn dur="1000" id="77"/>
                                        <p:tgtEl>
                                          <p:spTgt spid="63"/>
                                        </p:tgtEl>
                                      </p:cBhvr>
                                    </p:animEffect>
                                    <p:anim calcmode="lin" valueType="num">
                                      <p:cBhvr>
                                        <p:cTn dur="1000" fill="hold" id="78"/>
                                        <p:tgtEl>
                                          <p:spTgt spid="63"/>
                                        </p:tgtEl>
                                        <p:attrNameLst>
                                          <p:attrName>ppt_x</p:attrName>
                                        </p:attrNameLst>
                                      </p:cBhvr>
                                      <p:tavLst>
                                        <p:tav tm="0">
                                          <p:val>
                                            <p:strVal val="#ppt_x"/>
                                          </p:val>
                                        </p:tav>
                                        <p:tav tm="100000">
                                          <p:val>
                                            <p:strVal val="#ppt_x"/>
                                          </p:val>
                                        </p:tav>
                                      </p:tavLst>
                                    </p:anim>
                                    <p:anim calcmode="lin" valueType="num">
                                      <p:cBhvr>
                                        <p:cTn dur="1000" fill="hold" id="79"/>
                                        <p:tgtEl>
                                          <p:spTgt spid="63"/>
                                        </p:tgtEl>
                                        <p:attrNameLst>
                                          <p:attrName>ppt_y</p:attrName>
                                        </p:attrNameLst>
                                      </p:cBhvr>
                                      <p:tavLst>
                                        <p:tav tm="0">
                                          <p:val>
                                            <p:strVal val="#ppt_y+.1"/>
                                          </p:val>
                                        </p:tav>
                                        <p:tav tm="100000">
                                          <p:val>
                                            <p:strVal val="#ppt_y"/>
                                          </p:val>
                                        </p:tav>
                                      </p:tavLst>
                                    </p:anim>
                                  </p:childTnLst>
                                </p:cTn>
                              </p:par>
                            </p:childTnLst>
                          </p:cTn>
                        </p:par>
                        <p:par>
                          <p:cTn fill="hold" id="80" nodeType="afterGroup">
                            <p:stCondLst>
                              <p:cond delay="5500"/>
                            </p:stCondLst>
                            <p:childTnLst>
                              <p:par>
                                <p:cTn fill="hold" grpId="0" id="81" nodeType="afterEffect" presetClass="entr" presetID="2" presetSubtype="8">
                                  <p:stCondLst>
                                    <p:cond delay="0"/>
                                  </p:stCondLst>
                                  <p:childTnLst>
                                    <p:set>
                                      <p:cBhvr>
                                        <p:cTn dur="1" fill="hold" id="82">
                                          <p:stCondLst>
                                            <p:cond delay="0"/>
                                          </p:stCondLst>
                                        </p:cTn>
                                        <p:tgtEl>
                                          <p:spTgt spid="66"/>
                                        </p:tgtEl>
                                        <p:attrNameLst>
                                          <p:attrName>style.visibility</p:attrName>
                                        </p:attrNameLst>
                                      </p:cBhvr>
                                      <p:to>
                                        <p:strVal val="visible"/>
                                      </p:to>
                                    </p:set>
                                    <p:anim calcmode="lin" valueType="num">
                                      <p:cBhvr additive="base">
                                        <p:cTn dur="500" fill="hold" id="83"/>
                                        <p:tgtEl>
                                          <p:spTgt spid="66"/>
                                        </p:tgtEl>
                                        <p:attrNameLst>
                                          <p:attrName>ppt_x</p:attrName>
                                        </p:attrNameLst>
                                      </p:cBhvr>
                                      <p:tavLst>
                                        <p:tav tm="0">
                                          <p:val>
                                            <p:strVal val="0-#ppt_w/2"/>
                                          </p:val>
                                        </p:tav>
                                        <p:tav tm="100000">
                                          <p:val>
                                            <p:strVal val="#ppt_x"/>
                                          </p:val>
                                        </p:tav>
                                      </p:tavLst>
                                    </p:anim>
                                    <p:anim calcmode="lin" valueType="num">
                                      <p:cBhvr additive="base">
                                        <p:cTn dur="500" fill="hold" id="84"/>
                                        <p:tgtEl>
                                          <p:spTgt spid="66"/>
                                        </p:tgtEl>
                                        <p:attrNameLst>
                                          <p:attrName>ppt_y</p:attrName>
                                        </p:attrNameLst>
                                      </p:cBhvr>
                                      <p:tavLst>
                                        <p:tav tm="0">
                                          <p:val>
                                            <p:strVal val="#ppt_y"/>
                                          </p:val>
                                        </p:tav>
                                        <p:tav tm="100000">
                                          <p:val>
                                            <p:strVal val="#ppt_y"/>
                                          </p:val>
                                        </p:tav>
                                      </p:tavLst>
                                    </p:anim>
                                  </p:childTnLst>
                                </p:cTn>
                              </p:par>
                              <p:par>
                                <p:cTn fill="hold" grpId="0" id="85" nodeType="withEffect" presetClass="entr" presetID="2" presetSubtype="8">
                                  <p:stCondLst>
                                    <p:cond delay="0"/>
                                  </p:stCondLst>
                                  <p:childTnLst>
                                    <p:set>
                                      <p:cBhvr>
                                        <p:cTn dur="1" fill="hold" id="86">
                                          <p:stCondLst>
                                            <p:cond delay="0"/>
                                          </p:stCondLst>
                                        </p:cTn>
                                        <p:tgtEl>
                                          <p:spTgt spid="67"/>
                                        </p:tgtEl>
                                        <p:attrNameLst>
                                          <p:attrName>style.visibility</p:attrName>
                                        </p:attrNameLst>
                                      </p:cBhvr>
                                      <p:to>
                                        <p:strVal val="visible"/>
                                      </p:to>
                                    </p:set>
                                    <p:anim calcmode="lin" valueType="num">
                                      <p:cBhvr additive="base">
                                        <p:cTn dur="500" fill="hold" id="87"/>
                                        <p:tgtEl>
                                          <p:spTgt spid="67"/>
                                        </p:tgtEl>
                                        <p:attrNameLst>
                                          <p:attrName>ppt_x</p:attrName>
                                        </p:attrNameLst>
                                      </p:cBhvr>
                                      <p:tavLst>
                                        <p:tav tm="0">
                                          <p:val>
                                            <p:strVal val="0-#ppt_w/2"/>
                                          </p:val>
                                        </p:tav>
                                        <p:tav tm="100000">
                                          <p:val>
                                            <p:strVal val="#ppt_x"/>
                                          </p:val>
                                        </p:tav>
                                      </p:tavLst>
                                    </p:anim>
                                    <p:anim calcmode="lin" valueType="num">
                                      <p:cBhvr additive="base">
                                        <p:cTn dur="500" fill="hold" id="88"/>
                                        <p:tgtEl>
                                          <p:spTgt spid="67"/>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8">
                                  <p:stCondLst>
                                    <p:cond delay="0"/>
                                  </p:stCondLst>
                                  <p:childTnLst>
                                    <p:set>
                                      <p:cBhvr>
                                        <p:cTn dur="1" fill="hold" id="90">
                                          <p:stCondLst>
                                            <p:cond delay="0"/>
                                          </p:stCondLst>
                                        </p:cTn>
                                        <p:tgtEl>
                                          <p:spTgt spid="68"/>
                                        </p:tgtEl>
                                        <p:attrNameLst>
                                          <p:attrName>style.visibility</p:attrName>
                                        </p:attrNameLst>
                                      </p:cBhvr>
                                      <p:to>
                                        <p:strVal val="visible"/>
                                      </p:to>
                                    </p:set>
                                    <p:anim calcmode="lin" valueType="num">
                                      <p:cBhvr additive="base">
                                        <p:cTn dur="500" fill="hold" id="91"/>
                                        <p:tgtEl>
                                          <p:spTgt spid="68"/>
                                        </p:tgtEl>
                                        <p:attrNameLst>
                                          <p:attrName>ppt_x</p:attrName>
                                        </p:attrNameLst>
                                      </p:cBhvr>
                                      <p:tavLst>
                                        <p:tav tm="0">
                                          <p:val>
                                            <p:strVal val="0-#ppt_w/2"/>
                                          </p:val>
                                        </p:tav>
                                        <p:tav tm="100000">
                                          <p:val>
                                            <p:strVal val="#ppt_x"/>
                                          </p:val>
                                        </p:tav>
                                      </p:tavLst>
                                    </p:anim>
                                    <p:anim calcmode="lin" valueType="num">
                                      <p:cBhvr additive="base">
                                        <p:cTn dur="500" fill="hold" id="92"/>
                                        <p:tgtEl>
                                          <p:spTgt spid="68"/>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8">
                                  <p:stCondLst>
                                    <p:cond delay="0"/>
                                  </p:stCondLst>
                                  <p:childTnLst>
                                    <p:set>
                                      <p:cBhvr>
                                        <p:cTn dur="1" fill="hold" id="94">
                                          <p:stCondLst>
                                            <p:cond delay="0"/>
                                          </p:stCondLst>
                                        </p:cTn>
                                        <p:tgtEl>
                                          <p:spTgt spid="69"/>
                                        </p:tgtEl>
                                        <p:attrNameLst>
                                          <p:attrName>style.visibility</p:attrName>
                                        </p:attrNameLst>
                                      </p:cBhvr>
                                      <p:to>
                                        <p:strVal val="visible"/>
                                      </p:to>
                                    </p:set>
                                    <p:anim calcmode="lin" valueType="num">
                                      <p:cBhvr additive="base">
                                        <p:cTn dur="500" fill="hold" id="95"/>
                                        <p:tgtEl>
                                          <p:spTgt spid="69"/>
                                        </p:tgtEl>
                                        <p:attrNameLst>
                                          <p:attrName>ppt_x</p:attrName>
                                        </p:attrNameLst>
                                      </p:cBhvr>
                                      <p:tavLst>
                                        <p:tav tm="0">
                                          <p:val>
                                            <p:strVal val="0-#ppt_w/2"/>
                                          </p:val>
                                        </p:tav>
                                        <p:tav tm="100000">
                                          <p:val>
                                            <p:strVal val="#ppt_x"/>
                                          </p:val>
                                        </p:tav>
                                      </p:tavLst>
                                    </p:anim>
                                    <p:anim calcmode="lin" valueType="num">
                                      <p:cBhvr additive="base">
                                        <p:cTn dur="500" fill="hold" id="96"/>
                                        <p:tgtEl>
                                          <p:spTgt spid="69"/>
                                        </p:tgtEl>
                                        <p:attrNameLst>
                                          <p:attrName>ppt_y</p:attrName>
                                        </p:attrNameLst>
                                      </p:cBhvr>
                                      <p:tavLst>
                                        <p:tav tm="0">
                                          <p:val>
                                            <p:strVal val="#ppt_y"/>
                                          </p:val>
                                        </p:tav>
                                        <p:tav tm="100000">
                                          <p:val>
                                            <p:strVal val="#ppt_y"/>
                                          </p:val>
                                        </p:tav>
                                      </p:tavLst>
                                    </p:anim>
                                  </p:childTnLst>
                                </p:cTn>
                              </p:par>
                            </p:childTnLst>
                          </p:cTn>
                        </p:par>
                        <p:par>
                          <p:cTn fill="hold" id="97" nodeType="afterGroup">
                            <p:stCondLst>
                              <p:cond delay="6000"/>
                            </p:stCondLst>
                            <p:childTnLst>
                              <p:par>
                                <p:cTn fill="hold" id="98" nodeType="afterEffect" presetClass="entr" presetID="42" presetSubtype="0">
                                  <p:stCondLst>
                                    <p:cond delay="0"/>
                                  </p:stCondLst>
                                  <p:childTnLst>
                                    <p:set>
                                      <p:cBhvr>
                                        <p:cTn dur="1" fill="hold" id="99">
                                          <p:stCondLst>
                                            <p:cond delay="0"/>
                                          </p:stCondLst>
                                        </p:cTn>
                                        <p:tgtEl>
                                          <p:spTgt spid="70"/>
                                        </p:tgtEl>
                                        <p:attrNameLst>
                                          <p:attrName>style.visibility</p:attrName>
                                        </p:attrNameLst>
                                      </p:cBhvr>
                                      <p:to>
                                        <p:strVal val="visible"/>
                                      </p:to>
                                    </p:set>
                                    <p:animEffect filter="fade" transition="in">
                                      <p:cBhvr>
                                        <p:cTn dur="1000" id="100"/>
                                        <p:tgtEl>
                                          <p:spTgt spid="70"/>
                                        </p:tgtEl>
                                      </p:cBhvr>
                                    </p:animEffect>
                                    <p:anim calcmode="lin" valueType="num">
                                      <p:cBhvr>
                                        <p:cTn dur="1000" fill="hold" id="101"/>
                                        <p:tgtEl>
                                          <p:spTgt spid="70"/>
                                        </p:tgtEl>
                                        <p:attrNameLst>
                                          <p:attrName>ppt_x</p:attrName>
                                        </p:attrNameLst>
                                      </p:cBhvr>
                                      <p:tavLst>
                                        <p:tav tm="0">
                                          <p:val>
                                            <p:strVal val="#ppt_x"/>
                                          </p:val>
                                        </p:tav>
                                        <p:tav tm="100000">
                                          <p:val>
                                            <p:strVal val="#ppt_x"/>
                                          </p:val>
                                        </p:tav>
                                      </p:tavLst>
                                    </p:anim>
                                    <p:anim calcmode="lin" valueType="num">
                                      <p:cBhvr>
                                        <p:cTn dur="1000" fill="hold" id="102"/>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3"/>
      <p:bldP grpId="0" spid="36"/>
      <p:bldP grpId="0" spid="37"/>
      <p:bldP grpId="0" spid="43"/>
      <p:bldP grpId="0" spid="44"/>
      <p:bldP grpId="0" spid="54"/>
      <p:bldP grpId="0" spid="55"/>
      <p:bldP grpId="0" spid="59"/>
      <p:bldP grpId="0" spid="60"/>
      <p:bldP grpId="0" spid="61"/>
      <p:bldP grpId="0" spid="62"/>
      <p:bldP grpId="0" spid="66"/>
      <p:bldP grpId="0" spid="67"/>
      <p:bldP grpId="0" spid="68"/>
      <p:bldP grpId="0" spid="6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18"/>
          <p:cNvSpPr/>
          <p:nvPr/>
        </p:nvSpPr>
        <p:spPr>
          <a:xfrm flipH="1">
            <a:off x="2870494" y="1857410"/>
            <a:ext cx="77394"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4108084" y="1844151"/>
            <a:ext cx="1318794"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4579697" y="2550304"/>
            <a:ext cx="1350032"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3" name="椭圆 12"/>
          <p:cNvSpPr/>
          <p:nvPr/>
        </p:nvSpPr>
        <p:spPr>
          <a:xfrm>
            <a:off x="5376722" y="1031507"/>
            <a:ext cx="1350032"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4" name="椭圆 13"/>
          <p:cNvSpPr/>
          <p:nvPr/>
        </p:nvSpPr>
        <p:spPr>
          <a:xfrm>
            <a:off x="6748624" y="1837300"/>
            <a:ext cx="1350032"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5" name="椭圆 14"/>
          <p:cNvSpPr/>
          <p:nvPr/>
        </p:nvSpPr>
        <p:spPr>
          <a:xfrm>
            <a:off x="7307488" y="1086063"/>
            <a:ext cx="232304"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212494" y="1261665"/>
            <a:ext cx="277108"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flipH="1">
            <a:off x="3387193" y="2395322"/>
            <a:ext cx="189470"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flipH="1">
            <a:off x="3176036" y="1281314"/>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H="1">
            <a:off x="3642221" y="3607857"/>
            <a:ext cx="189470"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flipH="1">
            <a:off x="2894610" y="3188976"/>
            <a:ext cx="77394"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flipH="1">
            <a:off x="8474876" y="2549186"/>
            <a:ext cx="189470" cy="18947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8404287" y="1401862"/>
            <a:ext cx="77394"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9069415" y="2318726"/>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flipH="1">
            <a:off x="8031195" y="3588147"/>
            <a:ext cx="189470" cy="18947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H="1">
            <a:off x="9048377" y="3285681"/>
            <a:ext cx="77394" cy="7739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5889491" y="2775329"/>
            <a:ext cx="1350032"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28" name="椭圆 27"/>
          <p:cNvSpPr/>
          <p:nvPr/>
        </p:nvSpPr>
        <p:spPr>
          <a:xfrm>
            <a:off x="4901123" y="1529599"/>
            <a:ext cx="2247442"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9600">
                <a:latin charset="-122" panose="020b0503020204020204" pitchFamily="34" typeface="微软雅黑"/>
                <a:ea charset="-122" panose="020b0503020204020204" pitchFamily="34" typeface="微软雅黑"/>
              </a:rPr>
              <a:t>B</a:t>
            </a:r>
          </a:p>
        </p:txBody>
      </p:sp>
      <p:grpSp>
        <p:nvGrpSpPr>
          <p:cNvPr id="34" name="组合 33"/>
          <p:cNvGrpSpPr/>
          <p:nvPr/>
        </p:nvGrpSpPr>
        <p:grpSpPr>
          <a:xfrm>
            <a:off x="2440516" y="5501013"/>
            <a:ext cx="7322890" cy="76200"/>
            <a:chOff x="2424953" y="1238297"/>
            <a:chExt cx="7322890" cy="76200"/>
          </a:xfrm>
        </p:grpSpPr>
        <p:sp>
          <p:nvSpPr>
            <p:cNvPr id="3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41" name="Rectangle 3"/>
          <p:cNvSpPr txBox="1">
            <a:spLocks noChangeArrowheads="1"/>
          </p:cNvSpPr>
          <p:nvPr/>
        </p:nvSpPr>
        <p:spPr bwMode="auto">
          <a:xfrm>
            <a:off x="1602847" y="4519339"/>
            <a:ext cx="8996438" cy="677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z="6000">
                <a:solidFill>
                  <a:srgbClr val="00C3D9"/>
                </a:solidFill>
                <a:latin charset="-122" panose="020b0503020204020204" pitchFamily="34" typeface="微软雅黑"/>
                <a:ea charset="-122" panose="020b0503020204020204" pitchFamily="34" typeface="微软雅黑"/>
              </a:rPr>
              <a:t>加入你的标题</a:t>
            </a:r>
          </a:p>
        </p:txBody>
      </p:sp>
    </p:spTree>
    <p:extLst>
      <p:ext uri="{BB962C8B-B14F-4D97-AF65-F5344CB8AC3E}">
        <p14:creationId val="30291631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1000" fill="hold" id="7"/>
                                        <p:tgtEl>
                                          <p:spTgt spid="19"/>
                                        </p:tgtEl>
                                        <p:attrNameLst>
                                          <p:attrName>ppt_w</p:attrName>
                                        </p:attrNameLst>
                                      </p:cBhvr>
                                      <p:tavLst>
                                        <p:tav tm="0">
                                          <p:val>
                                            <p:fltVal val="0"/>
                                          </p:val>
                                        </p:tav>
                                        <p:tav tm="100000">
                                          <p:val>
                                            <p:strVal val="#ppt_w"/>
                                          </p:val>
                                        </p:tav>
                                      </p:tavLst>
                                    </p:anim>
                                    <p:anim calcmode="lin" valueType="num">
                                      <p:cBhvr>
                                        <p:cTn dur="1000" fill="hold" id="8"/>
                                        <p:tgtEl>
                                          <p:spTgt spid="19"/>
                                        </p:tgtEl>
                                        <p:attrNameLst>
                                          <p:attrName>ppt_h</p:attrName>
                                        </p:attrNameLst>
                                      </p:cBhvr>
                                      <p:tavLst>
                                        <p:tav tm="0">
                                          <p:val>
                                            <p:fltVal val="0"/>
                                          </p:val>
                                        </p:tav>
                                        <p:tav tm="100000">
                                          <p:val>
                                            <p:strVal val="#ppt_h"/>
                                          </p:val>
                                        </p:tav>
                                      </p:tavLst>
                                    </p:anim>
                                    <p:animEffect filter="fade" transition="in">
                                      <p:cBhvr>
                                        <p:cTn dur="1000" id="9"/>
                                        <p:tgtEl>
                                          <p:spTgt spid="19"/>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2"/>
                                        </p:tgtEl>
                                        <p:attrNameLst>
                                          <p:attrName>style.visibility</p:attrName>
                                        </p:attrNameLst>
                                      </p:cBhvr>
                                      <p:to>
                                        <p:strVal val="visible"/>
                                      </p:to>
                                    </p:set>
                                    <p:anim calcmode="lin" valueType="num">
                                      <p:cBhvr>
                                        <p:cTn dur="1000" fill="hold" id="17"/>
                                        <p:tgtEl>
                                          <p:spTgt spid="12"/>
                                        </p:tgtEl>
                                        <p:attrNameLst>
                                          <p:attrName>ppt_w</p:attrName>
                                        </p:attrNameLst>
                                      </p:cBhvr>
                                      <p:tavLst>
                                        <p:tav tm="0">
                                          <p:val>
                                            <p:fltVal val="0"/>
                                          </p:val>
                                        </p:tav>
                                        <p:tav tm="100000">
                                          <p:val>
                                            <p:strVal val="#ppt_w"/>
                                          </p:val>
                                        </p:tav>
                                      </p:tavLst>
                                    </p:anim>
                                    <p:anim calcmode="lin" valueType="num">
                                      <p:cBhvr>
                                        <p:cTn dur="1000" fill="hold" id="18"/>
                                        <p:tgtEl>
                                          <p:spTgt spid="12"/>
                                        </p:tgtEl>
                                        <p:attrNameLst>
                                          <p:attrName>ppt_h</p:attrName>
                                        </p:attrNameLst>
                                      </p:cBhvr>
                                      <p:tavLst>
                                        <p:tav tm="0">
                                          <p:val>
                                            <p:fltVal val="0"/>
                                          </p:val>
                                        </p:tav>
                                        <p:tav tm="100000">
                                          <p:val>
                                            <p:strVal val="#ppt_h"/>
                                          </p:val>
                                        </p:tav>
                                      </p:tavLst>
                                    </p:anim>
                                    <p:animEffect filter="fade" transition="in">
                                      <p:cBhvr>
                                        <p:cTn dur="1000" id="19"/>
                                        <p:tgtEl>
                                          <p:spTgt spid="12"/>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3"/>
                                        </p:tgtEl>
                                        <p:attrNameLst>
                                          <p:attrName>style.visibility</p:attrName>
                                        </p:attrNameLst>
                                      </p:cBhvr>
                                      <p:to>
                                        <p:strVal val="visible"/>
                                      </p:to>
                                    </p:set>
                                    <p:anim calcmode="lin" valueType="num">
                                      <p:cBhvr>
                                        <p:cTn dur="1000" fill="hold" id="22"/>
                                        <p:tgtEl>
                                          <p:spTgt spid="13"/>
                                        </p:tgtEl>
                                        <p:attrNameLst>
                                          <p:attrName>ppt_w</p:attrName>
                                        </p:attrNameLst>
                                      </p:cBhvr>
                                      <p:tavLst>
                                        <p:tav tm="0">
                                          <p:val>
                                            <p:fltVal val="0"/>
                                          </p:val>
                                        </p:tav>
                                        <p:tav tm="100000">
                                          <p:val>
                                            <p:strVal val="#ppt_w"/>
                                          </p:val>
                                        </p:tav>
                                      </p:tavLst>
                                    </p:anim>
                                    <p:anim calcmode="lin" valueType="num">
                                      <p:cBhvr>
                                        <p:cTn dur="1000" fill="hold" id="23"/>
                                        <p:tgtEl>
                                          <p:spTgt spid="13"/>
                                        </p:tgtEl>
                                        <p:attrNameLst>
                                          <p:attrName>ppt_h</p:attrName>
                                        </p:attrNameLst>
                                      </p:cBhvr>
                                      <p:tavLst>
                                        <p:tav tm="0">
                                          <p:val>
                                            <p:fltVal val="0"/>
                                          </p:val>
                                        </p:tav>
                                        <p:tav tm="100000">
                                          <p:val>
                                            <p:strVal val="#ppt_h"/>
                                          </p:val>
                                        </p:tav>
                                      </p:tavLst>
                                    </p:anim>
                                    <p:animEffect filter="fade" transition="in">
                                      <p:cBhvr>
                                        <p:cTn dur="1000" id="24"/>
                                        <p:tgtEl>
                                          <p:spTgt spid="13"/>
                                        </p:tgtEl>
                                      </p:cBhvr>
                                    </p:animEffect>
                                  </p:childTnLst>
                                </p:cTn>
                              </p:par>
                              <p:par>
                                <p:cTn fill="hold" grpId="0" id="25" nodeType="withEffect" presetClass="entr" presetID="53" presetSubtype="0">
                                  <p:stCondLst>
                                    <p:cond delay="300"/>
                                  </p:stCondLst>
                                  <p:childTnLst>
                                    <p:set>
                                      <p:cBhvr>
                                        <p:cTn dur="1" fill="hold" id="26">
                                          <p:stCondLst>
                                            <p:cond delay="0"/>
                                          </p:stCondLst>
                                        </p:cTn>
                                        <p:tgtEl>
                                          <p:spTgt spid="14"/>
                                        </p:tgtEl>
                                        <p:attrNameLst>
                                          <p:attrName>style.visibility</p:attrName>
                                        </p:attrNameLst>
                                      </p:cBhvr>
                                      <p:to>
                                        <p:strVal val="visible"/>
                                      </p:to>
                                    </p:set>
                                    <p:anim calcmode="lin" valueType="num">
                                      <p:cBhvr>
                                        <p:cTn dur="1000" fill="hold" id="27"/>
                                        <p:tgtEl>
                                          <p:spTgt spid="14"/>
                                        </p:tgtEl>
                                        <p:attrNameLst>
                                          <p:attrName>ppt_w</p:attrName>
                                        </p:attrNameLst>
                                      </p:cBhvr>
                                      <p:tavLst>
                                        <p:tav tm="0">
                                          <p:val>
                                            <p:fltVal val="0"/>
                                          </p:val>
                                        </p:tav>
                                        <p:tav tm="100000">
                                          <p:val>
                                            <p:strVal val="#ppt_w"/>
                                          </p:val>
                                        </p:tav>
                                      </p:tavLst>
                                    </p:anim>
                                    <p:anim calcmode="lin" valueType="num">
                                      <p:cBhvr>
                                        <p:cTn dur="1000" fill="hold" id="28"/>
                                        <p:tgtEl>
                                          <p:spTgt spid="14"/>
                                        </p:tgtEl>
                                        <p:attrNameLst>
                                          <p:attrName>ppt_h</p:attrName>
                                        </p:attrNameLst>
                                      </p:cBhvr>
                                      <p:tavLst>
                                        <p:tav tm="0">
                                          <p:val>
                                            <p:fltVal val="0"/>
                                          </p:val>
                                        </p:tav>
                                        <p:tav tm="100000">
                                          <p:val>
                                            <p:strVal val="#ppt_h"/>
                                          </p:val>
                                        </p:tav>
                                      </p:tavLst>
                                    </p:anim>
                                    <p:animEffect filter="fade" transition="in">
                                      <p:cBhvr>
                                        <p:cTn dur="1000" id="29"/>
                                        <p:tgtEl>
                                          <p:spTgt spid="14"/>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15"/>
                                        </p:tgtEl>
                                        <p:attrNameLst>
                                          <p:attrName>style.visibility</p:attrName>
                                        </p:attrNameLst>
                                      </p:cBhvr>
                                      <p:to>
                                        <p:strVal val="visible"/>
                                      </p:to>
                                    </p:set>
                                    <p:anim calcmode="lin" valueType="num">
                                      <p:cBhvr>
                                        <p:cTn dur="1000" fill="hold" id="32"/>
                                        <p:tgtEl>
                                          <p:spTgt spid="15"/>
                                        </p:tgtEl>
                                        <p:attrNameLst>
                                          <p:attrName>ppt_w</p:attrName>
                                        </p:attrNameLst>
                                      </p:cBhvr>
                                      <p:tavLst>
                                        <p:tav tm="0">
                                          <p:val>
                                            <p:fltVal val="0"/>
                                          </p:val>
                                        </p:tav>
                                        <p:tav tm="100000">
                                          <p:val>
                                            <p:strVal val="#ppt_w"/>
                                          </p:val>
                                        </p:tav>
                                      </p:tavLst>
                                    </p:anim>
                                    <p:anim calcmode="lin" valueType="num">
                                      <p:cBhvr>
                                        <p:cTn dur="1000" fill="hold" id="33"/>
                                        <p:tgtEl>
                                          <p:spTgt spid="15"/>
                                        </p:tgtEl>
                                        <p:attrNameLst>
                                          <p:attrName>ppt_h</p:attrName>
                                        </p:attrNameLst>
                                      </p:cBhvr>
                                      <p:tavLst>
                                        <p:tav tm="0">
                                          <p:val>
                                            <p:fltVal val="0"/>
                                          </p:val>
                                        </p:tav>
                                        <p:tav tm="100000">
                                          <p:val>
                                            <p:strVal val="#ppt_h"/>
                                          </p:val>
                                        </p:tav>
                                      </p:tavLst>
                                    </p:anim>
                                    <p:animEffect filter="fade" transition="in">
                                      <p:cBhvr>
                                        <p:cTn dur="10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1000" fill="hold" id="37"/>
                                        <p:tgtEl>
                                          <p:spTgt spid="16"/>
                                        </p:tgtEl>
                                        <p:attrNameLst>
                                          <p:attrName>ppt_w</p:attrName>
                                        </p:attrNameLst>
                                      </p:cBhvr>
                                      <p:tavLst>
                                        <p:tav tm="0">
                                          <p:val>
                                            <p:fltVal val="0"/>
                                          </p:val>
                                        </p:tav>
                                        <p:tav tm="100000">
                                          <p:val>
                                            <p:strVal val="#ppt_w"/>
                                          </p:val>
                                        </p:tav>
                                      </p:tavLst>
                                    </p:anim>
                                    <p:anim calcmode="lin" valueType="num">
                                      <p:cBhvr>
                                        <p:cTn dur="1000" fill="hold" id="38"/>
                                        <p:tgtEl>
                                          <p:spTgt spid="16"/>
                                        </p:tgtEl>
                                        <p:attrNameLst>
                                          <p:attrName>ppt_h</p:attrName>
                                        </p:attrNameLst>
                                      </p:cBhvr>
                                      <p:tavLst>
                                        <p:tav tm="0">
                                          <p:val>
                                            <p:fltVal val="0"/>
                                          </p:val>
                                        </p:tav>
                                        <p:tav tm="100000">
                                          <p:val>
                                            <p:strVal val="#ppt_h"/>
                                          </p:val>
                                        </p:tav>
                                      </p:tavLst>
                                    </p:anim>
                                    <p:animEffect filter="fade" transition="in">
                                      <p:cBhvr>
                                        <p:cTn dur="1000" id="39"/>
                                        <p:tgtEl>
                                          <p:spTgt spid="16"/>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17"/>
                                        </p:tgtEl>
                                        <p:attrNameLst>
                                          <p:attrName>style.visibility</p:attrName>
                                        </p:attrNameLst>
                                      </p:cBhvr>
                                      <p:to>
                                        <p:strVal val="visible"/>
                                      </p:to>
                                    </p:set>
                                    <p:anim calcmode="lin" valueType="num">
                                      <p:cBhvr>
                                        <p:cTn dur="1000" fill="hold" id="42"/>
                                        <p:tgtEl>
                                          <p:spTgt spid="17"/>
                                        </p:tgtEl>
                                        <p:attrNameLst>
                                          <p:attrName>ppt_w</p:attrName>
                                        </p:attrNameLst>
                                      </p:cBhvr>
                                      <p:tavLst>
                                        <p:tav tm="0">
                                          <p:val>
                                            <p:fltVal val="0"/>
                                          </p:val>
                                        </p:tav>
                                        <p:tav tm="100000">
                                          <p:val>
                                            <p:strVal val="#ppt_w"/>
                                          </p:val>
                                        </p:tav>
                                      </p:tavLst>
                                    </p:anim>
                                    <p:anim calcmode="lin" valueType="num">
                                      <p:cBhvr>
                                        <p:cTn dur="1000" fill="hold" id="43"/>
                                        <p:tgtEl>
                                          <p:spTgt spid="17"/>
                                        </p:tgtEl>
                                        <p:attrNameLst>
                                          <p:attrName>ppt_h</p:attrName>
                                        </p:attrNameLst>
                                      </p:cBhvr>
                                      <p:tavLst>
                                        <p:tav tm="0">
                                          <p:val>
                                            <p:fltVal val="0"/>
                                          </p:val>
                                        </p:tav>
                                        <p:tav tm="100000">
                                          <p:val>
                                            <p:strVal val="#ppt_h"/>
                                          </p:val>
                                        </p:tav>
                                      </p:tavLst>
                                    </p:anim>
                                    <p:animEffect filter="fade" transition="in">
                                      <p:cBhvr>
                                        <p:cTn dur="1000" id="44"/>
                                        <p:tgtEl>
                                          <p:spTgt spid="17"/>
                                        </p:tgtEl>
                                      </p:cBhvr>
                                    </p:animEffect>
                                  </p:childTnLst>
                                </p:cTn>
                              </p:par>
                              <p:par>
                                <p:cTn fill="hold" grpId="0" id="45" nodeType="withEffect" presetClass="entr" presetID="53" presetSubtype="0">
                                  <p:stCondLst>
                                    <p:cond delay="300"/>
                                  </p:stCondLst>
                                  <p:childTnLst>
                                    <p:set>
                                      <p:cBhvr>
                                        <p:cTn dur="1" fill="hold" id="46">
                                          <p:stCondLst>
                                            <p:cond delay="0"/>
                                          </p:stCondLst>
                                        </p:cTn>
                                        <p:tgtEl>
                                          <p:spTgt spid="18"/>
                                        </p:tgtEl>
                                        <p:attrNameLst>
                                          <p:attrName>style.visibility</p:attrName>
                                        </p:attrNameLst>
                                      </p:cBhvr>
                                      <p:to>
                                        <p:strVal val="visible"/>
                                      </p:to>
                                    </p:set>
                                    <p:anim calcmode="lin" valueType="num">
                                      <p:cBhvr>
                                        <p:cTn dur="1000" fill="hold" id="47"/>
                                        <p:tgtEl>
                                          <p:spTgt spid="18"/>
                                        </p:tgtEl>
                                        <p:attrNameLst>
                                          <p:attrName>ppt_w</p:attrName>
                                        </p:attrNameLst>
                                      </p:cBhvr>
                                      <p:tavLst>
                                        <p:tav tm="0">
                                          <p:val>
                                            <p:fltVal val="0"/>
                                          </p:val>
                                        </p:tav>
                                        <p:tav tm="100000">
                                          <p:val>
                                            <p:strVal val="#ppt_w"/>
                                          </p:val>
                                        </p:tav>
                                      </p:tavLst>
                                    </p:anim>
                                    <p:anim calcmode="lin" valueType="num">
                                      <p:cBhvr>
                                        <p:cTn dur="1000" fill="hold" id="48"/>
                                        <p:tgtEl>
                                          <p:spTgt spid="18"/>
                                        </p:tgtEl>
                                        <p:attrNameLst>
                                          <p:attrName>ppt_h</p:attrName>
                                        </p:attrNameLst>
                                      </p:cBhvr>
                                      <p:tavLst>
                                        <p:tav tm="0">
                                          <p:val>
                                            <p:fltVal val="0"/>
                                          </p:val>
                                        </p:tav>
                                        <p:tav tm="100000">
                                          <p:val>
                                            <p:strVal val="#ppt_h"/>
                                          </p:val>
                                        </p:tav>
                                      </p:tavLst>
                                    </p:anim>
                                    <p:animEffect filter="fade" transition="in">
                                      <p:cBhvr>
                                        <p:cTn dur="1000" id="49"/>
                                        <p:tgtEl>
                                          <p:spTgt spid="18"/>
                                        </p:tgtEl>
                                      </p:cBhvr>
                                    </p:animEffect>
                                  </p:childTnLst>
                                </p:cTn>
                              </p:par>
                              <p:par>
                                <p:cTn fill="hold" grpId="0" id="50" nodeType="withEffect" presetClass="entr" presetID="53" presetSubtype="0">
                                  <p:stCondLst>
                                    <p:cond delay="100"/>
                                  </p:stCondLst>
                                  <p:childTnLst>
                                    <p:set>
                                      <p:cBhvr>
                                        <p:cTn dur="1" fill="hold" id="51">
                                          <p:stCondLst>
                                            <p:cond delay="0"/>
                                          </p:stCondLst>
                                        </p:cTn>
                                        <p:tgtEl>
                                          <p:spTgt spid="20"/>
                                        </p:tgtEl>
                                        <p:attrNameLst>
                                          <p:attrName>style.visibility</p:attrName>
                                        </p:attrNameLst>
                                      </p:cBhvr>
                                      <p:to>
                                        <p:strVal val="visible"/>
                                      </p:to>
                                    </p:set>
                                    <p:anim calcmode="lin" valueType="num">
                                      <p:cBhvr>
                                        <p:cTn dur="1000" fill="hold" id="52"/>
                                        <p:tgtEl>
                                          <p:spTgt spid="20"/>
                                        </p:tgtEl>
                                        <p:attrNameLst>
                                          <p:attrName>ppt_w</p:attrName>
                                        </p:attrNameLst>
                                      </p:cBhvr>
                                      <p:tavLst>
                                        <p:tav tm="0">
                                          <p:val>
                                            <p:fltVal val="0"/>
                                          </p:val>
                                        </p:tav>
                                        <p:tav tm="100000">
                                          <p:val>
                                            <p:strVal val="#ppt_w"/>
                                          </p:val>
                                        </p:tav>
                                      </p:tavLst>
                                    </p:anim>
                                    <p:anim calcmode="lin" valueType="num">
                                      <p:cBhvr>
                                        <p:cTn dur="1000" fill="hold" id="53"/>
                                        <p:tgtEl>
                                          <p:spTgt spid="20"/>
                                        </p:tgtEl>
                                        <p:attrNameLst>
                                          <p:attrName>ppt_h</p:attrName>
                                        </p:attrNameLst>
                                      </p:cBhvr>
                                      <p:tavLst>
                                        <p:tav tm="0">
                                          <p:val>
                                            <p:fltVal val="0"/>
                                          </p:val>
                                        </p:tav>
                                        <p:tav tm="100000">
                                          <p:val>
                                            <p:strVal val="#ppt_h"/>
                                          </p:val>
                                        </p:tav>
                                      </p:tavLst>
                                    </p:anim>
                                    <p:animEffect filter="fade" transition="in">
                                      <p:cBhvr>
                                        <p:cTn dur="1000" id="54"/>
                                        <p:tgtEl>
                                          <p:spTgt spid="20"/>
                                        </p:tgtEl>
                                      </p:cBhvr>
                                    </p:animEffect>
                                  </p:childTnLst>
                                </p:cTn>
                              </p:par>
                              <p:par>
                                <p:cTn fill="hold" grpId="0" id="55" nodeType="withEffect" presetClass="entr" presetID="53" presetSubtype="0">
                                  <p:stCondLst>
                                    <p:cond delay="200"/>
                                  </p:stCondLst>
                                  <p:childTnLst>
                                    <p:set>
                                      <p:cBhvr>
                                        <p:cTn dur="1" fill="hold" id="56">
                                          <p:stCondLst>
                                            <p:cond delay="0"/>
                                          </p:stCondLst>
                                        </p:cTn>
                                        <p:tgtEl>
                                          <p:spTgt spid="21"/>
                                        </p:tgtEl>
                                        <p:attrNameLst>
                                          <p:attrName>style.visibility</p:attrName>
                                        </p:attrNameLst>
                                      </p:cBhvr>
                                      <p:to>
                                        <p:strVal val="visible"/>
                                      </p:to>
                                    </p:set>
                                    <p:anim calcmode="lin" valueType="num">
                                      <p:cBhvr>
                                        <p:cTn dur="1000" fill="hold" id="57"/>
                                        <p:tgtEl>
                                          <p:spTgt spid="21"/>
                                        </p:tgtEl>
                                        <p:attrNameLst>
                                          <p:attrName>ppt_w</p:attrName>
                                        </p:attrNameLst>
                                      </p:cBhvr>
                                      <p:tavLst>
                                        <p:tav tm="0">
                                          <p:val>
                                            <p:fltVal val="0"/>
                                          </p:val>
                                        </p:tav>
                                        <p:tav tm="100000">
                                          <p:val>
                                            <p:strVal val="#ppt_w"/>
                                          </p:val>
                                        </p:tav>
                                      </p:tavLst>
                                    </p:anim>
                                    <p:anim calcmode="lin" valueType="num">
                                      <p:cBhvr>
                                        <p:cTn dur="1000" fill="hold" id="58"/>
                                        <p:tgtEl>
                                          <p:spTgt spid="21"/>
                                        </p:tgtEl>
                                        <p:attrNameLst>
                                          <p:attrName>ppt_h</p:attrName>
                                        </p:attrNameLst>
                                      </p:cBhvr>
                                      <p:tavLst>
                                        <p:tav tm="0">
                                          <p:val>
                                            <p:fltVal val="0"/>
                                          </p:val>
                                        </p:tav>
                                        <p:tav tm="100000">
                                          <p:val>
                                            <p:strVal val="#ppt_h"/>
                                          </p:val>
                                        </p:tav>
                                      </p:tavLst>
                                    </p:anim>
                                    <p:animEffect filter="fade" transition="in">
                                      <p:cBhvr>
                                        <p:cTn dur="1000" id="59"/>
                                        <p:tgtEl>
                                          <p:spTgt spid="21"/>
                                        </p:tgtEl>
                                      </p:cBhvr>
                                    </p:animEffect>
                                  </p:childTnLst>
                                </p:cTn>
                              </p:par>
                              <p:par>
                                <p:cTn fill="hold" grpId="0" id="60" nodeType="withEffect" presetClass="entr" presetID="53" presetSubtype="0">
                                  <p:stCondLst>
                                    <p:cond delay="300"/>
                                  </p:stCondLst>
                                  <p:childTnLst>
                                    <p:set>
                                      <p:cBhvr>
                                        <p:cTn dur="1" fill="hold" id="61">
                                          <p:stCondLst>
                                            <p:cond delay="0"/>
                                          </p:stCondLst>
                                        </p:cTn>
                                        <p:tgtEl>
                                          <p:spTgt spid="22"/>
                                        </p:tgtEl>
                                        <p:attrNameLst>
                                          <p:attrName>style.visibility</p:attrName>
                                        </p:attrNameLst>
                                      </p:cBhvr>
                                      <p:to>
                                        <p:strVal val="visible"/>
                                      </p:to>
                                    </p:set>
                                    <p:anim calcmode="lin" valueType="num">
                                      <p:cBhvr>
                                        <p:cTn dur="1000" fill="hold" id="62"/>
                                        <p:tgtEl>
                                          <p:spTgt spid="22"/>
                                        </p:tgtEl>
                                        <p:attrNameLst>
                                          <p:attrName>ppt_w</p:attrName>
                                        </p:attrNameLst>
                                      </p:cBhvr>
                                      <p:tavLst>
                                        <p:tav tm="0">
                                          <p:val>
                                            <p:fltVal val="0"/>
                                          </p:val>
                                        </p:tav>
                                        <p:tav tm="100000">
                                          <p:val>
                                            <p:strVal val="#ppt_w"/>
                                          </p:val>
                                        </p:tav>
                                      </p:tavLst>
                                    </p:anim>
                                    <p:anim calcmode="lin" valueType="num">
                                      <p:cBhvr>
                                        <p:cTn dur="1000" fill="hold" id="63"/>
                                        <p:tgtEl>
                                          <p:spTgt spid="22"/>
                                        </p:tgtEl>
                                        <p:attrNameLst>
                                          <p:attrName>ppt_h</p:attrName>
                                        </p:attrNameLst>
                                      </p:cBhvr>
                                      <p:tavLst>
                                        <p:tav tm="0">
                                          <p:val>
                                            <p:fltVal val="0"/>
                                          </p:val>
                                        </p:tav>
                                        <p:tav tm="100000">
                                          <p:val>
                                            <p:strVal val="#ppt_h"/>
                                          </p:val>
                                        </p:tav>
                                      </p:tavLst>
                                    </p:anim>
                                    <p:animEffect filter="fade" transition="in">
                                      <p:cBhvr>
                                        <p:cTn dur="1000" id="64"/>
                                        <p:tgtEl>
                                          <p:spTgt spid="22"/>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3"/>
                                        </p:tgtEl>
                                        <p:attrNameLst>
                                          <p:attrName>style.visibility</p:attrName>
                                        </p:attrNameLst>
                                      </p:cBhvr>
                                      <p:to>
                                        <p:strVal val="visible"/>
                                      </p:to>
                                    </p:set>
                                    <p:anim calcmode="lin" valueType="num">
                                      <p:cBhvr>
                                        <p:cTn dur="1000" fill="hold" id="67"/>
                                        <p:tgtEl>
                                          <p:spTgt spid="23"/>
                                        </p:tgtEl>
                                        <p:attrNameLst>
                                          <p:attrName>ppt_w</p:attrName>
                                        </p:attrNameLst>
                                      </p:cBhvr>
                                      <p:tavLst>
                                        <p:tav tm="0">
                                          <p:val>
                                            <p:fltVal val="0"/>
                                          </p:val>
                                        </p:tav>
                                        <p:tav tm="100000">
                                          <p:val>
                                            <p:strVal val="#ppt_w"/>
                                          </p:val>
                                        </p:tav>
                                      </p:tavLst>
                                    </p:anim>
                                    <p:anim calcmode="lin" valueType="num">
                                      <p:cBhvr>
                                        <p:cTn dur="1000" fill="hold" id="68"/>
                                        <p:tgtEl>
                                          <p:spTgt spid="23"/>
                                        </p:tgtEl>
                                        <p:attrNameLst>
                                          <p:attrName>ppt_h</p:attrName>
                                        </p:attrNameLst>
                                      </p:cBhvr>
                                      <p:tavLst>
                                        <p:tav tm="0">
                                          <p:val>
                                            <p:fltVal val="0"/>
                                          </p:val>
                                        </p:tav>
                                        <p:tav tm="100000">
                                          <p:val>
                                            <p:strVal val="#ppt_h"/>
                                          </p:val>
                                        </p:tav>
                                      </p:tavLst>
                                    </p:anim>
                                    <p:animEffect filter="fade" transition="in">
                                      <p:cBhvr>
                                        <p:cTn dur="1000" id="69"/>
                                        <p:tgtEl>
                                          <p:spTgt spid="23"/>
                                        </p:tgtEl>
                                      </p:cBhvr>
                                    </p:animEffect>
                                  </p:childTnLst>
                                </p:cTn>
                              </p:par>
                              <p:par>
                                <p:cTn fill="hold" grpId="0" id="70" nodeType="withEffect" presetClass="entr" presetID="53" presetSubtype="0">
                                  <p:stCondLst>
                                    <p:cond delay="400"/>
                                  </p:stCondLst>
                                  <p:childTnLst>
                                    <p:set>
                                      <p:cBhvr>
                                        <p:cTn dur="1" fill="hold" id="71">
                                          <p:stCondLst>
                                            <p:cond delay="0"/>
                                          </p:stCondLst>
                                        </p:cTn>
                                        <p:tgtEl>
                                          <p:spTgt spid="24"/>
                                        </p:tgtEl>
                                        <p:attrNameLst>
                                          <p:attrName>style.visibility</p:attrName>
                                        </p:attrNameLst>
                                      </p:cBhvr>
                                      <p:to>
                                        <p:strVal val="visible"/>
                                      </p:to>
                                    </p:set>
                                    <p:anim calcmode="lin" valueType="num">
                                      <p:cBhvr>
                                        <p:cTn dur="1000" fill="hold" id="72"/>
                                        <p:tgtEl>
                                          <p:spTgt spid="24"/>
                                        </p:tgtEl>
                                        <p:attrNameLst>
                                          <p:attrName>ppt_w</p:attrName>
                                        </p:attrNameLst>
                                      </p:cBhvr>
                                      <p:tavLst>
                                        <p:tav tm="0">
                                          <p:val>
                                            <p:fltVal val="0"/>
                                          </p:val>
                                        </p:tav>
                                        <p:tav tm="100000">
                                          <p:val>
                                            <p:strVal val="#ppt_w"/>
                                          </p:val>
                                        </p:tav>
                                      </p:tavLst>
                                    </p:anim>
                                    <p:anim calcmode="lin" valueType="num">
                                      <p:cBhvr>
                                        <p:cTn dur="1000" fill="hold" id="73"/>
                                        <p:tgtEl>
                                          <p:spTgt spid="24"/>
                                        </p:tgtEl>
                                        <p:attrNameLst>
                                          <p:attrName>ppt_h</p:attrName>
                                        </p:attrNameLst>
                                      </p:cBhvr>
                                      <p:tavLst>
                                        <p:tav tm="0">
                                          <p:val>
                                            <p:fltVal val="0"/>
                                          </p:val>
                                        </p:tav>
                                        <p:tav tm="100000">
                                          <p:val>
                                            <p:strVal val="#ppt_h"/>
                                          </p:val>
                                        </p:tav>
                                      </p:tavLst>
                                    </p:anim>
                                    <p:animEffect filter="fade" transition="in">
                                      <p:cBhvr>
                                        <p:cTn dur="1000" id="74"/>
                                        <p:tgtEl>
                                          <p:spTgt spid="24"/>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25"/>
                                        </p:tgtEl>
                                        <p:attrNameLst>
                                          <p:attrName>style.visibility</p:attrName>
                                        </p:attrNameLst>
                                      </p:cBhvr>
                                      <p:to>
                                        <p:strVal val="visible"/>
                                      </p:to>
                                    </p:set>
                                    <p:anim calcmode="lin" valueType="num">
                                      <p:cBhvr>
                                        <p:cTn dur="1000" fill="hold" id="77"/>
                                        <p:tgtEl>
                                          <p:spTgt spid="25"/>
                                        </p:tgtEl>
                                        <p:attrNameLst>
                                          <p:attrName>ppt_w</p:attrName>
                                        </p:attrNameLst>
                                      </p:cBhvr>
                                      <p:tavLst>
                                        <p:tav tm="0">
                                          <p:val>
                                            <p:fltVal val="0"/>
                                          </p:val>
                                        </p:tav>
                                        <p:tav tm="100000">
                                          <p:val>
                                            <p:strVal val="#ppt_w"/>
                                          </p:val>
                                        </p:tav>
                                      </p:tavLst>
                                    </p:anim>
                                    <p:anim calcmode="lin" valueType="num">
                                      <p:cBhvr>
                                        <p:cTn dur="1000" fill="hold" id="78"/>
                                        <p:tgtEl>
                                          <p:spTgt spid="25"/>
                                        </p:tgtEl>
                                        <p:attrNameLst>
                                          <p:attrName>ppt_h</p:attrName>
                                        </p:attrNameLst>
                                      </p:cBhvr>
                                      <p:tavLst>
                                        <p:tav tm="0">
                                          <p:val>
                                            <p:fltVal val="0"/>
                                          </p:val>
                                        </p:tav>
                                        <p:tav tm="100000">
                                          <p:val>
                                            <p:strVal val="#ppt_h"/>
                                          </p:val>
                                        </p:tav>
                                      </p:tavLst>
                                    </p:anim>
                                    <p:animEffect filter="fade" transition="in">
                                      <p:cBhvr>
                                        <p:cTn dur="1000" id="79"/>
                                        <p:tgtEl>
                                          <p:spTgt spid="25"/>
                                        </p:tgtEl>
                                      </p:cBhvr>
                                    </p:animEffect>
                                  </p:childTnLst>
                                </p:cTn>
                              </p:par>
                              <p:par>
                                <p:cTn fill="hold" grpId="0" id="80" nodeType="withEffect" presetClass="entr" presetID="53" presetSubtype="0">
                                  <p:stCondLst>
                                    <p:cond delay="100"/>
                                  </p:stCondLst>
                                  <p:childTnLst>
                                    <p:set>
                                      <p:cBhvr>
                                        <p:cTn dur="1" fill="hold" id="81">
                                          <p:stCondLst>
                                            <p:cond delay="0"/>
                                          </p:stCondLst>
                                        </p:cTn>
                                        <p:tgtEl>
                                          <p:spTgt spid="26"/>
                                        </p:tgtEl>
                                        <p:attrNameLst>
                                          <p:attrName>style.visibility</p:attrName>
                                        </p:attrNameLst>
                                      </p:cBhvr>
                                      <p:to>
                                        <p:strVal val="visible"/>
                                      </p:to>
                                    </p:set>
                                    <p:anim calcmode="lin" valueType="num">
                                      <p:cBhvr>
                                        <p:cTn dur="1000" fill="hold" id="82"/>
                                        <p:tgtEl>
                                          <p:spTgt spid="26"/>
                                        </p:tgtEl>
                                        <p:attrNameLst>
                                          <p:attrName>ppt_w</p:attrName>
                                        </p:attrNameLst>
                                      </p:cBhvr>
                                      <p:tavLst>
                                        <p:tav tm="0">
                                          <p:val>
                                            <p:fltVal val="0"/>
                                          </p:val>
                                        </p:tav>
                                        <p:tav tm="100000">
                                          <p:val>
                                            <p:strVal val="#ppt_w"/>
                                          </p:val>
                                        </p:tav>
                                      </p:tavLst>
                                    </p:anim>
                                    <p:anim calcmode="lin" valueType="num">
                                      <p:cBhvr>
                                        <p:cTn dur="1000" fill="hold" id="83"/>
                                        <p:tgtEl>
                                          <p:spTgt spid="26"/>
                                        </p:tgtEl>
                                        <p:attrNameLst>
                                          <p:attrName>ppt_h</p:attrName>
                                        </p:attrNameLst>
                                      </p:cBhvr>
                                      <p:tavLst>
                                        <p:tav tm="0">
                                          <p:val>
                                            <p:fltVal val="0"/>
                                          </p:val>
                                        </p:tav>
                                        <p:tav tm="100000">
                                          <p:val>
                                            <p:strVal val="#ppt_h"/>
                                          </p:val>
                                        </p:tav>
                                      </p:tavLst>
                                    </p:anim>
                                    <p:animEffect filter="fade" transition="in">
                                      <p:cBhvr>
                                        <p:cTn dur="1000" id="84"/>
                                        <p:tgtEl>
                                          <p:spTgt spid="26"/>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27"/>
                                        </p:tgtEl>
                                        <p:attrNameLst>
                                          <p:attrName>style.visibility</p:attrName>
                                        </p:attrNameLst>
                                      </p:cBhvr>
                                      <p:to>
                                        <p:strVal val="visible"/>
                                      </p:to>
                                    </p:set>
                                    <p:anim calcmode="lin" valueType="num">
                                      <p:cBhvr>
                                        <p:cTn dur="1000" fill="hold" id="87"/>
                                        <p:tgtEl>
                                          <p:spTgt spid="27"/>
                                        </p:tgtEl>
                                        <p:attrNameLst>
                                          <p:attrName>ppt_w</p:attrName>
                                        </p:attrNameLst>
                                      </p:cBhvr>
                                      <p:tavLst>
                                        <p:tav tm="0">
                                          <p:val>
                                            <p:fltVal val="0"/>
                                          </p:val>
                                        </p:tav>
                                        <p:tav tm="100000">
                                          <p:val>
                                            <p:strVal val="#ppt_w"/>
                                          </p:val>
                                        </p:tav>
                                      </p:tavLst>
                                    </p:anim>
                                    <p:anim calcmode="lin" valueType="num">
                                      <p:cBhvr>
                                        <p:cTn dur="1000" fill="hold" id="88"/>
                                        <p:tgtEl>
                                          <p:spTgt spid="27"/>
                                        </p:tgtEl>
                                        <p:attrNameLst>
                                          <p:attrName>ppt_h</p:attrName>
                                        </p:attrNameLst>
                                      </p:cBhvr>
                                      <p:tavLst>
                                        <p:tav tm="0">
                                          <p:val>
                                            <p:fltVal val="0"/>
                                          </p:val>
                                        </p:tav>
                                        <p:tav tm="100000">
                                          <p:val>
                                            <p:strVal val="#ppt_h"/>
                                          </p:val>
                                        </p:tav>
                                      </p:tavLst>
                                    </p:anim>
                                    <p:animEffect filter="fade" transition="in">
                                      <p:cBhvr>
                                        <p:cTn dur="1000" id="89"/>
                                        <p:tgtEl>
                                          <p:spTgt spid="27"/>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28"/>
                                        </p:tgtEl>
                                        <p:attrNameLst>
                                          <p:attrName>style.visibility</p:attrName>
                                        </p:attrNameLst>
                                      </p:cBhvr>
                                      <p:to>
                                        <p:strVal val="visible"/>
                                      </p:to>
                                    </p:set>
                                    <p:anim calcmode="lin" valueType="num">
                                      <p:cBhvr>
                                        <p:cTn dur="1000" fill="hold" id="92"/>
                                        <p:tgtEl>
                                          <p:spTgt spid="28"/>
                                        </p:tgtEl>
                                        <p:attrNameLst>
                                          <p:attrName>ppt_w</p:attrName>
                                        </p:attrNameLst>
                                      </p:cBhvr>
                                      <p:tavLst>
                                        <p:tav tm="0">
                                          <p:val>
                                            <p:fltVal val="0"/>
                                          </p:val>
                                        </p:tav>
                                        <p:tav tm="100000">
                                          <p:val>
                                            <p:strVal val="#ppt_w"/>
                                          </p:val>
                                        </p:tav>
                                      </p:tavLst>
                                    </p:anim>
                                    <p:anim calcmode="lin" valueType="num">
                                      <p:cBhvr>
                                        <p:cTn dur="1000" fill="hold" id="93"/>
                                        <p:tgtEl>
                                          <p:spTgt spid="28"/>
                                        </p:tgtEl>
                                        <p:attrNameLst>
                                          <p:attrName>ppt_h</p:attrName>
                                        </p:attrNameLst>
                                      </p:cBhvr>
                                      <p:tavLst>
                                        <p:tav tm="0">
                                          <p:val>
                                            <p:fltVal val="0"/>
                                          </p:val>
                                        </p:tav>
                                        <p:tav tm="100000">
                                          <p:val>
                                            <p:strVal val="#ppt_h"/>
                                          </p:val>
                                        </p:tav>
                                      </p:tavLst>
                                    </p:anim>
                                    <p:animEffect filter="fade" transition="in">
                                      <p:cBhvr>
                                        <p:cTn dur="1000" id="94"/>
                                        <p:tgtEl>
                                          <p:spTgt spid="28"/>
                                        </p:tgtEl>
                                      </p:cBhvr>
                                    </p:animEffect>
                                  </p:childTnLst>
                                </p:cTn>
                              </p:par>
                            </p:childTnLst>
                          </p:cTn>
                        </p:par>
                        <p:par>
                          <p:cTn fill="hold" id="95" nodeType="afterGroup">
                            <p:stCondLst>
                              <p:cond delay="1400"/>
                            </p:stCondLst>
                            <p:childTnLst>
                              <p:par>
                                <p:cTn fill="hold" grpId="0" id="96" nodeType="afterEffect" presetClass="entr" presetID="56" presetSubtype="0">
                                  <p:stCondLst>
                                    <p:cond delay="0"/>
                                  </p:stCondLst>
                                  <p:iterate type="lt">
                                    <p:tmPct val="10000"/>
                                  </p:iterate>
                                  <p:childTnLst>
                                    <p:set>
                                      <p:cBhvr>
                                        <p:cTn dur="1" fill="hold" id="97">
                                          <p:stCondLst>
                                            <p:cond delay="0"/>
                                          </p:stCondLst>
                                        </p:cTn>
                                        <p:tgtEl>
                                          <p:spTgt spid="41"/>
                                        </p:tgtEl>
                                        <p:attrNameLst>
                                          <p:attrName>style.visibility</p:attrName>
                                        </p:attrNameLst>
                                      </p:cBhvr>
                                      <p:to>
                                        <p:strVal val="visible"/>
                                      </p:to>
                                    </p:set>
                                    <p:anim by="(-#ppt_w*2)" calcmode="lin" valueType="num">
                                      <p:cBhvr rctx="PPT">
                                        <p:cTn autoRev="1" dur="500" fill="hold" id="98">
                                          <p:stCondLst>
                                            <p:cond delay="0"/>
                                          </p:stCondLst>
                                        </p:cTn>
                                        <p:tgtEl>
                                          <p:spTgt spid="41"/>
                                        </p:tgtEl>
                                        <p:attrNameLst>
                                          <p:attrName>ppt_w</p:attrName>
                                        </p:attrNameLst>
                                      </p:cBhvr>
                                    </p:anim>
                                    <p:anim by="(#ppt_w*0.50)" calcmode="lin" valueType="num">
                                      <p:cBhvr>
                                        <p:cTn autoRev="1" decel="50000" dur="500" fill="hold" id="99">
                                          <p:stCondLst>
                                            <p:cond delay="0"/>
                                          </p:stCondLst>
                                        </p:cTn>
                                        <p:tgtEl>
                                          <p:spTgt spid="41"/>
                                        </p:tgtEl>
                                        <p:attrNameLst>
                                          <p:attrName>ppt_x</p:attrName>
                                        </p:attrNameLst>
                                      </p:cBhvr>
                                    </p:anim>
                                    <p:anim calcmode="lin" from="(-#ppt_h/2)" to="(#ppt_y)" valueType="num">
                                      <p:cBhvr>
                                        <p:cTn dur="1000" fill="hold" id="100">
                                          <p:stCondLst>
                                            <p:cond delay="0"/>
                                          </p:stCondLst>
                                        </p:cTn>
                                        <p:tgtEl>
                                          <p:spTgt spid="41"/>
                                        </p:tgtEl>
                                        <p:attrNameLst>
                                          <p:attrName>ppt_y</p:attrName>
                                        </p:attrNameLst>
                                      </p:cBhvr>
                                    </p:anim>
                                    <p:animRot by="21600000">
                                      <p:cBhvr>
                                        <p:cTn dur="1000" fill="hold" id="101">
                                          <p:stCondLst>
                                            <p:cond delay="0"/>
                                          </p:stCondLst>
                                        </p:cTn>
                                        <p:tgtEl>
                                          <p:spTgt spid="41"/>
                                        </p:tgtEl>
                                        <p:attrNameLst>
                                          <p:attrName>r</p:attrName>
                                        </p:attrNameLst>
                                      </p:cBhvr>
                                    </p:animRot>
                                  </p:childTnLst>
                                </p:cTn>
                              </p:par>
                              <p:par>
                                <p:cTn fill="hold" id="102" nodeType="withEffect" presetClass="entr" presetID="22" presetSubtype="8">
                                  <p:stCondLst>
                                    <p:cond delay="250"/>
                                  </p:stCondLst>
                                  <p:childTnLst>
                                    <p:set>
                                      <p:cBhvr>
                                        <p:cTn dur="1" fill="hold" id="103">
                                          <p:stCondLst>
                                            <p:cond delay="0"/>
                                          </p:stCondLst>
                                        </p:cTn>
                                        <p:tgtEl>
                                          <p:spTgt spid="34"/>
                                        </p:tgtEl>
                                        <p:attrNameLst>
                                          <p:attrName>style.visibility</p:attrName>
                                        </p:attrNameLst>
                                      </p:cBhvr>
                                      <p:to>
                                        <p:strVal val="visible"/>
                                      </p:to>
                                    </p:set>
                                    <p:animEffect filter="wipe(left)" transition="in">
                                      <p:cBhvr>
                                        <p:cTn dur="1000" id="104"/>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11"/>
      <p:bldP grpId="0" spid="12"/>
      <p:bldP grpId="0" spid="13"/>
      <p:bldP grpId="0" spid="14"/>
      <p:bldP grpId="0" spid="15"/>
      <p:bldP grpId="0" spid="16"/>
      <p:bldP grpId="0" spid="17"/>
      <p:bldP grpId="0" spid="18"/>
      <p:bldP grpId="0" spid="20"/>
      <p:bldP grpId="0" spid="21"/>
      <p:bldP grpId="0" spid="22"/>
      <p:bldP grpId="0" spid="23"/>
      <p:bldP grpId="0" spid="24"/>
      <p:bldP grpId="0" spid="25"/>
      <p:bldP grpId="0" spid="26"/>
      <p:bldP grpId="0" spid="27"/>
      <p:bldP grpId="0" spid="28"/>
      <p:bldP grpId="0" spid="4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1</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grpSp>
        <p:nvGrpSpPr>
          <p:cNvPr id="39" name="组合 38"/>
          <p:cNvGrpSpPr/>
          <p:nvPr/>
        </p:nvGrpSpPr>
        <p:grpSpPr>
          <a:xfrm>
            <a:off x="1246094" y="1800131"/>
            <a:ext cx="10010775" cy="4369375"/>
            <a:chOff x="1246094" y="1800131"/>
            <a:chExt cx="10010775" cy="4369375"/>
          </a:xfrm>
        </p:grpSpPr>
        <p:sp>
          <p:nvSpPr>
            <p:cNvPr id="12" name="Oval 6"/>
            <p:cNvSpPr/>
            <p:nvPr/>
          </p:nvSpPr>
          <p:spPr>
            <a:xfrm>
              <a:off x="6183219" y="1993806"/>
              <a:ext cx="531813" cy="53181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13" name="Arc 8"/>
            <p:cNvSpPr/>
            <p:nvPr/>
          </p:nvSpPr>
          <p:spPr>
            <a:xfrm>
              <a:off x="6122894" y="1930306"/>
              <a:ext cx="652463" cy="652462"/>
            </a:xfrm>
            <a:prstGeom prst="arc">
              <a:avLst>
                <a:gd fmla="val 12770549" name="adj1"/>
                <a:gd fmla="val 2991777" name="adj2"/>
              </a:avLst>
            </a:prstGeom>
            <a:ln w="25400">
              <a:solidFill>
                <a:srgbClr val="028985"/>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14" name="Oval 4"/>
            <p:cNvSpPr/>
            <p:nvPr/>
          </p:nvSpPr>
          <p:spPr>
            <a:xfrm>
              <a:off x="7235732" y="3652743"/>
              <a:ext cx="819150" cy="81915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2800">
                  <a:solidFill>
                    <a:srgbClr val="F2F2F2"/>
                  </a:solidFill>
                  <a:latin charset="0" pitchFamily="2" typeface="FontAwesome"/>
                </a:rPr>
                <a:t></a:t>
              </a:r>
            </a:p>
          </p:txBody>
        </p:sp>
        <p:sp>
          <p:nvSpPr>
            <p:cNvPr id="15" name="Oval 12"/>
            <p:cNvSpPr/>
            <p:nvPr/>
          </p:nvSpPr>
          <p:spPr>
            <a:xfrm>
              <a:off x="2482757" y="3041556"/>
              <a:ext cx="819150" cy="81915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2800">
                  <a:solidFill>
                    <a:srgbClr val="F2F2F2"/>
                  </a:solidFill>
                  <a:latin charset="0" pitchFamily="2" typeface="FontAwesome"/>
                </a:rPr>
                <a:t></a:t>
              </a:r>
            </a:p>
          </p:txBody>
        </p:sp>
        <p:sp>
          <p:nvSpPr>
            <p:cNvPr id="16" name="Oval 13"/>
            <p:cNvSpPr/>
            <p:nvPr/>
          </p:nvSpPr>
          <p:spPr>
            <a:xfrm>
              <a:off x="1246094" y="4751293"/>
              <a:ext cx="819150" cy="81915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sz="2800">
                  <a:solidFill>
                    <a:srgbClr val="F2F2F2"/>
                  </a:solidFill>
                  <a:latin charset="0" pitchFamily="2" typeface="FontAwesome"/>
                </a:rPr>
                <a:t></a:t>
              </a:r>
            </a:p>
          </p:txBody>
        </p:sp>
        <p:sp>
          <p:nvSpPr>
            <p:cNvPr id="17" name="Arc 14"/>
            <p:cNvSpPr/>
            <p:nvPr/>
          </p:nvSpPr>
          <p:spPr>
            <a:xfrm>
              <a:off x="2420844" y="2979643"/>
              <a:ext cx="942975" cy="941388"/>
            </a:xfrm>
            <a:prstGeom prst="arc">
              <a:avLst>
                <a:gd fmla="val 16200000" name="adj1"/>
                <a:gd fmla="val 12544473" name="adj2"/>
              </a:avLst>
            </a:prstGeom>
            <a:ln w="25400">
              <a:solidFill>
                <a:srgbClr val="DE6E0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18" name="Oval 15"/>
            <p:cNvSpPr/>
            <p:nvPr/>
          </p:nvSpPr>
          <p:spPr>
            <a:xfrm>
              <a:off x="8213632" y="5416456"/>
              <a:ext cx="531812" cy="53181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19" name="Arc 16"/>
            <p:cNvSpPr/>
            <p:nvPr/>
          </p:nvSpPr>
          <p:spPr>
            <a:xfrm>
              <a:off x="8153307" y="5352956"/>
              <a:ext cx="652462" cy="652462"/>
            </a:xfrm>
            <a:prstGeom prst="arc">
              <a:avLst>
                <a:gd fmla="val 12770549" name="adj1"/>
                <a:gd fmla="val 2991777" name="adj2"/>
              </a:avLst>
            </a:prstGeom>
            <a:ln w="25400">
              <a:solidFill>
                <a:srgbClr val="E94E6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grpSp>
          <p:nvGrpSpPr>
            <p:cNvPr id="20" name="Group 19"/>
            <p:cNvGrpSpPr/>
            <p:nvPr/>
          </p:nvGrpSpPr>
          <p:grpSpPr>
            <a:xfrm>
              <a:off x="2181132" y="4705253"/>
              <a:ext cx="2392362" cy="941965"/>
              <a:chOff x="2155025" y="4449725"/>
              <a:chExt cx="2391371" cy="942499"/>
            </a:xfrm>
          </p:grpSpPr>
          <p:sp>
            <p:nvSpPr>
              <p:cNvPr id="21" name="TextBox 20"/>
              <p:cNvSpPr txBox="1"/>
              <p:nvPr/>
            </p:nvSpPr>
            <p:spPr>
              <a:xfrm>
                <a:off x="2155025" y="4449725"/>
                <a:ext cx="690594" cy="365967"/>
              </a:xfrm>
              <a:prstGeom prst="rect">
                <a:avLst/>
              </a:prstGeom>
              <a:noFill/>
            </p:spPr>
            <p:txBody>
              <a:bodyPr wrap="none">
                <a:spAutoFit/>
              </a:bodyPr>
              <a:lstStyle/>
              <a:p>
                <a:pPr eaLnBrk="1" fontAlgn="auto" hangingPunct="1">
                  <a:spcBef>
                    <a:spcPct val="0"/>
                  </a:spcBef>
                  <a:spcAft>
                    <a:spcPct val="0"/>
                  </a:spcAft>
                  <a:defRPr/>
                </a:pPr>
                <a:r>
                  <a:rPr b="1" lang="en-US">
                    <a:solidFill>
                      <a:schemeClr val="bg1">
                        <a:lumMod val="50000"/>
                      </a:schemeClr>
                    </a:solidFill>
                    <a:latin charset="0" pitchFamily="34" typeface="Open Sans"/>
                    <a:ea charset="0" panose="020b0606030504020204" pitchFamily="34" typeface="Open Sans"/>
                    <a:cs charset="0" panose="020b0606030504020204" pitchFamily="34" typeface="Open Sans"/>
                  </a:rPr>
                  <a:t>2012</a:t>
                </a:r>
              </a:p>
            </p:txBody>
          </p:sp>
          <p:sp>
            <p:nvSpPr>
              <p:cNvPr id="22" name="Rectangle 18"/>
              <p:cNvSpPr/>
              <p:nvPr/>
            </p:nvSpPr>
            <p:spPr>
              <a:xfrm>
                <a:off x="2155024" y="4807117"/>
                <a:ext cx="2391371" cy="579448"/>
              </a:xfrm>
              <a:prstGeom prst="rect">
                <a:avLst/>
              </a:prstGeom>
            </p:spPr>
            <p:txBody>
              <a:bodyPr>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加入文字描文字描述文表述文字案描述表达。</a:t>
                </a:r>
              </a:p>
            </p:txBody>
          </p:sp>
        </p:grpSp>
        <p:grpSp>
          <p:nvGrpSpPr>
            <p:cNvPr id="23" name="Group 20"/>
            <p:cNvGrpSpPr/>
            <p:nvPr/>
          </p:nvGrpSpPr>
          <p:grpSpPr>
            <a:xfrm>
              <a:off x="3452719" y="2993931"/>
              <a:ext cx="2390775" cy="943550"/>
              <a:chOff x="2155025" y="4449725"/>
              <a:chExt cx="2391371" cy="942443"/>
            </a:xfrm>
          </p:grpSpPr>
          <p:sp>
            <p:nvSpPr>
              <p:cNvPr id="24" name="TextBox 23"/>
              <p:cNvSpPr txBox="1"/>
              <p:nvPr/>
            </p:nvSpPr>
            <p:spPr>
              <a:xfrm>
                <a:off x="2155025" y="4449725"/>
                <a:ext cx="691052" cy="365331"/>
              </a:xfrm>
              <a:prstGeom prst="rect">
                <a:avLst/>
              </a:prstGeom>
              <a:noFill/>
            </p:spPr>
            <p:txBody>
              <a:bodyPr wrap="none">
                <a:spAutoFit/>
              </a:bodyPr>
              <a:lstStyle/>
              <a:p>
                <a:pPr eaLnBrk="1" fontAlgn="auto" hangingPunct="1">
                  <a:spcBef>
                    <a:spcPct val="0"/>
                  </a:spcBef>
                  <a:spcAft>
                    <a:spcPct val="0"/>
                  </a:spcAft>
                  <a:defRPr/>
                </a:pPr>
                <a:r>
                  <a:rPr b="1" lang="en-US">
                    <a:solidFill>
                      <a:schemeClr val="bg1">
                        <a:lumMod val="50000"/>
                      </a:schemeClr>
                    </a:solidFill>
                    <a:latin charset="0" pitchFamily="34" typeface="Open Sans"/>
                    <a:ea charset="0" panose="020b0606030504020204" pitchFamily="34" typeface="Open Sans"/>
                    <a:cs charset="0" panose="020b0606030504020204" pitchFamily="34" typeface="Open Sans"/>
                  </a:rPr>
                  <a:t>2013</a:t>
                </a:r>
              </a:p>
            </p:txBody>
          </p:sp>
          <p:sp>
            <p:nvSpPr>
              <p:cNvPr id="25" name="Rectangle 22"/>
              <p:cNvSpPr/>
              <p:nvPr/>
            </p:nvSpPr>
            <p:spPr>
              <a:xfrm>
                <a:off x="2155025" y="4808079"/>
                <a:ext cx="2391371" cy="578441"/>
              </a:xfrm>
              <a:prstGeom prst="rect">
                <a:avLst/>
              </a:prstGeom>
            </p:spPr>
            <p:txBody>
              <a:bodyPr>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加入文字描文字描述文表述文字案描述表达。</a:t>
                </a:r>
              </a:p>
            </p:txBody>
          </p:sp>
        </p:grpSp>
        <p:grpSp>
          <p:nvGrpSpPr>
            <p:cNvPr id="26" name="Group 23"/>
            <p:cNvGrpSpPr/>
            <p:nvPr/>
          </p:nvGrpSpPr>
          <p:grpSpPr>
            <a:xfrm>
              <a:off x="6918232" y="1800131"/>
              <a:ext cx="2392362" cy="943550"/>
              <a:chOff x="2155025" y="4449725"/>
              <a:chExt cx="2391371" cy="942443"/>
            </a:xfrm>
          </p:grpSpPr>
          <p:sp>
            <p:nvSpPr>
              <p:cNvPr id="27" name="TextBox 26"/>
              <p:cNvSpPr txBox="1"/>
              <p:nvPr/>
            </p:nvSpPr>
            <p:spPr>
              <a:xfrm>
                <a:off x="2155024" y="4449725"/>
                <a:ext cx="690594" cy="365331"/>
              </a:xfrm>
              <a:prstGeom prst="rect">
                <a:avLst/>
              </a:prstGeom>
              <a:noFill/>
            </p:spPr>
            <p:txBody>
              <a:bodyPr wrap="none">
                <a:spAutoFit/>
              </a:bodyPr>
              <a:lstStyle/>
              <a:p>
                <a:pPr eaLnBrk="1" fontAlgn="auto" hangingPunct="1">
                  <a:spcBef>
                    <a:spcPct val="0"/>
                  </a:spcBef>
                  <a:spcAft>
                    <a:spcPct val="0"/>
                  </a:spcAft>
                  <a:defRPr/>
                </a:pPr>
                <a:r>
                  <a:rPr b="1" lang="en-US">
                    <a:solidFill>
                      <a:schemeClr val="bg1">
                        <a:lumMod val="50000"/>
                      </a:schemeClr>
                    </a:solidFill>
                    <a:latin charset="0" pitchFamily="34" typeface="Open Sans"/>
                    <a:ea charset="0" panose="020b0606030504020204" pitchFamily="34" typeface="Open Sans"/>
                    <a:cs charset="0" panose="020b0606030504020204" pitchFamily="34" typeface="Open Sans"/>
                  </a:rPr>
                  <a:t>2014</a:t>
                </a:r>
              </a:p>
            </p:txBody>
          </p:sp>
          <p:sp>
            <p:nvSpPr>
              <p:cNvPr id="28" name="Rectangle 25"/>
              <p:cNvSpPr/>
              <p:nvPr/>
            </p:nvSpPr>
            <p:spPr>
              <a:xfrm>
                <a:off x="2155024" y="4808079"/>
                <a:ext cx="2391371" cy="578441"/>
              </a:xfrm>
              <a:prstGeom prst="rect">
                <a:avLst/>
              </a:prstGeom>
            </p:spPr>
            <p:txBody>
              <a:bodyPr>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加入文字描文字描述文表述文字案描述表达。</a:t>
                </a:r>
              </a:p>
            </p:txBody>
          </p:sp>
        </p:grpSp>
        <p:grpSp>
          <p:nvGrpSpPr>
            <p:cNvPr id="29" name="Group 26"/>
            <p:cNvGrpSpPr/>
            <p:nvPr/>
          </p:nvGrpSpPr>
          <p:grpSpPr>
            <a:xfrm>
              <a:off x="8150132" y="3606703"/>
              <a:ext cx="2390775" cy="941962"/>
              <a:chOff x="2155025" y="4449725"/>
              <a:chExt cx="2391371" cy="942496"/>
            </a:xfrm>
          </p:grpSpPr>
          <p:sp>
            <p:nvSpPr>
              <p:cNvPr id="30" name="TextBox 29"/>
              <p:cNvSpPr txBox="1"/>
              <p:nvPr/>
            </p:nvSpPr>
            <p:spPr>
              <a:xfrm>
                <a:off x="2155024" y="4449725"/>
                <a:ext cx="691052" cy="365967"/>
              </a:xfrm>
              <a:prstGeom prst="rect">
                <a:avLst/>
              </a:prstGeom>
              <a:noFill/>
            </p:spPr>
            <p:txBody>
              <a:bodyPr wrap="none">
                <a:spAutoFit/>
              </a:bodyPr>
              <a:lstStyle/>
              <a:p>
                <a:pPr eaLnBrk="1" fontAlgn="auto" hangingPunct="1">
                  <a:spcBef>
                    <a:spcPct val="0"/>
                  </a:spcBef>
                  <a:spcAft>
                    <a:spcPct val="0"/>
                  </a:spcAft>
                  <a:defRPr/>
                </a:pPr>
                <a:r>
                  <a:rPr b="1" lang="en-US">
                    <a:solidFill>
                      <a:schemeClr val="bg1">
                        <a:lumMod val="50000"/>
                      </a:schemeClr>
                    </a:solidFill>
                    <a:latin charset="0" pitchFamily="34" typeface="Open Sans"/>
                    <a:ea charset="0" panose="020b0606030504020204" pitchFamily="34" typeface="Open Sans"/>
                    <a:cs charset="0" panose="020b0606030504020204" pitchFamily="34" typeface="Open Sans"/>
                  </a:rPr>
                  <a:t>2014</a:t>
                </a:r>
              </a:p>
            </p:txBody>
          </p:sp>
          <p:sp>
            <p:nvSpPr>
              <p:cNvPr id="31" name="Rectangle 28"/>
              <p:cNvSpPr/>
              <p:nvPr/>
            </p:nvSpPr>
            <p:spPr>
              <a:xfrm>
                <a:off x="2155024" y="4807114"/>
                <a:ext cx="2391371" cy="579448"/>
              </a:xfrm>
              <a:prstGeom prst="rect">
                <a:avLst/>
              </a:prstGeom>
            </p:spPr>
            <p:txBody>
              <a:bodyPr>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加入文字描文字描述文表述文字案描述表达。</a:t>
                </a:r>
              </a:p>
            </p:txBody>
          </p:sp>
        </p:grpSp>
        <p:grpSp>
          <p:nvGrpSpPr>
            <p:cNvPr id="32" name="Group 29"/>
            <p:cNvGrpSpPr/>
            <p:nvPr/>
          </p:nvGrpSpPr>
          <p:grpSpPr>
            <a:xfrm>
              <a:off x="8866094" y="5227540"/>
              <a:ext cx="2390775" cy="941966"/>
              <a:chOff x="2155025" y="4449725"/>
              <a:chExt cx="2391371" cy="942500"/>
            </a:xfrm>
          </p:grpSpPr>
          <p:sp>
            <p:nvSpPr>
              <p:cNvPr id="33" name="TextBox 32"/>
              <p:cNvSpPr txBox="1"/>
              <p:nvPr/>
            </p:nvSpPr>
            <p:spPr>
              <a:xfrm>
                <a:off x="2155025" y="4449725"/>
                <a:ext cx="691052" cy="365967"/>
              </a:xfrm>
              <a:prstGeom prst="rect">
                <a:avLst/>
              </a:prstGeom>
              <a:noFill/>
            </p:spPr>
            <p:txBody>
              <a:bodyPr wrap="none">
                <a:spAutoFit/>
              </a:bodyPr>
              <a:lstStyle/>
              <a:p>
                <a:pPr eaLnBrk="1" fontAlgn="auto" hangingPunct="1">
                  <a:spcBef>
                    <a:spcPct val="0"/>
                  </a:spcBef>
                  <a:spcAft>
                    <a:spcPct val="0"/>
                  </a:spcAft>
                  <a:defRPr/>
                </a:pPr>
                <a:r>
                  <a:rPr b="1" lang="en-US">
                    <a:solidFill>
                      <a:schemeClr val="bg1">
                        <a:lumMod val="50000"/>
                      </a:schemeClr>
                    </a:solidFill>
                    <a:latin charset="0" pitchFamily="34" typeface="Open Sans"/>
                    <a:ea charset="0" panose="020b0606030504020204" pitchFamily="34" typeface="Open Sans"/>
                    <a:cs charset="0" panose="020b0606030504020204" pitchFamily="34" typeface="Open Sans"/>
                  </a:rPr>
                  <a:t>2014</a:t>
                </a:r>
              </a:p>
            </p:txBody>
          </p:sp>
          <p:sp>
            <p:nvSpPr>
              <p:cNvPr id="34" name="Rectangle 31"/>
              <p:cNvSpPr/>
              <p:nvPr/>
            </p:nvSpPr>
            <p:spPr>
              <a:xfrm>
                <a:off x="2155025" y="4807119"/>
                <a:ext cx="2391371" cy="579448"/>
              </a:xfrm>
              <a:prstGeom prst="rect">
                <a:avLst/>
              </a:prstGeom>
            </p:spPr>
            <p:txBody>
              <a:bodyPr>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加入文字描文字描述文表述文字案描述表达。</a:t>
                </a:r>
              </a:p>
            </p:txBody>
          </p:sp>
        </p:grpSp>
        <p:cxnSp>
          <p:nvCxnSpPr>
            <p:cNvPr id="35" name="Curved Connector 33"/>
            <p:cNvCxnSpPr>
              <a:stCxn id="16" idx="0"/>
            </p:cNvCxnSpPr>
            <p:nvPr/>
          </p:nvCxnSpPr>
          <p:spPr>
            <a:xfrm flipH="1" flipV="1" rot="5400000">
              <a:off x="1535813" y="3804349"/>
              <a:ext cx="1066800" cy="827088"/>
            </a:xfrm>
            <a:prstGeom prst="curvedConnector3">
              <a:avLst/>
            </a:prstGeom>
            <a:ln w="254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36" name="Freeform 37"/>
            <p:cNvSpPr/>
            <p:nvPr/>
          </p:nvSpPr>
          <p:spPr>
            <a:xfrm>
              <a:off x="3247932" y="2260506"/>
              <a:ext cx="2955925" cy="844550"/>
            </a:xfrm>
            <a:custGeom>
              <a:gdLst>
                <a:gd fmla="*/ 0 w 2955851" name="connsiteX0"/>
                <a:gd fmla="*/ 845092 h 845092" name="connsiteY0"/>
                <a:gd fmla="*/ 935665 w 2955851" name="connsiteX1"/>
                <a:gd fmla="*/ 58282 h 845092" name="connsiteY1"/>
                <a:gd fmla="*/ 2955851 w 2955851" name="connsiteX2"/>
                <a:gd fmla="*/ 58282 h 845092" name="connsiteY2"/>
              </a:gdLst>
              <a:cxnLst>
                <a:cxn ang="0">
                  <a:pos x="connsiteX0" y="connsiteY0"/>
                </a:cxn>
                <a:cxn ang="0">
                  <a:pos x="connsiteX1" y="connsiteY1"/>
                </a:cxn>
                <a:cxn ang="0">
                  <a:pos x="connsiteX2" y="connsiteY2"/>
                </a:cxn>
              </a:cxnLst>
              <a:rect b="b" l="l" r="r" t="t"/>
              <a:pathLst>
                <a:path h="845092" w="2955851">
                  <a:moveTo>
                    <a:pt x="0" y="845092"/>
                  </a:moveTo>
                  <a:cubicBezTo>
                    <a:pt x="221511" y="517254"/>
                    <a:pt x="443023" y="189417"/>
                    <a:pt x="935665" y="58282"/>
                  </a:cubicBezTo>
                  <a:cubicBezTo>
                    <a:pt x="1428307" y="-72853"/>
                    <a:pt x="2955851" y="58282"/>
                    <a:pt x="2955851" y="58282"/>
                  </a:cubicBezTo>
                </a:path>
              </a:pathLst>
            </a:custGeom>
            <a:noFill/>
            <a:ln w="25400">
              <a:solidFill>
                <a:srgbClr val="DE6E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p>
          </p:txBody>
        </p:sp>
        <p:cxnSp>
          <p:nvCxnSpPr>
            <p:cNvPr id="37" name="Curved Connector 39"/>
            <p:cNvCxnSpPr>
              <a:stCxn id="13" idx="2"/>
              <a:endCxn id="14" idx="0"/>
            </p:cNvCxnSpPr>
            <p:nvPr/>
          </p:nvCxnSpPr>
          <p:spPr>
            <a:xfrm flipH="1" flipV="1" rot="10800000">
              <a:off x="6659469" y="2504981"/>
              <a:ext cx="985838" cy="1147762"/>
            </a:xfrm>
            <a:prstGeom prst="curvedConnector4">
              <a:avLst>
                <a:gd fmla="val -23181" name="adj1"/>
                <a:gd fmla="val 53346" name="adj2"/>
              </a:avLst>
            </a:prstGeom>
            <a:ln w="25400">
              <a:solidFill>
                <a:srgbClr val="028985"/>
              </a:solidFill>
              <a:prstDash val="sysDot"/>
            </a:ln>
          </p:spPr>
          <p:style>
            <a:lnRef idx="1">
              <a:schemeClr val="accent1"/>
            </a:lnRef>
            <a:fillRef idx="0">
              <a:schemeClr val="accent1"/>
            </a:fillRef>
            <a:effectRef idx="0">
              <a:schemeClr val="accent1"/>
            </a:effectRef>
            <a:fontRef idx="minor">
              <a:schemeClr val="tx1"/>
            </a:fontRef>
          </p:style>
        </p:cxnSp>
        <p:cxnSp>
          <p:nvCxnSpPr>
            <p:cNvPr id="38" name="Curved Connector 41"/>
            <p:cNvCxnSpPr>
              <a:stCxn id="14" idx="4"/>
            </p:cNvCxnSpPr>
            <p:nvPr/>
          </p:nvCxnSpPr>
          <p:spPr>
            <a:xfrm flipH="1" rot="16200000">
              <a:off x="7634988" y="4482212"/>
              <a:ext cx="881063" cy="860425"/>
            </a:xfrm>
            <a:prstGeom prst="curvedConnector3">
              <a:avLst/>
            </a:prstGeom>
            <a:ln w="25400">
              <a:solidFill>
                <a:srgbClr val="F3C30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86921242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childTnLst>
                    </p:cTn>
                  </p:par>
                  <p:par>
                    <p:cTn fill="hold" id="11" nodeType="clickPar">
                      <p:stCondLst>
                        <p:cond delay="indefinite"/>
                        <p:cond delay="0" evt="onBegin">
                          <p:tn val="10"/>
                        </p:cond>
                      </p:stCondLst>
                      <p:childTnLst>
                        <p:par>
                          <p:cTn fill="hold" id="12" nodeType="afterGroup">
                            <p:stCondLst>
                              <p:cond delay="0"/>
                            </p:stCondLst>
                            <p:childTnLst>
                              <p:par>
                                <p:cTn fill="hold" id="13" nodeType="clickEffect" presetClass="entr" presetID="22" presetSubtype="8">
                                  <p:stCondLst>
                                    <p:cond delay="0"/>
                                  </p:stCondLst>
                                  <p:childTnLst>
                                    <p:set>
                                      <p:cBhvr>
                                        <p:cTn dur="1" fill="hold" id="14">
                                          <p:stCondLst>
                                            <p:cond delay="0"/>
                                          </p:stCondLst>
                                        </p:cTn>
                                        <p:tgtEl>
                                          <p:spTgt spid="39"/>
                                        </p:tgtEl>
                                        <p:attrNameLst>
                                          <p:attrName>style.visibility</p:attrName>
                                        </p:attrNameLst>
                                      </p:cBhvr>
                                      <p:to>
                                        <p:strVal val="visible"/>
                                      </p:to>
                                    </p:set>
                                    <p:animEffect filter="wipe(left)" transition="in">
                                      <p:cBhvr>
                                        <p:cTn dur="1250" id="15"/>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2</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cxnSp>
        <p:nvCxnSpPr>
          <p:cNvPr id="14" name="直接连接符 13"/>
          <p:cNvCxnSpPr/>
          <p:nvPr/>
        </p:nvCxnSpPr>
        <p:spPr bwMode="auto">
          <a:xfrm flipH="1">
            <a:off x="6241910" y="3770712"/>
            <a:ext cx="0" cy="1754605"/>
          </a:xfrm>
          <a:prstGeom prst="line">
            <a:avLst/>
          </a:prstGeom>
          <a:solidFill>
            <a:schemeClr val="accent1"/>
          </a:solidFill>
          <a:ln algn="ctr" cap="flat" cmpd="sng" w="9525">
            <a:solidFill>
              <a:srgbClr val="E94E60"/>
            </a:solidFill>
            <a:prstDash val="solid"/>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15" name="椭圆 14"/>
          <p:cNvSpPr/>
          <p:nvPr/>
        </p:nvSpPr>
        <p:spPr bwMode="auto">
          <a:xfrm>
            <a:off x="5749390" y="2785028"/>
            <a:ext cx="985043" cy="985683"/>
          </a:xfrm>
          <a:prstGeom prst="ellipse">
            <a:avLst/>
          </a:prstGeom>
          <a:solidFill>
            <a:srgbClr val="E94E60"/>
          </a:solidFill>
          <a:ln algn="ctr" cap="flat" cmpd="sng" w="9525">
            <a:solidFill>
              <a:srgbClr val="F8F8F8"/>
            </a:solidFill>
            <a:prstDash val="solid"/>
            <a:round/>
            <a:headEnd len="med" type="none" w="med"/>
            <a:tailEnd len="med" type="none" w="med"/>
          </a:ln>
          <a:effectLst/>
          <a:extLst/>
        </p:spPr>
        <p:txBody>
          <a:bodyPr anchor="t" anchorCtr="0" bIns="45717" compatLnSpc="1" lIns="91434" numCol="1" rIns="91434" rtlCol="0" tIns="45717" vert="horz" wrap="square">
            <a:prstTxWarp prst="textNoShape">
              <a:avLst/>
            </a:prstTxWarp>
          </a:bodyPr>
          <a:lstStyle/>
          <a:p>
            <a:pPr defTabSz="914379"/>
            <a:endParaRPr altLang="en-US" lang="zh-CN" sz="1200"/>
          </a:p>
        </p:txBody>
      </p:sp>
      <p:sp>
        <p:nvSpPr>
          <p:cNvPr id="16" name="TextBox 15"/>
          <p:cNvSpPr txBox="1"/>
          <p:nvPr/>
        </p:nvSpPr>
        <p:spPr>
          <a:xfrm>
            <a:off x="3110964" y="2295642"/>
            <a:ext cx="2240268" cy="365754"/>
          </a:xfrm>
          <a:prstGeom prst="rect">
            <a:avLst/>
          </a:prstGeom>
          <a:solidFill>
            <a:srgbClr val="00C3D9"/>
          </a:solidFill>
        </p:spPr>
        <p:txBody>
          <a:bodyPr bIns="45717" lIns="91434" rIns="91434" rtlCol="0" tIns="45717" wrap="none">
            <a:spAutoFit/>
          </a:bodyPr>
          <a:lstStyle/>
          <a:p>
            <a:r>
              <a:rPr altLang="en-US" b="1" lang="zh-CN" smtClean="0">
                <a:solidFill>
                  <a:schemeClr val="bg1"/>
                </a:solidFill>
                <a:latin typeface="+mn-ea"/>
              </a:rPr>
              <a:t>加入你的文字的描述</a:t>
            </a:r>
          </a:p>
        </p:txBody>
      </p:sp>
      <p:sp>
        <p:nvSpPr>
          <p:cNvPr id="17" name="TextBox 16"/>
          <p:cNvSpPr txBox="1"/>
          <p:nvPr/>
        </p:nvSpPr>
        <p:spPr>
          <a:xfrm>
            <a:off x="7067297" y="2295642"/>
            <a:ext cx="2240268" cy="365754"/>
          </a:xfrm>
          <a:prstGeom prst="rect">
            <a:avLst/>
          </a:prstGeom>
          <a:solidFill>
            <a:srgbClr val="DE6E00"/>
          </a:solidFill>
        </p:spPr>
        <p:txBody>
          <a:bodyPr bIns="45717" lIns="91434" rIns="91434" rtlCol="0" tIns="45717" wrap="none">
            <a:spAutoFit/>
          </a:bodyPr>
          <a:lstStyle/>
          <a:p>
            <a:r>
              <a:rPr altLang="en-US" b="1" lang="zh-CN">
                <a:solidFill>
                  <a:schemeClr val="bg1"/>
                </a:solidFill>
                <a:latin typeface="+mn-ea"/>
              </a:rPr>
              <a:t>加入你的文字的描述</a:t>
            </a:r>
          </a:p>
        </p:txBody>
      </p:sp>
      <p:sp>
        <p:nvSpPr>
          <p:cNvPr id="18" name="TextBox 17"/>
          <p:cNvSpPr txBox="1"/>
          <p:nvPr/>
        </p:nvSpPr>
        <p:spPr>
          <a:xfrm>
            <a:off x="2229292" y="2810457"/>
            <a:ext cx="3281164" cy="822954"/>
          </a:xfrm>
          <a:prstGeom prst="rect">
            <a:avLst/>
          </a:prstGeom>
          <a:noFill/>
        </p:spPr>
        <p:txBody>
          <a:bodyPr bIns="45717" lIns="91434" rIns="91434" rtlCol="0" tIns="45717" wrap="square">
            <a:spAutoFit/>
          </a:bodyPr>
          <a:lstStyle/>
          <a:p>
            <a:pPr algn="r"/>
            <a:r>
              <a:rPr altLang="en-US" lang="zh-CN" sz="1600">
                <a:solidFill>
                  <a:schemeClr val="tx1">
                    <a:lumMod val="50000"/>
                    <a:lumOff val="50000"/>
                  </a:schemeClr>
                </a:solidFill>
                <a:latin typeface="+mj-ea"/>
                <a:ea typeface="+mj-ea"/>
              </a:rPr>
              <a:t>这里输入简要文字说明这里输入简要文字说明这里输入简要文字说明</a:t>
            </a:r>
          </a:p>
          <a:p>
            <a:pPr algn="r"/>
            <a:r>
              <a:rPr altLang="en-US" lang="zh-CN" sz="1600">
                <a:solidFill>
                  <a:schemeClr val="tx1">
                    <a:lumMod val="50000"/>
                    <a:lumOff val="50000"/>
                  </a:schemeClr>
                </a:solidFill>
                <a:latin typeface="+mj-ea"/>
                <a:ea typeface="+mj-ea"/>
              </a:rPr>
              <a:t>这里输入简要文字说明</a:t>
            </a:r>
          </a:p>
        </p:txBody>
      </p:sp>
      <p:sp>
        <p:nvSpPr>
          <p:cNvPr id="19" name="TextBox 18"/>
          <p:cNvSpPr txBox="1"/>
          <p:nvPr/>
        </p:nvSpPr>
        <p:spPr>
          <a:xfrm>
            <a:off x="6950426" y="2810457"/>
            <a:ext cx="3398035" cy="822954"/>
          </a:xfrm>
          <a:prstGeom prst="rect">
            <a:avLst/>
          </a:prstGeom>
          <a:noFill/>
          <a:ln>
            <a:noFill/>
          </a:ln>
        </p:spPr>
        <p:txBody>
          <a:bodyPr bIns="45717" lIns="91434" rIns="91434" rtlCol="0" tIns="45717" wrap="square">
            <a:spAutoFit/>
          </a:bodyPr>
          <a:lstStyle/>
          <a:p>
            <a:r>
              <a:rPr altLang="en-US" lang="zh-CN" sz="1600">
                <a:solidFill>
                  <a:schemeClr val="tx1">
                    <a:lumMod val="50000"/>
                    <a:lumOff val="50000"/>
                  </a:schemeClr>
                </a:solidFill>
                <a:latin typeface="+mj-ea"/>
                <a:ea typeface="+mj-ea"/>
              </a:rPr>
              <a:t>这里输入简要文字说明这里输入简要文字说明这里输入简要文字说明</a:t>
            </a:r>
          </a:p>
          <a:p>
            <a:r>
              <a:rPr altLang="en-US" lang="zh-CN" sz="1600">
                <a:solidFill>
                  <a:schemeClr val="tx1">
                    <a:lumMod val="50000"/>
                    <a:lumOff val="50000"/>
                  </a:schemeClr>
                </a:solidFill>
                <a:latin typeface="+mj-ea"/>
                <a:ea typeface="+mj-ea"/>
              </a:rPr>
              <a:t>这里输入简要文字说明</a:t>
            </a:r>
          </a:p>
        </p:txBody>
      </p:sp>
      <p:sp>
        <p:nvSpPr>
          <p:cNvPr id="20" name="矩形 19"/>
          <p:cNvSpPr/>
          <p:nvPr/>
        </p:nvSpPr>
        <p:spPr bwMode="auto">
          <a:xfrm>
            <a:off x="3437456" y="3922737"/>
            <a:ext cx="1938898" cy="318480"/>
          </a:xfrm>
          <a:prstGeom prst="rect">
            <a:avLst/>
          </a:prstGeom>
          <a:solidFill>
            <a:srgbClr val="028985"/>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pPr algn="r"/>
            <a:r>
              <a:rPr altLang="en-US" lang="zh-CN" sz="1600"/>
              <a:t>计划完成：60%</a:t>
            </a:r>
          </a:p>
        </p:txBody>
      </p:sp>
      <p:sp>
        <p:nvSpPr>
          <p:cNvPr id="21" name="矩形 20"/>
          <p:cNvSpPr/>
          <p:nvPr/>
        </p:nvSpPr>
        <p:spPr bwMode="auto">
          <a:xfrm>
            <a:off x="2652953" y="4323888"/>
            <a:ext cx="2723402" cy="318480"/>
          </a:xfrm>
          <a:prstGeom prst="rect">
            <a:avLst/>
          </a:prstGeom>
          <a:solidFill>
            <a:srgbClr val="E94E60"/>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pPr algn="r"/>
            <a:r>
              <a:rPr altLang="en-US" lang="zh-CN" sz="1600"/>
              <a:t>实际完成数：555万</a:t>
            </a:r>
          </a:p>
        </p:txBody>
      </p:sp>
      <p:sp>
        <p:nvSpPr>
          <p:cNvPr id="22" name="矩形 21"/>
          <p:cNvSpPr/>
          <p:nvPr/>
        </p:nvSpPr>
        <p:spPr bwMode="auto">
          <a:xfrm>
            <a:off x="3042613" y="4770883"/>
            <a:ext cx="2333744" cy="318480"/>
          </a:xfrm>
          <a:prstGeom prst="rect">
            <a:avLst/>
          </a:prstGeom>
          <a:solidFill>
            <a:srgbClr val="00C3D9"/>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pPr algn="r"/>
            <a:r>
              <a:rPr altLang="en-US" lang="zh-CN" sz="1600"/>
              <a:t>回款数：400万</a:t>
            </a:r>
          </a:p>
        </p:txBody>
      </p:sp>
      <p:sp>
        <p:nvSpPr>
          <p:cNvPr id="23" name="矩形 22"/>
          <p:cNvSpPr/>
          <p:nvPr/>
        </p:nvSpPr>
        <p:spPr bwMode="auto">
          <a:xfrm>
            <a:off x="3497216" y="5216000"/>
            <a:ext cx="1879141" cy="318480"/>
          </a:xfrm>
          <a:prstGeom prst="rect">
            <a:avLst/>
          </a:prstGeom>
          <a:solidFill>
            <a:srgbClr val="DE6E00"/>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pPr algn="r"/>
            <a:r>
              <a:rPr altLang="en-US" lang="zh-CN" sz="1600"/>
              <a:t>您的文字</a:t>
            </a:r>
          </a:p>
        </p:txBody>
      </p:sp>
      <p:sp>
        <p:nvSpPr>
          <p:cNvPr id="24" name="矩形 23"/>
          <p:cNvSpPr/>
          <p:nvPr/>
        </p:nvSpPr>
        <p:spPr bwMode="auto">
          <a:xfrm>
            <a:off x="7193749" y="3922737"/>
            <a:ext cx="2107189" cy="318480"/>
          </a:xfrm>
          <a:prstGeom prst="rect">
            <a:avLst/>
          </a:prstGeom>
          <a:solidFill>
            <a:srgbClr val="E94E60"/>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r>
              <a:rPr altLang="en-US" lang="zh-CN" sz="1600"/>
              <a:t>计划完成：80%</a:t>
            </a:r>
          </a:p>
        </p:txBody>
      </p:sp>
      <p:sp>
        <p:nvSpPr>
          <p:cNvPr id="25" name="矩形 24"/>
          <p:cNvSpPr/>
          <p:nvPr/>
        </p:nvSpPr>
        <p:spPr bwMode="auto">
          <a:xfrm>
            <a:off x="7204612" y="4323888"/>
            <a:ext cx="2985754" cy="318480"/>
          </a:xfrm>
          <a:prstGeom prst="rect">
            <a:avLst/>
          </a:prstGeom>
          <a:solidFill>
            <a:srgbClr val="DE6E00"/>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r>
              <a:rPr altLang="en-US" lang="zh-CN" sz="1600"/>
              <a:t>实际完成数：800万</a:t>
            </a:r>
          </a:p>
        </p:txBody>
      </p:sp>
      <p:sp>
        <p:nvSpPr>
          <p:cNvPr id="26" name="矩形 25"/>
          <p:cNvSpPr/>
          <p:nvPr/>
        </p:nvSpPr>
        <p:spPr bwMode="auto">
          <a:xfrm>
            <a:off x="7204612" y="4770883"/>
            <a:ext cx="1641722" cy="318480"/>
          </a:xfrm>
          <a:prstGeom prst="rect">
            <a:avLst/>
          </a:prstGeom>
          <a:solidFill>
            <a:srgbClr val="028985"/>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r>
              <a:rPr altLang="en-US" lang="zh-CN" sz="1600"/>
              <a:t>回款数：500万</a:t>
            </a:r>
          </a:p>
        </p:txBody>
      </p:sp>
      <p:sp>
        <p:nvSpPr>
          <p:cNvPr id="27" name="矩形 26"/>
          <p:cNvSpPr/>
          <p:nvPr/>
        </p:nvSpPr>
        <p:spPr bwMode="auto">
          <a:xfrm>
            <a:off x="7193747" y="5216000"/>
            <a:ext cx="2237076" cy="318480"/>
          </a:xfrm>
          <a:prstGeom prst="rect">
            <a:avLst/>
          </a:prstGeom>
          <a:solidFill>
            <a:srgbClr val="00C3D9"/>
          </a:solidFill>
          <a:ln w="34925">
            <a:solidFill>
              <a:schemeClr val="bg1"/>
            </a:solidFill>
          </a:ln>
          <a:effectLst>
            <a:outerShdw algn="tl" blurRad="63500" dir="16500000" dist="38100" rotWithShape="0">
              <a:prstClr val="black">
                <a:alpha val="22000"/>
              </a:prstClr>
            </a:outerShdw>
          </a:effectLst>
          <a:extLst/>
        </p:spPr>
        <p:style>
          <a:lnRef idx="1">
            <a:schemeClr val="accent5"/>
          </a:lnRef>
          <a:fillRef idx="3">
            <a:schemeClr val="accent5"/>
          </a:fillRef>
          <a:effectRef idx="2">
            <a:schemeClr val="accent5"/>
          </a:effectRef>
          <a:fontRef idx="minor">
            <a:schemeClr val="lt1"/>
          </a:fontRef>
        </p:style>
        <p:txBody>
          <a:bodyPr anchor="ctr" bIns="46175" lIns="92350" rIns="92350" rtlCol="0" tIns="46175"/>
          <a:lstStyle/>
          <a:p>
            <a:r>
              <a:rPr altLang="en-US" lang="zh-CN" sz="1600"/>
              <a:t>您的文字</a:t>
            </a:r>
          </a:p>
        </p:txBody>
      </p:sp>
      <p:sp>
        <p:nvSpPr>
          <p:cNvPr id="28" name="TextBox 27"/>
          <p:cNvSpPr txBox="1"/>
          <p:nvPr/>
        </p:nvSpPr>
        <p:spPr>
          <a:xfrm>
            <a:off x="5941381" y="3008551"/>
            <a:ext cx="597999" cy="579114"/>
          </a:xfrm>
          <a:prstGeom prst="rect">
            <a:avLst/>
          </a:prstGeom>
          <a:noFill/>
        </p:spPr>
        <p:txBody>
          <a:bodyPr bIns="45717" lIns="91434" rIns="91434" rtlCol="0" tIns="45717" wrap="none">
            <a:spAutoFit/>
          </a:bodyPr>
          <a:lstStyle/>
          <a:p>
            <a:r>
              <a:rPr altLang="zh-CN" lang="en-US" sz="3200">
                <a:solidFill>
                  <a:srgbClr val="F8F8F8"/>
                </a:solidFill>
              </a:rPr>
              <a:t>VS</a:t>
            </a:r>
          </a:p>
        </p:txBody>
      </p:sp>
    </p:spTree>
    <p:extLst>
      <p:ext uri="{BB962C8B-B14F-4D97-AF65-F5344CB8AC3E}">
        <p14:creationId val="86921242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 presetSubtype="4">
                                  <p:stCondLst>
                                    <p:cond delay="0"/>
                                  </p:stCondLst>
                                  <p:childTnLst>
                                    <p:set>
                                      <p:cBhvr>
                                        <p:cTn dur="1" fill="hold" id="13">
                                          <p:stCondLst>
                                            <p:cond delay="0"/>
                                          </p:stCondLst>
                                        </p:cTn>
                                        <p:tgtEl>
                                          <p:spTgt spid="15"/>
                                        </p:tgtEl>
                                        <p:attrNameLst>
                                          <p:attrName>style.visibility</p:attrName>
                                        </p:attrNameLst>
                                      </p:cBhvr>
                                      <p:to>
                                        <p:strVal val="visible"/>
                                      </p:to>
                                    </p:set>
                                    <p:anim calcmode="lin" valueType="num">
                                      <p:cBhvr additive="base">
                                        <p:cTn dur="500" fill="hold" id="14"/>
                                        <p:tgtEl>
                                          <p:spTgt spid="15"/>
                                        </p:tgtEl>
                                        <p:attrNameLst>
                                          <p:attrName>ppt_x</p:attrName>
                                        </p:attrNameLst>
                                      </p:cBhvr>
                                      <p:tavLst>
                                        <p:tav tm="0">
                                          <p:val>
                                            <p:strVal val="#ppt_x"/>
                                          </p:val>
                                        </p:tav>
                                        <p:tav tm="100000">
                                          <p:val>
                                            <p:strVal val="#ppt_x"/>
                                          </p:val>
                                        </p:tav>
                                      </p:tavLst>
                                    </p:anim>
                                    <p:anim calcmode="lin" valueType="num">
                                      <p:cBhvr additive="base">
                                        <p:cTn dur="500" fill="hold" id="15"/>
                                        <p:tgtEl>
                                          <p:spTgt spid="15"/>
                                        </p:tgtEl>
                                        <p:attrNameLst>
                                          <p:attrName>ppt_y</p:attrName>
                                        </p:attrNameLst>
                                      </p:cBhvr>
                                      <p:tavLst>
                                        <p:tav tm="0">
                                          <p:val>
                                            <p:strVal val="1+#ppt_h/2"/>
                                          </p:val>
                                        </p:tav>
                                        <p:tav tm="100000">
                                          <p:val>
                                            <p:strVal val="#ppt_y"/>
                                          </p:val>
                                        </p:tav>
                                      </p:tavLst>
                                    </p:anim>
                                  </p:childTnLst>
                                </p:cTn>
                              </p:par>
                            </p:childTnLst>
                          </p:cTn>
                        </p:par>
                        <p:par>
                          <p:cTn fill="hold" id="16" nodeType="afterGroup">
                            <p:stCondLst>
                              <p:cond delay="1500"/>
                            </p:stCondLst>
                            <p:childTnLst>
                              <p:par>
                                <p:cTn fill="hold" id="17" nodeType="afterEffect" presetClass="entr" presetID="22" presetSubtype="1">
                                  <p:stCondLst>
                                    <p:cond delay="0"/>
                                  </p:stCondLst>
                                  <p:childTnLst>
                                    <p:set>
                                      <p:cBhvr>
                                        <p:cTn dur="1" fill="hold" id="18">
                                          <p:stCondLst>
                                            <p:cond delay="0"/>
                                          </p:stCondLst>
                                        </p:cTn>
                                        <p:tgtEl>
                                          <p:spTgt spid="14"/>
                                        </p:tgtEl>
                                        <p:attrNameLst>
                                          <p:attrName>style.visibility</p:attrName>
                                        </p:attrNameLst>
                                      </p:cBhvr>
                                      <p:to>
                                        <p:strVal val="visible"/>
                                      </p:to>
                                    </p:set>
                                    <p:animEffect filter="wipe(up)" transition="in">
                                      <p:cBhvr>
                                        <p:cTn dur="500" id="19"/>
                                        <p:tgtEl>
                                          <p:spTgt spid="14"/>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28"/>
                                        </p:tgtEl>
                                        <p:attrNameLst>
                                          <p:attrName>style.visibility</p:attrName>
                                        </p:attrNameLst>
                                      </p:cBhvr>
                                      <p:to>
                                        <p:strVal val="visible"/>
                                      </p:to>
                                    </p:set>
                                    <p:animEffect filter="fade" transition="in">
                                      <p:cBhvr>
                                        <p:cTn dur="500" id="23"/>
                                        <p:tgtEl>
                                          <p:spTgt spid="28"/>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17"/>
                                        </p:tgtEl>
                                        <p:attrNameLst>
                                          <p:attrName>style.visibility</p:attrName>
                                        </p:attrNameLst>
                                      </p:cBhvr>
                                      <p:to>
                                        <p:strVal val="visible"/>
                                      </p:to>
                                    </p:set>
                                    <p:animEffect filter="fade" transition="in">
                                      <p:cBhvr>
                                        <p:cTn dur="500" id="26"/>
                                        <p:tgtEl>
                                          <p:spTgt spid="17"/>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6"/>
                                        </p:tgtEl>
                                        <p:attrNameLst>
                                          <p:attrName>style.visibility</p:attrName>
                                        </p:attrNameLst>
                                      </p:cBhvr>
                                      <p:to>
                                        <p:strVal val="visible"/>
                                      </p:to>
                                    </p:set>
                                    <p:animEffect filter="fade" transition="in">
                                      <p:cBhvr>
                                        <p:cTn dur="500" id="29"/>
                                        <p:tgtEl>
                                          <p:spTgt spid="16"/>
                                        </p:tgtEl>
                                      </p:cBhvr>
                                    </p:animEffect>
                                  </p:childTnLst>
                                </p:cTn>
                              </p:par>
                              <p:par>
                                <p:cTn fill="hold" grpId="0" id="30" nodeType="withEffect" presetClass="entr" presetID="42" presetSubtype="0">
                                  <p:stCondLst>
                                    <p:cond delay="0"/>
                                  </p:stCondLst>
                                  <p:childTnLst>
                                    <p:set>
                                      <p:cBhvr>
                                        <p:cTn dur="1" fill="hold" id="31">
                                          <p:stCondLst>
                                            <p:cond delay="0"/>
                                          </p:stCondLst>
                                        </p:cTn>
                                        <p:tgtEl>
                                          <p:spTgt spid="18"/>
                                        </p:tgtEl>
                                        <p:attrNameLst>
                                          <p:attrName>style.visibility</p:attrName>
                                        </p:attrNameLst>
                                      </p:cBhvr>
                                      <p:to>
                                        <p:strVal val="visible"/>
                                      </p:to>
                                    </p:set>
                                    <p:animEffect filter="fade" transition="in">
                                      <p:cBhvr>
                                        <p:cTn dur="750" id="32"/>
                                        <p:tgtEl>
                                          <p:spTgt spid="18"/>
                                        </p:tgtEl>
                                      </p:cBhvr>
                                    </p:animEffect>
                                    <p:anim calcmode="lin" valueType="num">
                                      <p:cBhvr>
                                        <p:cTn dur="750" fill="hold" id="33"/>
                                        <p:tgtEl>
                                          <p:spTgt spid="18"/>
                                        </p:tgtEl>
                                        <p:attrNameLst>
                                          <p:attrName>ppt_x</p:attrName>
                                        </p:attrNameLst>
                                      </p:cBhvr>
                                      <p:tavLst>
                                        <p:tav tm="0">
                                          <p:val>
                                            <p:strVal val="#ppt_x"/>
                                          </p:val>
                                        </p:tav>
                                        <p:tav tm="100000">
                                          <p:val>
                                            <p:strVal val="#ppt_x"/>
                                          </p:val>
                                        </p:tav>
                                      </p:tavLst>
                                    </p:anim>
                                    <p:anim calcmode="lin" valueType="num">
                                      <p:cBhvr>
                                        <p:cTn dur="750" fill="hold" id="34"/>
                                        <p:tgtEl>
                                          <p:spTgt spid="18"/>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19"/>
                                        </p:tgtEl>
                                        <p:attrNameLst>
                                          <p:attrName>style.visibility</p:attrName>
                                        </p:attrNameLst>
                                      </p:cBhvr>
                                      <p:to>
                                        <p:strVal val="visible"/>
                                      </p:to>
                                    </p:set>
                                    <p:animEffect filter="fade" transition="in">
                                      <p:cBhvr>
                                        <p:cTn dur="750" id="37"/>
                                        <p:tgtEl>
                                          <p:spTgt spid="19"/>
                                        </p:tgtEl>
                                      </p:cBhvr>
                                    </p:animEffect>
                                    <p:anim calcmode="lin" valueType="num">
                                      <p:cBhvr>
                                        <p:cTn dur="750" fill="hold" id="38"/>
                                        <p:tgtEl>
                                          <p:spTgt spid="19"/>
                                        </p:tgtEl>
                                        <p:attrNameLst>
                                          <p:attrName>ppt_x</p:attrName>
                                        </p:attrNameLst>
                                      </p:cBhvr>
                                      <p:tavLst>
                                        <p:tav tm="0">
                                          <p:val>
                                            <p:strVal val="#ppt_x"/>
                                          </p:val>
                                        </p:tav>
                                        <p:tav tm="100000">
                                          <p:val>
                                            <p:strVal val="#ppt_x"/>
                                          </p:val>
                                        </p:tav>
                                      </p:tavLst>
                                    </p:anim>
                                    <p:anim calcmode="lin" valueType="num">
                                      <p:cBhvr>
                                        <p:cTn dur="750" fill="hold" id="39"/>
                                        <p:tgtEl>
                                          <p:spTgt spid="19"/>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2750"/>
                            </p:stCondLst>
                            <p:childTnLst>
                              <p:par>
                                <p:cTn fill="hold" grpId="0" id="41" nodeType="afterEffect" presetClass="entr" presetID="22" presetSubtype="2">
                                  <p:stCondLst>
                                    <p:cond delay="0"/>
                                  </p:stCondLst>
                                  <p:childTnLst>
                                    <p:set>
                                      <p:cBhvr>
                                        <p:cTn dur="1" fill="hold" id="42">
                                          <p:stCondLst>
                                            <p:cond delay="0"/>
                                          </p:stCondLst>
                                        </p:cTn>
                                        <p:tgtEl>
                                          <p:spTgt spid="20"/>
                                        </p:tgtEl>
                                        <p:attrNameLst>
                                          <p:attrName>style.visibility</p:attrName>
                                        </p:attrNameLst>
                                      </p:cBhvr>
                                      <p:to>
                                        <p:strVal val="visible"/>
                                      </p:to>
                                    </p:set>
                                    <p:animEffect filter="wipe(right)" transition="in">
                                      <p:cBhvr>
                                        <p:cTn dur="500" id="43"/>
                                        <p:tgtEl>
                                          <p:spTgt spid="20"/>
                                        </p:tgtEl>
                                      </p:cBhvr>
                                    </p:animEffect>
                                  </p:childTnLst>
                                </p:cTn>
                              </p:par>
                            </p:childTnLst>
                          </p:cTn>
                        </p:par>
                        <p:par>
                          <p:cTn fill="hold" id="44" nodeType="afterGroup">
                            <p:stCondLst>
                              <p:cond delay="3250"/>
                            </p:stCondLst>
                            <p:childTnLst>
                              <p:par>
                                <p:cTn fill="hold" grpId="0" id="45" nodeType="afterEffect" presetClass="entr" presetID="22" presetSubtype="2">
                                  <p:stCondLst>
                                    <p:cond delay="0"/>
                                  </p:stCondLst>
                                  <p:childTnLst>
                                    <p:set>
                                      <p:cBhvr>
                                        <p:cTn dur="1" fill="hold" id="46">
                                          <p:stCondLst>
                                            <p:cond delay="0"/>
                                          </p:stCondLst>
                                        </p:cTn>
                                        <p:tgtEl>
                                          <p:spTgt spid="21"/>
                                        </p:tgtEl>
                                        <p:attrNameLst>
                                          <p:attrName>style.visibility</p:attrName>
                                        </p:attrNameLst>
                                      </p:cBhvr>
                                      <p:to>
                                        <p:strVal val="visible"/>
                                      </p:to>
                                    </p:set>
                                    <p:animEffect filter="wipe(right)" transition="in">
                                      <p:cBhvr>
                                        <p:cTn dur="500" id="47"/>
                                        <p:tgtEl>
                                          <p:spTgt spid="21"/>
                                        </p:tgtEl>
                                      </p:cBhvr>
                                    </p:animEffect>
                                  </p:childTnLst>
                                </p:cTn>
                              </p:par>
                            </p:childTnLst>
                          </p:cTn>
                        </p:par>
                        <p:par>
                          <p:cTn fill="hold" id="48" nodeType="afterGroup">
                            <p:stCondLst>
                              <p:cond delay="3750"/>
                            </p:stCondLst>
                            <p:childTnLst>
                              <p:par>
                                <p:cTn fill="hold" grpId="0" id="49" nodeType="afterEffect" presetClass="entr" presetID="22" presetSubtype="2">
                                  <p:stCondLst>
                                    <p:cond delay="0"/>
                                  </p:stCondLst>
                                  <p:childTnLst>
                                    <p:set>
                                      <p:cBhvr>
                                        <p:cTn dur="1" fill="hold" id="50">
                                          <p:stCondLst>
                                            <p:cond delay="0"/>
                                          </p:stCondLst>
                                        </p:cTn>
                                        <p:tgtEl>
                                          <p:spTgt spid="22"/>
                                        </p:tgtEl>
                                        <p:attrNameLst>
                                          <p:attrName>style.visibility</p:attrName>
                                        </p:attrNameLst>
                                      </p:cBhvr>
                                      <p:to>
                                        <p:strVal val="visible"/>
                                      </p:to>
                                    </p:set>
                                    <p:animEffect filter="wipe(right)" transition="in">
                                      <p:cBhvr>
                                        <p:cTn dur="500" id="51"/>
                                        <p:tgtEl>
                                          <p:spTgt spid="22"/>
                                        </p:tgtEl>
                                      </p:cBhvr>
                                    </p:animEffect>
                                  </p:childTnLst>
                                </p:cTn>
                              </p:par>
                            </p:childTnLst>
                          </p:cTn>
                        </p:par>
                        <p:par>
                          <p:cTn fill="hold" id="52" nodeType="afterGroup">
                            <p:stCondLst>
                              <p:cond delay="4250"/>
                            </p:stCondLst>
                            <p:childTnLst>
                              <p:par>
                                <p:cTn fill="hold" grpId="0" id="53" nodeType="afterEffect" presetClass="entr" presetID="22" presetSubtype="2">
                                  <p:stCondLst>
                                    <p:cond delay="0"/>
                                  </p:stCondLst>
                                  <p:childTnLst>
                                    <p:set>
                                      <p:cBhvr>
                                        <p:cTn dur="1" fill="hold" id="54">
                                          <p:stCondLst>
                                            <p:cond delay="0"/>
                                          </p:stCondLst>
                                        </p:cTn>
                                        <p:tgtEl>
                                          <p:spTgt spid="23"/>
                                        </p:tgtEl>
                                        <p:attrNameLst>
                                          <p:attrName>style.visibility</p:attrName>
                                        </p:attrNameLst>
                                      </p:cBhvr>
                                      <p:to>
                                        <p:strVal val="visible"/>
                                      </p:to>
                                    </p:set>
                                    <p:animEffect filter="wipe(right)" transition="in">
                                      <p:cBhvr>
                                        <p:cTn dur="500" id="55"/>
                                        <p:tgtEl>
                                          <p:spTgt spid="23"/>
                                        </p:tgtEl>
                                      </p:cBhvr>
                                    </p:animEffect>
                                  </p:childTnLst>
                                </p:cTn>
                              </p:par>
                            </p:childTnLst>
                          </p:cTn>
                        </p:par>
                        <p:par>
                          <p:cTn fill="hold" id="56" nodeType="afterGroup">
                            <p:stCondLst>
                              <p:cond delay="4750"/>
                            </p:stCondLst>
                            <p:childTnLst>
                              <p:par>
                                <p:cTn fill="hold" grpId="0" id="57" nodeType="afterEffect" presetClass="entr" presetID="22" presetSubtype="8">
                                  <p:stCondLst>
                                    <p:cond delay="0"/>
                                  </p:stCondLst>
                                  <p:childTnLst>
                                    <p:set>
                                      <p:cBhvr>
                                        <p:cTn dur="1" fill="hold" id="58">
                                          <p:stCondLst>
                                            <p:cond delay="0"/>
                                          </p:stCondLst>
                                        </p:cTn>
                                        <p:tgtEl>
                                          <p:spTgt spid="24"/>
                                        </p:tgtEl>
                                        <p:attrNameLst>
                                          <p:attrName>style.visibility</p:attrName>
                                        </p:attrNameLst>
                                      </p:cBhvr>
                                      <p:to>
                                        <p:strVal val="visible"/>
                                      </p:to>
                                    </p:set>
                                    <p:animEffect filter="wipe(left)" transition="in">
                                      <p:cBhvr>
                                        <p:cTn dur="500" id="59"/>
                                        <p:tgtEl>
                                          <p:spTgt spid="24"/>
                                        </p:tgtEl>
                                      </p:cBhvr>
                                    </p:animEffect>
                                  </p:childTnLst>
                                </p:cTn>
                              </p:par>
                            </p:childTnLst>
                          </p:cTn>
                        </p:par>
                        <p:par>
                          <p:cTn fill="hold" id="60" nodeType="afterGroup">
                            <p:stCondLst>
                              <p:cond delay="5250"/>
                            </p:stCondLst>
                            <p:childTnLst>
                              <p:par>
                                <p:cTn fill="hold" grpId="0" id="61" nodeType="afterEffect" presetClass="entr" presetID="22" presetSubtype="8">
                                  <p:stCondLst>
                                    <p:cond delay="0"/>
                                  </p:stCondLst>
                                  <p:childTnLst>
                                    <p:set>
                                      <p:cBhvr>
                                        <p:cTn dur="1" fill="hold" id="62">
                                          <p:stCondLst>
                                            <p:cond delay="0"/>
                                          </p:stCondLst>
                                        </p:cTn>
                                        <p:tgtEl>
                                          <p:spTgt spid="25"/>
                                        </p:tgtEl>
                                        <p:attrNameLst>
                                          <p:attrName>style.visibility</p:attrName>
                                        </p:attrNameLst>
                                      </p:cBhvr>
                                      <p:to>
                                        <p:strVal val="visible"/>
                                      </p:to>
                                    </p:set>
                                    <p:animEffect filter="wipe(left)" transition="in">
                                      <p:cBhvr>
                                        <p:cTn dur="500" id="63"/>
                                        <p:tgtEl>
                                          <p:spTgt spid="25"/>
                                        </p:tgtEl>
                                      </p:cBhvr>
                                    </p:animEffect>
                                  </p:childTnLst>
                                </p:cTn>
                              </p:par>
                            </p:childTnLst>
                          </p:cTn>
                        </p:par>
                        <p:par>
                          <p:cTn fill="hold" id="64" nodeType="afterGroup">
                            <p:stCondLst>
                              <p:cond delay="5750"/>
                            </p:stCondLst>
                            <p:childTnLst>
                              <p:par>
                                <p:cTn fill="hold" grpId="0" id="65" nodeType="afterEffect" presetClass="entr" presetID="22" presetSubtype="8">
                                  <p:stCondLst>
                                    <p:cond delay="0"/>
                                  </p:stCondLst>
                                  <p:childTnLst>
                                    <p:set>
                                      <p:cBhvr>
                                        <p:cTn dur="1" fill="hold" id="66">
                                          <p:stCondLst>
                                            <p:cond delay="0"/>
                                          </p:stCondLst>
                                        </p:cTn>
                                        <p:tgtEl>
                                          <p:spTgt spid="26"/>
                                        </p:tgtEl>
                                        <p:attrNameLst>
                                          <p:attrName>style.visibility</p:attrName>
                                        </p:attrNameLst>
                                      </p:cBhvr>
                                      <p:to>
                                        <p:strVal val="visible"/>
                                      </p:to>
                                    </p:set>
                                    <p:animEffect filter="wipe(left)" transition="in">
                                      <p:cBhvr>
                                        <p:cTn dur="500" id="67"/>
                                        <p:tgtEl>
                                          <p:spTgt spid="26"/>
                                        </p:tgtEl>
                                      </p:cBhvr>
                                    </p:animEffect>
                                  </p:childTnLst>
                                </p:cTn>
                              </p:par>
                            </p:childTnLst>
                          </p:cTn>
                        </p:par>
                        <p:par>
                          <p:cTn fill="hold" id="68" nodeType="afterGroup">
                            <p:stCondLst>
                              <p:cond delay="6250"/>
                            </p:stCondLst>
                            <p:childTnLst>
                              <p:par>
                                <p:cTn fill="hold" grpId="0" id="69" nodeType="afterEffect" presetClass="entr" presetID="22" presetSubtype="8">
                                  <p:stCondLst>
                                    <p:cond delay="0"/>
                                  </p:stCondLst>
                                  <p:childTnLst>
                                    <p:set>
                                      <p:cBhvr>
                                        <p:cTn dur="1" fill="hold" id="70">
                                          <p:stCondLst>
                                            <p:cond delay="0"/>
                                          </p:stCondLst>
                                        </p:cTn>
                                        <p:tgtEl>
                                          <p:spTgt spid="27"/>
                                        </p:tgtEl>
                                        <p:attrNameLst>
                                          <p:attrName>style.visibility</p:attrName>
                                        </p:attrNameLst>
                                      </p:cBhvr>
                                      <p:to>
                                        <p:strVal val="visible"/>
                                      </p:to>
                                    </p:set>
                                    <p:animEffect filter="wipe(left)" transition="in">
                                      <p:cBhvr>
                                        <p:cTn dur="500" id="71"/>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3</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Freeform 9"/>
          <p:cNvSpPr/>
          <p:nvPr/>
        </p:nvSpPr>
        <p:spPr bwMode="auto">
          <a:xfrm rot="13500000">
            <a:off x="5991618" y="3356499"/>
            <a:ext cx="2300682" cy="2300682"/>
          </a:xfrm>
          <a:custGeom>
            <a:gdLst>
              <a:gd fmla="*/ 107 w 728" name="T0"/>
              <a:gd fmla="*/ 621 h 727" name="T1"/>
              <a:gd fmla="*/ 364 w 728" name="T2"/>
              <a:gd fmla="*/ 727 h 727" name="T3"/>
              <a:gd fmla="*/ 364 w 728" name="T4"/>
              <a:gd fmla="*/ 556 h 727" name="T5"/>
              <a:gd fmla="*/ 228 w 728" name="T6"/>
              <a:gd fmla="*/ 499 h 727" name="T7"/>
              <a:gd fmla="*/ 172 w 728" name="T8"/>
              <a:gd fmla="*/ 363 h 727" name="T9"/>
              <a:gd fmla="*/ 228 w 728" name="T10"/>
              <a:gd fmla="*/ 227 h 727" name="T11"/>
              <a:gd fmla="*/ 364 w 728" name="T12"/>
              <a:gd fmla="*/ 171 h 727" name="T13"/>
              <a:gd fmla="*/ 500 w 728" name="T14"/>
              <a:gd fmla="*/ 227 h 727" name="T15"/>
              <a:gd fmla="*/ 556 w 728" name="T16"/>
              <a:gd fmla="*/ 363 h 727" name="T17"/>
              <a:gd fmla="*/ 728 w 728" name="T18"/>
              <a:gd fmla="*/ 363 h 727" name="T19"/>
              <a:gd fmla="*/ 621 w 728" name="T20"/>
              <a:gd fmla="*/ 106 h 727" name="T21"/>
              <a:gd fmla="*/ 364 w 728" name="T22"/>
              <a:gd fmla="*/ 0 h 727" name="T23"/>
              <a:gd fmla="*/ 107 w 728" name="T24"/>
              <a:gd fmla="*/ 106 h 727" name="T25"/>
              <a:gd fmla="*/ 0 w 728" name="T26"/>
              <a:gd fmla="*/ 363 h 727" name="T27"/>
              <a:gd fmla="*/ 107 w 728" name="T28"/>
              <a:gd fmla="*/ 621 h 72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27" w="728">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00C3D9"/>
          </a:solidFill>
          <a:ln>
            <a:noFill/>
          </a:ln>
        </p:spPr>
        <p:txBody>
          <a:bodyPr anchor="t" anchorCtr="0" bIns="45720" compatLnSpc="1" lIns="91440" numCol="1" rIns="91440" tIns="45720" vert="horz" wrap="square"/>
          <a:lstStyle/>
          <a:p>
            <a:endParaRPr lang="id-ID"/>
          </a:p>
        </p:txBody>
      </p:sp>
      <p:sp>
        <p:nvSpPr>
          <p:cNvPr id="13" name="Freeform 9"/>
          <p:cNvSpPr/>
          <p:nvPr/>
        </p:nvSpPr>
        <p:spPr bwMode="auto">
          <a:xfrm rot="13500000">
            <a:off x="8624721" y="3351129"/>
            <a:ext cx="2300682" cy="2300682"/>
          </a:xfrm>
          <a:custGeom>
            <a:gdLst>
              <a:gd fmla="*/ 107 w 728" name="T0"/>
              <a:gd fmla="*/ 621 h 727" name="T1"/>
              <a:gd fmla="*/ 364 w 728" name="T2"/>
              <a:gd fmla="*/ 727 h 727" name="T3"/>
              <a:gd fmla="*/ 364 w 728" name="T4"/>
              <a:gd fmla="*/ 556 h 727" name="T5"/>
              <a:gd fmla="*/ 228 w 728" name="T6"/>
              <a:gd fmla="*/ 499 h 727" name="T7"/>
              <a:gd fmla="*/ 172 w 728" name="T8"/>
              <a:gd fmla="*/ 363 h 727" name="T9"/>
              <a:gd fmla="*/ 228 w 728" name="T10"/>
              <a:gd fmla="*/ 227 h 727" name="T11"/>
              <a:gd fmla="*/ 364 w 728" name="T12"/>
              <a:gd fmla="*/ 171 h 727" name="T13"/>
              <a:gd fmla="*/ 500 w 728" name="T14"/>
              <a:gd fmla="*/ 227 h 727" name="T15"/>
              <a:gd fmla="*/ 556 w 728" name="T16"/>
              <a:gd fmla="*/ 363 h 727" name="T17"/>
              <a:gd fmla="*/ 728 w 728" name="T18"/>
              <a:gd fmla="*/ 363 h 727" name="T19"/>
              <a:gd fmla="*/ 621 w 728" name="T20"/>
              <a:gd fmla="*/ 106 h 727" name="T21"/>
              <a:gd fmla="*/ 364 w 728" name="T22"/>
              <a:gd fmla="*/ 0 h 727" name="T23"/>
              <a:gd fmla="*/ 107 w 728" name="T24"/>
              <a:gd fmla="*/ 106 h 727" name="T25"/>
              <a:gd fmla="*/ 0 w 728" name="T26"/>
              <a:gd fmla="*/ 363 h 727" name="T27"/>
              <a:gd fmla="*/ 107 w 728" name="T28"/>
              <a:gd fmla="*/ 621 h 72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27" w="728">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028985"/>
          </a:solidFill>
          <a:ln>
            <a:solidFill>
              <a:srgbClr val="01ACBE"/>
            </a:solidFill>
          </a:ln>
        </p:spPr>
        <p:txBody>
          <a:bodyPr anchor="t" anchorCtr="0" bIns="45720" compatLnSpc="1" lIns="91440" numCol="1" rIns="91440" tIns="45720" vert="horz" wrap="square"/>
          <a:lstStyle/>
          <a:p>
            <a:endParaRPr lang="id-ID"/>
          </a:p>
        </p:txBody>
      </p:sp>
      <p:sp>
        <p:nvSpPr>
          <p:cNvPr id="14" name="Freeform 9"/>
          <p:cNvSpPr/>
          <p:nvPr/>
        </p:nvSpPr>
        <p:spPr bwMode="auto">
          <a:xfrm rot="2700000">
            <a:off x="7317254" y="2201000"/>
            <a:ext cx="2300684" cy="2300682"/>
          </a:xfrm>
          <a:custGeom>
            <a:gdLst>
              <a:gd fmla="*/ 107 w 728" name="T0"/>
              <a:gd fmla="*/ 621 h 727" name="T1"/>
              <a:gd fmla="*/ 364 w 728" name="T2"/>
              <a:gd fmla="*/ 727 h 727" name="T3"/>
              <a:gd fmla="*/ 364 w 728" name="T4"/>
              <a:gd fmla="*/ 556 h 727" name="T5"/>
              <a:gd fmla="*/ 228 w 728" name="T6"/>
              <a:gd fmla="*/ 499 h 727" name="T7"/>
              <a:gd fmla="*/ 172 w 728" name="T8"/>
              <a:gd fmla="*/ 363 h 727" name="T9"/>
              <a:gd fmla="*/ 228 w 728" name="T10"/>
              <a:gd fmla="*/ 227 h 727" name="T11"/>
              <a:gd fmla="*/ 364 w 728" name="T12"/>
              <a:gd fmla="*/ 171 h 727" name="T13"/>
              <a:gd fmla="*/ 500 w 728" name="T14"/>
              <a:gd fmla="*/ 227 h 727" name="T15"/>
              <a:gd fmla="*/ 556 w 728" name="T16"/>
              <a:gd fmla="*/ 363 h 727" name="T17"/>
              <a:gd fmla="*/ 728 w 728" name="T18"/>
              <a:gd fmla="*/ 363 h 727" name="T19"/>
              <a:gd fmla="*/ 621 w 728" name="T20"/>
              <a:gd fmla="*/ 106 h 727" name="T21"/>
              <a:gd fmla="*/ 364 w 728" name="T22"/>
              <a:gd fmla="*/ 0 h 727" name="T23"/>
              <a:gd fmla="*/ 107 w 728" name="T24"/>
              <a:gd fmla="*/ 106 h 727" name="T25"/>
              <a:gd fmla="*/ 0 w 728" name="T26"/>
              <a:gd fmla="*/ 363 h 727" name="T27"/>
              <a:gd fmla="*/ 107 w 728" name="T28"/>
              <a:gd fmla="*/ 621 h 72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727" w="728">
                <a:moveTo>
                  <a:pt x="107" y="621"/>
                </a:moveTo>
                <a:cubicBezTo>
                  <a:pt x="176" y="689"/>
                  <a:pt x="267" y="727"/>
                  <a:pt x="364" y="727"/>
                </a:cubicBezTo>
                <a:cubicBezTo>
                  <a:pt x="364" y="556"/>
                  <a:pt x="364" y="556"/>
                  <a:pt x="364" y="556"/>
                </a:cubicBezTo>
                <a:cubicBezTo>
                  <a:pt x="313" y="556"/>
                  <a:pt x="264" y="536"/>
                  <a:pt x="228" y="499"/>
                </a:cubicBezTo>
                <a:cubicBezTo>
                  <a:pt x="192" y="463"/>
                  <a:pt x="172" y="415"/>
                  <a:pt x="172" y="363"/>
                </a:cubicBezTo>
                <a:cubicBezTo>
                  <a:pt x="172" y="312"/>
                  <a:pt x="192" y="264"/>
                  <a:pt x="228" y="227"/>
                </a:cubicBezTo>
                <a:cubicBezTo>
                  <a:pt x="264" y="191"/>
                  <a:pt x="313" y="171"/>
                  <a:pt x="364" y="171"/>
                </a:cubicBezTo>
                <a:cubicBezTo>
                  <a:pt x="415" y="171"/>
                  <a:pt x="464" y="191"/>
                  <a:pt x="500" y="227"/>
                </a:cubicBezTo>
                <a:cubicBezTo>
                  <a:pt x="536" y="264"/>
                  <a:pt x="556" y="312"/>
                  <a:pt x="556" y="363"/>
                </a:cubicBezTo>
                <a:cubicBezTo>
                  <a:pt x="728" y="363"/>
                  <a:pt x="728" y="363"/>
                  <a:pt x="728" y="363"/>
                </a:cubicBezTo>
                <a:cubicBezTo>
                  <a:pt x="728" y="266"/>
                  <a:pt x="690" y="175"/>
                  <a:pt x="621" y="106"/>
                </a:cubicBezTo>
                <a:cubicBezTo>
                  <a:pt x="553" y="38"/>
                  <a:pt x="461" y="0"/>
                  <a:pt x="364" y="0"/>
                </a:cubicBezTo>
                <a:cubicBezTo>
                  <a:pt x="267" y="0"/>
                  <a:pt x="176" y="38"/>
                  <a:pt x="107" y="106"/>
                </a:cubicBezTo>
                <a:cubicBezTo>
                  <a:pt x="38" y="175"/>
                  <a:pt x="0" y="266"/>
                  <a:pt x="0" y="363"/>
                </a:cubicBezTo>
                <a:cubicBezTo>
                  <a:pt x="0" y="461"/>
                  <a:pt x="38" y="552"/>
                  <a:pt x="107" y="621"/>
                </a:cubicBezTo>
                <a:close/>
              </a:path>
            </a:pathLst>
          </a:custGeom>
          <a:solidFill>
            <a:srgbClr val="E94E60"/>
          </a:solidFill>
          <a:ln>
            <a:noFill/>
          </a:ln>
        </p:spPr>
        <p:txBody>
          <a:bodyPr anchor="t" anchorCtr="0" bIns="45720" compatLnSpc="1" lIns="91440" numCol="1" rIns="91440" tIns="45720" vert="horz" wrap="square"/>
          <a:lstStyle/>
          <a:p>
            <a:endParaRPr lang="id-ID"/>
          </a:p>
        </p:txBody>
      </p:sp>
      <p:grpSp>
        <p:nvGrpSpPr>
          <p:cNvPr id="15" name="Group 10"/>
          <p:cNvGrpSpPr/>
          <p:nvPr/>
        </p:nvGrpSpPr>
        <p:grpSpPr>
          <a:xfrm>
            <a:off x="6271034" y="3600094"/>
            <a:ext cx="644218" cy="529374"/>
            <a:chOff x="7836195" y="3464708"/>
            <a:chExt cx="599208" cy="492388"/>
          </a:xfrm>
        </p:grpSpPr>
        <p:sp>
          <p:nvSpPr>
            <p:cNvPr id="16" name="Oval 11"/>
            <p:cNvSpPr/>
            <p:nvPr/>
          </p:nvSpPr>
          <p:spPr>
            <a:xfrm rot="2700000">
              <a:off x="7882236" y="3464708"/>
              <a:ext cx="492388" cy="492388"/>
            </a:xfrm>
            <a:prstGeom prst="ellipse">
              <a:avLst/>
            </a:prstGeom>
            <a:solidFill>
              <a:srgbClr val="F9F9F9"/>
            </a:solidFill>
            <a:ln w="133350">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solidFill>
                  <a:srgbClr val="C00000"/>
                </a:solidFill>
                <a:latin charset="-122" panose="020b0503020204020204" pitchFamily="34" typeface="微软雅黑"/>
                <a:ea charset="-122" panose="020b0503020204020204" pitchFamily="34" typeface="微软雅黑"/>
              </a:endParaRPr>
            </a:p>
          </p:txBody>
        </p:sp>
        <p:sp>
          <p:nvSpPr>
            <p:cNvPr id="17" name="TextBox 16"/>
            <p:cNvSpPr txBox="1"/>
            <p:nvPr/>
          </p:nvSpPr>
          <p:spPr>
            <a:xfrm>
              <a:off x="7836195" y="3536804"/>
              <a:ext cx="599208" cy="340205"/>
            </a:xfrm>
            <a:prstGeom prst="rect">
              <a:avLst/>
            </a:prstGeom>
            <a:noFill/>
          </p:spPr>
          <p:txBody>
            <a:bodyPr rtlCol="0" wrap="square">
              <a:spAutoFit/>
            </a:bodyPr>
            <a:lstStyle/>
            <a:p>
              <a:pPr algn="ctr"/>
              <a:r>
                <a:rPr b="1" lang="id-ID" smtClean="0">
                  <a:solidFill>
                    <a:srgbClr val="00C3D9"/>
                  </a:solidFill>
                  <a:latin charset="-122" panose="020b0503020204020204" pitchFamily="34" typeface="微软雅黑"/>
                  <a:ea charset="-122" panose="020b0503020204020204" pitchFamily="34" typeface="微软雅黑"/>
                </a:rPr>
                <a:t>01</a:t>
              </a:r>
            </a:p>
          </p:txBody>
        </p:sp>
      </p:grpSp>
      <p:grpSp>
        <p:nvGrpSpPr>
          <p:cNvPr id="18" name="Group 13"/>
          <p:cNvGrpSpPr/>
          <p:nvPr/>
        </p:nvGrpSpPr>
        <p:grpSpPr>
          <a:xfrm>
            <a:off x="8128733" y="2090985"/>
            <a:ext cx="644218" cy="529374"/>
            <a:chOff x="9545610" y="1955599"/>
            <a:chExt cx="599208" cy="492388"/>
          </a:xfrm>
        </p:grpSpPr>
        <p:sp>
          <p:nvSpPr>
            <p:cNvPr id="19" name="Oval 14"/>
            <p:cNvSpPr/>
            <p:nvPr/>
          </p:nvSpPr>
          <p:spPr>
            <a:xfrm rot="2700000">
              <a:off x="9603416" y="1955599"/>
              <a:ext cx="492388" cy="492388"/>
            </a:xfrm>
            <a:prstGeom prst="ellipse">
              <a:avLst/>
            </a:prstGeom>
            <a:solidFill>
              <a:schemeClr val="bg1"/>
            </a:solidFill>
            <a:ln w="133350">
              <a:solidFill>
                <a:srgbClr val="E94E6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solidFill>
                  <a:schemeClr val="accent5">
                    <a:lumMod val="75000"/>
                  </a:schemeClr>
                </a:solidFill>
                <a:latin charset="-122" panose="020b0503020204020204" pitchFamily="34" typeface="微软雅黑"/>
                <a:ea charset="-122" panose="020b0503020204020204" pitchFamily="34" typeface="微软雅黑"/>
              </a:endParaRPr>
            </a:p>
          </p:txBody>
        </p:sp>
        <p:sp>
          <p:nvSpPr>
            <p:cNvPr id="20" name="TextBox 19"/>
            <p:cNvSpPr txBox="1"/>
            <p:nvPr/>
          </p:nvSpPr>
          <p:spPr>
            <a:xfrm>
              <a:off x="9545611" y="2019602"/>
              <a:ext cx="599208" cy="340205"/>
            </a:xfrm>
            <a:prstGeom prst="rect">
              <a:avLst/>
            </a:prstGeom>
            <a:noFill/>
          </p:spPr>
          <p:txBody>
            <a:bodyPr rtlCol="0" wrap="square">
              <a:spAutoFit/>
            </a:bodyPr>
            <a:lstStyle/>
            <a:p>
              <a:pPr algn="ctr"/>
              <a:r>
                <a:rPr b="1" lang="id-ID" smtClean="0">
                  <a:solidFill>
                    <a:srgbClr val="E94E60"/>
                  </a:solidFill>
                  <a:latin charset="-122" panose="020b0503020204020204" pitchFamily="34" typeface="微软雅黑"/>
                  <a:ea charset="-122" panose="020b0503020204020204" pitchFamily="34" typeface="微软雅黑"/>
                </a:rPr>
                <a:t>02</a:t>
              </a:r>
            </a:p>
          </p:txBody>
        </p:sp>
      </p:grpSp>
      <p:grpSp>
        <p:nvGrpSpPr>
          <p:cNvPr id="21" name="Group 16"/>
          <p:cNvGrpSpPr/>
          <p:nvPr/>
        </p:nvGrpSpPr>
        <p:grpSpPr>
          <a:xfrm>
            <a:off x="10029817" y="3610663"/>
            <a:ext cx="644218" cy="529374"/>
            <a:chOff x="10716797" y="5108091"/>
            <a:chExt cx="599208" cy="492388"/>
          </a:xfrm>
        </p:grpSpPr>
        <p:sp>
          <p:nvSpPr>
            <p:cNvPr id="22" name="Oval 17"/>
            <p:cNvSpPr/>
            <p:nvPr/>
          </p:nvSpPr>
          <p:spPr>
            <a:xfrm rot="2700000">
              <a:off x="10774955" y="5108091"/>
              <a:ext cx="492388" cy="492388"/>
            </a:xfrm>
            <a:prstGeom prst="ellipse">
              <a:avLst/>
            </a:prstGeom>
            <a:solidFill>
              <a:schemeClr val="bg1"/>
            </a:solidFill>
            <a:ln w="133350">
              <a:solidFill>
                <a:srgbClr val="02898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solidFill>
                  <a:srgbClr val="C00000"/>
                </a:solidFill>
                <a:latin charset="-122" panose="020b0503020204020204" pitchFamily="34" typeface="微软雅黑"/>
                <a:ea charset="-122" panose="020b0503020204020204" pitchFamily="34" typeface="微软雅黑"/>
              </a:endParaRPr>
            </a:p>
          </p:txBody>
        </p:sp>
        <p:sp>
          <p:nvSpPr>
            <p:cNvPr id="23" name="TextBox 22"/>
            <p:cNvSpPr txBox="1"/>
            <p:nvPr/>
          </p:nvSpPr>
          <p:spPr>
            <a:xfrm>
              <a:off x="10716798" y="5178591"/>
              <a:ext cx="599208" cy="340205"/>
            </a:xfrm>
            <a:prstGeom prst="rect">
              <a:avLst/>
            </a:prstGeom>
            <a:noFill/>
          </p:spPr>
          <p:txBody>
            <a:bodyPr rtlCol="0" wrap="square">
              <a:spAutoFit/>
            </a:bodyPr>
            <a:lstStyle/>
            <a:p>
              <a:pPr algn="ctr"/>
              <a:r>
                <a:rPr b="1" lang="id-ID" smtClean="0">
                  <a:solidFill>
                    <a:srgbClr val="028985"/>
                  </a:solidFill>
                  <a:latin charset="-122" panose="020b0503020204020204" pitchFamily="34" typeface="微软雅黑"/>
                  <a:ea charset="-122" panose="020b0503020204020204" pitchFamily="34" typeface="微软雅黑"/>
                </a:rPr>
                <a:t>03</a:t>
              </a:r>
            </a:p>
          </p:txBody>
        </p:sp>
      </p:grpSp>
      <p:sp>
        <p:nvSpPr>
          <p:cNvPr id="24" name="Freeform 19"/>
          <p:cNvSpPr>
            <a:spLocks noEditPoints="1"/>
          </p:cNvSpPr>
          <p:nvPr/>
        </p:nvSpPr>
        <p:spPr bwMode="auto">
          <a:xfrm>
            <a:off x="8204297" y="3080065"/>
            <a:ext cx="493090" cy="476140"/>
          </a:xfrm>
          <a:custGeom>
            <a:gdLst>
              <a:gd fmla="*/ 94 w 132" name="T0"/>
              <a:gd fmla="*/ 0 h 128" name="T1"/>
              <a:gd fmla="*/ 56 w 132" name="T2"/>
              <a:gd fmla="*/ 27 h 128" name="T3"/>
              <a:gd fmla="*/ 55 w 132" name="T4"/>
              <a:gd fmla="*/ 27 h 128" name="T5"/>
              <a:gd fmla="*/ 14 w 132" name="T6"/>
              <a:gd fmla="*/ 69 h 128" name="T7"/>
              <a:gd fmla="*/ 1 w 132" name="T8"/>
              <a:gd fmla="*/ 110 h 128" name="T9"/>
              <a:gd fmla="*/ 14 w 132" name="T10"/>
              <a:gd fmla="*/ 128 h 128" name="T11"/>
              <a:gd fmla="*/ 53 w 132" name="T12"/>
              <a:gd fmla="*/ 118 h 128" name="T13"/>
              <a:gd fmla="*/ 120 w 132" name="T14"/>
              <a:gd fmla="*/ 53 h 128" name="T15"/>
              <a:gd fmla="*/ 64 w 132" name="T16"/>
              <a:gd fmla="*/ 95 h 128" name="T17"/>
              <a:gd fmla="*/ 99 w 132" name="T18"/>
              <a:gd fmla="*/ 47 h 128" name="T19"/>
              <a:gd fmla="*/ 95 w 132" name="T20"/>
              <a:gd fmla="*/ 67 h 128" name="T21"/>
              <a:gd fmla="*/ 64 w 132" name="T22"/>
              <a:gd fmla="*/ 98 h 128" name="T23"/>
              <a:gd fmla="*/ 59 w 132" name="T24"/>
              <a:gd fmla="*/ 81 h 128" name="T25"/>
              <a:gd fmla="*/ 46 w 132" name="T26"/>
              <a:gd fmla="*/ 68 h 128" name="T27"/>
              <a:gd fmla="*/ 92 w 132" name="T28"/>
              <a:gd fmla="*/ 36 h 128" name="T29"/>
              <a:gd fmla="*/ 59 w 132" name="T30"/>
              <a:gd fmla="*/ 81 h 128" name="T31"/>
              <a:gd fmla="*/ 30 w 132" name="T32"/>
              <a:gd fmla="*/ 64 h 128" name="T33"/>
              <a:gd fmla="*/ 80 w 132" name="T34"/>
              <a:gd fmla="*/ 29 h 128" name="T35"/>
              <a:gd fmla="*/ 17 w 132" name="T36"/>
              <a:gd fmla="*/ 119 h 128" name="T37"/>
              <a:gd fmla="*/ 8 w 132" name="T38"/>
              <a:gd fmla="*/ 114 h 128" name="T39"/>
              <a:gd fmla="*/ 13 w 132" name="T40"/>
              <a:gd fmla="*/ 96 h 128" name="T41"/>
              <a:gd fmla="*/ 32 w 132" name="T42"/>
              <a:gd fmla="*/ 116 h 128" name="T43"/>
              <a:gd fmla="*/ 35 w 132" name="T44"/>
              <a:gd fmla="*/ 115 h 128" name="T45"/>
              <a:gd fmla="*/ 14 w 132" name="T46"/>
              <a:gd fmla="*/ 92 h 128" name="T47"/>
              <a:gd fmla="*/ 19 w 132" name="T48"/>
              <a:gd fmla="*/ 75 h 128" name="T49"/>
              <a:gd fmla="*/ 52 w 132" name="T50"/>
              <a:gd fmla="*/ 110 h 128" name="T51"/>
              <a:gd fmla="*/ 35 w 132" name="T52"/>
              <a:gd fmla="*/ 115 h 128" name="T53"/>
              <a:gd fmla="*/ 108 w 132" name="T54"/>
              <a:gd fmla="*/ 54 h 128" name="T55"/>
              <a:gd fmla="*/ 98 w 132" name="T56"/>
              <a:gd fmla="*/ 30 h 128" name="T57"/>
              <a:gd fmla="*/ 81 w 132" name="T58"/>
              <a:gd fmla="*/ 13 h 128" name="T59"/>
              <a:gd fmla="*/ 112 w 132" name="T60"/>
              <a:gd fmla="*/ 16 h 128" name="T61"/>
              <a:gd fmla="*/ 115 w 132" name="T62"/>
              <a:gd fmla="*/ 47 h 12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8" w="132">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rgbClr val="E94E60"/>
          </a:solidFill>
          <a:ln>
            <a:noFill/>
          </a:ln>
        </p:spPr>
        <p:txBody>
          <a:bodyPr anchor="t" anchorCtr="0" bIns="45720" compatLnSpc="1" lIns="91440" numCol="1" rIns="91440" tIns="45720" vert="horz" wrap="square"/>
          <a:lstStyle/>
          <a:p>
            <a:endParaRPr lang="id-ID">
              <a:solidFill>
                <a:srgbClr val="55735B"/>
              </a:solidFill>
              <a:latin charset="-122" panose="020b0503020204020204" pitchFamily="34" typeface="微软雅黑"/>
              <a:ea charset="-122" panose="020b0503020204020204" pitchFamily="34" typeface="微软雅黑"/>
            </a:endParaRPr>
          </a:p>
        </p:txBody>
      </p:sp>
      <p:sp>
        <p:nvSpPr>
          <p:cNvPr id="25" name="Freeform 23"/>
          <p:cNvSpPr>
            <a:spLocks noEditPoints="1"/>
          </p:cNvSpPr>
          <p:nvPr/>
        </p:nvSpPr>
        <p:spPr bwMode="auto">
          <a:xfrm>
            <a:off x="6898035" y="4393283"/>
            <a:ext cx="476142" cy="360574"/>
          </a:xfrm>
          <a:custGeom>
            <a:gdLst>
              <a:gd fmla="*/ 105 w 128" name="T0"/>
              <a:gd fmla="*/ 2 h 96" name="T1"/>
              <a:gd fmla="*/ 28 w 128" name="T2"/>
              <a:gd fmla="*/ 0 h 96" name="T3"/>
              <a:gd fmla="*/ 2 w 128" name="T4"/>
              <a:gd fmla="*/ 23 h 96" name="T5"/>
              <a:gd fmla="*/ 2 w 128" name="T6"/>
              <a:gd fmla="*/ 34 h 96" name="T7"/>
              <a:gd fmla="*/ 64 w 128" name="T8"/>
              <a:gd fmla="*/ 96 h 96" name="T9"/>
              <a:gd fmla="*/ 126 w 128" name="T10"/>
              <a:gd fmla="*/ 34 h 96" name="T11"/>
              <a:gd fmla="*/ 126 w 128" name="T12"/>
              <a:gd fmla="*/ 23 h 96" name="T13"/>
              <a:gd fmla="*/ 55 w 128" name="T14"/>
              <a:gd fmla="*/ 28 h 96" name="T15"/>
              <a:gd fmla="*/ 73 w 128" name="T16"/>
              <a:gd fmla="*/ 28 h 96" name="T17"/>
              <a:gd fmla="*/ 78 w 128" name="T18"/>
              <a:gd fmla="*/ 9 h 96" name="T19"/>
              <a:gd fmla="*/ 76 w 128" name="T20"/>
              <a:gd fmla="*/ 25 h 96" name="T21"/>
              <a:gd fmla="*/ 52 w 128" name="T22"/>
              <a:gd fmla="*/ 25 h 96" name="T23"/>
              <a:gd fmla="*/ 50 w 128" name="T24"/>
              <a:gd fmla="*/ 9 h 96" name="T25"/>
              <a:gd fmla="*/ 52 w 128" name="T26"/>
              <a:gd fmla="*/ 25 h 96" name="T27"/>
              <a:gd fmla="*/ 64 w 128" name="T28"/>
              <a:gd fmla="*/ 82 h 96" name="T29"/>
              <a:gd fmla="*/ 74 w 128" name="T30"/>
              <a:gd fmla="*/ 32 h 96" name="T31"/>
              <a:gd fmla="*/ 98 w 128" name="T32"/>
              <a:gd fmla="*/ 32 h 96" name="T33"/>
              <a:gd fmla="*/ 78 w 128" name="T34"/>
              <a:gd fmla="*/ 32 h 96" name="T35"/>
              <a:gd fmla="*/ 89 w 128" name="T36"/>
              <a:gd fmla="*/ 20 h 96" name="T37"/>
              <a:gd fmla="*/ 79 w 128" name="T38"/>
              <a:gd fmla="*/ 28 h 96" name="T39"/>
              <a:gd fmla="*/ 97 w 128" name="T40"/>
              <a:gd fmla="*/ 8 h 96" name="T41"/>
              <a:gd fmla="*/ 83 w 128" name="T42"/>
              <a:gd fmla="*/ 8 h 96" name="T43"/>
              <a:gd fmla="*/ 55 w 128" name="T44"/>
              <a:gd fmla="*/ 8 h 96" name="T45"/>
              <a:gd fmla="*/ 64 w 128" name="T46"/>
              <a:gd fmla="*/ 15 h 96" name="T47"/>
              <a:gd fmla="*/ 31 w 128" name="T48"/>
              <a:gd fmla="*/ 8 h 96" name="T49"/>
              <a:gd fmla="*/ 39 w 128" name="T50"/>
              <a:gd fmla="*/ 14 h 96" name="T51"/>
              <a:gd fmla="*/ 49 w 128" name="T52"/>
              <a:gd fmla="*/ 28 h 96" name="T53"/>
              <a:gd fmla="*/ 39 w 128" name="T54"/>
              <a:gd fmla="*/ 20 h 96" name="T55"/>
              <a:gd fmla="*/ 60 w 128" name="T56"/>
              <a:gd fmla="*/ 81 h 96" name="T57"/>
              <a:gd fmla="*/ 50 w 128" name="T58"/>
              <a:gd fmla="*/ 32 h 96" name="T59"/>
              <a:gd fmla="*/ 11 w 128" name="T60"/>
              <a:gd fmla="*/ 32 h 96" name="T61"/>
              <a:gd fmla="*/ 51 w 128" name="T62"/>
              <a:gd fmla="*/ 74 h 96" name="T63"/>
              <a:gd fmla="*/ 117 w 128" name="T64"/>
              <a:gd fmla="*/ 32 h 96" name="T65"/>
              <a:gd fmla="*/ 102 w 128" name="T66"/>
              <a:gd fmla="*/ 32 h 96" name="T67"/>
              <a:gd fmla="*/ 92 w 128" name="T68"/>
              <a:gd fmla="*/ 17 h 96" name="T69"/>
              <a:gd fmla="*/ 120 w 128" name="T70"/>
              <a:gd fmla="*/ 28 h 96" name="T71"/>
              <a:gd fmla="*/ 27 w 128" name="T72"/>
              <a:gd fmla="*/ 10 h 96" name="T73"/>
              <a:gd fmla="*/ 25 w 128" name="T74"/>
              <a:gd fmla="*/ 28 h 96" name="T75"/>
              <a:gd fmla="*/ 27 w 128" name="T76"/>
              <a:gd fmla="*/ 10 h 9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96" w="128">
                <a:moveTo>
                  <a:pt x="126" y="23"/>
                </a:moveTo>
                <a:cubicBezTo>
                  <a:pt x="105" y="2"/>
                  <a:pt x="105" y="2"/>
                  <a:pt x="105" y="2"/>
                </a:cubicBezTo>
                <a:cubicBezTo>
                  <a:pt x="104" y="1"/>
                  <a:pt x="102" y="0"/>
                  <a:pt x="100" y="0"/>
                </a:cubicBezTo>
                <a:cubicBezTo>
                  <a:pt x="28" y="0"/>
                  <a:pt x="28" y="0"/>
                  <a:pt x="28" y="0"/>
                </a:cubicBezTo>
                <a:cubicBezTo>
                  <a:pt x="26" y="0"/>
                  <a:pt x="24" y="1"/>
                  <a:pt x="23" y="2"/>
                </a:cubicBezTo>
                <a:cubicBezTo>
                  <a:pt x="2" y="23"/>
                  <a:pt x="2" y="23"/>
                  <a:pt x="2" y="23"/>
                </a:cubicBezTo>
                <a:cubicBezTo>
                  <a:pt x="1" y="24"/>
                  <a:pt x="0" y="26"/>
                  <a:pt x="0" y="28"/>
                </a:cubicBezTo>
                <a:cubicBezTo>
                  <a:pt x="0" y="30"/>
                  <a:pt x="1" y="32"/>
                  <a:pt x="2" y="34"/>
                </a:cubicBezTo>
                <a:cubicBezTo>
                  <a:pt x="58" y="93"/>
                  <a:pt x="58" y="93"/>
                  <a:pt x="58" y="93"/>
                </a:cubicBezTo>
                <a:cubicBezTo>
                  <a:pt x="60" y="95"/>
                  <a:pt x="62" y="96"/>
                  <a:pt x="64" y="96"/>
                </a:cubicBezTo>
                <a:cubicBezTo>
                  <a:pt x="66" y="96"/>
                  <a:pt x="68" y="95"/>
                  <a:pt x="70" y="93"/>
                </a:cubicBezTo>
                <a:cubicBezTo>
                  <a:pt x="126" y="34"/>
                  <a:pt x="126" y="34"/>
                  <a:pt x="126" y="34"/>
                </a:cubicBezTo>
                <a:cubicBezTo>
                  <a:pt x="127" y="32"/>
                  <a:pt x="128" y="30"/>
                  <a:pt x="128" y="28"/>
                </a:cubicBezTo>
                <a:cubicBezTo>
                  <a:pt x="128" y="26"/>
                  <a:pt x="127" y="24"/>
                  <a:pt x="126" y="23"/>
                </a:cubicBezTo>
                <a:close/>
                <a:moveTo>
                  <a:pt x="73" y="28"/>
                </a:moveTo>
                <a:cubicBezTo>
                  <a:pt x="55" y="28"/>
                  <a:pt x="55" y="28"/>
                  <a:pt x="55" y="28"/>
                </a:cubicBezTo>
                <a:cubicBezTo>
                  <a:pt x="64" y="21"/>
                  <a:pt x="64" y="21"/>
                  <a:pt x="64" y="21"/>
                </a:cubicBezTo>
                <a:lnTo>
                  <a:pt x="73" y="28"/>
                </a:lnTo>
                <a:close/>
                <a:moveTo>
                  <a:pt x="67" y="18"/>
                </a:moveTo>
                <a:cubicBezTo>
                  <a:pt x="78" y="9"/>
                  <a:pt x="78" y="9"/>
                  <a:pt x="78" y="9"/>
                </a:cubicBezTo>
                <a:cubicBezTo>
                  <a:pt x="86" y="17"/>
                  <a:pt x="86" y="17"/>
                  <a:pt x="86" y="17"/>
                </a:cubicBezTo>
                <a:cubicBezTo>
                  <a:pt x="76" y="25"/>
                  <a:pt x="76" y="25"/>
                  <a:pt x="76" y="25"/>
                </a:cubicBezTo>
                <a:lnTo>
                  <a:pt x="67" y="18"/>
                </a:lnTo>
                <a:close/>
                <a:moveTo>
                  <a:pt x="52" y="25"/>
                </a:moveTo>
                <a:cubicBezTo>
                  <a:pt x="42" y="17"/>
                  <a:pt x="42" y="17"/>
                  <a:pt x="42" y="17"/>
                </a:cubicBezTo>
                <a:cubicBezTo>
                  <a:pt x="50" y="9"/>
                  <a:pt x="50" y="9"/>
                  <a:pt x="50" y="9"/>
                </a:cubicBezTo>
                <a:cubicBezTo>
                  <a:pt x="61" y="18"/>
                  <a:pt x="61" y="18"/>
                  <a:pt x="61" y="18"/>
                </a:cubicBezTo>
                <a:lnTo>
                  <a:pt x="52" y="25"/>
                </a:lnTo>
                <a:close/>
                <a:moveTo>
                  <a:pt x="74" y="32"/>
                </a:moveTo>
                <a:cubicBezTo>
                  <a:pt x="64" y="82"/>
                  <a:pt x="64" y="82"/>
                  <a:pt x="64" y="82"/>
                </a:cubicBezTo>
                <a:cubicBezTo>
                  <a:pt x="54" y="32"/>
                  <a:pt x="54" y="32"/>
                  <a:pt x="54" y="32"/>
                </a:cubicBezTo>
                <a:lnTo>
                  <a:pt x="74" y="32"/>
                </a:lnTo>
                <a:close/>
                <a:moveTo>
                  <a:pt x="78" y="32"/>
                </a:moveTo>
                <a:cubicBezTo>
                  <a:pt x="98" y="32"/>
                  <a:pt x="98" y="32"/>
                  <a:pt x="98" y="32"/>
                </a:cubicBezTo>
                <a:cubicBezTo>
                  <a:pt x="68" y="81"/>
                  <a:pt x="68" y="81"/>
                  <a:pt x="68" y="81"/>
                </a:cubicBezTo>
                <a:lnTo>
                  <a:pt x="78" y="32"/>
                </a:lnTo>
                <a:close/>
                <a:moveTo>
                  <a:pt x="79" y="28"/>
                </a:moveTo>
                <a:cubicBezTo>
                  <a:pt x="89" y="20"/>
                  <a:pt x="89" y="20"/>
                  <a:pt x="89" y="20"/>
                </a:cubicBezTo>
                <a:cubicBezTo>
                  <a:pt x="97" y="28"/>
                  <a:pt x="97" y="28"/>
                  <a:pt x="97" y="28"/>
                </a:cubicBezTo>
                <a:lnTo>
                  <a:pt x="79" y="28"/>
                </a:lnTo>
                <a:close/>
                <a:moveTo>
                  <a:pt x="83" y="8"/>
                </a:moveTo>
                <a:cubicBezTo>
                  <a:pt x="97" y="8"/>
                  <a:pt x="97" y="8"/>
                  <a:pt x="97" y="8"/>
                </a:cubicBezTo>
                <a:cubicBezTo>
                  <a:pt x="89" y="14"/>
                  <a:pt x="89" y="14"/>
                  <a:pt x="89" y="14"/>
                </a:cubicBezTo>
                <a:lnTo>
                  <a:pt x="83" y="8"/>
                </a:lnTo>
                <a:close/>
                <a:moveTo>
                  <a:pt x="64" y="15"/>
                </a:moveTo>
                <a:cubicBezTo>
                  <a:pt x="55" y="8"/>
                  <a:pt x="55" y="8"/>
                  <a:pt x="55" y="8"/>
                </a:cubicBezTo>
                <a:cubicBezTo>
                  <a:pt x="73" y="8"/>
                  <a:pt x="73" y="8"/>
                  <a:pt x="73" y="8"/>
                </a:cubicBezTo>
                <a:lnTo>
                  <a:pt x="64" y="15"/>
                </a:lnTo>
                <a:close/>
                <a:moveTo>
                  <a:pt x="39" y="14"/>
                </a:moveTo>
                <a:cubicBezTo>
                  <a:pt x="31" y="8"/>
                  <a:pt x="31" y="8"/>
                  <a:pt x="31" y="8"/>
                </a:cubicBezTo>
                <a:cubicBezTo>
                  <a:pt x="45" y="8"/>
                  <a:pt x="45" y="8"/>
                  <a:pt x="45" y="8"/>
                </a:cubicBezTo>
                <a:lnTo>
                  <a:pt x="39" y="14"/>
                </a:lnTo>
                <a:close/>
                <a:moveTo>
                  <a:pt x="39" y="20"/>
                </a:moveTo>
                <a:cubicBezTo>
                  <a:pt x="49" y="28"/>
                  <a:pt x="49" y="28"/>
                  <a:pt x="49" y="28"/>
                </a:cubicBezTo>
                <a:cubicBezTo>
                  <a:pt x="31" y="28"/>
                  <a:pt x="31" y="28"/>
                  <a:pt x="31" y="28"/>
                </a:cubicBezTo>
                <a:lnTo>
                  <a:pt x="39" y="20"/>
                </a:lnTo>
                <a:close/>
                <a:moveTo>
                  <a:pt x="50" y="32"/>
                </a:moveTo>
                <a:cubicBezTo>
                  <a:pt x="60" y="81"/>
                  <a:pt x="60" y="81"/>
                  <a:pt x="60" y="81"/>
                </a:cubicBezTo>
                <a:cubicBezTo>
                  <a:pt x="30" y="32"/>
                  <a:pt x="30" y="32"/>
                  <a:pt x="30" y="32"/>
                </a:cubicBezTo>
                <a:lnTo>
                  <a:pt x="50" y="32"/>
                </a:lnTo>
                <a:close/>
                <a:moveTo>
                  <a:pt x="51" y="74"/>
                </a:moveTo>
                <a:cubicBezTo>
                  <a:pt x="11" y="32"/>
                  <a:pt x="11" y="32"/>
                  <a:pt x="11" y="32"/>
                </a:cubicBezTo>
                <a:cubicBezTo>
                  <a:pt x="26" y="32"/>
                  <a:pt x="26" y="32"/>
                  <a:pt x="26" y="32"/>
                </a:cubicBezTo>
                <a:lnTo>
                  <a:pt x="51" y="74"/>
                </a:lnTo>
                <a:close/>
                <a:moveTo>
                  <a:pt x="102" y="32"/>
                </a:moveTo>
                <a:cubicBezTo>
                  <a:pt x="117" y="32"/>
                  <a:pt x="117" y="32"/>
                  <a:pt x="117" y="32"/>
                </a:cubicBezTo>
                <a:cubicBezTo>
                  <a:pt x="77" y="74"/>
                  <a:pt x="77" y="74"/>
                  <a:pt x="77" y="74"/>
                </a:cubicBezTo>
                <a:lnTo>
                  <a:pt x="102" y="32"/>
                </a:lnTo>
                <a:close/>
                <a:moveTo>
                  <a:pt x="103" y="28"/>
                </a:moveTo>
                <a:cubicBezTo>
                  <a:pt x="92" y="17"/>
                  <a:pt x="92" y="17"/>
                  <a:pt x="92" y="17"/>
                </a:cubicBezTo>
                <a:cubicBezTo>
                  <a:pt x="101" y="10"/>
                  <a:pt x="101" y="10"/>
                  <a:pt x="101" y="10"/>
                </a:cubicBezTo>
                <a:cubicBezTo>
                  <a:pt x="120" y="28"/>
                  <a:pt x="120" y="28"/>
                  <a:pt x="120" y="28"/>
                </a:cubicBezTo>
                <a:lnTo>
                  <a:pt x="103" y="28"/>
                </a:lnTo>
                <a:close/>
                <a:moveTo>
                  <a:pt x="27" y="10"/>
                </a:moveTo>
                <a:cubicBezTo>
                  <a:pt x="36" y="17"/>
                  <a:pt x="36" y="17"/>
                  <a:pt x="36" y="17"/>
                </a:cubicBezTo>
                <a:cubicBezTo>
                  <a:pt x="25" y="28"/>
                  <a:pt x="25" y="28"/>
                  <a:pt x="25" y="28"/>
                </a:cubicBezTo>
                <a:cubicBezTo>
                  <a:pt x="8" y="28"/>
                  <a:pt x="8" y="28"/>
                  <a:pt x="8" y="28"/>
                </a:cubicBezTo>
                <a:lnTo>
                  <a:pt x="27" y="10"/>
                </a:lnTo>
                <a:close/>
              </a:path>
            </a:pathLst>
          </a:custGeom>
          <a:solidFill>
            <a:srgbClr val="00C3D9"/>
          </a:solidFill>
          <a:ln>
            <a:noFill/>
          </a:ln>
        </p:spPr>
        <p:txBody>
          <a:bodyPr anchor="t" anchorCtr="0" bIns="45720" compatLnSpc="1" lIns="91440" numCol="1" rIns="91440" tIns="45720" vert="horz" wrap="square"/>
          <a:lstStyle/>
          <a:p>
            <a:endParaRPr lang="id-ID"/>
          </a:p>
        </p:txBody>
      </p:sp>
      <p:grpSp>
        <p:nvGrpSpPr>
          <p:cNvPr id="26" name="Group 24"/>
          <p:cNvGrpSpPr/>
          <p:nvPr/>
        </p:nvGrpSpPr>
        <p:grpSpPr>
          <a:xfrm>
            <a:off x="9527620" y="4333983"/>
            <a:ext cx="485386" cy="476142"/>
            <a:chOff x="6786562" y="796925"/>
            <a:chExt cx="500063" cy="490538"/>
          </a:xfrm>
          <a:solidFill>
            <a:srgbClr val="028985"/>
          </a:solidFill>
        </p:grpSpPr>
        <p:sp>
          <p:nvSpPr>
            <p:cNvPr id="27" name="Freeform 27"/>
            <p:cNvSpPr>
              <a:spLocks noEditPoints="1"/>
            </p:cNvSpPr>
            <p:nvPr/>
          </p:nvSpPr>
          <p:spPr bwMode="auto">
            <a:xfrm>
              <a:off x="6786562" y="796925"/>
              <a:ext cx="500063" cy="490538"/>
            </a:xfrm>
            <a:custGeom>
              <a:gdLst>
                <a:gd fmla="*/ 127 w 130" name="T0"/>
                <a:gd fmla="*/ 42 h 128" name="T1"/>
                <a:gd fmla="*/ 87 w 130" name="T2"/>
                <a:gd fmla="*/ 2 h 128" name="T3"/>
                <a:gd fmla="*/ 79 w 130" name="T4"/>
                <a:gd fmla="*/ 0 h 128" name="T5"/>
                <a:gd fmla="*/ 75 w 130" name="T6"/>
                <a:gd fmla="*/ 2 h 128" name="T7"/>
                <a:gd fmla="*/ 73 w 130" name="T8"/>
                <a:gd fmla="*/ 6 h 128" name="T9"/>
                <a:gd fmla="*/ 64 w 130" name="T10"/>
                <a:gd fmla="*/ 21 h 128" name="T11"/>
                <a:gd fmla="*/ 41 w 130" name="T12"/>
                <a:gd fmla="*/ 37 h 128" name="T13"/>
                <a:gd fmla="*/ 15 w 130" name="T14"/>
                <a:gd fmla="*/ 55 h 128" name="T15"/>
                <a:gd fmla="*/ 1 w 130" name="T16"/>
                <a:gd fmla="*/ 78 h 128" name="T17"/>
                <a:gd fmla="*/ 3 w 130" name="T18"/>
                <a:gd fmla="*/ 86 h 128" name="T19"/>
                <a:gd fmla="*/ 43 w 130" name="T20"/>
                <a:gd fmla="*/ 126 h 128" name="T21"/>
                <a:gd fmla="*/ 51 w 130" name="T22"/>
                <a:gd fmla="*/ 128 h 128" name="T23"/>
                <a:gd fmla="*/ 55 w 130" name="T24"/>
                <a:gd fmla="*/ 126 h 128" name="T25"/>
                <a:gd fmla="*/ 57 w 130" name="T26"/>
                <a:gd fmla="*/ 122 h 128" name="T27"/>
                <a:gd fmla="*/ 66 w 130" name="T28"/>
                <a:gd fmla="*/ 107 h 128" name="T29"/>
                <a:gd fmla="*/ 89 w 130" name="T30"/>
                <a:gd fmla="*/ 91 h 128" name="T31"/>
                <a:gd fmla="*/ 115 w 130" name="T32"/>
                <a:gd fmla="*/ 73 h 128" name="T33"/>
                <a:gd fmla="*/ 129 w 130" name="T34"/>
                <a:gd fmla="*/ 50 h 128" name="T35"/>
                <a:gd fmla="*/ 127 w 130" name="T36"/>
                <a:gd fmla="*/ 42 h 128" name="T37"/>
                <a:gd fmla="*/ 49 w 130" name="T38"/>
                <a:gd fmla="*/ 120 h 128" name="T39"/>
                <a:gd fmla="*/ 9 w 130" name="T40"/>
                <a:gd fmla="*/ 80 h 128" name="T41"/>
                <a:gd fmla="*/ 81 w 130" name="T42"/>
                <a:gd fmla="*/ 8 h 128" name="T43"/>
                <a:gd fmla="*/ 121 w 130" name="T44"/>
                <a:gd fmla="*/ 48 h 128" name="T45"/>
                <a:gd fmla="*/ 49 w 130" name="T46"/>
                <a:gd fmla="*/ 120 h 128"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28" w="130">
                  <a:moveTo>
                    <a:pt x="127" y="42"/>
                  </a:moveTo>
                  <a:cubicBezTo>
                    <a:pt x="87" y="2"/>
                    <a:pt x="87" y="2"/>
                    <a:pt x="87" y="2"/>
                  </a:cubicBezTo>
                  <a:cubicBezTo>
                    <a:pt x="85" y="0"/>
                    <a:pt x="82" y="0"/>
                    <a:pt x="79" y="0"/>
                  </a:cubicBezTo>
                  <a:cubicBezTo>
                    <a:pt x="78" y="1"/>
                    <a:pt x="76" y="1"/>
                    <a:pt x="75" y="2"/>
                  </a:cubicBezTo>
                  <a:cubicBezTo>
                    <a:pt x="74" y="3"/>
                    <a:pt x="74" y="4"/>
                    <a:pt x="73" y="6"/>
                  </a:cubicBezTo>
                  <a:cubicBezTo>
                    <a:pt x="72" y="12"/>
                    <a:pt x="68" y="17"/>
                    <a:pt x="64" y="21"/>
                  </a:cubicBezTo>
                  <a:cubicBezTo>
                    <a:pt x="58" y="27"/>
                    <a:pt x="50" y="32"/>
                    <a:pt x="41" y="37"/>
                  </a:cubicBezTo>
                  <a:cubicBezTo>
                    <a:pt x="32" y="42"/>
                    <a:pt x="23" y="48"/>
                    <a:pt x="15" y="55"/>
                  </a:cubicBezTo>
                  <a:cubicBezTo>
                    <a:pt x="8" y="62"/>
                    <a:pt x="4" y="69"/>
                    <a:pt x="1" y="78"/>
                  </a:cubicBezTo>
                  <a:cubicBezTo>
                    <a:pt x="0" y="80"/>
                    <a:pt x="1" y="84"/>
                    <a:pt x="3" y="86"/>
                  </a:cubicBezTo>
                  <a:cubicBezTo>
                    <a:pt x="43" y="126"/>
                    <a:pt x="43" y="126"/>
                    <a:pt x="43" y="126"/>
                  </a:cubicBezTo>
                  <a:cubicBezTo>
                    <a:pt x="45" y="128"/>
                    <a:pt x="48" y="128"/>
                    <a:pt x="51" y="128"/>
                  </a:cubicBezTo>
                  <a:cubicBezTo>
                    <a:pt x="52" y="127"/>
                    <a:pt x="54" y="127"/>
                    <a:pt x="55" y="126"/>
                  </a:cubicBezTo>
                  <a:cubicBezTo>
                    <a:pt x="56" y="125"/>
                    <a:pt x="56" y="124"/>
                    <a:pt x="57" y="122"/>
                  </a:cubicBezTo>
                  <a:cubicBezTo>
                    <a:pt x="58" y="116"/>
                    <a:pt x="62" y="111"/>
                    <a:pt x="66" y="107"/>
                  </a:cubicBezTo>
                  <a:cubicBezTo>
                    <a:pt x="72" y="101"/>
                    <a:pt x="80" y="96"/>
                    <a:pt x="89" y="91"/>
                  </a:cubicBezTo>
                  <a:cubicBezTo>
                    <a:pt x="98" y="86"/>
                    <a:pt x="107" y="80"/>
                    <a:pt x="115" y="73"/>
                  </a:cubicBezTo>
                  <a:cubicBezTo>
                    <a:pt x="122" y="66"/>
                    <a:pt x="126" y="59"/>
                    <a:pt x="129" y="50"/>
                  </a:cubicBezTo>
                  <a:cubicBezTo>
                    <a:pt x="130" y="48"/>
                    <a:pt x="129" y="44"/>
                    <a:pt x="127" y="42"/>
                  </a:cubicBezTo>
                  <a:close/>
                  <a:moveTo>
                    <a:pt x="49" y="120"/>
                  </a:moveTo>
                  <a:cubicBezTo>
                    <a:pt x="36" y="107"/>
                    <a:pt x="22" y="93"/>
                    <a:pt x="9" y="80"/>
                  </a:cubicBezTo>
                  <a:cubicBezTo>
                    <a:pt x="20" y="43"/>
                    <a:pt x="70" y="45"/>
                    <a:pt x="81" y="8"/>
                  </a:cubicBezTo>
                  <a:cubicBezTo>
                    <a:pt x="94" y="21"/>
                    <a:pt x="108" y="35"/>
                    <a:pt x="121" y="48"/>
                  </a:cubicBezTo>
                  <a:cubicBezTo>
                    <a:pt x="110" y="85"/>
                    <a:pt x="60" y="83"/>
                    <a:pt x="49" y="120"/>
                  </a:cubicBezTo>
                  <a:close/>
                </a:path>
              </a:pathLst>
            </a:custGeom>
            <a:grpFill/>
            <a:ln w="9525">
              <a:noFill/>
              <a:round/>
            </a:ln>
            <a:extLst/>
          </p:spPr>
          <p:txBody>
            <a:bodyPr anchor="t" anchorCtr="0" bIns="45720" compatLnSpc="1" lIns="91440" numCol="1" rIns="91440" tIns="45720" vert="horz" wrap="square"/>
            <a:lstStyle/>
            <a:p>
              <a:endParaRPr lang="id-ID"/>
            </a:p>
          </p:txBody>
        </p:sp>
        <p:sp>
          <p:nvSpPr>
            <p:cNvPr id="28" name="Freeform 28"/>
            <p:cNvSpPr>
              <a:spLocks noEditPoints="1"/>
            </p:cNvSpPr>
            <p:nvPr/>
          </p:nvSpPr>
          <p:spPr bwMode="auto">
            <a:xfrm>
              <a:off x="6967538" y="969963"/>
              <a:ext cx="134938" cy="138113"/>
            </a:xfrm>
            <a:custGeom>
              <a:gdLst>
                <a:gd fmla="*/ 28 w 35" name="T0"/>
                <a:gd fmla="*/ 12 h 36" name="T1"/>
                <a:gd fmla="*/ 20 w 35" name="T2"/>
                <a:gd fmla="*/ 13 h 36" name="T3"/>
                <a:gd fmla="*/ 10 w 35" name="T4"/>
                <a:gd fmla="*/ 7 h 36" name="T5"/>
                <a:gd fmla="*/ 15 w 35" name="T6"/>
                <a:gd fmla="*/ 6 h 36" name="T7"/>
                <a:gd fmla="*/ 19 w 35" name="T8"/>
                <a:gd fmla="*/ 6 h 36" name="T9"/>
                <a:gd fmla="*/ 20 w 35" name="T10"/>
                <a:gd fmla="*/ 2 h 36" name="T11"/>
                <a:gd fmla="*/ 13 w 35" name="T12"/>
                <a:gd fmla="*/ 1 h 36" name="T13"/>
                <a:gd fmla="*/ 6 w 35" name="T14"/>
                <a:gd fmla="*/ 4 h 36" name="T15"/>
                <a:gd fmla="*/ 5 w 35" name="T16"/>
                <a:gd fmla="*/ 3 h 36" name="T17"/>
                <a:gd fmla="*/ 3 w 35" name="T18"/>
                <a:gd fmla="*/ 5 h 36" name="T19"/>
                <a:gd fmla="*/ 4 w 35" name="T20"/>
                <a:gd fmla="*/ 6 h 36" name="T21"/>
                <a:gd fmla="*/ 1 w 35" name="T22"/>
                <a:gd fmla="*/ 15 h 36" name="T23"/>
                <a:gd fmla="*/ 3 w 35" name="T24"/>
                <a:gd fmla="*/ 22 h 36" name="T25"/>
                <a:gd fmla="*/ 18 w 35" name="T26"/>
                <a:gd fmla="*/ 21 h 36" name="T27"/>
                <a:gd fmla="*/ 23 w 35" name="T28"/>
                <a:gd fmla="*/ 31 h 36" name="T29"/>
                <a:gd fmla="*/ 19 w 35" name="T30"/>
                <a:gd fmla="*/ 30 h 36" name="T31"/>
                <a:gd fmla="*/ 16 w 35" name="T32"/>
                <a:gd fmla="*/ 28 h 36" name="T33"/>
                <a:gd fmla="*/ 13 w 35" name="T34"/>
                <a:gd fmla="*/ 31 h 36" name="T35"/>
                <a:gd fmla="*/ 17 w 35" name="T36"/>
                <a:gd fmla="*/ 35 h 36" name="T37"/>
                <a:gd fmla="*/ 25 w 35" name="T38"/>
                <a:gd fmla="*/ 36 h 36" name="T39"/>
                <a:gd fmla="*/ 31 w 35" name="T40"/>
                <a:gd fmla="*/ 35 h 36" name="T41"/>
                <a:gd fmla="*/ 33 w 35" name="T42"/>
                <a:gd fmla="*/ 34 h 36" name="T43"/>
                <a:gd fmla="*/ 33 w 35" name="T44"/>
                <a:gd fmla="*/ 32 h 36" name="T45"/>
                <a:gd fmla="*/ 34 w 35" name="T46"/>
                <a:gd fmla="*/ 26 h 36" name="T47"/>
                <a:gd fmla="*/ 35 w 35" name="T48"/>
                <a:gd fmla="*/ 18 h 36" name="T49"/>
                <a:gd fmla="*/ 10 w 35" name="T50"/>
                <a:gd fmla="*/ 17 h 36" name="T51"/>
                <a:gd fmla="*/ 6 w 35" name="T52"/>
                <a:gd fmla="*/ 15 h 36" name="T53"/>
                <a:gd fmla="*/ 7 w 35" name="T54"/>
                <a:gd fmla="*/ 11 h 36" name="T55"/>
                <a:gd fmla="*/ 14 w 35" name="T56"/>
                <a:gd fmla="*/ 16 h 36" name="T57"/>
                <a:gd fmla="*/ 29 w 35" name="T58"/>
                <a:gd fmla="*/ 25 h 36" name="T59"/>
                <a:gd fmla="*/ 21 w 35" name="T60"/>
                <a:gd fmla="*/ 20 h 36" name="T61"/>
                <a:gd fmla="*/ 25 w 35" name="T62"/>
                <a:gd fmla="*/ 18 h 36" name="T63"/>
                <a:gd fmla="*/ 28 w 35" name="T64"/>
                <a:gd fmla="*/ 20 h 36" name="T65"/>
                <a:gd fmla="*/ 29 w 35" name="T66"/>
                <a:gd fmla="*/ 23 h 36"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6" w="35">
                  <a:moveTo>
                    <a:pt x="32" y="15"/>
                  </a:moveTo>
                  <a:cubicBezTo>
                    <a:pt x="31" y="14"/>
                    <a:pt x="30" y="13"/>
                    <a:pt x="28" y="12"/>
                  </a:cubicBezTo>
                  <a:cubicBezTo>
                    <a:pt x="27" y="12"/>
                    <a:pt x="26" y="12"/>
                    <a:pt x="24" y="12"/>
                  </a:cubicBezTo>
                  <a:cubicBezTo>
                    <a:pt x="23" y="12"/>
                    <a:pt x="22" y="12"/>
                    <a:pt x="20" y="13"/>
                  </a:cubicBezTo>
                  <a:cubicBezTo>
                    <a:pt x="19" y="13"/>
                    <a:pt x="18" y="14"/>
                    <a:pt x="16" y="15"/>
                  </a:cubicBezTo>
                  <a:cubicBezTo>
                    <a:pt x="14" y="12"/>
                    <a:pt x="12" y="10"/>
                    <a:pt x="10" y="7"/>
                  </a:cubicBezTo>
                  <a:cubicBezTo>
                    <a:pt x="11" y="7"/>
                    <a:pt x="12" y="6"/>
                    <a:pt x="13" y="6"/>
                  </a:cubicBezTo>
                  <a:cubicBezTo>
                    <a:pt x="14" y="6"/>
                    <a:pt x="14" y="6"/>
                    <a:pt x="15" y="6"/>
                  </a:cubicBezTo>
                  <a:cubicBezTo>
                    <a:pt x="16" y="7"/>
                    <a:pt x="17" y="7"/>
                    <a:pt x="18" y="7"/>
                  </a:cubicBezTo>
                  <a:cubicBezTo>
                    <a:pt x="18" y="7"/>
                    <a:pt x="19" y="7"/>
                    <a:pt x="19" y="6"/>
                  </a:cubicBezTo>
                  <a:cubicBezTo>
                    <a:pt x="20" y="6"/>
                    <a:pt x="20" y="5"/>
                    <a:pt x="20" y="5"/>
                  </a:cubicBezTo>
                  <a:cubicBezTo>
                    <a:pt x="20" y="4"/>
                    <a:pt x="20" y="3"/>
                    <a:pt x="20" y="2"/>
                  </a:cubicBezTo>
                  <a:cubicBezTo>
                    <a:pt x="19" y="1"/>
                    <a:pt x="18" y="1"/>
                    <a:pt x="16" y="0"/>
                  </a:cubicBezTo>
                  <a:cubicBezTo>
                    <a:pt x="15" y="0"/>
                    <a:pt x="14" y="0"/>
                    <a:pt x="13" y="1"/>
                  </a:cubicBezTo>
                  <a:cubicBezTo>
                    <a:pt x="11" y="1"/>
                    <a:pt x="10" y="1"/>
                    <a:pt x="9" y="2"/>
                  </a:cubicBezTo>
                  <a:cubicBezTo>
                    <a:pt x="8" y="3"/>
                    <a:pt x="7" y="3"/>
                    <a:pt x="6" y="4"/>
                  </a:cubicBezTo>
                  <a:cubicBezTo>
                    <a:pt x="6" y="4"/>
                    <a:pt x="6" y="3"/>
                    <a:pt x="6" y="3"/>
                  </a:cubicBezTo>
                  <a:cubicBezTo>
                    <a:pt x="5" y="3"/>
                    <a:pt x="5" y="3"/>
                    <a:pt x="5" y="3"/>
                  </a:cubicBezTo>
                  <a:cubicBezTo>
                    <a:pt x="4" y="3"/>
                    <a:pt x="4" y="3"/>
                    <a:pt x="3" y="3"/>
                  </a:cubicBezTo>
                  <a:cubicBezTo>
                    <a:pt x="3" y="4"/>
                    <a:pt x="3" y="4"/>
                    <a:pt x="3" y="5"/>
                  </a:cubicBezTo>
                  <a:cubicBezTo>
                    <a:pt x="3" y="5"/>
                    <a:pt x="3" y="5"/>
                    <a:pt x="4" y="6"/>
                  </a:cubicBezTo>
                  <a:cubicBezTo>
                    <a:pt x="4" y="6"/>
                    <a:pt x="4" y="6"/>
                    <a:pt x="4" y="6"/>
                  </a:cubicBezTo>
                  <a:cubicBezTo>
                    <a:pt x="3" y="7"/>
                    <a:pt x="2" y="9"/>
                    <a:pt x="2" y="10"/>
                  </a:cubicBezTo>
                  <a:cubicBezTo>
                    <a:pt x="1" y="12"/>
                    <a:pt x="1" y="13"/>
                    <a:pt x="1" y="15"/>
                  </a:cubicBezTo>
                  <a:cubicBezTo>
                    <a:pt x="0" y="16"/>
                    <a:pt x="1" y="17"/>
                    <a:pt x="1" y="18"/>
                  </a:cubicBezTo>
                  <a:cubicBezTo>
                    <a:pt x="1" y="20"/>
                    <a:pt x="2" y="21"/>
                    <a:pt x="3" y="22"/>
                  </a:cubicBezTo>
                  <a:cubicBezTo>
                    <a:pt x="5" y="23"/>
                    <a:pt x="8" y="24"/>
                    <a:pt x="10" y="24"/>
                  </a:cubicBezTo>
                  <a:cubicBezTo>
                    <a:pt x="13" y="23"/>
                    <a:pt x="15" y="23"/>
                    <a:pt x="18" y="21"/>
                  </a:cubicBezTo>
                  <a:cubicBezTo>
                    <a:pt x="21" y="24"/>
                    <a:pt x="23" y="27"/>
                    <a:pt x="25" y="29"/>
                  </a:cubicBezTo>
                  <a:cubicBezTo>
                    <a:pt x="24" y="30"/>
                    <a:pt x="24" y="30"/>
                    <a:pt x="23" y="31"/>
                  </a:cubicBezTo>
                  <a:cubicBezTo>
                    <a:pt x="22" y="31"/>
                    <a:pt x="21" y="31"/>
                    <a:pt x="21" y="31"/>
                  </a:cubicBezTo>
                  <a:cubicBezTo>
                    <a:pt x="20" y="30"/>
                    <a:pt x="20" y="30"/>
                    <a:pt x="19" y="30"/>
                  </a:cubicBezTo>
                  <a:cubicBezTo>
                    <a:pt x="18" y="29"/>
                    <a:pt x="18" y="29"/>
                    <a:pt x="17" y="29"/>
                  </a:cubicBezTo>
                  <a:cubicBezTo>
                    <a:pt x="17" y="28"/>
                    <a:pt x="16" y="28"/>
                    <a:pt x="16" y="28"/>
                  </a:cubicBezTo>
                  <a:cubicBezTo>
                    <a:pt x="15" y="28"/>
                    <a:pt x="15" y="29"/>
                    <a:pt x="14" y="29"/>
                  </a:cubicBezTo>
                  <a:cubicBezTo>
                    <a:pt x="13" y="30"/>
                    <a:pt x="13" y="30"/>
                    <a:pt x="13" y="31"/>
                  </a:cubicBezTo>
                  <a:cubicBezTo>
                    <a:pt x="13" y="32"/>
                    <a:pt x="13" y="33"/>
                    <a:pt x="14" y="33"/>
                  </a:cubicBezTo>
                  <a:cubicBezTo>
                    <a:pt x="15" y="34"/>
                    <a:pt x="16" y="35"/>
                    <a:pt x="17" y="35"/>
                  </a:cubicBezTo>
                  <a:cubicBezTo>
                    <a:pt x="18" y="36"/>
                    <a:pt x="19" y="36"/>
                    <a:pt x="20" y="36"/>
                  </a:cubicBezTo>
                  <a:cubicBezTo>
                    <a:pt x="22" y="36"/>
                    <a:pt x="23" y="36"/>
                    <a:pt x="25" y="36"/>
                  </a:cubicBezTo>
                  <a:cubicBezTo>
                    <a:pt x="26" y="35"/>
                    <a:pt x="27" y="34"/>
                    <a:pt x="29" y="33"/>
                  </a:cubicBezTo>
                  <a:cubicBezTo>
                    <a:pt x="30" y="33"/>
                    <a:pt x="30" y="34"/>
                    <a:pt x="31" y="35"/>
                  </a:cubicBezTo>
                  <a:cubicBezTo>
                    <a:pt x="31" y="35"/>
                    <a:pt x="32" y="35"/>
                    <a:pt x="32" y="35"/>
                  </a:cubicBezTo>
                  <a:cubicBezTo>
                    <a:pt x="33" y="35"/>
                    <a:pt x="33" y="35"/>
                    <a:pt x="33" y="34"/>
                  </a:cubicBezTo>
                  <a:cubicBezTo>
                    <a:pt x="33" y="34"/>
                    <a:pt x="34" y="34"/>
                    <a:pt x="34" y="33"/>
                  </a:cubicBezTo>
                  <a:cubicBezTo>
                    <a:pt x="34" y="33"/>
                    <a:pt x="33" y="32"/>
                    <a:pt x="33" y="32"/>
                  </a:cubicBezTo>
                  <a:cubicBezTo>
                    <a:pt x="32" y="32"/>
                    <a:pt x="32" y="31"/>
                    <a:pt x="31" y="30"/>
                  </a:cubicBezTo>
                  <a:cubicBezTo>
                    <a:pt x="32" y="29"/>
                    <a:pt x="33" y="27"/>
                    <a:pt x="34" y="26"/>
                  </a:cubicBezTo>
                  <a:cubicBezTo>
                    <a:pt x="35" y="24"/>
                    <a:pt x="35" y="23"/>
                    <a:pt x="35" y="21"/>
                  </a:cubicBezTo>
                  <a:cubicBezTo>
                    <a:pt x="35" y="20"/>
                    <a:pt x="35" y="19"/>
                    <a:pt x="35" y="18"/>
                  </a:cubicBezTo>
                  <a:cubicBezTo>
                    <a:pt x="34" y="17"/>
                    <a:pt x="33" y="16"/>
                    <a:pt x="32" y="15"/>
                  </a:cubicBezTo>
                  <a:close/>
                  <a:moveTo>
                    <a:pt x="10" y="17"/>
                  </a:moveTo>
                  <a:cubicBezTo>
                    <a:pt x="9" y="17"/>
                    <a:pt x="8" y="17"/>
                    <a:pt x="7" y="16"/>
                  </a:cubicBezTo>
                  <a:cubicBezTo>
                    <a:pt x="7" y="16"/>
                    <a:pt x="6" y="15"/>
                    <a:pt x="6" y="15"/>
                  </a:cubicBezTo>
                  <a:cubicBezTo>
                    <a:pt x="6" y="14"/>
                    <a:pt x="6" y="14"/>
                    <a:pt x="6" y="13"/>
                  </a:cubicBezTo>
                  <a:cubicBezTo>
                    <a:pt x="6" y="13"/>
                    <a:pt x="6" y="12"/>
                    <a:pt x="7" y="11"/>
                  </a:cubicBezTo>
                  <a:cubicBezTo>
                    <a:pt x="7" y="11"/>
                    <a:pt x="7" y="10"/>
                    <a:pt x="8" y="9"/>
                  </a:cubicBezTo>
                  <a:cubicBezTo>
                    <a:pt x="10" y="11"/>
                    <a:pt x="12" y="14"/>
                    <a:pt x="14" y="16"/>
                  </a:cubicBezTo>
                  <a:cubicBezTo>
                    <a:pt x="12" y="17"/>
                    <a:pt x="11" y="17"/>
                    <a:pt x="10" y="17"/>
                  </a:cubicBezTo>
                  <a:close/>
                  <a:moveTo>
                    <a:pt x="29" y="25"/>
                  </a:moveTo>
                  <a:cubicBezTo>
                    <a:pt x="28" y="26"/>
                    <a:pt x="28" y="27"/>
                    <a:pt x="27" y="27"/>
                  </a:cubicBezTo>
                  <a:cubicBezTo>
                    <a:pt x="25" y="25"/>
                    <a:pt x="23" y="22"/>
                    <a:pt x="21" y="20"/>
                  </a:cubicBezTo>
                  <a:cubicBezTo>
                    <a:pt x="21" y="20"/>
                    <a:pt x="22" y="19"/>
                    <a:pt x="23" y="19"/>
                  </a:cubicBezTo>
                  <a:cubicBezTo>
                    <a:pt x="23" y="19"/>
                    <a:pt x="24" y="19"/>
                    <a:pt x="25" y="18"/>
                  </a:cubicBezTo>
                  <a:cubicBezTo>
                    <a:pt x="25" y="18"/>
                    <a:pt x="26" y="18"/>
                    <a:pt x="27" y="19"/>
                  </a:cubicBezTo>
                  <a:cubicBezTo>
                    <a:pt x="27" y="19"/>
                    <a:pt x="28" y="19"/>
                    <a:pt x="28" y="20"/>
                  </a:cubicBezTo>
                  <a:cubicBezTo>
                    <a:pt x="29" y="20"/>
                    <a:pt x="29" y="21"/>
                    <a:pt x="29" y="21"/>
                  </a:cubicBezTo>
                  <a:cubicBezTo>
                    <a:pt x="30" y="22"/>
                    <a:pt x="30" y="23"/>
                    <a:pt x="29" y="23"/>
                  </a:cubicBezTo>
                  <a:cubicBezTo>
                    <a:pt x="29" y="24"/>
                    <a:pt x="29" y="25"/>
                    <a:pt x="29" y="25"/>
                  </a:cubicBezTo>
                  <a:close/>
                </a:path>
              </a:pathLst>
            </a:custGeom>
            <a:grpFill/>
            <a:ln w="9525">
              <a:noFill/>
              <a:round/>
            </a:ln>
            <a:extLst/>
          </p:spPr>
          <p:txBody>
            <a:bodyPr anchor="t" anchorCtr="0" bIns="45720" compatLnSpc="1" lIns="91440" numCol="1" rIns="91440" tIns="45720" vert="horz" wrap="square"/>
            <a:lstStyle/>
            <a:p>
              <a:endParaRPr lang="id-ID"/>
            </a:p>
          </p:txBody>
        </p:sp>
        <p:sp>
          <p:nvSpPr>
            <p:cNvPr id="29" name="Freeform 29"/>
            <p:cNvSpPr/>
            <p:nvPr/>
          </p:nvSpPr>
          <p:spPr bwMode="auto">
            <a:xfrm>
              <a:off x="6956425" y="1135063"/>
              <a:ext cx="73025" cy="79375"/>
            </a:xfrm>
            <a:custGeom>
              <a:gdLst>
                <a:gd fmla="*/ 16 w 19" name="T0"/>
                <a:gd fmla="*/ 1 h 21" name="T1"/>
                <a:gd fmla="*/ 16 w 19" name="T2"/>
                <a:gd fmla="*/ 1 h 21" name="T3"/>
                <a:gd fmla="*/ 9 w 19" name="T4"/>
                <a:gd fmla="*/ 7 h 21" name="T5"/>
                <a:gd fmla="*/ 3 w 19" name="T6"/>
                <a:gd fmla="*/ 14 h 21" name="T7"/>
                <a:gd fmla="*/ 0 w 19" name="T8"/>
                <a:gd fmla="*/ 17 h 21" name="T9"/>
                <a:gd fmla="*/ 0 w 19" name="T10"/>
                <a:gd fmla="*/ 17 h 21" name="T11"/>
                <a:gd fmla="*/ 0 w 19" name="T12"/>
                <a:gd fmla="*/ 20 h 21" name="T13"/>
                <a:gd fmla="*/ 3 w 19" name="T14"/>
                <a:gd fmla="*/ 20 h 21" name="T15"/>
                <a:gd fmla="*/ 3 w 19" name="T16"/>
                <a:gd fmla="*/ 20 h 21" name="T17"/>
                <a:gd fmla="*/ 6 w 19" name="T18"/>
                <a:gd fmla="*/ 16 h 21" name="T19"/>
                <a:gd fmla="*/ 11 w 19" name="T20"/>
                <a:gd fmla="*/ 10 h 21" name="T21"/>
                <a:gd fmla="*/ 18 w 19" name="T22"/>
                <a:gd fmla="*/ 4 h 21" name="T23"/>
                <a:gd fmla="*/ 18 w 19" name="T24"/>
                <a:gd fmla="*/ 4 h 21" name="T25"/>
                <a:gd fmla="*/ 19 w 19" name="T26"/>
                <a:gd fmla="*/ 4 h 21" name="T27"/>
                <a:gd fmla="*/ 19 w 19" name="T28"/>
                <a:gd fmla="*/ 1 h 21" name="T29"/>
                <a:gd fmla="*/ 16 w 19" name="T30"/>
                <a:gd fmla="*/ 1 h 2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1" w="19">
                  <a:moveTo>
                    <a:pt x="16" y="1"/>
                  </a:moveTo>
                  <a:cubicBezTo>
                    <a:pt x="16" y="1"/>
                    <a:pt x="16" y="1"/>
                    <a:pt x="16" y="1"/>
                  </a:cubicBezTo>
                  <a:cubicBezTo>
                    <a:pt x="13" y="3"/>
                    <a:pt x="11" y="5"/>
                    <a:pt x="9" y="7"/>
                  </a:cubicBezTo>
                  <a:cubicBezTo>
                    <a:pt x="6" y="9"/>
                    <a:pt x="5" y="11"/>
                    <a:pt x="3" y="14"/>
                  </a:cubicBezTo>
                  <a:cubicBezTo>
                    <a:pt x="0" y="17"/>
                    <a:pt x="0" y="17"/>
                    <a:pt x="0" y="17"/>
                  </a:cubicBezTo>
                  <a:cubicBezTo>
                    <a:pt x="0" y="17"/>
                    <a:pt x="0" y="17"/>
                    <a:pt x="0" y="17"/>
                  </a:cubicBezTo>
                  <a:cubicBezTo>
                    <a:pt x="0" y="18"/>
                    <a:pt x="0" y="19"/>
                    <a:pt x="0" y="20"/>
                  </a:cubicBezTo>
                  <a:cubicBezTo>
                    <a:pt x="1" y="21"/>
                    <a:pt x="2" y="21"/>
                    <a:pt x="3" y="20"/>
                  </a:cubicBezTo>
                  <a:cubicBezTo>
                    <a:pt x="3" y="20"/>
                    <a:pt x="3" y="20"/>
                    <a:pt x="3" y="20"/>
                  </a:cubicBezTo>
                  <a:cubicBezTo>
                    <a:pt x="6" y="16"/>
                    <a:pt x="6" y="16"/>
                    <a:pt x="6" y="16"/>
                  </a:cubicBezTo>
                  <a:cubicBezTo>
                    <a:pt x="8" y="14"/>
                    <a:pt x="9" y="12"/>
                    <a:pt x="11" y="10"/>
                  </a:cubicBezTo>
                  <a:cubicBezTo>
                    <a:pt x="14" y="8"/>
                    <a:pt x="16" y="6"/>
                    <a:pt x="18" y="4"/>
                  </a:cubicBezTo>
                  <a:cubicBezTo>
                    <a:pt x="18" y="4"/>
                    <a:pt x="18" y="4"/>
                    <a:pt x="18" y="4"/>
                  </a:cubicBezTo>
                  <a:cubicBezTo>
                    <a:pt x="18" y="4"/>
                    <a:pt x="18" y="4"/>
                    <a:pt x="19" y="4"/>
                  </a:cubicBezTo>
                  <a:cubicBezTo>
                    <a:pt x="19" y="3"/>
                    <a:pt x="19" y="2"/>
                    <a:pt x="19" y="1"/>
                  </a:cubicBezTo>
                  <a:cubicBezTo>
                    <a:pt x="18" y="0"/>
                    <a:pt x="17" y="0"/>
                    <a:pt x="16" y="1"/>
                  </a:cubicBezTo>
                  <a:close/>
                </a:path>
              </a:pathLst>
            </a:custGeom>
            <a:grpFill/>
            <a:ln w="9525">
              <a:noFill/>
              <a:round/>
            </a:ln>
            <a:extLst/>
          </p:spPr>
          <p:txBody>
            <a:bodyPr anchor="t" anchorCtr="0" bIns="45720" compatLnSpc="1" lIns="91440" numCol="1" rIns="91440" tIns="45720" vert="horz" wrap="square"/>
            <a:lstStyle/>
            <a:p>
              <a:endParaRPr lang="id-ID"/>
            </a:p>
          </p:txBody>
        </p:sp>
        <p:sp>
          <p:nvSpPr>
            <p:cNvPr id="30" name="Freeform 30"/>
            <p:cNvSpPr/>
            <p:nvPr/>
          </p:nvSpPr>
          <p:spPr bwMode="auto">
            <a:xfrm>
              <a:off x="7043738" y="873125"/>
              <a:ext cx="77788" cy="80963"/>
            </a:xfrm>
            <a:custGeom>
              <a:gdLst>
                <a:gd fmla="*/ 8 w 20" name="T0"/>
                <a:gd fmla="*/ 11 h 21" name="T1"/>
                <a:gd fmla="*/ 1 w 20" name="T2"/>
                <a:gd fmla="*/ 17 h 21" name="T3"/>
                <a:gd fmla="*/ 0 w 20" name="T4"/>
                <a:gd fmla="*/ 17 h 21" name="T5"/>
                <a:gd fmla="*/ 0 w 20" name="T6"/>
                <a:gd fmla="*/ 20 h 21" name="T7"/>
                <a:gd fmla="*/ 3 w 20" name="T8"/>
                <a:gd fmla="*/ 20 h 21" name="T9"/>
                <a:gd fmla="*/ 3 w 20" name="T10"/>
                <a:gd fmla="*/ 20 h 21" name="T11"/>
                <a:gd fmla="*/ 10 w 20" name="T12"/>
                <a:gd fmla="*/ 14 h 21" name="T13"/>
                <a:gd fmla="*/ 16 w 20" name="T14"/>
                <a:gd fmla="*/ 7 h 21" name="T15"/>
                <a:gd fmla="*/ 19 w 20" name="T16"/>
                <a:gd fmla="*/ 3 h 21" name="T17"/>
                <a:gd fmla="*/ 19 w 20" name="T18"/>
                <a:gd fmla="*/ 3 h 21" name="T19"/>
                <a:gd fmla="*/ 19 w 20" name="T20"/>
                <a:gd fmla="*/ 0 h 21" name="T21"/>
                <a:gd fmla="*/ 16 w 20" name="T22"/>
                <a:gd fmla="*/ 0 h 21" name="T23"/>
                <a:gd fmla="*/ 16 w 20" name="T24"/>
                <a:gd fmla="*/ 1 h 21" name="T25"/>
                <a:gd fmla="*/ 13 w 20" name="T26"/>
                <a:gd fmla="*/ 5 h 21" name="T27"/>
                <a:gd fmla="*/ 8 w 20" name="T28"/>
                <a:gd fmla="*/ 11 h 2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1" w="20">
                  <a:moveTo>
                    <a:pt x="8" y="11"/>
                  </a:moveTo>
                  <a:cubicBezTo>
                    <a:pt x="5" y="13"/>
                    <a:pt x="3" y="15"/>
                    <a:pt x="1" y="17"/>
                  </a:cubicBezTo>
                  <a:cubicBezTo>
                    <a:pt x="1" y="17"/>
                    <a:pt x="0" y="17"/>
                    <a:pt x="0" y="17"/>
                  </a:cubicBezTo>
                  <a:cubicBezTo>
                    <a:pt x="0" y="18"/>
                    <a:pt x="0" y="19"/>
                    <a:pt x="0" y="20"/>
                  </a:cubicBezTo>
                  <a:cubicBezTo>
                    <a:pt x="1" y="21"/>
                    <a:pt x="2" y="21"/>
                    <a:pt x="3" y="20"/>
                  </a:cubicBezTo>
                  <a:cubicBezTo>
                    <a:pt x="3" y="20"/>
                    <a:pt x="3" y="20"/>
                    <a:pt x="3" y="20"/>
                  </a:cubicBezTo>
                  <a:cubicBezTo>
                    <a:pt x="6" y="18"/>
                    <a:pt x="8" y="16"/>
                    <a:pt x="10" y="14"/>
                  </a:cubicBezTo>
                  <a:cubicBezTo>
                    <a:pt x="13" y="12"/>
                    <a:pt x="14" y="9"/>
                    <a:pt x="16" y="7"/>
                  </a:cubicBezTo>
                  <a:cubicBezTo>
                    <a:pt x="19" y="3"/>
                    <a:pt x="19" y="3"/>
                    <a:pt x="19" y="3"/>
                  </a:cubicBezTo>
                  <a:cubicBezTo>
                    <a:pt x="19" y="3"/>
                    <a:pt x="19" y="3"/>
                    <a:pt x="19" y="3"/>
                  </a:cubicBezTo>
                  <a:cubicBezTo>
                    <a:pt x="20" y="2"/>
                    <a:pt x="20" y="1"/>
                    <a:pt x="19" y="0"/>
                  </a:cubicBezTo>
                  <a:cubicBezTo>
                    <a:pt x="18" y="0"/>
                    <a:pt x="17" y="0"/>
                    <a:pt x="16" y="0"/>
                  </a:cubicBezTo>
                  <a:cubicBezTo>
                    <a:pt x="16" y="1"/>
                    <a:pt x="16" y="1"/>
                    <a:pt x="16" y="1"/>
                  </a:cubicBezTo>
                  <a:cubicBezTo>
                    <a:pt x="13" y="5"/>
                    <a:pt x="13" y="5"/>
                    <a:pt x="13" y="5"/>
                  </a:cubicBezTo>
                  <a:cubicBezTo>
                    <a:pt x="11" y="7"/>
                    <a:pt x="10" y="9"/>
                    <a:pt x="8" y="11"/>
                  </a:cubicBezTo>
                  <a:close/>
                </a:path>
              </a:pathLst>
            </a:custGeom>
            <a:grpFill/>
            <a:ln w="9525">
              <a:noFill/>
              <a:round/>
            </a:ln>
            <a:extLst/>
          </p:spPr>
          <p:txBody>
            <a:bodyPr anchor="t" anchorCtr="0" bIns="45720" compatLnSpc="1" lIns="91440" numCol="1" rIns="91440" tIns="45720" vert="horz" wrap="square"/>
            <a:lstStyle/>
            <a:p>
              <a:endParaRPr lang="id-ID"/>
            </a:p>
          </p:txBody>
        </p:sp>
      </p:grpSp>
      <p:sp>
        <p:nvSpPr>
          <p:cNvPr id="31" name="椭圆 30"/>
          <p:cNvSpPr/>
          <p:nvPr/>
        </p:nvSpPr>
        <p:spPr>
          <a:xfrm>
            <a:off x="1619354" y="3096970"/>
            <a:ext cx="576622" cy="576785"/>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latin charset="0" pitchFamily="34" typeface="Impact MT Std"/>
                <a:ea charset="-122" panose="020b0503020204020204" pitchFamily="34" typeface="微软雅黑"/>
              </a:rPr>
              <a:t>1</a:t>
            </a:r>
          </a:p>
        </p:txBody>
      </p:sp>
      <p:sp>
        <p:nvSpPr>
          <p:cNvPr id="32" name="椭圆 31"/>
          <p:cNvSpPr/>
          <p:nvPr/>
        </p:nvSpPr>
        <p:spPr>
          <a:xfrm>
            <a:off x="1619355" y="3817050"/>
            <a:ext cx="576622" cy="57678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latin charset="0" pitchFamily="34" typeface="Impact MT Std"/>
                <a:ea charset="-122" panose="020b0503020204020204" pitchFamily="34" typeface="微软雅黑"/>
              </a:rPr>
              <a:t>2</a:t>
            </a:r>
          </a:p>
        </p:txBody>
      </p:sp>
      <p:sp>
        <p:nvSpPr>
          <p:cNvPr id="33" name="椭圆 32"/>
          <p:cNvSpPr/>
          <p:nvPr/>
        </p:nvSpPr>
        <p:spPr>
          <a:xfrm>
            <a:off x="1619355" y="4553930"/>
            <a:ext cx="576622" cy="57678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latin charset="0" pitchFamily="34" typeface="Impact MT Std"/>
                <a:ea charset="-122" panose="020b0503020204020204" pitchFamily="34" typeface="微软雅黑"/>
              </a:rPr>
              <a:t>3</a:t>
            </a:r>
          </a:p>
        </p:txBody>
      </p:sp>
      <p:sp>
        <p:nvSpPr>
          <p:cNvPr id="34" name="标题 11"/>
          <p:cNvSpPr txBox="1"/>
          <p:nvPr/>
        </p:nvSpPr>
        <p:spPr>
          <a:xfrm>
            <a:off x="2195977" y="3078636"/>
            <a:ext cx="3145851" cy="796652"/>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en-US" lang="zh-CN" smtClean="0" sz="1600">
                <a:solidFill>
                  <a:schemeClr val="bg1">
                    <a:lumMod val="50000"/>
                  </a:schemeClr>
                </a:solidFill>
                <a:latin charset="-122" panose="020b0503020204020204" pitchFamily="34" typeface="微软雅黑"/>
                <a:ea charset="-122" panose="020b0503020204020204" pitchFamily="34" typeface="微软雅黑"/>
              </a:rPr>
              <a:t>请在此处输入详细的文字介绍信息和简介.表达图表的含义.</a:t>
            </a:r>
          </a:p>
        </p:txBody>
      </p:sp>
      <p:sp>
        <p:nvSpPr>
          <p:cNvPr id="35" name="标题 11"/>
          <p:cNvSpPr txBox="1"/>
          <p:nvPr/>
        </p:nvSpPr>
        <p:spPr>
          <a:xfrm>
            <a:off x="2195978" y="3798716"/>
            <a:ext cx="3145851" cy="796652"/>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en-US" lang="zh-CN" smtClean="0" sz="1600">
                <a:solidFill>
                  <a:schemeClr val="bg1">
                    <a:lumMod val="50000"/>
                  </a:schemeClr>
                </a:solidFill>
                <a:latin charset="-122" panose="020b0503020204020204" pitchFamily="34" typeface="微软雅黑"/>
                <a:ea charset="-122" panose="020b0503020204020204" pitchFamily="34" typeface="微软雅黑"/>
              </a:rPr>
              <a:t>请在此处输入详细的文字介绍信息和简介.表达图表的含义.</a:t>
            </a:r>
          </a:p>
        </p:txBody>
      </p:sp>
      <p:sp>
        <p:nvSpPr>
          <p:cNvPr id="36" name="标题 11"/>
          <p:cNvSpPr txBox="1"/>
          <p:nvPr/>
        </p:nvSpPr>
        <p:spPr>
          <a:xfrm>
            <a:off x="2195978" y="4535596"/>
            <a:ext cx="3145851" cy="796652"/>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en-US" lang="zh-CN" smtClean="0" sz="1600">
                <a:solidFill>
                  <a:schemeClr val="bg1">
                    <a:lumMod val="50000"/>
                  </a:schemeClr>
                </a:solidFill>
                <a:latin charset="-122" panose="020b0503020204020204" pitchFamily="34" typeface="微软雅黑"/>
                <a:ea charset="-122" panose="020b0503020204020204" pitchFamily="34" typeface="微软雅黑"/>
              </a:rPr>
              <a:t>请在此处输入详细的文字介绍信息和简介.表达图表的含义.</a:t>
            </a:r>
          </a:p>
        </p:txBody>
      </p:sp>
    </p:spTree>
    <p:extLst>
      <p:ext uri="{BB962C8B-B14F-4D97-AF65-F5344CB8AC3E}">
        <p14:creationId val="1461068810"/>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par>
                                <p:cTn fill="hold" grpId="0" id="11" nodeType="withEffect" presetClass="entr" presetID="22" presetSubtype="2">
                                  <p:stCondLst>
                                    <p:cond delay="1000"/>
                                  </p:stCondLst>
                                  <p:childTnLst>
                                    <p:set>
                                      <p:cBhvr>
                                        <p:cTn dur="1" fill="hold" id="12">
                                          <p:stCondLst>
                                            <p:cond delay="0"/>
                                          </p:stCondLst>
                                        </p:cTn>
                                        <p:tgtEl>
                                          <p:spTgt spid="13"/>
                                        </p:tgtEl>
                                        <p:attrNameLst>
                                          <p:attrName>style.visibility</p:attrName>
                                        </p:attrNameLst>
                                      </p:cBhvr>
                                      <p:to>
                                        <p:strVal val="visible"/>
                                      </p:to>
                                    </p:set>
                                    <p:animEffect filter="wipe(right)" transition="in">
                                      <p:cBhvr>
                                        <p:cTn dur="500" id="13"/>
                                        <p:tgtEl>
                                          <p:spTgt spid="13"/>
                                        </p:tgtEl>
                                      </p:cBhvr>
                                    </p:animEffect>
                                  </p:childTnLst>
                                </p:cTn>
                              </p:par>
                              <p:par>
                                <p:cTn fill="hold" grpId="0" id="14" nodeType="withEffect" presetClass="entr" presetID="22" presetSubtype="2">
                                  <p:stCondLst>
                                    <p:cond delay="1500"/>
                                  </p:stCondLst>
                                  <p:childTnLst>
                                    <p:set>
                                      <p:cBhvr>
                                        <p:cTn dur="1" fill="hold" id="15">
                                          <p:stCondLst>
                                            <p:cond delay="0"/>
                                          </p:stCondLst>
                                        </p:cTn>
                                        <p:tgtEl>
                                          <p:spTgt spid="14"/>
                                        </p:tgtEl>
                                        <p:attrNameLst>
                                          <p:attrName>style.visibility</p:attrName>
                                        </p:attrNameLst>
                                      </p:cBhvr>
                                      <p:to>
                                        <p:strVal val="visible"/>
                                      </p:to>
                                    </p:set>
                                    <p:animEffect filter="wipe(right)" transition="in">
                                      <p:cBhvr>
                                        <p:cTn dur="500" id="16"/>
                                        <p:tgtEl>
                                          <p:spTgt spid="14"/>
                                        </p:tgtEl>
                                      </p:cBhvr>
                                    </p:animEffect>
                                  </p:childTnLst>
                                </p:cTn>
                              </p:par>
                              <p:par>
                                <p:cTn fill="hold" grpId="0" id="17" nodeType="withEffect" presetClass="entr" presetID="22" presetSubtype="2">
                                  <p:stCondLst>
                                    <p:cond delay="2000"/>
                                  </p:stCondLst>
                                  <p:childTnLst>
                                    <p:set>
                                      <p:cBhvr>
                                        <p:cTn dur="1" fill="hold" id="18">
                                          <p:stCondLst>
                                            <p:cond delay="0"/>
                                          </p:stCondLst>
                                        </p:cTn>
                                        <p:tgtEl>
                                          <p:spTgt spid="12"/>
                                        </p:tgtEl>
                                        <p:attrNameLst>
                                          <p:attrName>style.visibility</p:attrName>
                                        </p:attrNameLst>
                                      </p:cBhvr>
                                      <p:to>
                                        <p:strVal val="visible"/>
                                      </p:to>
                                    </p:set>
                                    <p:animEffect filter="wipe(right)" transition="in">
                                      <p:cBhvr>
                                        <p:cTn dur="500" id="19"/>
                                        <p:tgtEl>
                                          <p:spTgt spid="12"/>
                                        </p:tgtEl>
                                      </p:cBhvr>
                                    </p:animEffect>
                                  </p:childTnLst>
                                </p:cTn>
                              </p:par>
                              <p:par>
                                <p:cTn fill="hold" id="20" nodeType="withEffect" presetClass="entr" presetID="42" presetSubtype="0">
                                  <p:stCondLst>
                                    <p:cond delay="2500"/>
                                  </p:stCondLst>
                                  <p:childTnLst>
                                    <p:set>
                                      <p:cBhvr>
                                        <p:cTn dur="1" fill="hold" id="21">
                                          <p:stCondLst>
                                            <p:cond delay="0"/>
                                          </p:stCondLst>
                                        </p:cTn>
                                        <p:tgtEl>
                                          <p:spTgt spid="15"/>
                                        </p:tgtEl>
                                        <p:attrNameLst>
                                          <p:attrName>style.visibility</p:attrName>
                                        </p:attrNameLst>
                                      </p:cBhvr>
                                      <p:to>
                                        <p:strVal val="visible"/>
                                      </p:to>
                                    </p:set>
                                    <p:animEffect filter="fade" transition="in">
                                      <p:cBhvr>
                                        <p:cTn dur="1000" id="22"/>
                                        <p:tgtEl>
                                          <p:spTgt spid="15"/>
                                        </p:tgtEl>
                                      </p:cBhvr>
                                    </p:animEffect>
                                    <p:anim calcmode="lin" valueType="num">
                                      <p:cBhvr>
                                        <p:cTn dur="1000" fill="hold" id="23"/>
                                        <p:tgtEl>
                                          <p:spTgt spid="15"/>
                                        </p:tgtEl>
                                        <p:attrNameLst>
                                          <p:attrName>ppt_x</p:attrName>
                                        </p:attrNameLst>
                                      </p:cBhvr>
                                      <p:tavLst>
                                        <p:tav tm="0">
                                          <p:val>
                                            <p:strVal val="#ppt_x"/>
                                          </p:val>
                                        </p:tav>
                                        <p:tav tm="100000">
                                          <p:val>
                                            <p:strVal val="#ppt_x"/>
                                          </p:val>
                                        </p:tav>
                                      </p:tavLst>
                                    </p:anim>
                                    <p:anim calcmode="lin" valueType="num">
                                      <p:cBhvr>
                                        <p:cTn dur="1000" fill="hold" id="24"/>
                                        <p:tgtEl>
                                          <p:spTgt spid="15"/>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2500"/>
                                  </p:stCondLst>
                                  <p:childTnLst>
                                    <p:set>
                                      <p:cBhvr>
                                        <p:cTn dur="1" fill="hold" id="26">
                                          <p:stCondLst>
                                            <p:cond delay="0"/>
                                          </p:stCondLst>
                                        </p:cTn>
                                        <p:tgtEl>
                                          <p:spTgt spid="18"/>
                                        </p:tgtEl>
                                        <p:attrNameLst>
                                          <p:attrName>style.visibility</p:attrName>
                                        </p:attrNameLst>
                                      </p:cBhvr>
                                      <p:to>
                                        <p:strVal val="visible"/>
                                      </p:to>
                                    </p:set>
                                    <p:animEffect filter="fade" transition="in">
                                      <p:cBhvr>
                                        <p:cTn dur="1000" id="27"/>
                                        <p:tgtEl>
                                          <p:spTgt spid="18"/>
                                        </p:tgtEl>
                                      </p:cBhvr>
                                    </p:animEffect>
                                    <p:anim calcmode="lin" valueType="num">
                                      <p:cBhvr>
                                        <p:cTn dur="1000" fill="hold" id="28"/>
                                        <p:tgtEl>
                                          <p:spTgt spid="18"/>
                                        </p:tgtEl>
                                        <p:attrNameLst>
                                          <p:attrName>ppt_x</p:attrName>
                                        </p:attrNameLst>
                                      </p:cBhvr>
                                      <p:tavLst>
                                        <p:tav tm="0">
                                          <p:val>
                                            <p:strVal val="#ppt_x"/>
                                          </p:val>
                                        </p:tav>
                                        <p:tav tm="100000">
                                          <p:val>
                                            <p:strVal val="#ppt_x"/>
                                          </p:val>
                                        </p:tav>
                                      </p:tavLst>
                                    </p:anim>
                                    <p:anim calcmode="lin" valueType="num">
                                      <p:cBhvr>
                                        <p:cTn dur="1000" fill="hold" id="29"/>
                                        <p:tgtEl>
                                          <p:spTgt spid="18"/>
                                        </p:tgtEl>
                                        <p:attrNameLst>
                                          <p:attrName>ppt_y</p:attrName>
                                        </p:attrNameLst>
                                      </p:cBhvr>
                                      <p:tavLst>
                                        <p:tav tm="0">
                                          <p:val>
                                            <p:strVal val="#ppt_y+.1"/>
                                          </p:val>
                                        </p:tav>
                                        <p:tav tm="100000">
                                          <p:val>
                                            <p:strVal val="#ppt_y"/>
                                          </p:val>
                                        </p:tav>
                                      </p:tavLst>
                                    </p:anim>
                                  </p:childTnLst>
                                </p:cTn>
                              </p:par>
                              <p:par>
                                <p:cTn fill="hold" id="30" nodeType="withEffect" presetClass="entr" presetID="42" presetSubtype="0">
                                  <p:stCondLst>
                                    <p:cond delay="2500"/>
                                  </p:stCondLst>
                                  <p:childTnLst>
                                    <p:set>
                                      <p:cBhvr>
                                        <p:cTn dur="1" fill="hold" id="31">
                                          <p:stCondLst>
                                            <p:cond delay="0"/>
                                          </p:stCondLst>
                                        </p:cTn>
                                        <p:tgtEl>
                                          <p:spTgt spid="21"/>
                                        </p:tgtEl>
                                        <p:attrNameLst>
                                          <p:attrName>style.visibility</p:attrName>
                                        </p:attrNameLst>
                                      </p:cBhvr>
                                      <p:to>
                                        <p:strVal val="visible"/>
                                      </p:to>
                                    </p:set>
                                    <p:animEffect filter="fade" transition="in">
                                      <p:cBhvr>
                                        <p:cTn dur="1000" id="32"/>
                                        <p:tgtEl>
                                          <p:spTgt spid="21"/>
                                        </p:tgtEl>
                                      </p:cBhvr>
                                    </p:animEffect>
                                    <p:anim calcmode="lin" valueType="num">
                                      <p:cBhvr>
                                        <p:cTn dur="1000" fill="hold" id="33"/>
                                        <p:tgtEl>
                                          <p:spTgt spid="21"/>
                                        </p:tgtEl>
                                        <p:attrNameLst>
                                          <p:attrName>ppt_x</p:attrName>
                                        </p:attrNameLst>
                                      </p:cBhvr>
                                      <p:tavLst>
                                        <p:tav tm="0">
                                          <p:val>
                                            <p:strVal val="#ppt_x"/>
                                          </p:val>
                                        </p:tav>
                                        <p:tav tm="100000">
                                          <p:val>
                                            <p:strVal val="#ppt_x"/>
                                          </p:val>
                                        </p:tav>
                                      </p:tavLst>
                                    </p:anim>
                                    <p:anim calcmode="lin" valueType="num">
                                      <p:cBhvr>
                                        <p:cTn dur="1000" fill="hold" id="34"/>
                                        <p:tgtEl>
                                          <p:spTgt spid="21"/>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500"/>
                            </p:stCondLst>
                            <p:childTnLst>
                              <p:par>
                                <p:cTn fill="hold" grpId="0" id="36" nodeType="afterEffect" presetClass="entr" presetID="10" presetSubtype="0">
                                  <p:stCondLst>
                                    <p:cond delay="0"/>
                                  </p:stCondLst>
                                  <p:childTnLst>
                                    <p:set>
                                      <p:cBhvr>
                                        <p:cTn dur="1" fill="hold" id="37">
                                          <p:stCondLst>
                                            <p:cond delay="0"/>
                                          </p:stCondLst>
                                        </p:cTn>
                                        <p:tgtEl>
                                          <p:spTgt spid="25"/>
                                        </p:tgtEl>
                                        <p:attrNameLst>
                                          <p:attrName>style.visibility</p:attrName>
                                        </p:attrNameLst>
                                      </p:cBhvr>
                                      <p:to>
                                        <p:strVal val="visible"/>
                                      </p:to>
                                    </p:set>
                                    <p:animEffect filter="fade" transition="in">
                                      <p:cBhvr>
                                        <p:cTn dur="500" id="38"/>
                                        <p:tgtEl>
                                          <p:spTgt spid="25"/>
                                        </p:tgtEl>
                                      </p:cBhvr>
                                    </p:animEffect>
                                  </p:childTnLst>
                                </p:cTn>
                              </p:par>
                              <p:par>
                                <p:cTn fill="hold" id="39" nodeType="withEffect" presetClass="entr" presetID="10" presetSubtype="0">
                                  <p:stCondLst>
                                    <p:cond delay="0"/>
                                  </p:stCondLst>
                                  <p:childTnLst>
                                    <p:set>
                                      <p:cBhvr>
                                        <p:cTn dur="1" fill="hold" id="40">
                                          <p:stCondLst>
                                            <p:cond delay="0"/>
                                          </p:stCondLst>
                                        </p:cTn>
                                        <p:tgtEl>
                                          <p:spTgt spid="26"/>
                                        </p:tgtEl>
                                        <p:attrNameLst>
                                          <p:attrName>style.visibility</p:attrName>
                                        </p:attrNameLst>
                                      </p:cBhvr>
                                      <p:to>
                                        <p:strVal val="visible"/>
                                      </p:to>
                                    </p:set>
                                    <p:animEffect filter="fade" transition="in">
                                      <p:cBhvr>
                                        <p:cTn dur="500" id="41"/>
                                        <p:tgtEl>
                                          <p:spTgt spid="26"/>
                                        </p:tgtEl>
                                      </p:cBhvr>
                                    </p:animEffect>
                                  </p:childTnLst>
                                </p:cTn>
                              </p:par>
                            </p:childTnLst>
                          </p:cTn>
                        </p:par>
                        <p:par>
                          <p:cTn fill="hold" id="42" nodeType="afterGroup">
                            <p:stCondLst>
                              <p:cond delay="4000"/>
                            </p:stCondLst>
                            <p:childTnLst>
                              <p:par>
                                <p:cTn fill="hold" grpId="0" id="43" nodeType="afterEffect" presetClass="entr" presetID="10" presetSubtype="0">
                                  <p:stCondLst>
                                    <p:cond delay="0"/>
                                  </p:stCondLst>
                                  <p:childTnLst>
                                    <p:set>
                                      <p:cBhvr>
                                        <p:cTn dur="1" fill="hold" id="44">
                                          <p:stCondLst>
                                            <p:cond delay="0"/>
                                          </p:stCondLst>
                                        </p:cTn>
                                        <p:tgtEl>
                                          <p:spTgt spid="24"/>
                                        </p:tgtEl>
                                        <p:attrNameLst>
                                          <p:attrName>style.visibility</p:attrName>
                                        </p:attrNameLst>
                                      </p:cBhvr>
                                      <p:to>
                                        <p:strVal val="visible"/>
                                      </p:to>
                                    </p:set>
                                    <p:animEffect filter="fade" transition="in">
                                      <p:cBhvr>
                                        <p:cTn dur="500" id="45"/>
                                        <p:tgtEl>
                                          <p:spTgt spid="24"/>
                                        </p:tgtEl>
                                      </p:cBhvr>
                                    </p:animEffect>
                                  </p:childTnLst>
                                </p:cTn>
                              </p:par>
                            </p:childTnLst>
                          </p:cTn>
                        </p:par>
                        <p:par>
                          <p:cTn fill="hold" id="46" nodeType="afterGroup">
                            <p:stCondLst>
                              <p:cond delay="4500"/>
                            </p:stCondLst>
                            <p:childTnLst>
                              <p:par>
                                <p:cTn fill="hold" grpId="0" id="47" nodeType="afterEffect" presetClass="entr" presetID="10" presetSubtype="0">
                                  <p:stCondLst>
                                    <p:cond delay="0"/>
                                  </p:stCondLst>
                                  <p:childTnLst>
                                    <p:set>
                                      <p:cBhvr>
                                        <p:cTn dur="1" fill="hold" id="48">
                                          <p:stCondLst>
                                            <p:cond delay="0"/>
                                          </p:stCondLst>
                                        </p:cTn>
                                        <p:tgtEl>
                                          <p:spTgt spid="31"/>
                                        </p:tgtEl>
                                        <p:attrNameLst>
                                          <p:attrName>style.visibility</p:attrName>
                                        </p:attrNameLst>
                                      </p:cBhvr>
                                      <p:to>
                                        <p:strVal val="visible"/>
                                      </p:to>
                                    </p:set>
                                    <p:animEffect filter="fade" transition="in">
                                      <p:cBhvr>
                                        <p:cTn dur="500" id="49"/>
                                        <p:tgtEl>
                                          <p:spTgt spid="31"/>
                                        </p:tgtEl>
                                      </p:cBhvr>
                                    </p:animEffect>
                                  </p:childTnLst>
                                </p:cTn>
                              </p:par>
                            </p:childTnLst>
                          </p:cTn>
                        </p:par>
                        <p:par>
                          <p:cTn fill="hold" id="50" nodeType="afterGroup">
                            <p:stCondLst>
                              <p:cond delay="5000"/>
                            </p:stCondLst>
                            <p:childTnLst>
                              <p:par>
                                <p:cTn fill="hold" grpId="0" id="51" nodeType="afterEffect" presetClass="entr" presetID="10" presetSubtype="0">
                                  <p:stCondLst>
                                    <p:cond delay="0"/>
                                  </p:stCondLst>
                                  <p:childTnLst>
                                    <p:set>
                                      <p:cBhvr>
                                        <p:cTn dur="1" fill="hold" id="52">
                                          <p:stCondLst>
                                            <p:cond delay="0"/>
                                          </p:stCondLst>
                                        </p:cTn>
                                        <p:tgtEl>
                                          <p:spTgt spid="32"/>
                                        </p:tgtEl>
                                        <p:attrNameLst>
                                          <p:attrName>style.visibility</p:attrName>
                                        </p:attrNameLst>
                                      </p:cBhvr>
                                      <p:to>
                                        <p:strVal val="visible"/>
                                      </p:to>
                                    </p:set>
                                    <p:animEffect filter="fade" transition="in">
                                      <p:cBhvr>
                                        <p:cTn dur="500" id="53"/>
                                        <p:tgtEl>
                                          <p:spTgt spid="32"/>
                                        </p:tgtEl>
                                      </p:cBhvr>
                                    </p:animEffect>
                                  </p:childTnLst>
                                </p:cTn>
                              </p:par>
                            </p:childTnLst>
                          </p:cTn>
                        </p:par>
                        <p:par>
                          <p:cTn fill="hold" id="54" nodeType="afterGroup">
                            <p:stCondLst>
                              <p:cond delay="5500"/>
                            </p:stCondLst>
                            <p:childTnLst>
                              <p:par>
                                <p:cTn fill="hold" grpId="0" id="55" nodeType="afterEffect" presetClass="entr" presetID="10" presetSubtype="0">
                                  <p:stCondLst>
                                    <p:cond delay="0"/>
                                  </p:stCondLst>
                                  <p:childTnLst>
                                    <p:set>
                                      <p:cBhvr>
                                        <p:cTn dur="1" fill="hold" id="56">
                                          <p:stCondLst>
                                            <p:cond delay="0"/>
                                          </p:stCondLst>
                                        </p:cTn>
                                        <p:tgtEl>
                                          <p:spTgt spid="33"/>
                                        </p:tgtEl>
                                        <p:attrNameLst>
                                          <p:attrName>style.visibility</p:attrName>
                                        </p:attrNameLst>
                                      </p:cBhvr>
                                      <p:to>
                                        <p:strVal val="visible"/>
                                      </p:to>
                                    </p:set>
                                    <p:animEffect filter="fade" transition="in">
                                      <p:cBhvr>
                                        <p:cTn dur="500" id="57"/>
                                        <p:tgtEl>
                                          <p:spTgt spid="33"/>
                                        </p:tgtEl>
                                      </p:cBhvr>
                                    </p:animEffect>
                                  </p:childTnLst>
                                </p:cTn>
                              </p:par>
                            </p:childTnLst>
                          </p:cTn>
                        </p:par>
                        <p:par>
                          <p:cTn fill="hold" id="58" nodeType="afterGroup">
                            <p:stCondLst>
                              <p:cond delay="6000"/>
                            </p:stCondLst>
                            <p:childTnLst>
                              <p:par>
                                <p:cTn fill="hold" grpId="0" id="59" nodeType="afterEffect" presetClass="entr" presetID="53" presetSubtype="0">
                                  <p:stCondLst>
                                    <p:cond delay="0"/>
                                  </p:stCondLst>
                                  <p:childTnLst>
                                    <p:set>
                                      <p:cBhvr>
                                        <p:cTn dur="1" fill="hold" id="60">
                                          <p:stCondLst>
                                            <p:cond delay="0"/>
                                          </p:stCondLst>
                                        </p:cTn>
                                        <p:tgtEl>
                                          <p:spTgt spid="34"/>
                                        </p:tgtEl>
                                        <p:attrNameLst>
                                          <p:attrName>style.visibility</p:attrName>
                                        </p:attrNameLst>
                                      </p:cBhvr>
                                      <p:to>
                                        <p:strVal val="visible"/>
                                      </p:to>
                                    </p:set>
                                    <p:anim calcmode="lin" valueType="num">
                                      <p:cBhvr>
                                        <p:cTn dur="500" fill="hold" id="61"/>
                                        <p:tgtEl>
                                          <p:spTgt spid="34"/>
                                        </p:tgtEl>
                                        <p:attrNameLst>
                                          <p:attrName>ppt_w</p:attrName>
                                        </p:attrNameLst>
                                      </p:cBhvr>
                                      <p:tavLst>
                                        <p:tav tm="0">
                                          <p:val>
                                            <p:fltVal val="0"/>
                                          </p:val>
                                        </p:tav>
                                        <p:tav tm="100000">
                                          <p:val>
                                            <p:strVal val="#ppt_w"/>
                                          </p:val>
                                        </p:tav>
                                      </p:tavLst>
                                    </p:anim>
                                    <p:anim calcmode="lin" valueType="num">
                                      <p:cBhvr>
                                        <p:cTn dur="500" fill="hold" id="62"/>
                                        <p:tgtEl>
                                          <p:spTgt spid="34"/>
                                        </p:tgtEl>
                                        <p:attrNameLst>
                                          <p:attrName>ppt_h</p:attrName>
                                        </p:attrNameLst>
                                      </p:cBhvr>
                                      <p:tavLst>
                                        <p:tav tm="0">
                                          <p:val>
                                            <p:fltVal val="0"/>
                                          </p:val>
                                        </p:tav>
                                        <p:tav tm="100000">
                                          <p:val>
                                            <p:strVal val="#ppt_h"/>
                                          </p:val>
                                        </p:tav>
                                      </p:tavLst>
                                    </p:anim>
                                    <p:animEffect filter="fade" transition="in">
                                      <p:cBhvr>
                                        <p:cTn dur="500" id="63"/>
                                        <p:tgtEl>
                                          <p:spTgt spid="34"/>
                                        </p:tgtEl>
                                      </p:cBhvr>
                                    </p:animEffect>
                                  </p:childTnLst>
                                </p:cTn>
                              </p:par>
                            </p:childTnLst>
                          </p:cTn>
                        </p:par>
                        <p:par>
                          <p:cTn fill="hold" id="64" nodeType="afterGroup">
                            <p:stCondLst>
                              <p:cond delay="6500"/>
                            </p:stCondLst>
                            <p:childTnLst>
                              <p:par>
                                <p:cTn fill="hold" grpId="0" id="65" nodeType="afterEffect" presetClass="entr" presetID="53" presetSubtype="0">
                                  <p:stCondLst>
                                    <p:cond delay="0"/>
                                  </p:stCondLst>
                                  <p:childTnLst>
                                    <p:set>
                                      <p:cBhvr>
                                        <p:cTn dur="1" fill="hold" id="66">
                                          <p:stCondLst>
                                            <p:cond delay="0"/>
                                          </p:stCondLst>
                                        </p:cTn>
                                        <p:tgtEl>
                                          <p:spTgt spid="35"/>
                                        </p:tgtEl>
                                        <p:attrNameLst>
                                          <p:attrName>style.visibility</p:attrName>
                                        </p:attrNameLst>
                                      </p:cBhvr>
                                      <p:to>
                                        <p:strVal val="visible"/>
                                      </p:to>
                                    </p:set>
                                    <p:anim calcmode="lin" valueType="num">
                                      <p:cBhvr>
                                        <p:cTn dur="500" fill="hold" id="67"/>
                                        <p:tgtEl>
                                          <p:spTgt spid="35"/>
                                        </p:tgtEl>
                                        <p:attrNameLst>
                                          <p:attrName>ppt_w</p:attrName>
                                        </p:attrNameLst>
                                      </p:cBhvr>
                                      <p:tavLst>
                                        <p:tav tm="0">
                                          <p:val>
                                            <p:fltVal val="0"/>
                                          </p:val>
                                        </p:tav>
                                        <p:tav tm="100000">
                                          <p:val>
                                            <p:strVal val="#ppt_w"/>
                                          </p:val>
                                        </p:tav>
                                      </p:tavLst>
                                    </p:anim>
                                    <p:anim calcmode="lin" valueType="num">
                                      <p:cBhvr>
                                        <p:cTn dur="500" fill="hold" id="68"/>
                                        <p:tgtEl>
                                          <p:spTgt spid="35"/>
                                        </p:tgtEl>
                                        <p:attrNameLst>
                                          <p:attrName>ppt_h</p:attrName>
                                        </p:attrNameLst>
                                      </p:cBhvr>
                                      <p:tavLst>
                                        <p:tav tm="0">
                                          <p:val>
                                            <p:fltVal val="0"/>
                                          </p:val>
                                        </p:tav>
                                        <p:tav tm="100000">
                                          <p:val>
                                            <p:strVal val="#ppt_h"/>
                                          </p:val>
                                        </p:tav>
                                      </p:tavLst>
                                    </p:anim>
                                    <p:animEffect filter="fade" transition="in">
                                      <p:cBhvr>
                                        <p:cTn dur="500" id="69"/>
                                        <p:tgtEl>
                                          <p:spTgt spid="35"/>
                                        </p:tgtEl>
                                      </p:cBhvr>
                                    </p:animEffect>
                                  </p:childTnLst>
                                </p:cTn>
                              </p:par>
                            </p:childTnLst>
                          </p:cTn>
                        </p:par>
                        <p:par>
                          <p:cTn fill="hold" id="70" nodeType="afterGroup">
                            <p:stCondLst>
                              <p:cond delay="7000"/>
                            </p:stCondLst>
                            <p:childTnLst>
                              <p:par>
                                <p:cTn fill="hold" grpId="0" id="71" nodeType="afterEffect" presetClass="entr" presetID="53" presetSubtype="0">
                                  <p:stCondLst>
                                    <p:cond delay="0"/>
                                  </p:stCondLst>
                                  <p:childTnLst>
                                    <p:set>
                                      <p:cBhvr>
                                        <p:cTn dur="1" fill="hold" id="72">
                                          <p:stCondLst>
                                            <p:cond delay="0"/>
                                          </p:stCondLst>
                                        </p:cTn>
                                        <p:tgtEl>
                                          <p:spTgt spid="36"/>
                                        </p:tgtEl>
                                        <p:attrNameLst>
                                          <p:attrName>style.visibility</p:attrName>
                                        </p:attrNameLst>
                                      </p:cBhvr>
                                      <p:to>
                                        <p:strVal val="visible"/>
                                      </p:to>
                                    </p:set>
                                    <p:anim calcmode="lin" valueType="num">
                                      <p:cBhvr>
                                        <p:cTn dur="500" fill="hold" id="73"/>
                                        <p:tgtEl>
                                          <p:spTgt spid="36"/>
                                        </p:tgtEl>
                                        <p:attrNameLst>
                                          <p:attrName>ppt_w</p:attrName>
                                        </p:attrNameLst>
                                      </p:cBhvr>
                                      <p:tavLst>
                                        <p:tav tm="0">
                                          <p:val>
                                            <p:fltVal val="0"/>
                                          </p:val>
                                        </p:tav>
                                        <p:tav tm="100000">
                                          <p:val>
                                            <p:strVal val="#ppt_w"/>
                                          </p:val>
                                        </p:tav>
                                      </p:tavLst>
                                    </p:anim>
                                    <p:anim calcmode="lin" valueType="num">
                                      <p:cBhvr>
                                        <p:cTn dur="500" fill="hold" id="74"/>
                                        <p:tgtEl>
                                          <p:spTgt spid="36"/>
                                        </p:tgtEl>
                                        <p:attrNameLst>
                                          <p:attrName>ppt_h</p:attrName>
                                        </p:attrNameLst>
                                      </p:cBhvr>
                                      <p:tavLst>
                                        <p:tav tm="0">
                                          <p:val>
                                            <p:fltVal val="0"/>
                                          </p:val>
                                        </p:tav>
                                        <p:tav tm="100000">
                                          <p:val>
                                            <p:strVal val="#ppt_h"/>
                                          </p:val>
                                        </p:tav>
                                      </p:tavLst>
                                    </p:anim>
                                    <p:animEffect filter="fade" transition="in">
                                      <p:cBhvr>
                                        <p:cTn dur="500" id="75"/>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24"/>
      <p:bldP grpId="0" spid="25"/>
      <p:bldP grpId="0" spid="31"/>
      <p:bldP grpId="0" spid="32"/>
      <p:bldP grpId="0" spid="33"/>
      <p:bldP grpId="0" spid="34"/>
      <p:bldP grpId="0" spid="35"/>
      <p:bldP grpId="0" spid="36"/>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4</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grpSp>
        <p:nvGrpSpPr>
          <p:cNvPr id="28" name="Group 3"/>
          <p:cNvGrpSpPr/>
          <p:nvPr/>
        </p:nvGrpSpPr>
        <p:grpSpPr>
          <a:xfrm>
            <a:off x="4478601" y="2383791"/>
            <a:ext cx="3297612" cy="3297611"/>
            <a:chOff x="3901439" y="1234439"/>
            <a:chExt cx="4389121" cy="4389120"/>
          </a:xfrm>
        </p:grpSpPr>
        <p:sp>
          <p:nvSpPr>
            <p:cNvPr id="30" name="Freeform 5"/>
            <p:cNvSpPr/>
            <p:nvPr/>
          </p:nvSpPr>
          <p:spPr>
            <a:xfrm>
              <a:off x="3901439" y="1234439"/>
              <a:ext cx="2113280" cy="2113280"/>
            </a:xfrm>
            <a:custGeom>
              <a:gdLst>
                <a:gd fmla="*/ 0 w 2113280" name="connsiteX0"/>
                <a:gd fmla="*/ 352220 h 2113280" name="connsiteY0"/>
                <a:gd fmla="*/ 352220 w 2113280" name="connsiteX1"/>
                <a:gd fmla="*/ 0 h 2113280" name="connsiteY1"/>
                <a:gd fmla="*/ 1761060 w 2113280" name="connsiteX2"/>
                <a:gd fmla="*/ 0 h 2113280" name="connsiteY2"/>
                <a:gd fmla="*/ 2113280 w 2113280" name="connsiteX3"/>
                <a:gd fmla="*/ 352220 h 2113280" name="connsiteY3"/>
                <a:gd fmla="*/ 2113280 w 2113280" name="connsiteX4"/>
                <a:gd fmla="*/ 1761060 h 2113280" name="connsiteY4"/>
                <a:gd fmla="*/ 1761060 w 2113280" name="connsiteX5"/>
                <a:gd fmla="*/ 2113280 h 2113280" name="connsiteY5"/>
                <a:gd fmla="*/ 352220 w 2113280" name="connsiteX6"/>
                <a:gd fmla="*/ 2113280 h 2113280" name="connsiteY6"/>
                <a:gd fmla="*/ 0 w 2113280" name="connsiteX7"/>
                <a:gd fmla="*/ 1761060 h 2113280" name="connsiteY7"/>
                <a:gd fmla="*/ 0 w 2113280" name="connsiteX8"/>
                <a:gd fmla="*/ 352220 h 211328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13280" w="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00C3D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01282" lIns="301282" numCol="1" rIns="301282" spcCol="1270" spcFirstLastPara="0" tIns="301282" vert="horz" wrap="square">
              <a:noAutofit/>
            </a:bodyPr>
            <a:lstStyle/>
            <a:p>
              <a:pPr algn="ctr" defTabSz="2311400" lvl="0">
                <a:lnSpc>
                  <a:spcPct val="90000"/>
                </a:lnSpc>
                <a:spcBef>
                  <a:spcPct val="0"/>
                </a:spcBef>
                <a:spcAft>
                  <a:spcPct val="35000"/>
                </a:spcAft>
              </a:pPr>
              <a:r>
                <a:rPr kern="1200" lang="en-US" smtClean="0" sz="8000">
                  <a:solidFill>
                    <a:schemeClr val="bg1"/>
                  </a:solidFill>
                  <a:latin typeface="+mj-lt"/>
                </a:rPr>
                <a:t>S</a:t>
              </a:r>
            </a:p>
          </p:txBody>
        </p:sp>
        <p:sp>
          <p:nvSpPr>
            <p:cNvPr id="31" name="Freeform 6"/>
            <p:cNvSpPr/>
            <p:nvPr/>
          </p:nvSpPr>
          <p:spPr>
            <a:xfrm>
              <a:off x="6177280" y="1234439"/>
              <a:ext cx="2113280" cy="2113280"/>
            </a:xfrm>
            <a:custGeom>
              <a:gdLst>
                <a:gd fmla="*/ 0 w 2113280" name="connsiteX0"/>
                <a:gd fmla="*/ 352220 h 2113280" name="connsiteY0"/>
                <a:gd fmla="*/ 352220 w 2113280" name="connsiteX1"/>
                <a:gd fmla="*/ 0 h 2113280" name="connsiteY1"/>
                <a:gd fmla="*/ 1761060 w 2113280" name="connsiteX2"/>
                <a:gd fmla="*/ 0 h 2113280" name="connsiteY2"/>
                <a:gd fmla="*/ 2113280 w 2113280" name="connsiteX3"/>
                <a:gd fmla="*/ 352220 h 2113280" name="connsiteY3"/>
                <a:gd fmla="*/ 2113280 w 2113280" name="connsiteX4"/>
                <a:gd fmla="*/ 1761060 h 2113280" name="connsiteY4"/>
                <a:gd fmla="*/ 1761060 w 2113280" name="connsiteX5"/>
                <a:gd fmla="*/ 2113280 h 2113280" name="connsiteY5"/>
                <a:gd fmla="*/ 352220 w 2113280" name="connsiteX6"/>
                <a:gd fmla="*/ 2113280 h 2113280" name="connsiteY6"/>
                <a:gd fmla="*/ 0 w 2113280" name="connsiteX7"/>
                <a:gd fmla="*/ 1761060 h 2113280" name="connsiteY7"/>
                <a:gd fmla="*/ 0 w 2113280" name="connsiteX8"/>
                <a:gd fmla="*/ 352220 h 211328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13280" w="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E94E6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01282" lIns="301282" numCol="1" rIns="301282" spcCol="1270" spcFirstLastPara="0" tIns="301282" vert="horz" wrap="square">
              <a:noAutofit/>
            </a:bodyPr>
            <a:lstStyle/>
            <a:p>
              <a:pPr algn="ctr" defTabSz="2311400" lvl="0">
                <a:lnSpc>
                  <a:spcPct val="90000"/>
                </a:lnSpc>
                <a:spcBef>
                  <a:spcPct val="0"/>
                </a:spcBef>
                <a:spcAft>
                  <a:spcPct val="35000"/>
                </a:spcAft>
              </a:pPr>
              <a:r>
                <a:rPr kern="1200" lang="en-US" smtClean="0" sz="8000">
                  <a:solidFill>
                    <a:schemeClr val="bg1"/>
                  </a:solidFill>
                  <a:latin typeface="+mj-lt"/>
                </a:rPr>
                <a:t>W</a:t>
              </a:r>
            </a:p>
          </p:txBody>
        </p:sp>
        <p:sp>
          <p:nvSpPr>
            <p:cNvPr id="32" name="Freeform 7"/>
            <p:cNvSpPr/>
            <p:nvPr/>
          </p:nvSpPr>
          <p:spPr>
            <a:xfrm>
              <a:off x="3901439" y="3510279"/>
              <a:ext cx="2113280" cy="2113280"/>
            </a:xfrm>
            <a:custGeom>
              <a:gdLst>
                <a:gd fmla="*/ 0 w 2113280" name="connsiteX0"/>
                <a:gd fmla="*/ 352220 h 2113280" name="connsiteY0"/>
                <a:gd fmla="*/ 352220 w 2113280" name="connsiteX1"/>
                <a:gd fmla="*/ 0 h 2113280" name="connsiteY1"/>
                <a:gd fmla="*/ 1761060 w 2113280" name="connsiteX2"/>
                <a:gd fmla="*/ 0 h 2113280" name="connsiteY2"/>
                <a:gd fmla="*/ 2113280 w 2113280" name="connsiteX3"/>
                <a:gd fmla="*/ 352220 h 2113280" name="connsiteY3"/>
                <a:gd fmla="*/ 2113280 w 2113280" name="connsiteX4"/>
                <a:gd fmla="*/ 1761060 h 2113280" name="connsiteY4"/>
                <a:gd fmla="*/ 1761060 w 2113280" name="connsiteX5"/>
                <a:gd fmla="*/ 2113280 h 2113280" name="connsiteY5"/>
                <a:gd fmla="*/ 352220 w 2113280" name="connsiteX6"/>
                <a:gd fmla="*/ 2113280 h 2113280" name="connsiteY6"/>
                <a:gd fmla="*/ 0 w 2113280" name="connsiteX7"/>
                <a:gd fmla="*/ 1761060 h 2113280" name="connsiteY7"/>
                <a:gd fmla="*/ 0 w 2113280" name="connsiteX8"/>
                <a:gd fmla="*/ 352220 h 211328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13280" w="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F3C30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01282" lIns="301282" numCol="1" rIns="301282" spcCol="1270" spcFirstLastPara="0" tIns="301282" vert="horz" wrap="square">
              <a:noAutofit/>
            </a:bodyPr>
            <a:lstStyle/>
            <a:p>
              <a:pPr algn="ctr" defTabSz="2311400" lvl="0">
                <a:lnSpc>
                  <a:spcPct val="90000"/>
                </a:lnSpc>
                <a:spcBef>
                  <a:spcPct val="0"/>
                </a:spcBef>
                <a:spcAft>
                  <a:spcPct val="35000"/>
                </a:spcAft>
              </a:pPr>
              <a:r>
                <a:rPr kern="1200" lang="en-US" smtClean="0" sz="8000">
                  <a:solidFill>
                    <a:schemeClr val="bg1"/>
                  </a:solidFill>
                  <a:latin typeface="+mj-lt"/>
                </a:rPr>
                <a:t>T</a:t>
              </a:r>
            </a:p>
          </p:txBody>
        </p:sp>
        <p:sp>
          <p:nvSpPr>
            <p:cNvPr id="33" name="Freeform 8"/>
            <p:cNvSpPr/>
            <p:nvPr/>
          </p:nvSpPr>
          <p:spPr>
            <a:xfrm>
              <a:off x="6177280" y="3510279"/>
              <a:ext cx="2113280" cy="2113280"/>
            </a:xfrm>
            <a:custGeom>
              <a:gdLst>
                <a:gd fmla="*/ 0 w 2113280" name="connsiteX0"/>
                <a:gd fmla="*/ 352220 h 2113280" name="connsiteY0"/>
                <a:gd fmla="*/ 352220 w 2113280" name="connsiteX1"/>
                <a:gd fmla="*/ 0 h 2113280" name="connsiteY1"/>
                <a:gd fmla="*/ 1761060 w 2113280" name="connsiteX2"/>
                <a:gd fmla="*/ 0 h 2113280" name="connsiteY2"/>
                <a:gd fmla="*/ 2113280 w 2113280" name="connsiteX3"/>
                <a:gd fmla="*/ 352220 h 2113280" name="connsiteY3"/>
                <a:gd fmla="*/ 2113280 w 2113280" name="connsiteX4"/>
                <a:gd fmla="*/ 1761060 h 2113280" name="connsiteY4"/>
                <a:gd fmla="*/ 1761060 w 2113280" name="connsiteX5"/>
                <a:gd fmla="*/ 2113280 h 2113280" name="connsiteY5"/>
                <a:gd fmla="*/ 352220 w 2113280" name="connsiteX6"/>
                <a:gd fmla="*/ 2113280 h 2113280" name="connsiteY6"/>
                <a:gd fmla="*/ 0 w 2113280" name="connsiteX7"/>
                <a:gd fmla="*/ 1761060 h 2113280" name="connsiteY7"/>
                <a:gd fmla="*/ 0 w 2113280" name="connsiteX8"/>
                <a:gd fmla="*/ 352220 h 211328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13280" w="2113280">
                  <a:moveTo>
                    <a:pt x="0" y="352220"/>
                  </a:moveTo>
                  <a:cubicBezTo>
                    <a:pt x="0" y="157694"/>
                    <a:pt x="157694" y="0"/>
                    <a:pt x="352220" y="0"/>
                  </a:cubicBezTo>
                  <a:lnTo>
                    <a:pt x="1761060" y="0"/>
                  </a:lnTo>
                  <a:cubicBezTo>
                    <a:pt x="1955586" y="0"/>
                    <a:pt x="2113280" y="157694"/>
                    <a:pt x="2113280" y="352220"/>
                  </a:cubicBezTo>
                  <a:lnTo>
                    <a:pt x="2113280" y="1761060"/>
                  </a:lnTo>
                  <a:cubicBezTo>
                    <a:pt x="2113280" y="1955586"/>
                    <a:pt x="1955586" y="2113280"/>
                    <a:pt x="1761060" y="2113280"/>
                  </a:cubicBezTo>
                  <a:lnTo>
                    <a:pt x="352220" y="2113280"/>
                  </a:lnTo>
                  <a:cubicBezTo>
                    <a:pt x="157694" y="2113280"/>
                    <a:pt x="0" y="1955586"/>
                    <a:pt x="0" y="1761060"/>
                  </a:cubicBezTo>
                  <a:lnTo>
                    <a:pt x="0" y="352220"/>
                  </a:lnTo>
                  <a:close/>
                </a:path>
              </a:pathLst>
            </a:custGeom>
            <a:solidFill>
              <a:srgbClr val="02898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01282" lIns="301282" numCol="1" rIns="301282" spcCol="1270" spcFirstLastPara="0" tIns="301282" vert="horz" wrap="square">
              <a:noAutofit/>
            </a:bodyPr>
            <a:lstStyle/>
            <a:p>
              <a:pPr algn="ctr" defTabSz="2311400" lvl="0">
                <a:lnSpc>
                  <a:spcPct val="90000"/>
                </a:lnSpc>
                <a:spcBef>
                  <a:spcPct val="0"/>
                </a:spcBef>
                <a:spcAft>
                  <a:spcPct val="35000"/>
                </a:spcAft>
              </a:pPr>
              <a:r>
                <a:rPr kern="1200" lang="en-US" smtClean="0" sz="8000">
                  <a:solidFill>
                    <a:schemeClr val="bg1"/>
                  </a:solidFill>
                </a:rPr>
                <a:t>O</a:t>
              </a:r>
            </a:p>
          </p:txBody>
        </p:sp>
      </p:grpSp>
      <p:grpSp>
        <p:nvGrpSpPr>
          <p:cNvPr id="34" name="Group 12"/>
          <p:cNvGrpSpPr/>
          <p:nvPr/>
        </p:nvGrpSpPr>
        <p:grpSpPr>
          <a:xfrm>
            <a:off x="562946" y="2325846"/>
            <a:ext cx="3070021" cy="1384995"/>
            <a:chOff x="8716043" y="2853384"/>
            <a:chExt cx="3070021" cy="1384995"/>
          </a:xfrm>
        </p:grpSpPr>
        <p:sp>
          <p:nvSpPr>
            <p:cNvPr id="35" name="TextBox 34"/>
            <p:cNvSpPr txBox="1"/>
            <p:nvPr/>
          </p:nvSpPr>
          <p:spPr>
            <a:xfrm>
              <a:off x="8716043" y="3222716"/>
              <a:ext cx="3070021" cy="822960"/>
            </a:xfrm>
            <a:prstGeom prst="rect">
              <a:avLst/>
            </a:prstGeom>
            <a:noFill/>
          </p:spPr>
          <p:txBody>
            <a:bodyPr rtlCol="0" wrap="square">
              <a:spAutoFit/>
            </a:bodyPr>
            <a:lstStyle/>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文字描述文案加入文字文字描述文文字文案字文字描述文案加入文</a:t>
              </a:r>
            </a:p>
          </p:txBody>
        </p:sp>
        <p:sp>
          <p:nvSpPr>
            <p:cNvPr id="36" name="TextBox 35"/>
            <p:cNvSpPr txBox="1"/>
            <p:nvPr/>
          </p:nvSpPr>
          <p:spPr>
            <a:xfrm>
              <a:off x="10688785" y="2853384"/>
              <a:ext cx="1097280" cy="365760"/>
            </a:xfrm>
            <a:prstGeom prst="rect">
              <a:avLst/>
            </a:prstGeom>
            <a:noFill/>
          </p:spPr>
          <p:txBody>
            <a:bodyPr rtlCol="0" wrap="none">
              <a:spAutoFit/>
            </a:bodyPr>
            <a:lstStyle/>
            <a:p>
              <a:pPr algn="r"/>
              <a:r>
                <a:rPr altLang="en-US" b="1" lang="zh-CN" smtClean="0">
                  <a:solidFill>
                    <a:schemeClr val="bg1">
                      <a:lumMod val="50000"/>
                    </a:schemeClr>
                  </a:solidFill>
                </a:rPr>
                <a:t>加入标题</a:t>
              </a:r>
            </a:p>
          </p:txBody>
        </p:sp>
      </p:grpSp>
      <p:grpSp>
        <p:nvGrpSpPr>
          <p:cNvPr id="37" name="Group 21"/>
          <p:cNvGrpSpPr/>
          <p:nvPr/>
        </p:nvGrpSpPr>
        <p:grpSpPr>
          <a:xfrm>
            <a:off x="562946" y="4665739"/>
            <a:ext cx="3070021" cy="1384995"/>
            <a:chOff x="8716043" y="2853384"/>
            <a:chExt cx="3070021" cy="1384995"/>
          </a:xfrm>
        </p:grpSpPr>
        <p:sp>
          <p:nvSpPr>
            <p:cNvPr id="38" name="TextBox 37"/>
            <p:cNvSpPr txBox="1"/>
            <p:nvPr/>
          </p:nvSpPr>
          <p:spPr>
            <a:xfrm>
              <a:off x="8716043" y="3222715"/>
              <a:ext cx="3070021" cy="822960"/>
            </a:xfrm>
            <a:prstGeom prst="rect">
              <a:avLst/>
            </a:prstGeom>
            <a:noFill/>
          </p:spPr>
          <p:txBody>
            <a:bodyPr rtlCol="0" wrap="square">
              <a:spAutoFit/>
            </a:bodyPr>
            <a:lstStyle/>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文字描述文案加入文字文字描述文文字文案字文字描述文案加入文</a:t>
              </a:r>
            </a:p>
          </p:txBody>
        </p:sp>
        <p:sp>
          <p:nvSpPr>
            <p:cNvPr id="39" name="TextBox 38"/>
            <p:cNvSpPr txBox="1"/>
            <p:nvPr/>
          </p:nvSpPr>
          <p:spPr>
            <a:xfrm>
              <a:off x="10688785" y="2853384"/>
              <a:ext cx="1097280" cy="365760"/>
            </a:xfrm>
            <a:prstGeom prst="rect">
              <a:avLst/>
            </a:prstGeom>
            <a:noFill/>
          </p:spPr>
          <p:txBody>
            <a:bodyPr rtlCol="0" wrap="none">
              <a:spAutoFit/>
            </a:bodyPr>
            <a:lstStyle/>
            <a:p>
              <a:pPr algn="r"/>
              <a:r>
                <a:rPr altLang="en-US" b="1" lang="zh-CN" smtClean="0">
                  <a:solidFill>
                    <a:schemeClr val="bg1">
                      <a:lumMod val="50000"/>
                    </a:schemeClr>
                  </a:solidFill>
                </a:rPr>
                <a:t>加入标题</a:t>
              </a:r>
            </a:p>
          </p:txBody>
        </p:sp>
      </p:grpSp>
      <p:grpSp>
        <p:nvGrpSpPr>
          <p:cNvPr id="40" name="Group 24"/>
          <p:cNvGrpSpPr/>
          <p:nvPr/>
        </p:nvGrpSpPr>
        <p:grpSpPr>
          <a:xfrm flipH="1">
            <a:off x="8549726" y="2325846"/>
            <a:ext cx="3070021" cy="1384995"/>
            <a:chOff x="8716043" y="2853384"/>
            <a:chExt cx="3070021" cy="1384995"/>
          </a:xfrm>
        </p:grpSpPr>
        <p:sp>
          <p:nvSpPr>
            <p:cNvPr id="41" name="TextBox 40"/>
            <p:cNvSpPr txBox="1"/>
            <p:nvPr/>
          </p:nvSpPr>
          <p:spPr>
            <a:xfrm>
              <a:off x="8716042" y="3222716"/>
              <a:ext cx="3070021" cy="822960"/>
            </a:xfrm>
            <a:prstGeom prst="rect">
              <a:avLst/>
            </a:prstGeom>
            <a:noFill/>
          </p:spPr>
          <p:txBody>
            <a:bodyPr rtlCol="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文字描述文案加入文字文字描述文文字文案字文字描述文案加入文</a:t>
              </a:r>
            </a:p>
          </p:txBody>
        </p:sp>
        <p:sp>
          <p:nvSpPr>
            <p:cNvPr id="42" name="TextBox 41"/>
            <p:cNvSpPr txBox="1"/>
            <p:nvPr/>
          </p:nvSpPr>
          <p:spPr>
            <a:xfrm>
              <a:off x="10671656" y="2853384"/>
              <a:ext cx="1097280" cy="365760"/>
            </a:xfrm>
            <a:prstGeom prst="rect">
              <a:avLst/>
            </a:prstGeom>
            <a:noFill/>
          </p:spPr>
          <p:txBody>
            <a:bodyPr rtlCol="0" wrap="none">
              <a:spAutoFit/>
            </a:bodyPr>
            <a:lstStyle/>
            <a:p>
              <a:r>
                <a:rPr altLang="en-US" b="1" lang="zh-CN" smtClean="0">
                  <a:solidFill>
                    <a:schemeClr val="bg1">
                      <a:lumMod val="50000"/>
                    </a:schemeClr>
                  </a:solidFill>
                </a:rPr>
                <a:t>加入标题</a:t>
              </a:r>
            </a:p>
          </p:txBody>
        </p:sp>
      </p:grpSp>
      <p:grpSp>
        <p:nvGrpSpPr>
          <p:cNvPr id="43" name="Group 27"/>
          <p:cNvGrpSpPr/>
          <p:nvPr/>
        </p:nvGrpSpPr>
        <p:grpSpPr>
          <a:xfrm flipH="1">
            <a:off x="8549726" y="4665739"/>
            <a:ext cx="3070021" cy="1384995"/>
            <a:chOff x="8716043" y="2853384"/>
            <a:chExt cx="3070021" cy="1384995"/>
          </a:xfrm>
        </p:grpSpPr>
        <p:sp>
          <p:nvSpPr>
            <p:cNvPr id="44" name="TextBox 43"/>
            <p:cNvSpPr txBox="1"/>
            <p:nvPr/>
          </p:nvSpPr>
          <p:spPr>
            <a:xfrm>
              <a:off x="8716042" y="3222715"/>
              <a:ext cx="3070021" cy="822960"/>
            </a:xfrm>
            <a:prstGeom prst="rect">
              <a:avLst/>
            </a:prstGeom>
            <a:noFill/>
          </p:spPr>
          <p:txBody>
            <a:bodyPr rtlCol="0"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文字描述文案加入文字文字描述文文字文案字文字描述文案加入文</a:t>
              </a:r>
            </a:p>
          </p:txBody>
        </p:sp>
        <p:sp>
          <p:nvSpPr>
            <p:cNvPr id="45" name="TextBox 44"/>
            <p:cNvSpPr txBox="1"/>
            <p:nvPr/>
          </p:nvSpPr>
          <p:spPr>
            <a:xfrm>
              <a:off x="10671656" y="2853384"/>
              <a:ext cx="1097280" cy="365760"/>
            </a:xfrm>
            <a:prstGeom prst="rect">
              <a:avLst/>
            </a:prstGeom>
            <a:noFill/>
          </p:spPr>
          <p:txBody>
            <a:bodyPr rtlCol="0" wrap="none">
              <a:spAutoFit/>
            </a:bodyPr>
            <a:lstStyle/>
            <a:p>
              <a:r>
                <a:rPr altLang="en-US" b="1" lang="zh-CN" smtClean="0">
                  <a:solidFill>
                    <a:schemeClr val="bg1">
                      <a:lumMod val="50000"/>
                    </a:schemeClr>
                  </a:solidFill>
                </a:rPr>
                <a:t>加入标题</a:t>
              </a:r>
            </a:p>
          </p:txBody>
        </p:sp>
      </p:grpSp>
    </p:spTree>
    <p:extLst>
      <p:ext uri="{BB962C8B-B14F-4D97-AF65-F5344CB8AC3E}">
        <p14:creationId val="86921242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id="12" nodeType="afterEffect" presetClass="entr" presetID="42" presetSubtype="0">
                                  <p:stCondLst>
                                    <p:cond delay="0"/>
                                  </p:stCondLst>
                                  <p:childTnLst>
                                    <p:set>
                                      <p:cBhvr>
                                        <p:cTn dur="1" fill="hold" id="13">
                                          <p:stCondLst>
                                            <p:cond delay="0"/>
                                          </p:stCondLst>
                                        </p:cTn>
                                        <p:tgtEl>
                                          <p:spTgt spid="28"/>
                                        </p:tgtEl>
                                        <p:attrNameLst>
                                          <p:attrName>style.visibility</p:attrName>
                                        </p:attrNameLst>
                                      </p:cBhvr>
                                      <p:to>
                                        <p:strVal val="visible"/>
                                      </p:to>
                                    </p:set>
                                    <p:animEffect filter="fade" transition="in">
                                      <p:cBhvr>
                                        <p:cTn dur="1000" id="14"/>
                                        <p:tgtEl>
                                          <p:spTgt spid="28"/>
                                        </p:tgtEl>
                                      </p:cBhvr>
                                    </p:animEffect>
                                    <p:anim calcmode="lin" valueType="num">
                                      <p:cBhvr>
                                        <p:cTn dur="1000" fill="hold" id="15"/>
                                        <p:tgtEl>
                                          <p:spTgt spid="28"/>
                                        </p:tgtEl>
                                        <p:attrNameLst>
                                          <p:attrName>ppt_x</p:attrName>
                                        </p:attrNameLst>
                                      </p:cBhvr>
                                      <p:tavLst>
                                        <p:tav tm="0">
                                          <p:val>
                                            <p:strVal val="#ppt_x"/>
                                          </p:val>
                                        </p:tav>
                                        <p:tav tm="100000">
                                          <p:val>
                                            <p:strVal val="#ppt_x"/>
                                          </p:val>
                                        </p:tav>
                                      </p:tavLst>
                                    </p:anim>
                                    <p:anim calcmode="lin" valueType="num">
                                      <p:cBhvr>
                                        <p:cTn dur="1000" fill="hold" id="16"/>
                                        <p:tgtEl>
                                          <p:spTgt spid="28"/>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2000"/>
                            </p:stCondLst>
                            <p:childTnLst>
                              <p:par>
                                <p:cTn fill="hold" id="18" nodeType="afterEffect" presetClass="entr" presetID="12" presetSubtype="2">
                                  <p:stCondLst>
                                    <p:cond delay="0"/>
                                  </p:stCondLst>
                                  <p:childTnLst>
                                    <p:set>
                                      <p:cBhvr>
                                        <p:cTn dur="1" fill="hold" id="19">
                                          <p:stCondLst>
                                            <p:cond delay="0"/>
                                          </p:stCondLst>
                                        </p:cTn>
                                        <p:tgtEl>
                                          <p:spTgt spid="34"/>
                                        </p:tgtEl>
                                        <p:attrNameLst>
                                          <p:attrName>style.visibility</p:attrName>
                                        </p:attrNameLst>
                                      </p:cBhvr>
                                      <p:to>
                                        <p:strVal val="visible"/>
                                      </p:to>
                                    </p:set>
                                    <p:anim calcmode="lin" valueType="num">
                                      <p:cBhvr additive="base">
                                        <p:cTn dur="500" id="20"/>
                                        <p:tgtEl>
                                          <p:spTgt spid="34"/>
                                        </p:tgtEl>
                                        <p:attrNameLst>
                                          <p:attrName>ppt_x</p:attrName>
                                        </p:attrNameLst>
                                      </p:cBhvr>
                                      <p:tavLst>
                                        <p:tav tm="0">
                                          <p:val>
                                            <p:strVal val="#ppt_x+#ppt_w*1.125000"/>
                                          </p:val>
                                        </p:tav>
                                        <p:tav tm="100000">
                                          <p:val>
                                            <p:strVal val="#ppt_x"/>
                                          </p:val>
                                        </p:tav>
                                      </p:tavLst>
                                    </p:anim>
                                    <p:animEffect filter="wipe(left)" transition="in">
                                      <p:cBhvr>
                                        <p:cTn dur="500" id="21"/>
                                        <p:tgtEl>
                                          <p:spTgt spid="34"/>
                                        </p:tgtEl>
                                      </p:cBhvr>
                                    </p:animEffect>
                                  </p:childTnLst>
                                </p:cTn>
                              </p:par>
                            </p:childTnLst>
                          </p:cTn>
                        </p:par>
                        <p:par>
                          <p:cTn fill="hold" id="22" nodeType="afterGroup">
                            <p:stCondLst>
                              <p:cond delay="2500"/>
                            </p:stCondLst>
                            <p:childTnLst>
                              <p:par>
                                <p:cTn fill="hold" id="23" nodeType="afterEffect" presetClass="entr" presetID="12" presetSubtype="2">
                                  <p:stCondLst>
                                    <p:cond delay="0"/>
                                  </p:stCondLst>
                                  <p:childTnLst>
                                    <p:set>
                                      <p:cBhvr>
                                        <p:cTn dur="1" fill="hold" id="24">
                                          <p:stCondLst>
                                            <p:cond delay="0"/>
                                          </p:stCondLst>
                                        </p:cTn>
                                        <p:tgtEl>
                                          <p:spTgt spid="37"/>
                                        </p:tgtEl>
                                        <p:attrNameLst>
                                          <p:attrName>style.visibility</p:attrName>
                                        </p:attrNameLst>
                                      </p:cBhvr>
                                      <p:to>
                                        <p:strVal val="visible"/>
                                      </p:to>
                                    </p:set>
                                    <p:anim calcmode="lin" valueType="num">
                                      <p:cBhvr additive="base">
                                        <p:cTn dur="500" id="25"/>
                                        <p:tgtEl>
                                          <p:spTgt spid="37"/>
                                        </p:tgtEl>
                                        <p:attrNameLst>
                                          <p:attrName>ppt_x</p:attrName>
                                        </p:attrNameLst>
                                      </p:cBhvr>
                                      <p:tavLst>
                                        <p:tav tm="0">
                                          <p:val>
                                            <p:strVal val="#ppt_x+#ppt_w*1.125000"/>
                                          </p:val>
                                        </p:tav>
                                        <p:tav tm="100000">
                                          <p:val>
                                            <p:strVal val="#ppt_x"/>
                                          </p:val>
                                        </p:tav>
                                      </p:tavLst>
                                    </p:anim>
                                    <p:animEffect filter="wipe(left)" transition="in">
                                      <p:cBhvr>
                                        <p:cTn dur="500" id="26"/>
                                        <p:tgtEl>
                                          <p:spTgt spid="37"/>
                                        </p:tgtEl>
                                      </p:cBhvr>
                                    </p:animEffect>
                                  </p:childTnLst>
                                </p:cTn>
                              </p:par>
                            </p:childTnLst>
                          </p:cTn>
                        </p:par>
                        <p:par>
                          <p:cTn fill="hold" id="27" nodeType="afterGroup">
                            <p:stCondLst>
                              <p:cond delay="3000"/>
                            </p:stCondLst>
                            <p:childTnLst>
                              <p:par>
                                <p:cTn fill="hold" id="28" nodeType="afterEffect" presetClass="entr" presetID="12" presetSubtype="2">
                                  <p:stCondLst>
                                    <p:cond delay="0"/>
                                  </p:stCondLst>
                                  <p:childTnLst>
                                    <p:set>
                                      <p:cBhvr>
                                        <p:cTn dur="1" fill="hold" id="29">
                                          <p:stCondLst>
                                            <p:cond delay="0"/>
                                          </p:stCondLst>
                                        </p:cTn>
                                        <p:tgtEl>
                                          <p:spTgt spid="40"/>
                                        </p:tgtEl>
                                        <p:attrNameLst>
                                          <p:attrName>style.visibility</p:attrName>
                                        </p:attrNameLst>
                                      </p:cBhvr>
                                      <p:to>
                                        <p:strVal val="visible"/>
                                      </p:to>
                                    </p:set>
                                    <p:anim calcmode="lin" valueType="num">
                                      <p:cBhvr additive="base">
                                        <p:cTn dur="500" id="30"/>
                                        <p:tgtEl>
                                          <p:spTgt spid="40"/>
                                        </p:tgtEl>
                                        <p:attrNameLst>
                                          <p:attrName>ppt_x</p:attrName>
                                        </p:attrNameLst>
                                      </p:cBhvr>
                                      <p:tavLst>
                                        <p:tav tm="0">
                                          <p:val>
                                            <p:strVal val="#ppt_x+#ppt_w*1.125000"/>
                                          </p:val>
                                        </p:tav>
                                        <p:tav tm="100000">
                                          <p:val>
                                            <p:strVal val="#ppt_x"/>
                                          </p:val>
                                        </p:tav>
                                      </p:tavLst>
                                    </p:anim>
                                    <p:animEffect filter="wipe(left)" transition="in">
                                      <p:cBhvr>
                                        <p:cTn dur="500" id="31"/>
                                        <p:tgtEl>
                                          <p:spTgt spid="40"/>
                                        </p:tgtEl>
                                      </p:cBhvr>
                                    </p:animEffect>
                                  </p:childTnLst>
                                </p:cTn>
                              </p:par>
                            </p:childTnLst>
                          </p:cTn>
                        </p:par>
                        <p:par>
                          <p:cTn fill="hold" id="32" nodeType="afterGroup">
                            <p:stCondLst>
                              <p:cond delay="3500"/>
                            </p:stCondLst>
                            <p:childTnLst>
                              <p:par>
                                <p:cTn fill="hold" id="33" nodeType="afterEffect" presetClass="entr" presetID="12" presetSubtype="2">
                                  <p:stCondLst>
                                    <p:cond delay="0"/>
                                  </p:stCondLst>
                                  <p:childTnLst>
                                    <p:set>
                                      <p:cBhvr>
                                        <p:cTn dur="1" fill="hold" id="34">
                                          <p:stCondLst>
                                            <p:cond delay="0"/>
                                          </p:stCondLst>
                                        </p:cTn>
                                        <p:tgtEl>
                                          <p:spTgt spid="43"/>
                                        </p:tgtEl>
                                        <p:attrNameLst>
                                          <p:attrName>style.visibility</p:attrName>
                                        </p:attrNameLst>
                                      </p:cBhvr>
                                      <p:to>
                                        <p:strVal val="visible"/>
                                      </p:to>
                                    </p:set>
                                    <p:anim calcmode="lin" valueType="num">
                                      <p:cBhvr additive="base">
                                        <p:cTn dur="500" id="35"/>
                                        <p:tgtEl>
                                          <p:spTgt spid="43"/>
                                        </p:tgtEl>
                                        <p:attrNameLst>
                                          <p:attrName>ppt_x</p:attrName>
                                        </p:attrNameLst>
                                      </p:cBhvr>
                                      <p:tavLst>
                                        <p:tav tm="0">
                                          <p:val>
                                            <p:strVal val="#ppt_x+#ppt_w*1.125000"/>
                                          </p:val>
                                        </p:tav>
                                        <p:tav tm="100000">
                                          <p:val>
                                            <p:strVal val="#ppt_x"/>
                                          </p:val>
                                        </p:tav>
                                      </p:tavLst>
                                    </p:anim>
                                    <p:animEffect filter="wipe(left)" transition="in">
                                      <p:cBhvr>
                                        <p:cTn dur="500" id="36"/>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18"/>
          <p:cNvSpPr/>
          <p:nvPr/>
        </p:nvSpPr>
        <p:spPr>
          <a:xfrm flipH="1">
            <a:off x="2870494" y="1857410"/>
            <a:ext cx="77394"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4108084" y="1844151"/>
            <a:ext cx="1318794"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4579697" y="2550304"/>
            <a:ext cx="1350032"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3" name="椭圆 12"/>
          <p:cNvSpPr/>
          <p:nvPr/>
        </p:nvSpPr>
        <p:spPr>
          <a:xfrm>
            <a:off x="5376722" y="1031507"/>
            <a:ext cx="1350032"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4" name="椭圆 13"/>
          <p:cNvSpPr/>
          <p:nvPr/>
        </p:nvSpPr>
        <p:spPr>
          <a:xfrm>
            <a:off x="6748624" y="1837300"/>
            <a:ext cx="1350032"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5" name="椭圆 14"/>
          <p:cNvSpPr/>
          <p:nvPr/>
        </p:nvSpPr>
        <p:spPr>
          <a:xfrm>
            <a:off x="7307488" y="1086063"/>
            <a:ext cx="232304"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212494" y="1261665"/>
            <a:ext cx="277108"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flipH="1">
            <a:off x="3387193" y="2395322"/>
            <a:ext cx="189470"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flipH="1">
            <a:off x="3176036" y="1281314"/>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H="1">
            <a:off x="3642221" y="3607857"/>
            <a:ext cx="189470"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flipH="1">
            <a:off x="2894610" y="3188976"/>
            <a:ext cx="77394"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flipH="1">
            <a:off x="8474876" y="2549186"/>
            <a:ext cx="189470" cy="18947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8404287" y="1401862"/>
            <a:ext cx="77394"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9069415" y="2318726"/>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flipH="1">
            <a:off x="8031195" y="3588147"/>
            <a:ext cx="189470" cy="18947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H="1">
            <a:off x="9048377" y="3285681"/>
            <a:ext cx="77394" cy="7739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5889491" y="2775329"/>
            <a:ext cx="1350032"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28" name="椭圆 27"/>
          <p:cNvSpPr/>
          <p:nvPr/>
        </p:nvSpPr>
        <p:spPr>
          <a:xfrm>
            <a:off x="4901123" y="1529599"/>
            <a:ext cx="2247442"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9600">
                <a:latin charset="-122" panose="020b0503020204020204" pitchFamily="34" typeface="微软雅黑"/>
                <a:ea charset="-122" panose="020b0503020204020204" pitchFamily="34" typeface="微软雅黑"/>
              </a:rPr>
              <a:t>C</a:t>
            </a:r>
          </a:p>
        </p:txBody>
      </p:sp>
      <p:grpSp>
        <p:nvGrpSpPr>
          <p:cNvPr id="34" name="组合 33"/>
          <p:cNvGrpSpPr/>
          <p:nvPr/>
        </p:nvGrpSpPr>
        <p:grpSpPr>
          <a:xfrm>
            <a:off x="2440516" y="5501013"/>
            <a:ext cx="7322890" cy="76200"/>
            <a:chOff x="2424953" y="1238297"/>
            <a:chExt cx="7322890" cy="76200"/>
          </a:xfrm>
        </p:grpSpPr>
        <p:sp>
          <p:nvSpPr>
            <p:cNvPr id="3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41" name="Rectangle 3"/>
          <p:cNvSpPr txBox="1">
            <a:spLocks noChangeArrowheads="1"/>
          </p:cNvSpPr>
          <p:nvPr/>
        </p:nvSpPr>
        <p:spPr bwMode="auto">
          <a:xfrm>
            <a:off x="1602847" y="4519339"/>
            <a:ext cx="8996438" cy="677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z="6000">
                <a:solidFill>
                  <a:srgbClr val="00C3D9"/>
                </a:solidFill>
                <a:latin charset="-122" panose="020b0503020204020204" pitchFamily="34" typeface="微软雅黑"/>
                <a:ea charset="-122" panose="020b0503020204020204" pitchFamily="34" typeface="微软雅黑"/>
              </a:rPr>
              <a:t>加入你的标题</a:t>
            </a:r>
          </a:p>
        </p:txBody>
      </p:sp>
    </p:spTree>
    <p:extLst>
      <p:ext uri="{BB962C8B-B14F-4D97-AF65-F5344CB8AC3E}">
        <p14:creationId val="352103192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1000" fill="hold" id="7"/>
                                        <p:tgtEl>
                                          <p:spTgt spid="19"/>
                                        </p:tgtEl>
                                        <p:attrNameLst>
                                          <p:attrName>ppt_w</p:attrName>
                                        </p:attrNameLst>
                                      </p:cBhvr>
                                      <p:tavLst>
                                        <p:tav tm="0">
                                          <p:val>
                                            <p:fltVal val="0"/>
                                          </p:val>
                                        </p:tav>
                                        <p:tav tm="100000">
                                          <p:val>
                                            <p:strVal val="#ppt_w"/>
                                          </p:val>
                                        </p:tav>
                                      </p:tavLst>
                                    </p:anim>
                                    <p:anim calcmode="lin" valueType="num">
                                      <p:cBhvr>
                                        <p:cTn dur="1000" fill="hold" id="8"/>
                                        <p:tgtEl>
                                          <p:spTgt spid="19"/>
                                        </p:tgtEl>
                                        <p:attrNameLst>
                                          <p:attrName>ppt_h</p:attrName>
                                        </p:attrNameLst>
                                      </p:cBhvr>
                                      <p:tavLst>
                                        <p:tav tm="0">
                                          <p:val>
                                            <p:fltVal val="0"/>
                                          </p:val>
                                        </p:tav>
                                        <p:tav tm="100000">
                                          <p:val>
                                            <p:strVal val="#ppt_h"/>
                                          </p:val>
                                        </p:tav>
                                      </p:tavLst>
                                    </p:anim>
                                    <p:animEffect filter="fade" transition="in">
                                      <p:cBhvr>
                                        <p:cTn dur="1000" id="9"/>
                                        <p:tgtEl>
                                          <p:spTgt spid="19"/>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2"/>
                                        </p:tgtEl>
                                        <p:attrNameLst>
                                          <p:attrName>style.visibility</p:attrName>
                                        </p:attrNameLst>
                                      </p:cBhvr>
                                      <p:to>
                                        <p:strVal val="visible"/>
                                      </p:to>
                                    </p:set>
                                    <p:anim calcmode="lin" valueType="num">
                                      <p:cBhvr>
                                        <p:cTn dur="1000" fill="hold" id="17"/>
                                        <p:tgtEl>
                                          <p:spTgt spid="12"/>
                                        </p:tgtEl>
                                        <p:attrNameLst>
                                          <p:attrName>ppt_w</p:attrName>
                                        </p:attrNameLst>
                                      </p:cBhvr>
                                      <p:tavLst>
                                        <p:tav tm="0">
                                          <p:val>
                                            <p:fltVal val="0"/>
                                          </p:val>
                                        </p:tav>
                                        <p:tav tm="100000">
                                          <p:val>
                                            <p:strVal val="#ppt_w"/>
                                          </p:val>
                                        </p:tav>
                                      </p:tavLst>
                                    </p:anim>
                                    <p:anim calcmode="lin" valueType="num">
                                      <p:cBhvr>
                                        <p:cTn dur="1000" fill="hold" id="18"/>
                                        <p:tgtEl>
                                          <p:spTgt spid="12"/>
                                        </p:tgtEl>
                                        <p:attrNameLst>
                                          <p:attrName>ppt_h</p:attrName>
                                        </p:attrNameLst>
                                      </p:cBhvr>
                                      <p:tavLst>
                                        <p:tav tm="0">
                                          <p:val>
                                            <p:fltVal val="0"/>
                                          </p:val>
                                        </p:tav>
                                        <p:tav tm="100000">
                                          <p:val>
                                            <p:strVal val="#ppt_h"/>
                                          </p:val>
                                        </p:tav>
                                      </p:tavLst>
                                    </p:anim>
                                    <p:animEffect filter="fade" transition="in">
                                      <p:cBhvr>
                                        <p:cTn dur="1000" id="19"/>
                                        <p:tgtEl>
                                          <p:spTgt spid="12"/>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3"/>
                                        </p:tgtEl>
                                        <p:attrNameLst>
                                          <p:attrName>style.visibility</p:attrName>
                                        </p:attrNameLst>
                                      </p:cBhvr>
                                      <p:to>
                                        <p:strVal val="visible"/>
                                      </p:to>
                                    </p:set>
                                    <p:anim calcmode="lin" valueType="num">
                                      <p:cBhvr>
                                        <p:cTn dur="1000" fill="hold" id="22"/>
                                        <p:tgtEl>
                                          <p:spTgt spid="13"/>
                                        </p:tgtEl>
                                        <p:attrNameLst>
                                          <p:attrName>ppt_w</p:attrName>
                                        </p:attrNameLst>
                                      </p:cBhvr>
                                      <p:tavLst>
                                        <p:tav tm="0">
                                          <p:val>
                                            <p:fltVal val="0"/>
                                          </p:val>
                                        </p:tav>
                                        <p:tav tm="100000">
                                          <p:val>
                                            <p:strVal val="#ppt_w"/>
                                          </p:val>
                                        </p:tav>
                                      </p:tavLst>
                                    </p:anim>
                                    <p:anim calcmode="lin" valueType="num">
                                      <p:cBhvr>
                                        <p:cTn dur="1000" fill="hold" id="23"/>
                                        <p:tgtEl>
                                          <p:spTgt spid="13"/>
                                        </p:tgtEl>
                                        <p:attrNameLst>
                                          <p:attrName>ppt_h</p:attrName>
                                        </p:attrNameLst>
                                      </p:cBhvr>
                                      <p:tavLst>
                                        <p:tav tm="0">
                                          <p:val>
                                            <p:fltVal val="0"/>
                                          </p:val>
                                        </p:tav>
                                        <p:tav tm="100000">
                                          <p:val>
                                            <p:strVal val="#ppt_h"/>
                                          </p:val>
                                        </p:tav>
                                      </p:tavLst>
                                    </p:anim>
                                    <p:animEffect filter="fade" transition="in">
                                      <p:cBhvr>
                                        <p:cTn dur="1000" id="24"/>
                                        <p:tgtEl>
                                          <p:spTgt spid="13"/>
                                        </p:tgtEl>
                                      </p:cBhvr>
                                    </p:animEffect>
                                  </p:childTnLst>
                                </p:cTn>
                              </p:par>
                              <p:par>
                                <p:cTn fill="hold" grpId="0" id="25" nodeType="withEffect" presetClass="entr" presetID="53" presetSubtype="0">
                                  <p:stCondLst>
                                    <p:cond delay="300"/>
                                  </p:stCondLst>
                                  <p:childTnLst>
                                    <p:set>
                                      <p:cBhvr>
                                        <p:cTn dur="1" fill="hold" id="26">
                                          <p:stCondLst>
                                            <p:cond delay="0"/>
                                          </p:stCondLst>
                                        </p:cTn>
                                        <p:tgtEl>
                                          <p:spTgt spid="14"/>
                                        </p:tgtEl>
                                        <p:attrNameLst>
                                          <p:attrName>style.visibility</p:attrName>
                                        </p:attrNameLst>
                                      </p:cBhvr>
                                      <p:to>
                                        <p:strVal val="visible"/>
                                      </p:to>
                                    </p:set>
                                    <p:anim calcmode="lin" valueType="num">
                                      <p:cBhvr>
                                        <p:cTn dur="1000" fill="hold" id="27"/>
                                        <p:tgtEl>
                                          <p:spTgt spid="14"/>
                                        </p:tgtEl>
                                        <p:attrNameLst>
                                          <p:attrName>ppt_w</p:attrName>
                                        </p:attrNameLst>
                                      </p:cBhvr>
                                      <p:tavLst>
                                        <p:tav tm="0">
                                          <p:val>
                                            <p:fltVal val="0"/>
                                          </p:val>
                                        </p:tav>
                                        <p:tav tm="100000">
                                          <p:val>
                                            <p:strVal val="#ppt_w"/>
                                          </p:val>
                                        </p:tav>
                                      </p:tavLst>
                                    </p:anim>
                                    <p:anim calcmode="lin" valueType="num">
                                      <p:cBhvr>
                                        <p:cTn dur="1000" fill="hold" id="28"/>
                                        <p:tgtEl>
                                          <p:spTgt spid="14"/>
                                        </p:tgtEl>
                                        <p:attrNameLst>
                                          <p:attrName>ppt_h</p:attrName>
                                        </p:attrNameLst>
                                      </p:cBhvr>
                                      <p:tavLst>
                                        <p:tav tm="0">
                                          <p:val>
                                            <p:fltVal val="0"/>
                                          </p:val>
                                        </p:tav>
                                        <p:tav tm="100000">
                                          <p:val>
                                            <p:strVal val="#ppt_h"/>
                                          </p:val>
                                        </p:tav>
                                      </p:tavLst>
                                    </p:anim>
                                    <p:animEffect filter="fade" transition="in">
                                      <p:cBhvr>
                                        <p:cTn dur="1000" id="29"/>
                                        <p:tgtEl>
                                          <p:spTgt spid="14"/>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15"/>
                                        </p:tgtEl>
                                        <p:attrNameLst>
                                          <p:attrName>style.visibility</p:attrName>
                                        </p:attrNameLst>
                                      </p:cBhvr>
                                      <p:to>
                                        <p:strVal val="visible"/>
                                      </p:to>
                                    </p:set>
                                    <p:anim calcmode="lin" valueType="num">
                                      <p:cBhvr>
                                        <p:cTn dur="1000" fill="hold" id="32"/>
                                        <p:tgtEl>
                                          <p:spTgt spid="15"/>
                                        </p:tgtEl>
                                        <p:attrNameLst>
                                          <p:attrName>ppt_w</p:attrName>
                                        </p:attrNameLst>
                                      </p:cBhvr>
                                      <p:tavLst>
                                        <p:tav tm="0">
                                          <p:val>
                                            <p:fltVal val="0"/>
                                          </p:val>
                                        </p:tav>
                                        <p:tav tm="100000">
                                          <p:val>
                                            <p:strVal val="#ppt_w"/>
                                          </p:val>
                                        </p:tav>
                                      </p:tavLst>
                                    </p:anim>
                                    <p:anim calcmode="lin" valueType="num">
                                      <p:cBhvr>
                                        <p:cTn dur="1000" fill="hold" id="33"/>
                                        <p:tgtEl>
                                          <p:spTgt spid="15"/>
                                        </p:tgtEl>
                                        <p:attrNameLst>
                                          <p:attrName>ppt_h</p:attrName>
                                        </p:attrNameLst>
                                      </p:cBhvr>
                                      <p:tavLst>
                                        <p:tav tm="0">
                                          <p:val>
                                            <p:fltVal val="0"/>
                                          </p:val>
                                        </p:tav>
                                        <p:tav tm="100000">
                                          <p:val>
                                            <p:strVal val="#ppt_h"/>
                                          </p:val>
                                        </p:tav>
                                      </p:tavLst>
                                    </p:anim>
                                    <p:animEffect filter="fade" transition="in">
                                      <p:cBhvr>
                                        <p:cTn dur="10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1000" fill="hold" id="37"/>
                                        <p:tgtEl>
                                          <p:spTgt spid="16"/>
                                        </p:tgtEl>
                                        <p:attrNameLst>
                                          <p:attrName>ppt_w</p:attrName>
                                        </p:attrNameLst>
                                      </p:cBhvr>
                                      <p:tavLst>
                                        <p:tav tm="0">
                                          <p:val>
                                            <p:fltVal val="0"/>
                                          </p:val>
                                        </p:tav>
                                        <p:tav tm="100000">
                                          <p:val>
                                            <p:strVal val="#ppt_w"/>
                                          </p:val>
                                        </p:tav>
                                      </p:tavLst>
                                    </p:anim>
                                    <p:anim calcmode="lin" valueType="num">
                                      <p:cBhvr>
                                        <p:cTn dur="1000" fill="hold" id="38"/>
                                        <p:tgtEl>
                                          <p:spTgt spid="16"/>
                                        </p:tgtEl>
                                        <p:attrNameLst>
                                          <p:attrName>ppt_h</p:attrName>
                                        </p:attrNameLst>
                                      </p:cBhvr>
                                      <p:tavLst>
                                        <p:tav tm="0">
                                          <p:val>
                                            <p:fltVal val="0"/>
                                          </p:val>
                                        </p:tav>
                                        <p:tav tm="100000">
                                          <p:val>
                                            <p:strVal val="#ppt_h"/>
                                          </p:val>
                                        </p:tav>
                                      </p:tavLst>
                                    </p:anim>
                                    <p:animEffect filter="fade" transition="in">
                                      <p:cBhvr>
                                        <p:cTn dur="1000" id="39"/>
                                        <p:tgtEl>
                                          <p:spTgt spid="16"/>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17"/>
                                        </p:tgtEl>
                                        <p:attrNameLst>
                                          <p:attrName>style.visibility</p:attrName>
                                        </p:attrNameLst>
                                      </p:cBhvr>
                                      <p:to>
                                        <p:strVal val="visible"/>
                                      </p:to>
                                    </p:set>
                                    <p:anim calcmode="lin" valueType="num">
                                      <p:cBhvr>
                                        <p:cTn dur="1000" fill="hold" id="42"/>
                                        <p:tgtEl>
                                          <p:spTgt spid="17"/>
                                        </p:tgtEl>
                                        <p:attrNameLst>
                                          <p:attrName>ppt_w</p:attrName>
                                        </p:attrNameLst>
                                      </p:cBhvr>
                                      <p:tavLst>
                                        <p:tav tm="0">
                                          <p:val>
                                            <p:fltVal val="0"/>
                                          </p:val>
                                        </p:tav>
                                        <p:tav tm="100000">
                                          <p:val>
                                            <p:strVal val="#ppt_w"/>
                                          </p:val>
                                        </p:tav>
                                      </p:tavLst>
                                    </p:anim>
                                    <p:anim calcmode="lin" valueType="num">
                                      <p:cBhvr>
                                        <p:cTn dur="1000" fill="hold" id="43"/>
                                        <p:tgtEl>
                                          <p:spTgt spid="17"/>
                                        </p:tgtEl>
                                        <p:attrNameLst>
                                          <p:attrName>ppt_h</p:attrName>
                                        </p:attrNameLst>
                                      </p:cBhvr>
                                      <p:tavLst>
                                        <p:tav tm="0">
                                          <p:val>
                                            <p:fltVal val="0"/>
                                          </p:val>
                                        </p:tav>
                                        <p:tav tm="100000">
                                          <p:val>
                                            <p:strVal val="#ppt_h"/>
                                          </p:val>
                                        </p:tav>
                                      </p:tavLst>
                                    </p:anim>
                                    <p:animEffect filter="fade" transition="in">
                                      <p:cBhvr>
                                        <p:cTn dur="1000" id="44"/>
                                        <p:tgtEl>
                                          <p:spTgt spid="17"/>
                                        </p:tgtEl>
                                      </p:cBhvr>
                                    </p:animEffect>
                                  </p:childTnLst>
                                </p:cTn>
                              </p:par>
                              <p:par>
                                <p:cTn fill="hold" grpId="0" id="45" nodeType="withEffect" presetClass="entr" presetID="53" presetSubtype="0">
                                  <p:stCondLst>
                                    <p:cond delay="300"/>
                                  </p:stCondLst>
                                  <p:childTnLst>
                                    <p:set>
                                      <p:cBhvr>
                                        <p:cTn dur="1" fill="hold" id="46">
                                          <p:stCondLst>
                                            <p:cond delay="0"/>
                                          </p:stCondLst>
                                        </p:cTn>
                                        <p:tgtEl>
                                          <p:spTgt spid="18"/>
                                        </p:tgtEl>
                                        <p:attrNameLst>
                                          <p:attrName>style.visibility</p:attrName>
                                        </p:attrNameLst>
                                      </p:cBhvr>
                                      <p:to>
                                        <p:strVal val="visible"/>
                                      </p:to>
                                    </p:set>
                                    <p:anim calcmode="lin" valueType="num">
                                      <p:cBhvr>
                                        <p:cTn dur="1000" fill="hold" id="47"/>
                                        <p:tgtEl>
                                          <p:spTgt spid="18"/>
                                        </p:tgtEl>
                                        <p:attrNameLst>
                                          <p:attrName>ppt_w</p:attrName>
                                        </p:attrNameLst>
                                      </p:cBhvr>
                                      <p:tavLst>
                                        <p:tav tm="0">
                                          <p:val>
                                            <p:fltVal val="0"/>
                                          </p:val>
                                        </p:tav>
                                        <p:tav tm="100000">
                                          <p:val>
                                            <p:strVal val="#ppt_w"/>
                                          </p:val>
                                        </p:tav>
                                      </p:tavLst>
                                    </p:anim>
                                    <p:anim calcmode="lin" valueType="num">
                                      <p:cBhvr>
                                        <p:cTn dur="1000" fill="hold" id="48"/>
                                        <p:tgtEl>
                                          <p:spTgt spid="18"/>
                                        </p:tgtEl>
                                        <p:attrNameLst>
                                          <p:attrName>ppt_h</p:attrName>
                                        </p:attrNameLst>
                                      </p:cBhvr>
                                      <p:tavLst>
                                        <p:tav tm="0">
                                          <p:val>
                                            <p:fltVal val="0"/>
                                          </p:val>
                                        </p:tav>
                                        <p:tav tm="100000">
                                          <p:val>
                                            <p:strVal val="#ppt_h"/>
                                          </p:val>
                                        </p:tav>
                                      </p:tavLst>
                                    </p:anim>
                                    <p:animEffect filter="fade" transition="in">
                                      <p:cBhvr>
                                        <p:cTn dur="1000" id="49"/>
                                        <p:tgtEl>
                                          <p:spTgt spid="18"/>
                                        </p:tgtEl>
                                      </p:cBhvr>
                                    </p:animEffect>
                                  </p:childTnLst>
                                </p:cTn>
                              </p:par>
                              <p:par>
                                <p:cTn fill="hold" grpId="0" id="50" nodeType="withEffect" presetClass="entr" presetID="53" presetSubtype="0">
                                  <p:stCondLst>
                                    <p:cond delay="100"/>
                                  </p:stCondLst>
                                  <p:childTnLst>
                                    <p:set>
                                      <p:cBhvr>
                                        <p:cTn dur="1" fill="hold" id="51">
                                          <p:stCondLst>
                                            <p:cond delay="0"/>
                                          </p:stCondLst>
                                        </p:cTn>
                                        <p:tgtEl>
                                          <p:spTgt spid="20"/>
                                        </p:tgtEl>
                                        <p:attrNameLst>
                                          <p:attrName>style.visibility</p:attrName>
                                        </p:attrNameLst>
                                      </p:cBhvr>
                                      <p:to>
                                        <p:strVal val="visible"/>
                                      </p:to>
                                    </p:set>
                                    <p:anim calcmode="lin" valueType="num">
                                      <p:cBhvr>
                                        <p:cTn dur="1000" fill="hold" id="52"/>
                                        <p:tgtEl>
                                          <p:spTgt spid="20"/>
                                        </p:tgtEl>
                                        <p:attrNameLst>
                                          <p:attrName>ppt_w</p:attrName>
                                        </p:attrNameLst>
                                      </p:cBhvr>
                                      <p:tavLst>
                                        <p:tav tm="0">
                                          <p:val>
                                            <p:fltVal val="0"/>
                                          </p:val>
                                        </p:tav>
                                        <p:tav tm="100000">
                                          <p:val>
                                            <p:strVal val="#ppt_w"/>
                                          </p:val>
                                        </p:tav>
                                      </p:tavLst>
                                    </p:anim>
                                    <p:anim calcmode="lin" valueType="num">
                                      <p:cBhvr>
                                        <p:cTn dur="1000" fill="hold" id="53"/>
                                        <p:tgtEl>
                                          <p:spTgt spid="20"/>
                                        </p:tgtEl>
                                        <p:attrNameLst>
                                          <p:attrName>ppt_h</p:attrName>
                                        </p:attrNameLst>
                                      </p:cBhvr>
                                      <p:tavLst>
                                        <p:tav tm="0">
                                          <p:val>
                                            <p:fltVal val="0"/>
                                          </p:val>
                                        </p:tav>
                                        <p:tav tm="100000">
                                          <p:val>
                                            <p:strVal val="#ppt_h"/>
                                          </p:val>
                                        </p:tav>
                                      </p:tavLst>
                                    </p:anim>
                                    <p:animEffect filter="fade" transition="in">
                                      <p:cBhvr>
                                        <p:cTn dur="1000" id="54"/>
                                        <p:tgtEl>
                                          <p:spTgt spid="20"/>
                                        </p:tgtEl>
                                      </p:cBhvr>
                                    </p:animEffect>
                                  </p:childTnLst>
                                </p:cTn>
                              </p:par>
                              <p:par>
                                <p:cTn fill="hold" grpId="0" id="55" nodeType="withEffect" presetClass="entr" presetID="53" presetSubtype="0">
                                  <p:stCondLst>
                                    <p:cond delay="200"/>
                                  </p:stCondLst>
                                  <p:childTnLst>
                                    <p:set>
                                      <p:cBhvr>
                                        <p:cTn dur="1" fill="hold" id="56">
                                          <p:stCondLst>
                                            <p:cond delay="0"/>
                                          </p:stCondLst>
                                        </p:cTn>
                                        <p:tgtEl>
                                          <p:spTgt spid="21"/>
                                        </p:tgtEl>
                                        <p:attrNameLst>
                                          <p:attrName>style.visibility</p:attrName>
                                        </p:attrNameLst>
                                      </p:cBhvr>
                                      <p:to>
                                        <p:strVal val="visible"/>
                                      </p:to>
                                    </p:set>
                                    <p:anim calcmode="lin" valueType="num">
                                      <p:cBhvr>
                                        <p:cTn dur="1000" fill="hold" id="57"/>
                                        <p:tgtEl>
                                          <p:spTgt spid="21"/>
                                        </p:tgtEl>
                                        <p:attrNameLst>
                                          <p:attrName>ppt_w</p:attrName>
                                        </p:attrNameLst>
                                      </p:cBhvr>
                                      <p:tavLst>
                                        <p:tav tm="0">
                                          <p:val>
                                            <p:fltVal val="0"/>
                                          </p:val>
                                        </p:tav>
                                        <p:tav tm="100000">
                                          <p:val>
                                            <p:strVal val="#ppt_w"/>
                                          </p:val>
                                        </p:tav>
                                      </p:tavLst>
                                    </p:anim>
                                    <p:anim calcmode="lin" valueType="num">
                                      <p:cBhvr>
                                        <p:cTn dur="1000" fill="hold" id="58"/>
                                        <p:tgtEl>
                                          <p:spTgt spid="21"/>
                                        </p:tgtEl>
                                        <p:attrNameLst>
                                          <p:attrName>ppt_h</p:attrName>
                                        </p:attrNameLst>
                                      </p:cBhvr>
                                      <p:tavLst>
                                        <p:tav tm="0">
                                          <p:val>
                                            <p:fltVal val="0"/>
                                          </p:val>
                                        </p:tav>
                                        <p:tav tm="100000">
                                          <p:val>
                                            <p:strVal val="#ppt_h"/>
                                          </p:val>
                                        </p:tav>
                                      </p:tavLst>
                                    </p:anim>
                                    <p:animEffect filter="fade" transition="in">
                                      <p:cBhvr>
                                        <p:cTn dur="1000" id="59"/>
                                        <p:tgtEl>
                                          <p:spTgt spid="21"/>
                                        </p:tgtEl>
                                      </p:cBhvr>
                                    </p:animEffect>
                                  </p:childTnLst>
                                </p:cTn>
                              </p:par>
                              <p:par>
                                <p:cTn fill="hold" grpId="0" id="60" nodeType="withEffect" presetClass="entr" presetID="53" presetSubtype="0">
                                  <p:stCondLst>
                                    <p:cond delay="300"/>
                                  </p:stCondLst>
                                  <p:childTnLst>
                                    <p:set>
                                      <p:cBhvr>
                                        <p:cTn dur="1" fill="hold" id="61">
                                          <p:stCondLst>
                                            <p:cond delay="0"/>
                                          </p:stCondLst>
                                        </p:cTn>
                                        <p:tgtEl>
                                          <p:spTgt spid="22"/>
                                        </p:tgtEl>
                                        <p:attrNameLst>
                                          <p:attrName>style.visibility</p:attrName>
                                        </p:attrNameLst>
                                      </p:cBhvr>
                                      <p:to>
                                        <p:strVal val="visible"/>
                                      </p:to>
                                    </p:set>
                                    <p:anim calcmode="lin" valueType="num">
                                      <p:cBhvr>
                                        <p:cTn dur="1000" fill="hold" id="62"/>
                                        <p:tgtEl>
                                          <p:spTgt spid="22"/>
                                        </p:tgtEl>
                                        <p:attrNameLst>
                                          <p:attrName>ppt_w</p:attrName>
                                        </p:attrNameLst>
                                      </p:cBhvr>
                                      <p:tavLst>
                                        <p:tav tm="0">
                                          <p:val>
                                            <p:fltVal val="0"/>
                                          </p:val>
                                        </p:tav>
                                        <p:tav tm="100000">
                                          <p:val>
                                            <p:strVal val="#ppt_w"/>
                                          </p:val>
                                        </p:tav>
                                      </p:tavLst>
                                    </p:anim>
                                    <p:anim calcmode="lin" valueType="num">
                                      <p:cBhvr>
                                        <p:cTn dur="1000" fill="hold" id="63"/>
                                        <p:tgtEl>
                                          <p:spTgt spid="22"/>
                                        </p:tgtEl>
                                        <p:attrNameLst>
                                          <p:attrName>ppt_h</p:attrName>
                                        </p:attrNameLst>
                                      </p:cBhvr>
                                      <p:tavLst>
                                        <p:tav tm="0">
                                          <p:val>
                                            <p:fltVal val="0"/>
                                          </p:val>
                                        </p:tav>
                                        <p:tav tm="100000">
                                          <p:val>
                                            <p:strVal val="#ppt_h"/>
                                          </p:val>
                                        </p:tav>
                                      </p:tavLst>
                                    </p:anim>
                                    <p:animEffect filter="fade" transition="in">
                                      <p:cBhvr>
                                        <p:cTn dur="1000" id="64"/>
                                        <p:tgtEl>
                                          <p:spTgt spid="22"/>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3"/>
                                        </p:tgtEl>
                                        <p:attrNameLst>
                                          <p:attrName>style.visibility</p:attrName>
                                        </p:attrNameLst>
                                      </p:cBhvr>
                                      <p:to>
                                        <p:strVal val="visible"/>
                                      </p:to>
                                    </p:set>
                                    <p:anim calcmode="lin" valueType="num">
                                      <p:cBhvr>
                                        <p:cTn dur="1000" fill="hold" id="67"/>
                                        <p:tgtEl>
                                          <p:spTgt spid="23"/>
                                        </p:tgtEl>
                                        <p:attrNameLst>
                                          <p:attrName>ppt_w</p:attrName>
                                        </p:attrNameLst>
                                      </p:cBhvr>
                                      <p:tavLst>
                                        <p:tav tm="0">
                                          <p:val>
                                            <p:fltVal val="0"/>
                                          </p:val>
                                        </p:tav>
                                        <p:tav tm="100000">
                                          <p:val>
                                            <p:strVal val="#ppt_w"/>
                                          </p:val>
                                        </p:tav>
                                      </p:tavLst>
                                    </p:anim>
                                    <p:anim calcmode="lin" valueType="num">
                                      <p:cBhvr>
                                        <p:cTn dur="1000" fill="hold" id="68"/>
                                        <p:tgtEl>
                                          <p:spTgt spid="23"/>
                                        </p:tgtEl>
                                        <p:attrNameLst>
                                          <p:attrName>ppt_h</p:attrName>
                                        </p:attrNameLst>
                                      </p:cBhvr>
                                      <p:tavLst>
                                        <p:tav tm="0">
                                          <p:val>
                                            <p:fltVal val="0"/>
                                          </p:val>
                                        </p:tav>
                                        <p:tav tm="100000">
                                          <p:val>
                                            <p:strVal val="#ppt_h"/>
                                          </p:val>
                                        </p:tav>
                                      </p:tavLst>
                                    </p:anim>
                                    <p:animEffect filter="fade" transition="in">
                                      <p:cBhvr>
                                        <p:cTn dur="1000" id="69"/>
                                        <p:tgtEl>
                                          <p:spTgt spid="23"/>
                                        </p:tgtEl>
                                      </p:cBhvr>
                                    </p:animEffect>
                                  </p:childTnLst>
                                </p:cTn>
                              </p:par>
                              <p:par>
                                <p:cTn fill="hold" grpId="0" id="70" nodeType="withEffect" presetClass="entr" presetID="53" presetSubtype="0">
                                  <p:stCondLst>
                                    <p:cond delay="400"/>
                                  </p:stCondLst>
                                  <p:childTnLst>
                                    <p:set>
                                      <p:cBhvr>
                                        <p:cTn dur="1" fill="hold" id="71">
                                          <p:stCondLst>
                                            <p:cond delay="0"/>
                                          </p:stCondLst>
                                        </p:cTn>
                                        <p:tgtEl>
                                          <p:spTgt spid="24"/>
                                        </p:tgtEl>
                                        <p:attrNameLst>
                                          <p:attrName>style.visibility</p:attrName>
                                        </p:attrNameLst>
                                      </p:cBhvr>
                                      <p:to>
                                        <p:strVal val="visible"/>
                                      </p:to>
                                    </p:set>
                                    <p:anim calcmode="lin" valueType="num">
                                      <p:cBhvr>
                                        <p:cTn dur="1000" fill="hold" id="72"/>
                                        <p:tgtEl>
                                          <p:spTgt spid="24"/>
                                        </p:tgtEl>
                                        <p:attrNameLst>
                                          <p:attrName>ppt_w</p:attrName>
                                        </p:attrNameLst>
                                      </p:cBhvr>
                                      <p:tavLst>
                                        <p:tav tm="0">
                                          <p:val>
                                            <p:fltVal val="0"/>
                                          </p:val>
                                        </p:tav>
                                        <p:tav tm="100000">
                                          <p:val>
                                            <p:strVal val="#ppt_w"/>
                                          </p:val>
                                        </p:tav>
                                      </p:tavLst>
                                    </p:anim>
                                    <p:anim calcmode="lin" valueType="num">
                                      <p:cBhvr>
                                        <p:cTn dur="1000" fill="hold" id="73"/>
                                        <p:tgtEl>
                                          <p:spTgt spid="24"/>
                                        </p:tgtEl>
                                        <p:attrNameLst>
                                          <p:attrName>ppt_h</p:attrName>
                                        </p:attrNameLst>
                                      </p:cBhvr>
                                      <p:tavLst>
                                        <p:tav tm="0">
                                          <p:val>
                                            <p:fltVal val="0"/>
                                          </p:val>
                                        </p:tav>
                                        <p:tav tm="100000">
                                          <p:val>
                                            <p:strVal val="#ppt_h"/>
                                          </p:val>
                                        </p:tav>
                                      </p:tavLst>
                                    </p:anim>
                                    <p:animEffect filter="fade" transition="in">
                                      <p:cBhvr>
                                        <p:cTn dur="1000" id="74"/>
                                        <p:tgtEl>
                                          <p:spTgt spid="24"/>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25"/>
                                        </p:tgtEl>
                                        <p:attrNameLst>
                                          <p:attrName>style.visibility</p:attrName>
                                        </p:attrNameLst>
                                      </p:cBhvr>
                                      <p:to>
                                        <p:strVal val="visible"/>
                                      </p:to>
                                    </p:set>
                                    <p:anim calcmode="lin" valueType="num">
                                      <p:cBhvr>
                                        <p:cTn dur="1000" fill="hold" id="77"/>
                                        <p:tgtEl>
                                          <p:spTgt spid="25"/>
                                        </p:tgtEl>
                                        <p:attrNameLst>
                                          <p:attrName>ppt_w</p:attrName>
                                        </p:attrNameLst>
                                      </p:cBhvr>
                                      <p:tavLst>
                                        <p:tav tm="0">
                                          <p:val>
                                            <p:fltVal val="0"/>
                                          </p:val>
                                        </p:tav>
                                        <p:tav tm="100000">
                                          <p:val>
                                            <p:strVal val="#ppt_w"/>
                                          </p:val>
                                        </p:tav>
                                      </p:tavLst>
                                    </p:anim>
                                    <p:anim calcmode="lin" valueType="num">
                                      <p:cBhvr>
                                        <p:cTn dur="1000" fill="hold" id="78"/>
                                        <p:tgtEl>
                                          <p:spTgt spid="25"/>
                                        </p:tgtEl>
                                        <p:attrNameLst>
                                          <p:attrName>ppt_h</p:attrName>
                                        </p:attrNameLst>
                                      </p:cBhvr>
                                      <p:tavLst>
                                        <p:tav tm="0">
                                          <p:val>
                                            <p:fltVal val="0"/>
                                          </p:val>
                                        </p:tav>
                                        <p:tav tm="100000">
                                          <p:val>
                                            <p:strVal val="#ppt_h"/>
                                          </p:val>
                                        </p:tav>
                                      </p:tavLst>
                                    </p:anim>
                                    <p:animEffect filter="fade" transition="in">
                                      <p:cBhvr>
                                        <p:cTn dur="1000" id="79"/>
                                        <p:tgtEl>
                                          <p:spTgt spid="25"/>
                                        </p:tgtEl>
                                      </p:cBhvr>
                                    </p:animEffect>
                                  </p:childTnLst>
                                </p:cTn>
                              </p:par>
                              <p:par>
                                <p:cTn fill="hold" grpId="0" id="80" nodeType="withEffect" presetClass="entr" presetID="53" presetSubtype="0">
                                  <p:stCondLst>
                                    <p:cond delay="100"/>
                                  </p:stCondLst>
                                  <p:childTnLst>
                                    <p:set>
                                      <p:cBhvr>
                                        <p:cTn dur="1" fill="hold" id="81">
                                          <p:stCondLst>
                                            <p:cond delay="0"/>
                                          </p:stCondLst>
                                        </p:cTn>
                                        <p:tgtEl>
                                          <p:spTgt spid="26"/>
                                        </p:tgtEl>
                                        <p:attrNameLst>
                                          <p:attrName>style.visibility</p:attrName>
                                        </p:attrNameLst>
                                      </p:cBhvr>
                                      <p:to>
                                        <p:strVal val="visible"/>
                                      </p:to>
                                    </p:set>
                                    <p:anim calcmode="lin" valueType="num">
                                      <p:cBhvr>
                                        <p:cTn dur="1000" fill="hold" id="82"/>
                                        <p:tgtEl>
                                          <p:spTgt spid="26"/>
                                        </p:tgtEl>
                                        <p:attrNameLst>
                                          <p:attrName>ppt_w</p:attrName>
                                        </p:attrNameLst>
                                      </p:cBhvr>
                                      <p:tavLst>
                                        <p:tav tm="0">
                                          <p:val>
                                            <p:fltVal val="0"/>
                                          </p:val>
                                        </p:tav>
                                        <p:tav tm="100000">
                                          <p:val>
                                            <p:strVal val="#ppt_w"/>
                                          </p:val>
                                        </p:tav>
                                      </p:tavLst>
                                    </p:anim>
                                    <p:anim calcmode="lin" valueType="num">
                                      <p:cBhvr>
                                        <p:cTn dur="1000" fill="hold" id="83"/>
                                        <p:tgtEl>
                                          <p:spTgt spid="26"/>
                                        </p:tgtEl>
                                        <p:attrNameLst>
                                          <p:attrName>ppt_h</p:attrName>
                                        </p:attrNameLst>
                                      </p:cBhvr>
                                      <p:tavLst>
                                        <p:tav tm="0">
                                          <p:val>
                                            <p:fltVal val="0"/>
                                          </p:val>
                                        </p:tav>
                                        <p:tav tm="100000">
                                          <p:val>
                                            <p:strVal val="#ppt_h"/>
                                          </p:val>
                                        </p:tav>
                                      </p:tavLst>
                                    </p:anim>
                                    <p:animEffect filter="fade" transition="in">
                                      <p:cBhvr>
                                        <p:cTn dur="1000" id="84"/>
                                        <p:tgtEl>
                                          <p:spTgt spid="26"/>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27"/>
                                        </p:tgtEl>
                                        <p:attrNameLst>
                                          <p:attrName>style.visibility</p:attrName>
                                        </p:attrNameLst>
                                      </p:cBhvr>
                                      <p:to>
                                        <p:strVal val="visible"/>
                                      </p:to>
                                    </p:set>
                                    <p:anim calcmode="lin" valueType="num">
                                      <p:cBhvr>
                                        <p:cTn dur="1000" fill="hold" id="87"/>
                                        <p:tgtEl>
                                          <p:spTgt spid="27"/>
                                        </p:tgtEl>
                                        <p:attrNameLst>
                                          <p:attrName>ppt_w</p:attrName>
                                        </p:attrNameLst>
                                      </p:cBhvr>
                                      <p:tavLst>
                                        <p:tav tm="0">
                                          <p:val>
                                            <p:fltVal val="0"/>
                                          </p:val>
                                        </p:tav>
                                        <p:tav tm="100000">
                                          <p:val>
                                            <p:strVal val="#ppt_w"/>
                                          </p:val>
                                        </p:tav>
                                      </p:tavLst>
                                    </p:anim>
                                    <p:anim calcmode="lin" valueType="num">
                                      <p:cBhvr>
                                        <p:cTn dur="1000" fill="hold" id="88"/>
                                        <p:tgtEl>
                                          <p:spTgt spid="27"/>
                                        </p:tgtEl>
                                        <p:attrNameLst>
                                          <p:attrName>ppt_h</p:attrName>
                                        </p:attrNameLst>
                                      </p:cBhvr>
                                      <p:tavLst>
                                        <p:tav tm="0">
                                          <p:val>
                                            <p:fltVal val="0"/>
                                          </p:val>
                                        </p:tav>
                                        <p:tav tm="100000">
                                          <p:val>
                                            <p:strVal val="#ppt_h"/>
                                          </p:val>
                                        </p:tav>
                                      </p:tavLst>
                                    </p:anim>
                                    <p:animEffect filter="fade" transition="in">
                                      <p:cBhvr>
                                        <p:cTn dur="1000" id="89"/>
                                        <p:tgtEl>
                                          <p:spTgt spid="27"/>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28"/>
                                        </p:tgtEl>
                                        <p:attrNameLst>
                                          <p:attrName>style.visibility</p:attrName>
                                        </p:attrNameLst>
                                      </p:cBhvr>
                                      <p:to>
                                        <p:strVal val="visible"/>
                                      </p:to>
                                    </p:set>
                                    <p:anim calcmode="lin" valueType="num">
                                      <p:cBhvr>
                                        <p:cTn dur="1000" fill="hold" id="92"/>
                                        <p:tgtEl>
                                          <p:spTgt spid="28"/>
                                        </p:tgtEl>
                                        <p:attrNameLst>
                                          <p:attrName>ppt_w</p:attrName>
                                        </p:attrNameLst>
                                      </p:cBhvr>
                                      <p:tavLst>
                                        <p:tav tm="0">
                                          <p:val>
                                            <p:fltVal val="0"/>
                                          </p:val>
                                        </p:tav>
                                        <p:tav tm="100000">
                                          <p:val>
                                            <p:strVal val="#ppt_w"/>
                                          </p:val>
                                        </p:tav>
                                      </p:tavLst>
                                    </p:anim>
                                    <p:anim calcmode="lin" valueType="num">
                                      <p:cBhvr>
                                        <p:cTn dur="1000" fill="hold" id="93"/>
                                        <p:tgtEl>
                                          <p:spTgt spid="28"/>
                                        </p:tgtEl>
                                        <p:attrNameLst>
                                          <p:attrName>ppt_h</p:attrName>
                                        </p:attrNameLst>
                                      </p:cBhvr>
                                      <p:tavLst>
                                        <p:tav tm="0">
                                          <p:val>
                                            <p:fltVal val="0"/>
                                          </p:val>
                                        </p:tav>
                                        <p:tav tm="100000">
                                          <p:val>
                                            <p:strVal val="#ppt_h"/>
                                          </p:val>
                                        </p:tav>
                                      </p:tavLst>
                                    </p:anim>
                                    <p:animEffect filter="fade" transition="in">
                                      <p:cBhvr>
                                        <p:cTn dur="1000" id="94"/>
                                        <p:tgtEl>
                                          <p:spTgt spid="28"/>
                                        </p:tgtEl>
                                      </p:cBhvr>
                                    </p:animEffect>
                                  </p:childTnLst>
                                </p:cTn>
                              </p:par>
                            </p:childTnLst>
                          </p:cTn>
                        </p:par>
                        <p:par>
                          <p:cTn fill="hold" id="95" nodeType="afterGroup">
                            <p:stCondLst>
                              <p:cond delay="1400"/>
                            </p:stCondLst>
                            <p:childTnLst>
                              <p:par>
                                <p:cTn fill="hold" grpId="0" id="96" nodeType="afterEffect" presetClass="entr" presetID="56" presetSubtype="0">
                                  <p:stCondLst>
                                    <p:cond delay="0"/>
                                  </p:stCondLst>
                                  <p:iterate type="lt">
                                    <p:tmPct val="10000"/>
                                  </p:iterate>
                                  <p:childTnLst>
                                    <p:set>
                                      <p:cBhvr>
                                        <p:cTn dur="1" fill="hold" id="97">
                                          <p:stCondLst>
                                            <p:cond delay="0"/>
                                          </p:stCondLst>
                                        </p:cTn>
                                        <p:tgtEl>
                                          <p:spTgt spid="41"/>
                                        </p:tgtEl>
                                        <p:attrNameLst>
                                          <p:attrName>style.visibility</p:attrName>
                                        </p:attrNameLst>
                                      </p:cBhvr>
                                      <p:to>
                                        <p:strVal val="visible"/>
                                      </p:to>
                                    </p:set>
                                    <p:anim by="(-#ppt_w*2)" calcmode="lin" valueType="num">
                                      <p:cBhvr rctx="PPT">
                                        <p:cTn autoRev="1" dur="500" fill="hold" id="98">
                                          <p:stCondLst>
                                            <p:cond delay="0"/>
                                          </p:stCondLst>
                                        </p:cTn>
                                        <p:tgtEl>
                                          <p:spTgt spid="41"/>
                                        </p:tgtEl>
                                        <p:attrNameLst>
                                          <p:attrName>ppt_w</p:attrName>
                                        </p:attrNameLst>
                                      </p:cBhvr>
                                    </p:anim>
                                    <p:anim by="(#ppt_w*0.50)" calcmode="lin" valueType="num">
                                      <p:cBhvr>
                                        <p:cTn autoRev="1" decel="50000" dur="500" fill="hold" id="99">
                                          <p:stCondLst>
                                            <p:cond delay="0"/>
                                          </p:stCondLst>
                                        </p:cTn>
                                        <p:tgtEl>
                                          <p:spTgt spid="41"/>
                                        </p:tgtEl>
                                        <p:attrNameLst>
                                          <p:attrName>ppt_x</p:attrName>
                                        </p:attrNameLst>
                                      </p:cBhvr>
                                    </p:anim>
                                    <p:anim calcmode="lin" from="(-#ppt_h/2)" to="(#ppt_y)" valueType="num">
                                      <p:cBhvr>
                                        <p:cTn dur="1000" fill="hold" id="100">
                                          <p:stCondLst>
                                            <p:cond delay="0"/>
                                          </p:stCondLst>
                                        </p:cTn>
                                        <p:tgtEl>
                                          <p:spTgt spid="41"/>
                                        </p:tgtEl>
                                        <p:attrNameLst>
                                          <p:attrName>ppt_y</p:attrName>
                                        </p:attrNameLst>
                                      </p:cBhvr>
                                    </p:anim>
                                    <p:animRot by="21600000">
                                      <p:cBhvr>
                                        <p:cTn dur="1000" fill="hold" id="101">
                                          <p:stCondLst>
                                            <p:cond delay="0"/>
                                          </p:stCondLst>
                                        </p:cTn>
                                        <p:tgtEl>
                                          <p:spTgt spid="41"/>
                                        </p:tgtEl>
                                        <p:attrNameLst>
                                          <p:attrName>r</p:attrName>
                                        </p:attrNameLst>
                                      </p:cBhvr>
                                    </p:animRot>
                                  </p:childTnLst>
                                </p:cTn>
                              </p:par>
                              <p:par>
                                <p:cTn fill="hold" id="102" nodeType="withEffect" presetClass="entr" presetID="22" presetSubtype="8">
                                  <p:stCondLst>
                                    <p:cond delay="250"/>
                                  </p:stCondLst>
                                  <p:childTnLst>
                                    <p:set>
                                      <p:cBhvr>
                                        <p:cTn dur="1" fill="hold" id="103">
                                          <p:stCondLst>
                                            <p:cond delay="0"/>
                                          </p:stCondLst>
                                        </p:cTn>
                                        <p:tgtEl>
                                          <p:spTgt spid="34"/>
                                        </p:tgtEl>
                                        <p:attrNameLst>
                                          <p:attrName>style.visibility</p:attrName>
                                        </p:attrNameLst>
                                      </p:cBhvr>
                                      <p:to>
                                        <p:strVal val="visible"/>
                                      </p:to>
                                    </p:set>
                                    <p:animEffect filter="wipe(left)" transition="in">
                                      <p:cBhvr>
                                        <p:cTn dur="1000" id="104"/>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11"/>
      <p:bldP grpId="0" spid="12"/>
      <p:bldP grpId="0" spid="13"/>
      <p:bldP grpId="0" spid="14"/>
      <p:bldP grpId="0" spid="15"/>
      <p:bldP grpId="0" spid="16"/>
      <p:bldP grpId="0" spid="17"/>
      <p:bldP grpId="0" spid="18"/>
      <p:bldP grpId="0" spid="20"/>
      <p:bldP grpId="0" spid="21"/>
      <p:bldP grpId="0" spid="22"/>
      <p:bldP grpId="0" spid="23"/>
      <p:bldP grpId="0" spid="24"/>
      <p:bldP grpId="0" spid="25"/>
      <p:bldP grpId="0" spid="26"/>
      <p:bldP grpId="0" spid="27"/>
      <p:bldP grpId="0" spid="28"/>
      <p:bldP grpId="0" spid="4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1</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pic>
        <p:nvPicPr>
          <p:cNvPr descr="C:\Users\jsj\Desktop\213291_012113275_2.jpg" id="31" name="Picture 2"/>
          <p:cNvPicPr>
            <a:picLocks noChangeArrowheads="1" noChangeAspect="1"/>
          </p:cNvPicPr>
          <p:nvPr/>
        </p:nvPicPr>
        <p:blipFill>
          <a:blip r:embed="rId3">
            <a:extLst>
              <a:ext uri="{BEBA8EAE-BF5A-486C-A8C5-ECC9F3942E4B}">
                <a14:imgProps>
                  <a14:imgLayer xmlns:d3p1="http://schemas.openxmlformats.org/officeDocument/2006/relationships" d3p1:embed="">
                    <a14:imgEffect>
                      <a14:artisticBlur/>
                    </a14:imgEffect>
                  </a14:imgLayer>
                </a14:imgProps>
              </a:ext>
              <a:ext uri="{28A0092B-C50C-407E-A947-70E740481C1C}">
                <a14:useLocalDpi val="0"/>
              </a:ext>
            </a:extLst>
          </a:blip>
          <a:srcRect b="19116" r="5624"/>
          <a:stretch>
            <a:fillRect/>
          </a:stretch>
        </p:blipFill>
        <p:spPr bwMode="auto">
          <a:xfrm>
            <a:off x="1488115" y="2208360"/>
            <a:ext cx="3619564" cy="2481884"/>
          </a:xfrm>
          <a:prstGeom prst="rect">
            <a:avLst/>
          </a:prstGeom>
          <a:noFill/>
          <a:extLst>
            <a:ext uri="{909E8E84-426E-40DD-AFC4-6F175D3DCCD1}">
              <a14:hiddenFill>
                <a:solidFill>
                  <a:srgbClr val="FFFFFF"/>
                </a:solidFill>
              </a14:hiddenFill>
            </a:ext>
          </a:extLst>
        </p:spPr>
      </p:pic>
      <p:sp>
        <p:nvSpPr>
          <p:cNvPr id="32" name="矩形 31"/>
          <p:cNvSpPr/>
          <p:nvPr/>
        </p:nvSpPr>
        <p:spPr>
          <a:xfrm>
            <a:off x="1488115" y="4485616"/>
            <a:ext cx="3619564" cy="145936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0" lang="zh-CN" sz="1600">
                <a:latin charset="-122" panose="020b0503020204020204" pitchFamily="34" typeface="微软雅黑"/>
                <a:ea charset="-122" panose="020b0503020204020204" pitchFamily="34" typeface="微软雅黑"/>
              </a:rPr>
              <a:t>您的内容打在这里，或通过复制您的文本后在此框中选择或通过复制您的文本文本后在此框中选择粘贴并选择</a:t>
            </a:r>
          </a:p>
        </p:txBody>
      </p:sp>
      <p:grpSp>
        <p:nvGrpSpPr>
          <p:cNvPr id="33" name="组合 32"/>
          <p:cNvGrpSpPr/>
          <p:nvPr/>
        </p:nvGrpSpPr>
        <p:grpSpPr>
          <a:xfrm>
            <a:off x="6115768" y="2674778"/>
            <a:ext cx="4597610" cy="174940"/>
            <a:chOff x="4906190" y="1416527"/>
            <a:chExt cx="3933010" cy="166280"/>
          </a:xfrm>
          <a:solidFill>
            <a:srgbClr val="DE6E00"/>
          </a:solidFill>
        </p:grpSpPr>
        <p:sp>
          <p:nvSpPr>
            <p:cNvPr id="34" name="矩形 33"/>
            <p:cNvSpPr/>
            <p:nvPr/>
          </p:nvSpPr>
          <p:spPr>
            <a:xfrm>
              <a:off x="4906190" y="1416527"/>
              <a:ext cx="166280" cy="166280"/>
            </a:xfrm>
            <a:prstGeom prst="rect">
              <a:avLst/>
            </a:prstGeom>
            <a:grpFill/>
            <a:ln>
              <a:solidFill>
                <a:srgbClr val="DE6E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0" lang="zh-CN"/>
            </a:p>
          </p:txBody>
        </p:sp>
        <p:cxnSp>
          <p:nvCxnSpPr>
            <p:cNvPr id="35" name="直接连接符 34"/>
            <p:cNvCxnSpPr>
              <a:stCxn id="34" idx="3"/>
            </p:cNvCxnSpPr>
            <p:nvPr/>
          </p:nvCxnSpPr>
          <p:spPr>
            <a:xfrm>
              <a:off x="5072470" y="1499667"/>
              <a:ext cx="3766730" cy="0"/>
            </a:xfrm>
            <a:prstGeom prst="line">
              <a:avLst/>
            </a:prstGeom>
            <a:grpFill/>
            <a:ln>
              <a:solidFill>
                <a:srgbClr val="DE6E00"/>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36" name="组合 35"/>
          <p:cNvGrpSpPr/>
          <p:nvPr/>
        </p:nvGrpSpPr>
        <p:grpSpPr>
          <a:xfrm>
            <a:off x="6115768" y="3820573"/>
            <a:ext cx="4597610" cy="174940"/>
            <a:chOff x="4906190" y="2727732"/>
            <a:chExt cx="3933010" cy="166280"/>
          </a:xfrm>
          <a:solidFill>
            <a:srgbClr val="028985"/>
          </a:solidFill>
        </p:grpSpPr>
        <p:sp>
          <p:nvSpPr>
            <p:cNvPr id="37" name="矩形 36"/>
            <p:cNvSpPr/>
            <p:nvPr/>
          </p:nvSpPr>
          <p:spPr>
            <a:xfrm>
              <a:off x="4906190" y="2727732"/>
              <a:ext cx="166280" cy="166280"/>
            </a:xfrm>
            <a:prstGeom prst="rect">
              <a:avLst/>
            </a:prstGeom>
            <a:grpFill/>
            <a:ln>
              <a:solidFill>
                <a:srgbClr val="028985"/>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0" lang="zh-CN"/>
            </a:p>
          </p:txBody>
        </p:sp>
        <p:cxnSp>
          <p:nvCxnSpPr>
            <p:cNvPr id="38" name="直接连接符 37"/>
            <p:cNvCxnSpPr>
              <a:stCxn id="37" idx="3"/>
            </p:cNvCxnSpPr>
            <p:nvPr/>
          </p:nvCxnSpPr>
          <p:spPr>
            <a:xfrm>
              <a:off x="5072470" y="2810872"/>
              <a:ext cx="3766730" cy="0"/>
            </a:xfrm>
            <a:prstGeom prst="line">
              <a:avLst/>
            </a:prstGeom>
            <a:grpFill/>
            <a:ln>
              <a:solidFill>
                <a:srgbClr val="028985"/>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39" name="组合 38"/>
          <p:cNvGrpSpPr/>
          <p:nvPr/>
        </p:nvGrpSpPr>
        <p:grpSpPr>
          <a:xfrm>
            <a:off x="6115768" y="4849273"/>
            <a:ext cx="4597610" cy="174940"/>
            <a:chOff x="4906190" y="3870732"/>
            <a:chExt cx="3933010" cy="166280"/>
          </a:xfrm>
          <a:solidFill>
            <a:srgbClr val="F3C301"/>
          </a:solidFill>
        </p:grpSpPr>
        <p:sp>
          <p:nvSpPr>
            <p:cNvPr id="40" name="矩形 39"/>
            <p:cNvSpPr/>
            <p:nvPr/>
          </p:nvSpPr>
          <p:spPr>
            <a:xfrm>
              <a:off x="4906190" y="3870732"/>
              <a:ext cx="166280" cy="166280"/>
            </a:xfrm>
            <a:prstGeom prst="rect">
              <a:avLst/>
            </a:prstGeom>
            <a:grpFill/>
            <a:ln>
              <a:solidFill>
                <a:srgbClr val="F3C30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0" lang="zh-CN"/>
            </a:p>
          </p:txBody>
        </p:sp>
        <p:cxnSp>
          <p:nvCxnSpPr>
            <p:cNvPr id="41" name="直接连接符 40"/>
            <p:cNvCxnSpPr/>
            <p:nvPr/>
          </p:nvCxnSpPr>
          <p:spPr>
            <a:xfrm>
              <a:off x="5072470" y="3941172"/>
              <a:ext cx="3766730" cy="0"/>
            </a:xfrm>
            <a:prstGeom prst="line">
              <a:avLst/>
            </a:prstGeom>
            <a:grpFill/>
            <a:ln>
              <a:solidFill>
                <a:srgbClr val="F3C301"/>
              </a:solidFill>
              <a:prstDash val="sysDot"/>
            </a:ln>
          </p:spPr>
          <p:style>
            <a:lnRef idx="2">
              <a:schemeClr val="accent1">
                <a:shade val="50000"/>
              </a:schemeClr>
            </a:lnRef>
            <a:fillRef idx="1">
              <a:schemeClr val="accent1"/>
            </a:fillRef>
            <a:effectRef idx="0">
              <a:schemeClr val="accent1"/>
            </a:effectRef>
            <a:fontRef idx="minor">
              <a:schemeClr val="lt1"/>
            </a:fontRef>
          </p:style>
        </p:cxnSp>
      </p:grpSp>
      <p:sp>
        <p:nvSpPr>
          <p:cNvPr id="42" name="TextBox 41"/>
          <p:cNvSpPr txBox="1"/>
          <p:nvPr/>
        </p:nvSpPr>
        <p:spPr>
          <a:xfrm>
            <a:off x="6115770" y="2863609"/>
            <a:ext cx="4597610" cy="725424"/>
          </a:xfrm>
          <a:prstGeom prst="rect">
            <a:avLst/>
          </a:prstGeom>
          <a:noFill/>
        </p:spPr>
        <p:txBody>
          <a:bodyPr rtlCol="0" wrap="square">
            <a:spAutoFit/>
          </a:bodyPr>
          <a:lstStyle/>
          <a:p>
            <a:pPr algn="just">
              <a:lnSpc>
                <a:spcPct val="13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43" name="TextBox 42"/>
          <p:cNvSpPr txBox="1"/>
          <p:nvPr/>
        </p:nvSpPr>
        <p:spPr>
          <a:xfrm>
            <a:off x="6115770" y="4003770"/>
            <a:ext cx="4597610" cy="725424"/>
          </a:xfrm>
          <a:prstGeom prst="rect">
            <a:avLst/>
          </a:prstGeom>
          <a:noFill/>
        </p:spPr>
        <p:txBody>
          <a:bodyPr rtlCol="0" wrap="square">
            <a:spAutoFit/>
          </a:bodyPr>
          <a:lstStyle/>
          <a:p>
            <a:pPr algn="just">
              <a:lnSpc>
                <a:spcPct val="13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44" name="TextBox 43"/>
          <p:cNvSpPr txBox="1"/>
          <p:nvPr/>
        </p:nvSpPr>
        <p:spPr>
          <a:xfrm>
            <a:off x="6115770" y="5066152"/>
            <a:ext cx="4597610" cy="725424"/>
          </a:xfrm>
          <a:prstGeom prst="rect">
            <a:avLst/>
          </a:prstGeom>
          <a:noFill/>
        </p:spPr>
        <p:txBody>
          <a:bodyPr rtlCol="0" wrap="square">
            <a:spAutoFit/>
          </a:bodyPr>
          <a:lstStyle/>
          <a:p>
            <a:pPr algn="just">
              <a:lnSpc>
                <a:spcPct val="13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Tree>
    <p:extLst>
      <p:ext uri="{BB962C8B-B14F-4D97-AF65-F5344CB8AC3E}">
        <p14:creationId val="86921242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id="12" nodeType="afterEffect" presetClass="entr" presetID="10" presetSubtype="0">
                                  <p:stCondLst>
                                    <p:cond delay="0"/>
                                  </p:stCondLst>
                                  <p:childTnLst>
                                    <p:set>
                                      <p:cBhvr>
                                        <p:cTn dur="1" fill="hold" id="13">
                                          <p:stCondLst>
                                            <p:cond delay="0"/>
                                          </p:stCondLst>
                                        </p:cTn>
                                        <p:tgtEl>
                                          <p:spTgt spid="31"/>
                                        </p:tgtEl>
                                        <p:attrNameLst>
                                          <p:attrName>style.visibility</p:attrName>
                                        </p:attrNameLst>
                                      </p:cBhvr>
                                      <p:to>
                                        <p:strVal val="visible"/>
                                      </p:to>
                                    </p:set>
                                    <p:animEffect filter="fade" transition="in">
                                      <p:cBhvr>
                                        <p:cTn dur="500" id="14"/>
                                        <p:tgtEl>
                                          <p:spTgt spid="31"/>
                                        </p:tgtEl>
                                      </p:cBhvr>
                                    </p:animEffect>
                                  </p:childTnLst>
                                </p:cTn>
                              </p:par>
                            </p:childTnLst>
                          </p:cTn>
                        </p:par>
                        <p:par>
                          <p:cTn fill="hold" id="15" nodeType="afterGroup">
                            <p:stCondLst>
                              <p:cond delay="1500"/>
                            </p:stCondLst>
                            <p:childTnLst>
                              <p:par>
                                <p:cTn fill="hold" grpId="0" id="16" nodeType="afterEffect" presetClass="entr" presetID="10" presetSubtype="0">
                                  <p:stCondLst>
                                    <p:cond delay="0"/>
                                  </p:stCondLst>
                                  <p:childTnLst>
                                    <p:set>
                                      <p:cBhvr>
                                        <p:cTn dur="1" fill="hold" id="17">
                                          <p:stCondLst>
                                            <p:cond delay="0"/>
                                          </p:stCondLst>
                                        </p:cTn>
                                        <p:tgtEl>
                                          <p:spTgt spid="32"/>
                                        </p:tgtEl>
                                        <p:attrNameLst>
                                          <p:attrName>style.visibility</p:attrName>
                                        </p:attrNameLst>
                                      </p:cBhvr>
                                      <p:to>
                                        <p:strVal val="visible"/>
                                      </p:to>
                                    </p:set>
                                    <p:animEffect filter="fade" transition="in">
                                      <p:cBhvr>
                                        <p:cTn dur="500" id="18"/>
                                        <p:tgtEl>
                                          <p:spTgt spid="32"/>
                                        </p:tgtEl>
                                      </p:cBhvr>
                                    </p:animEffect>
                                  </p:childTnLst>
                                </p:cTn>
                              </p:par>
                            </p:childTnLst>
                          </p:cTn>
                        </p:par>
                        <p:par>
                          <p:cTn fill="hold" id="19" nodeType="afterGroup">
                            <p:stCondLst>
                              <p:cond delay="2000"/>
                            </p:stCondLst>
                            <p:childTnLst>
                              <p:par>
                                <p:cTn fill="hold" id="20" nodeType="afterEffect" presetClass="entr" presetID="22" presetSubtype="8">
                                  <p:stCondLst>
                                    <p:cond delay="0"/>
                                  </p:stCondLst>
                                  <p:childTnLst>
                                    <p:set>
                                      <p:cBhvr>
                                        <p:cTn dur="1" fill="hold" id="21">
                                          <p:stCondLst>
                                            <p:cond delay="0"/>
                                          </p:stCondLst>
                                        </p:cTn>
                                        <p:tgtEl>
                                          <p:spTgt spid="33"/>
                                        </p:tgtEl>
                                        <p:attrNameLst>
                                          <p:attrName>style.visibility</p:attrName>
                                        </p:attrNameLst>
                                      </p:cBhvr>
                                      <p:to>
                                        <p:strVal val="visible"/>
                                      </p:to>
                                    </p:set>
                                    <p:animEffect filter="wipe(left)" transition="in">
                                      <p:cBhvr>
                                        <p:cTn dur="500" id="22"/>
                                        <p:tgtEl>
                                          <p:spTgt spid="33"/>
                                        </p:tgtEl>
                                      </p:cBhvr>
                                    </p:animEffect>
                                  </p:childTnLst>
                                </p:cTn>
                              </p:par>
                            </p:childTnLst>
                          </p:cTn>
                        </p:par>
                        <p:par>
                          <p:cTn fill="hold" id="23" nodeType="afterGroup">
                            <p:stCondLst>
                              <p:cond delay="2500"/>
                            </p:stCondLst>
                            <p:childTnLst>
                              <p:par>
                                <p:cTn fill="hold" grpId="0" id="24" nodeType="afterEffect" presetClass="entr" presetID="16" presetSubtype="21">
                                  <p:stCondLst>
                                    <p:cond delay="0"/>
                                  </p:stCondLst>
                                  <p:childTnLst>
                                    <p:set>
                                      <p:cBhvr>
                                        <p:cTn dur="1" fill="hold" id="25">
                                          <p:stCondLst>
                                            <p:cond delay="0"/>
                                          </p:stCondLst>
                                        </p:cTn>
                                        <p:tgtEl>
                                          <p:spTgt spid="42"/>
                                        </p:tgtEl>
                                        <p:attrNameLst>
                                          <p:attrName>style.visibility</p:attrName>
                                        </p:attrNameLst>
                                      </p:cBhvr>
                                      <p:to>
                                        <p:strVal val="visible"/>
                                      </p:to>
                                    </p:set>
                                    <p:animEffect filter="barn(inVertical)" transition="in">
                                      <p:cBhvr>
                                        <p:cTn dur="500" id="26"/>
                                        <p:tgtEl>
                                          <p:spTgt spid="42"/>
                                        </p:tgtEl>
                                      </p:cBhvr>
                                    </p:animEffect>
                                  </p:childTnLst>
                                </p:cTn>
                              </p:par>
                            </p:childTnLst>
                          </p:cTn>
                        </p:par>
                        <p:par>
                          <p:cTn fill="hold" id="27" nodeType="afterGroup">
                            <p:stCondLst>
                              <p:cond delay="3000"/>
                            </p:stCondLst>
                            <p:childTnLst>
                              <p:par>
                                <p:cTn fill="hold" id="28" nodeType="afterEffect" presetClass="entr" presetID="22" presetSubtype="8">
                                  <p:stCondLst>
                                    <p:cond delay="0"/>
                                  </p:stCondLst>
                                  <p:childTnLst>
                                    <p:set>
                                      <p:cBhvr>
                                        <p:cTn dur="1" fill="hold" id="29">
                                          <p:stCondLst>
                                            <p:cond delay="0"/>
                                          </p:stCondLst>
                                        </p:cTn>
                                        <p:tgtEl>
                                          <p:spTgt spid="36"/>
                                        </p:tgtEl>
                                        <p:attrNameLst>
                                          <p:attrName>style.visibility</p:attrName>
                                        </p:attrNameLst>
                                      </p:cBhvr>
                                      <p:to>
                                        <p:strVal val="visible"/>
                                      </p:to>
                                    </p:set>
                                    <p:animEffect filter="wipe(left)" transition="in">
                                      <p:cBhvr>
                                        <p:cTn dur="500" id="30"/>
                                        <p:tgtEl>
                                          <p:spTgt spid="36"/>
                                        </p:tgtEl>
                                      </p:cBhvr>
                                    </p:animEffect>
                                  </p:childTnLst>
                                </p:cTn>
                              </p:par>
                            </p:childTnLst>
                          </p:cTn>
                        </p:par>
                        <p:par>
                          <p:cTn fill="hold" id="31" nodeType="afterGroup">
                            <p:stCondLst>
                              <p:cond delay="3500"/>
                            </p:stCondLst>
                            <p:childTnLst>
                              <p:par>
                                <p:cTn fill="hold" grpId="0" id="32" nodeType="afterEffect" presetClass="entr" presetID="16" presetSubtype="21">
                                  <p:stCondLst>
                                    <p:cond delay="0"/>
                                  </p:stCondLst>
                                  <p:childTnLst>
                                    <p:set>
                                      <p:cBhvr>
                                        <p:cTn dur="1" fill="hold" id="33">
                                          <p:stCondLst>
                                            <p:cond delay="0"/>
                                          </p:stCondLst>
                                        </p:cTn>
                                        <p:tgtEl>
                                          <p:spTgt spid="43"/>
                                        </p:tgtEl>
                                        <p:attrNameLst>
                                          <p:attrName>style.visibility</p:attrName>
                                        </p:attrNameLst>
                                      </p:cBhvr>
                                      <p:to>
                                        <p:strVal val="visible"/>
                                      </p:to>
                                    </p:set>
                                    <p:animEffect filter="barn(inVertical)" transition="in">
                                      <p:cBhvr>
                                        <p:cTn dur="500" id="34"/>
                                        <p:tgtEl>
                                          <p:spTgt spid="43"/>
                                        </p:tgtEl>
                                      </p:cBhvr>
                                    </p:animEffect>
                                  </p:childTnLst>
                                </p:cTn>
                              </p:par>
                            </p:childTnLst>
                          </p:cTn>
                        </p:par>
                        <p:par>
                          <p:cTn fill="hold" id="35" nodeType="afterGroup">
                            <p:stCondLst>
                              <p:cond delay="4000"/>
                            </p:stCondLst>
                            <p:childTnLst>
                              <p:par>
                                <p:cTn fill="hold" id="36" nodeType="afterEffect" presetClass="entr" presetID="22" presetSubtype="8">
                                  <p:stCondLst>
                                    <p:cond delay="0"/>
                                  </p:stCondLst>
                                  <p:childTnLst>
                                    <p:set>
                                      <p:cBhvr>
                                        <p:cTn dur="1" fill="hold" id="37">
                                          <p:stCondLst>
                                            <p:cond delay="0"/>
                                          </p:stCondLst>
                                        </p:cTn>
                                        <p:tgtEl>
                                          <p:spTgt spid="39"/>
                                        </p:tgtEl>
                                        <p:attrNameLst>
                                          <p:attrName>style.visibility</p:attrName>
                                        </p:attrNameLst>
                                      </p:cBhvr>
                                      <p:to>
                                        <p:strVal val="visible"/>
                                      </p:to>
                                    </p:set>
                                    <p:animEffect filter="wipe(left)" transition="in">
                                      <p:cBhvr>
                                        <p:cTn dur="500" id="38"/>
                                        <p:tgtEl>
                                          <p:spTgt spid="39"/>
                                        </p:tgtEl>
                                      </p:cBhvr>
                                    </p:animEffect>
                                  </p:childTnLst>
                                </p:cTn>
                              </p:par>
                            </p:childTnLst>
                          </p:cTn>
                        </p:par>
                        <p:par>
                          <p:cTn fill="hold" id="39" nodeType="afterGroup">
                            <p:stCondLst>
                              <p:cond delay="4500"/>
                            </p:stCondLst>
                            <p:childTnLst>
                              <p:par>
                                <p:cTn fill="hold" grpId="0" id="40" nodeType="afterEffect" presetClass="entr" presetID="16" presetSubtype="21">
                                  <p:stCondLst>
                                    <p:cond delay="0"/>
                                  </p:stCondLst>
                                  <p:childTnLst>
                                    <p:set>
                                      <p:cBhvr>
                                        <p:cTn dur="1" fill="hold" id="41">
                                          <p:stCondLst>
                                            <p:cond delay="0"/>
                                          </p:stCondLst>
                                        </p:cTn>
                                        <p:tgtEl>
                                          <p:spTgt spid="44"/>
                                        </p:tgtEl>
                                        <p:attrNameLst>
                                          <p:attrName>style.visibility</p:attrName>
                                        </p:attrNameLst>
                                      </p:cBhvr>
                                      <p:to>
                                        <p:strVal val="visible"/>
                                      </p:to>
                                    </p:set>
                                    <p:animEffect filter="barn(inVertical)" transition="in">
                                      <p:cBhvr>
                                        <p:cTn dur="500" id="42"/>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42"/>
      <p:bldP grpId="0" spid="43"/>
      <p:bldP grpId="0" spid="4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2</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圆角矩形 3"/>
          <p:cNvSpPr>
            <a:spLocks noChangeArrowheads="1"/>
          </p:cNvSpPr>
          <p:nvPr/>
        </p:nvSpPr>
        <p:spPr bwMode="auto">
          <a:xfrm>
            <a:off x="242686" y="6014442"/>
            <a:ext cx="11672652" cy="136612"/>
          </a:xfrm>
          <a:prstGeom prst="roundRect">
            <a:avLst>
              <a:gd fmla="val 50000" name="adj"/>
            </a:avLst>
          </a:prstGeom>
          <a:solidFill>
            <a:srgbClr val="D9D9D9"/>
          </a:solidFill>
          <a:ln>
            <a:noFill/>
          </a:ln>
          <a:extLst>
            <a:ext uri="{91240B29-F687-4F45-9708-019B960494DF}">
              <a14:hiddenLine w="9525">
                <a:solidFill>
                  <a:srgbClr val="000000"/>
                </a:solidFill>
                <a:round/>
                <a:headEnd/>
                <a:tailEnd/>
              </a14:hiddenLine>
            </a:ext>
          </a:extLst>
        </p:spPr>
        <p:txBody>
          <a:bodyPr anchor="ctr" bIns="34272" lIns="68543" rIns="68543" tIns="34272"/>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grpSp>
        <p:nvGrpSpPr>
          <p:cNvPr id="13" name="组合 12"/>
          <p:cNvGrpSpPr/>
          <p:nvPr/>
        </p:nvGrpSpPr>
        <p:grpSpPr>
          <a:xfrm>
            <a:off x="1719053" y="3024143"/>
            <a:ext cx="1437272" cy="3100244"/>
            <a:chOff x="1319714" y="2012893"/>
            <a:chExt cx="1185245" cy="2556616"/>
          </a:xfrm>
          <a:solidFill>
            <a:srgbClr val="31B8B4"/>
          </a:solidFill>
        </p:grpSpPr>
        <p:sp>
          <p:nvSpPr>
            <p:cNvPr id="14" name="椭圆 13"/>
            <p:cNvSpPr/>
            <p:nvPr/>
          </p:nvSpPr>
          <p:spPr bwMode="auto">
            <a:xfrm>
              <a:off x="1504231" y="2600325"/>
              <a:ext cx="804014" cy="804014"/>
            </a:xfrm>
            <a:prstGeom prst="ellipse">
              <a:avLst/>
            </a:prstGeom>
            <a:solidFill>
              <a:srgbClr val="00C3D9"/>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sp>
          <p:nvSpPr>
            <p:cNvPr id="15" name="Text Box 7"/>
            <p:cNvSpPr txBox="1">
              <a:spLocks noChangeArrowheads="1"/>
            </p:cNvSpPr>
            <p:nvPr/>
          </p:nvSpPr>
          <p:spPr bwMode="auto">
            <a:xfrm>
              <a:off x="1633020" y="2781939"/>
              <a:ext cx="558630" cy="524651"/>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r>
                <a:rPr altLang="en-US" b="1" lang="zh-CN" sz="1500">
                  <a:solidFill>
                    <a:schemeClr val="bg1"/>
                  </a:solidFill>
                  <a:latin charset="-122" panose="020b0503020204020204" pitchFamily="34" typeface="微软雅黑"/>
                </a:rPr>
                <a:t>不足之一</a:t>
              </a:r>
            </a:p>
          </p:txBody>
        </p:sp>
        <p:sp>
          <p:nvSpPr>
            <p:cNvPr id="16" name="圆角矩形 31"/>
            <p:cNvSpPr>
              <a:spLocks noChangeArrowheads="1"/>
            </p:cNvSpPr>
            <p:nvPr/>
          </p:nvSpPr>
          <p:spPr bwMode="auto">
            <a:xfrm>
              <a:off x="1851645" y="4468329"/>
              <a:ext cx="102340" cy="101180"/>
            </a:xfrm>
            <a:prstGeom prst="roundRect">
              <a:avLst>
                <a:gd fmla="val 50000" name="adj"/>
              </a:avLst>
            </a:prstGeom>
            <a:solidFill>
              <a:srgbClr val="00C3D9"/>
            </a:solidFill>
            <a:ln>
              <a:noFill/>
            </a:ln>
            <a:extLst>
              <a:ext uri="{91240B29-F687-4F45-9708-019B960494DF}">
                <a14:hiddenLine w="9525">
                  <a:solidFill>
                    <a:srgbClr val="000000"/>
                  </a:solidFill>
                  <a:round/>
                  <a:headEnd/>
                  <a:tailEnd/>
                </a14:hiddenLine>
              </a:ext>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cxnSp>
          <p:nvCxnSpPr>
            <p:cNvPr id="17" name="直接连接符 32"/>
            <p:cNvCxnSpPr>
              <a:cxnSpLocks noChangeShapeType="1"/>
            </p:cNvCxnSpPr>
            <p:nvPr/>
          </p:nvCxnSpPr>
          <p:spPr bwMode="auto">
            <a:xfrm flipH="1">
              <a:off x="1896865" y="3450580"/>
              <a:ext cx="11900" cy="1011797"/>
            </a:xfrm>
            <a:prstGeom prst="line">
              <a:avLst/>
            </a:prstGeom>
            <a:grpFill/>
            <a:ln cmpd="sng" w="19050">
              <a:solidFill>
                <a:srgbClr val="00C3D9"/>
              </a:solidFill>
              <a:round/>
            </a:ln>
            <a:extLst/>
          </p:spPr>
        </p:cxnSp>
        <p:sp>
          <p:nvSpPr>
            <p:cNvPr id="18" name="TextBox 53"/>
            <p:cNvSpPr txBox="1">
              <a:spLocks noChangeArrowheads="1"/>
            </p:cNvSpPr>
            <p:nvPr/>
          </p:nvSpPr>
          <p:spPr bwMode="auto">
            <a:xfrm>
              <a:off x="1319714" y="2012893"/>
              <a:ext cx="1185245" cy="481312"/>
            </a:xfrm>
            <a:prstGeom prst="rect">
              <a:avLst/>
            </a:prstGeom>
            <a:noFill/>
            <a:ln>
              <a:noFill/>
            </a:ln>
            <a:extLs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grpSp>
        <p:nvGrpSpPr>
          <p:cNvPr id="19" name="组合 18"/>
          <p:cNvGrpSpPr/>
          <p:nvPr/>
        </p:nvGrpSpPr>
        <p:grpSpPr>
          <a:xfrm>
            <a:off x="3264889" y="1880045"/>
            <a:ext cx="1440158" cy="4246352"/>
            <a:chOff x="2331219" y="1067756"/>
            <a:chExt cx="1187625" cy="3501754"/>
          </a:xfrm>
        </p:grpSpPr>
        <p:sp>
          <p:nvSpPr>
            <p:cNvPr id="20" name="椭圆 19"/>
            <p:cNvSpPr/>
            <p:nvPr/>
          </p:nvSpPr>
          <p:spPr bwMode="auto">
            <a:xfrm>
              <a:off x="2513499" y="1676678"/>
              <a:ext cx="804014" cy="804014"/>
            </a:xfrm>
            <a:prstGeom prst="ellipse">
              <a:avLst/>
            </a:prstGeom>
            <a:solidFill>
              <a:srgbClr val="DE6E00"/>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cxnSp>
          <p:nvCxnSpPr>
            <p:cNvPr id="21" name="直接连接符 26"/>
            <p:cNvCxnSpPr>
              <a:cxnSpLocks noChangeShapeType="1"/>
            </p:cNvCxnSpPr>
            <p:nvPr/>
          </p:nvCxnSpPr>
          <p:spPr bwMode="auto">
            <a:xfrm flipH="1">
              <a:off x="2925032" y="2508537"/>
              <a:ext cx="0" cy="1940270"/>
            </a:xfrm>
            <a:prstGeom prst="line">
              <a:avLst/>
            </a:prstGeom>
            <a:noFill/>
            <a:ln cmpd="sng" w="19050">
              <a:solidFill>
                <a:srgbClr val="DE6E00"/>
              </a:solidFill>
              <a:round/>
            </a:ln>
            <a:extLst>
              <a:ext uri="{909E8E84-426E-40DD-AFC4-6F175D3DCCD1}">
                <a14:hiddenFill>
                  <a:noFill/>
                </a14:hiddenFill>
              </a:ext>
            </a:extLst>
          </p:spPr>
        </p:cxnSp>
        <p:sp>
          <p:nvSpPr>
            <p:cNvPr id="22" name="Text Box 15"/>
            <p:cNvSpPr txBox="1">
              <a:spLocks noChangeArrowheads="1"/>
            </p:cNvSpPr>
            <p:nvPr/>
          </p:nvSpPr>
          <p:spPr bwMode="auto">
            <a:xfrm>
              <a:off x="2650485" y="1841574"/>
              <a:ext cx="549092" cy="5246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a:lnSpc>
                  <a:spcPct val="130000"/>
                </a:lnSpc>
              </a:pPr>
              <a:r>
                <a:rPr altLang="en-US" b="1" lang="zh-CN" sz="1500">
                  <a:solidFill>
                    <a:schemeClr val="bg1"/>
                  </a:solidFill>
                  <a:latin charset="-122" panose="020b0503020204020204" pitchFamily="34" typeface="微软雅黑"/>
                </a:rPr>
                <a:t>不足之二</a:t>
              </a:r>
            </a:p>
          </p:txBody>
        </p:sp>
        <p:sp>
          <p:nvSpPr>
            <p:cNvPr id="23" name="圆角矩形 28"/>
            <p:cNvSpPr>
              <a:spLocks noChangeArrowheads="1"/>
            </p:cNvSpPr>
            <p:nvPr/>
          </p:nvSpPr>
          <p:spPr bwMode="auto">
            <a:xfrm>
              <a:off x="2873861" y="4468330"/>
              <a:ext cx="102340" cy="101180"/>
            </a:xfrm>
            <a:prstGeom prst="roundRect">
              <a:avLst>
                <a:gd fmla="val 50000" name="adj"/>
              </a:avLst>
            </a:prstGeom>
            <a:solidFill>
              <a:srgbClr val="DE6E00"/>
            </a:solidFill>
            <a:ln w="9525">
              <a:noFill/>
              <a:round/>
            </a:ln>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sp>
          <p:nvSpPr>
            <p:cNvPr id="24" name="TextBox 53"/>
            <p:cNvSpPr txBox="1">
              <a:spLocks noChangeArrowheads="1"/>
            </p:cNvSpPr>
            <p:nvPr/>
          </p:nvSpPr>
          <p:spPr bwMode="auto">
            <a:xfrm>
              <a:off x="2331219" y="1067756"/>
              <a:ext cx="1187625" cy="4813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grpSp>
        <p:nvGrpSpPr>
          <p:cNvPr id="25" name="组合 24"/>
          <p:cNvGrpSpPr/>
          <p:nvPr/>
        </p:nvGrpSpPr>
        <p:grpSpPr>
          <a:xfrm>
            <a:off x="4855686" y="3067600"/>
            <a:ext cx="1438716" cy="3052612"/>
            <a:chOff x="3345102" y="2052175"/>
            <a:chExt cx="1186436" cy="2517334"/>
          </a:xfrm>
          <a:solidFill>
            <a:srgbClr val="31B8B4"/>
          </a:solidFill>
        </p:grpSpPr>
        <p:sp>
          <p:nvSpPr>
            <p:cNvPr id="26" name="椭圆 25"/>
            <p:cNvSpPr/>
            <p:nvPr/>
          </p:nvSpPr>
          <p:spPr bwMode="auto">
            <a:xfrm>
              <a:off x="3532912" y="2658087"/>
              <a:ext cx="804014" cy="804014"/>
            </a:xfrm>
            <a:prstGeom prst="ellipse">
              <a:avLst/>
            </a:prstGeom>
            <a:solidFill>
              <a:srgbClr val="028985"/>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cxnSp>
          <p:nvCxnSpPr>
            <p:cNvPr id="27" name="直接连接符 22"/>
            <p:cNvCxnSpPr>
              <a:cxnSpLocks noChangeShapeType="1"/>
            </p:cNvCxnSpPr>
            <p:nvPr/>
          </p:nvCxnSpPr>
          <p:spPr bwMode="auto">
            <a:xfrm flipH="1">
              <a:off x="3923444" y="3476769"/>
              <a:ext cx="13090" cy="982037"/>
            </a:xfrm>
            <a:prstGeom prst="line">
              <a:avLst/>
            </a:prstGeom>
            <a:grpFill/>
            <a:ln cmpd="sng" w="19050">
              <a:solidFill>
                <a:srgbClr val="028985"/>
              </a:solidFill>
              <a:round/>
            </a:ln>
            <a:extLst/>
          </p:spPr>
        </p:cxnSp>
        <p:sp>
          <p:nvSpPr>
            <p:cNvPr id="28" name="Text Box 22"/>
            <p:cNvSpPr txBox="1">
              <a:spLocks noChangeArrowheads="1"/>
            </p:cNvSpPr>
            <p:nvPr/>
          </p:nvSpPr>
          <p:spPr bwMode="auto">
            <a:xfrm>
              <a:off x="3658426" y="2817670"/>
              <a:ext cx="559786" cy="524738"/>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a:lnSpc>
                  <a:spcPct val="130000"/>
                </a:lnSpc>
              </a:pPr>
              <a:r>
                <a:rPr altLang="en-US" b="1" lang="zh-CN" sz="1500">
                  <a:solidFill>
                    <a:schemeClr val="bg1"/>
                  </a:solidFill>
                  <a:latin charset="-122" panose="020b0503020204020204" pitchFamily="34" typeface="微软雅黑"/>
                </a:rPr>
                <a:t>不足之三</a:t>
              </a:r>
            </a:p>
          </p:txBody>
        </p:sp>
        <p:sp>
          <p:nvSpPr>
            <p:cNvPr id="29" name="圆角矩形 24"/>
            <p:cNvSpPr>
              <a:spLocks noChangeArrowheads="1"/>
            </p:cNvSpPr>
            <p:nvPr/>
          </p:nvSpPr>
          <p:spPr bwMode="auto">
            <a:xfrm>
              <a:off x="3878224" y="4468329"/>
              <a:ext cx="102341" cy="101180"/>
            </a:xfrm>
            <a:prstGeom prst="roundRect">
              <a:avLst>
                <a:gd fmla="val 50000" name="adj"/>
              </a:avLst>
            </a:prstGeom>
            <a:solidFill>
              <a:srgbClr val="028985"/>
            </a:solidFill>
            <a:ln w="9525">
              <a:noFill/>
              <a:round/>
            </a:ln>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sp>
          <p:nvSpPr>
            <p:cNvPr id="30" name="TextBox 53"/>
            <p:cNvSpPr txBox="1">
              <a:spLocks noChangeArrowheads="1"/>
            </p:cNvSpPr>
            <p:nvPr/>
          </p:nvSpPr>
          <p:spPr bwMode="auto">
            <a:xfrm>
              <a:off x="3345102" y="2052175"/>
              <a:ext cx="1186436" cy="481311"/>
            </a:xfrm>
            <a:prstGeom prst="rect">
              <a:avLst/>
            </a:prstGeom>
            <a:noFill/>
            <a:ln>
              <a:noFill/>
            </a:ln>
            <a:extLs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grpSp>
        <p:nvGrpSpPr>
          <p:cNvPr id="31" name="组合 30"/>
          <p:cNvGrpSpPr/>
          <p:nvPr/>
        </p:nvGrpSpPr>
        <p:grpSpPr>
          <a:xfrm>
            <a:off x="6446486" y="1912967"/>
            <a:ext cx="1437272" cy="4210268"/>
            <a:chOff x="4358987" y="1097515"/>
            <a:chExt cx="1185245" cy="3471995"/>
          </a:xfrm>
        </p:grpSpPr>
        <p:sp>
          <p:nvSpPr>
            <p:cNvPr id="32" name="椭圆 31"/>
            <p:cNvSpPr/>
            <p:nvPr/>
          </p:nvSpPr>
          <p:spPr bwMode="auto">
            <a:xfrm>
              <a:off x="4550588" y="1729287"/>
              <a:ext cx="804014" cy="804014"/>
            </a:xfrm>
            <a:prstGeom prst="ellipse">
              <a:avLst/>
            </a:prstGeom>
            <a:solidFill>
              <a:srgbClr val="F3C301"/>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sp>
          <p:nvSpPr>
            <p:cNvPr id="33" name="Text Box 28"/>
            <p:cNvSpPr txBox="1">
              <a:spLocks noChangeArrowheads="1"/>
            </p:cNvSpPr>
            <p:nvPr/>
          </p:nvSpPr>
          <p:spPr bwMode="auto">
            <a:xfrm>
              <a:off x="4677029" y="1878441"/>
              <a:ext cx="549161" cy="5245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a:lnSpc>
                  <a:spcPct val="130000"/>
                </a:lnSpc>
              </a:pPr>
              <a:r>
                <a:rPr altLang="en-US" b="1" lang="zh-CN" sz="1500">
                  <a:solidFill>
                    <a:schemeClr val="bg1"/>
                  </a:solidFill>
                  <a:latin charset="-122" panose="020b0503020204020204" pitchFamily="34" typeface="微软雅黑"/>
                </a:rPr>
                <a:t>不足之四</a:t>
              </a:r>
            </a:p>
          </p:txBody>
        </p:sp>
        <p:cxnSp>
          <p:nvCxnSpPr>
            <p:cNvPr id="34" name="直接连接符 19"/>
            <p:cNvCxnSpPr>
              <a:cxnSpLocks noChangeShapeType="1"/>
            </p:cNvCxnSpPr>
            <p:nvPr/>
          </p:nvCxnSpPr>
          <p:spPr bwMode="auto">
            <a:xfrm>
              <a:off x="4950420" y="2555439"/>
              <a:ext cx="2380" cy="1898606"/>
            </a:xfrm>
            <a:prstGeom prst="line">
              <a:avLst/>
            </a:prstGeom>
            <a:noFill/>
            <a:ln cmpd="sng" w="19050">
              <a:solidFill>
                <a:srgbClr val="F3C301"/>
              </a:solidFill>
              <a:round/>
            </a:ln>
            <a:extLst>
              <a:ext uri="{909E8E84-426E-40DD-AFC4-6F175D3DCCD1}">
                <a14:hiddenFill>
                  <a:noFill/>
                </a14:hiddenFill>
              </a:ext>
            </a:extLst>
          </p:spPr>
        </p:cxnSp>
        <p:sp>
          <p:nvSpPr>
            <p:cNvPr id="35" name="圆角矩形 20"/>
            <p:cNvSpPr>
              <a:spLocks noChangeArrowheads="1"/>
            </p:cNvSpPr>
            <p:nvPr/>
          </p:nvSpPr>
          <p:spPr bwMode="auto">
            <a:xfrm>
              <a:off x="4901629" y="4468330"/>
              <a:ext cx="99961" cy="101180"/>
            </a:xfrm>
            <a:prstGeom prst="roundRect">
              <a:avLst>
                <a:gd fmla="val 50000" name="adj"/>
              </a:avLst>
            </a:prstGeom>
            <a:solidFill>
              <a:srgbClr val="F3C301"/>
            </a:solidFill>
            <a:ln w="9525">
              <a:noFill/>
              <a:round/>
            </a:ln>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sp>
          <p:nvSpPr>
            <p:cNvPr id="36" name="TextBox 35"/>
            <p:cNvSpPr txBox="1">
              <a:spLocks noChangeArrowheads="1"/>
            </p:cNvSpPr>
            <p:nvPr/>
          </p:nvSpPr>
          <p:spPr bwMode="auto">
            <a:xfrm>
              <a:off x="4358987" y="1097515"/>
              <a:ext cx="1185245" cy="481312"/>
            </a:xfrm>
            <a:prstGeom prst="rect">
              <a:avLst/>
            </a:prstGeom>
            <a:noFill/>
            <a:ln>
              <a:noFill/>
            </a:ln>
            <a:extLs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grpSp>
        <p:nvGrpSpPr>
          <p:cNvPr id="37" name="组合 36"/>
          <p:cNvGrpSpPr/>
          <p:nvPr/>
        </p:nvGrpSpPr>
        <p:grpSpPr>
          <a:xfrm>
            <a:off x="9808208" y="1869226"/>
            <a:ext cx="1438716" cy="4258214"/>
            <a:chOff x="6384376" y="1057979"/>
            <a:chExt cx="1186436" cy="3511531"/>
          </a:xfrm>
        </p:grpSpPr>
        <p:sp>
          <p:nvSpPr>
            <p:cNvPr id="38" name="椭圆 37"/>
            <p:cNvSpPr/>
            <p:nvPr/>
          </p:nvSpPr>
          <p:spPr bwMode="auto">
            <a:xfrm>
              <a:off x="6576419" y="1726435"/>
              <a:ext cx="804014" cy="804014"/>
            </a:xfrm>
            <a:prstGeom prst="ellipse">
              <a:avLst/>
            </a:prstGeom>
            <a:solidFill>
              <a:srgbClr val="00C3D9"/>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sp>
          <p:nvSpPr>
            <p:cNvPr id="39" name="Text Box 35"/>
            <p:cNvSpPr txBox="1">
              <a:spLocks noChangeArrowheads="1"/>
            </p:cNvSpPr>
            <p:nvPr/>
          </p:nvSpPr>
          <p:spPr bwMode="auto">
            <a:xfrm>
              <a:off x="6703609" y="1878441"/>
              <a:ext cx="549161" cy="5245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a:lnSpc>
                  <a:spcPct val="130000"/>
                </a:lnSpc>
              </a:pPr>
              <a:r>
                <a:rPr altLang="en-US" b="1" lang="zh-CN" sz="1500">
                  <a:solidFill>
                    <a:schemeClr val="bg1"/>
                  </a:solidFill>
                  <a:latin charset="-122" panose="020b0503020204020204" pitchFamily="34" typeface="微软雅黑"/>
                </a:rPr>
                <a:t>不足之六</a:t>
              </a:r>
            </a:p>
          </p:txBody>
        </p:sp>
        <p:cxnSp>
          <p:nvCxnSpPr>
            <p:cNvPr id="40" name="直接连接符 15"/>
            <p:cNvCxnSpPr>
              <a:cxnSpLocks noChangeShapeType="1"/>
            </p:cNvCxnSpPr>
            <p:nvPr/>
          </p:nvCxnSpPr>
          <p:spPr bwMode="auto">
            <a:xfrm flipH="1">
              <a:off x="6978189" y="2555439"/>
              <a:ext cx="0" cy="1898606"/>
            </a:xfrm>
            <a:prstGeom prst="line">
              <a:avLst/>
            </a:prstGeom>
            <a:noFill/>
            <a:ln cmpd="sng" w="19050">
              <a:solidFill>
                <a:srgbClr val="00C3D9"/>
              </a:solidFill>
              <a:round/>
            </a:ln>
            <a:extLst>
              <a:ext uri="{909E8E84-426E-40DD-AFC4-6F175D3DCCD1}">
                <a14:hiddenFill>
                  <a:noFill/>
                </a14:hiddenFill>
              </a:ext>
            </a:extLst>
          </p:spPr>
        </p:cxnSp>
        <p:sp>
          <p:nvSpPr>
            <p:cNvPr id="41" name="圆角矩形 16"/>
            <p:cNvSpPr>
              <a:spLocks noChangeArrowheads="1"/>
            </p:cNvSpPr>
            <p:nvPr/>
          </p:nvSpPr>
          <p:spPr bwMode="auto">
            <a:xfrm>
              <a:off x="6927019" y="4468330"/>
              <a:ext cx="102341" cy="101180"/>
            </a:xfrm>
            <a:prstGeom prst="roundRect">
              <a:avLst>
                <a:gd fmla="val 50000" name="adj"/>
              </a:avLst>
            </a:prstGeom>
            <a:solidFill>
              <a:srgbClr val="00C3D9"/>
            </a:solidFill>
            <a:ln w="9525">
              <a:noFill/>
              <a:round/>
            </a:ln>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sp>
          <p:nvSpPr>
            <p:cNvPr id="42" name="TextBox 53"/>
            <p:cNvSpPr txBox="1">
              <a:spLocks noChangeArrowheads="1"/>
            </p:cNvSpPr>
            <p:nvPr/>
          </p:nvSpPr>
          <p:spPr bwMode="auto">
            <a:xfrm>
              <a:off x="6384376" y="1057979"/>
              <a:ext cx="1186436" cy="4813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grpSp>
        <p:nvGrpSpPr>
          <p:cNvPr id="43" name="组合 42"/>
          <p:cNvGrpSpPr/>
          <p:nvPr/>
        </p:nvGrpSpPr>
        <p:grpSpPr>
          <a:xfrm>
            <a:off x="8118934" y="3078555"/>
            <a:ext cx="1440158" cy="3025184"/>
            <a:chOff x="5370492" y="2074792"/>
            <a:chExt cx="1187625" cy="2494718"/>
          </a:xfrm>
          <a:solidFill>
            <a:srgbClr val="31B8B4"/>
          </a:solidFill>
        </p:grpSpPr>
        <p:sp>
          <p:nvSpPr>
            <p:cNvPr id="44" name="椭圆 43"/>
            <p:cNvSpPr/>
            <p:nvPr/>
          </p:nvSpPr>
          <p:spPr bwMode="auto">
            <a:xfrm>
              <a:off x="5559922" y="2661307"/>
              <a:ext cx="804014" cy="804014"/>
            </a:xfrm>
            <a:prstGeom prst="ellipse">
              <a:avLst/>
            </a:prstGeom>
            <a:solidFill>
              <a:srgbClr val="E94E60"/>
            </a:solidFill>
            <a:ln algn="ctr" cap="flat" cmpd="sng" w="9525">
              <a:no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Tx/>
                <a:buNone/>
              </a:pPr>
              <a:endParaRPr altLang="en-US" b="1" baseline="0" cap="none" i="0" kumimoji="0" lang="zh-CN" normalizeH="0" smtClean="0" strike="noStrike" sz="1800" u="none">
                <a:ln>
                  <a:noFill/>
                </a:ln>
                <a:solidFill>
                  <a:schemeClr val="tx1"/>
                </a:solidFill>
                <a:effectLst/>
                <a:latin typeface="Arial"/>
                <a:ea charset="-122" pitchFamily="2" typeface="华文细黑"/>
              </a:endParaRPr>
            </a:p>
          </p:txBody>
        </p:sp>
        <p:cxnSp>
          <p:nvCxnSpPr>
            <p:cNvPr id="45" name="直接连接符 10"/>
            <p:cNvCxnSpPr>
              <a:cxnSpLocks noChangeShapeType="1"/>
            </p:cNvCxnSpPr>
            <p:nvPr/>
          </p:nvCxnSpPr>
          <p:spPr bwMode="auto">
            <a:xfrm flipH="1">
              <a:off x="5952404" y="3476770"/>
              <a:ext cx="11900" cy="982038"/>
            </a:xfrm>
            <a:prstGeom prst="line">
              <a:avLst/>
            </a:prstGeom>
            <a:grpFill/>
            <a:ln cmpd="sng" w="19050">
              <a:solidFill>
                <a:srgbClr val="E94E60"/>
              </a:solidFill>
              <a:round/>
            </a:ln>
            <a:extLst/>
          </p:spPr>
        </p:cxnSp>
        <p:sp>
          <p:nvSpPr>
            <p:cNvPr id="46" name="Text Box 43"/>
            <p:cNvSpPr txBox="1">
              <a:spLocks noChangeArrowheads="1"/>
            </p:cNvSpPr>
            <p:nvPr/>
          </p:nvSpPr>
          <p:spPr bwMode="auto">
            <a:xfrm>
              <a:off x="5686196" y="2817670"/>
              <a:ext cx="559786" cy="524738"/>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a:lnSpc>
                  <a:spcPct val="130000"/>
                </a:lnSpc>
              </a:pPr>
              <a:r>
                <a:rPr altLang="en-US" b="1" lang="zh-CN" sz="1500">
                  <a:solidFill>
                    <a:schemeClr val="bg1"/>
                  </a:solidFill>
                  <a:latin charset="-122" panose="020b0503020204020204" pitchFamily="34" typeface="微软雅黑"/>
                </a:rPr>
                <a:t>不足之五</a:t>
              </a:r>
            </a:p>
          </p:txBody>
        </p:sp>
        <p:sp>
          <p:nvSpPr>
            <p:cNvPr id="47" name="圆角矩形 12"/>
            <p:cNvSpPr>
              <a:spLocks noChangeArrowheads="1"/>
            </p:cNvSpPr>
            <p:nvPr/>
          </p:nvSpPr>
          <p:spPr bwMode="auto">
            <a:xfrm>
              <a:off x="5907185" y="4468330"/>
              <a:ext cx="101150" cy="101180"/>
            </a:xfrm>
            <a:prstGeom prst="roundRect">
              <a:avLst>
                <a:gd fmla="val 50000" name="adj"/>
              </a:avLst>
            </a:prstGeom>
            <a:solidFill>
              <a:srgbClr val="E94E60"/>
            </a:solidFill>
            <a:ln w="9525">
              <a:noFill/>
              <a:round/>
            </a:ln>
            <a:extLst/>
          </p:spPr>
          <p:txBody>
            <a:bodyPr anchor="ct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algn="ctr" eaLnBrk="1" hangingPunct="1">
                <a:lnSpc>
                  <a:spcPct val="130000"/>
                </a:lnSpc>
              </a:pPr>
              <a:endParaRPr altLang="en-US" lang="zh-CN" sz="1200">
                <a:solidFill>
                  <a:srgbClr val="262626"/>
                </a:solidFill>
                <a:latin charset="-122" panose="020b0503020204020204" pitchFamily="34" typeface="微软雅黑"/>
              </a:endParaRPr>
            </a:p>
          </p:txBody>
        </p:sp>
        <p:sp>
          <p:nvSpPr>
            <p:cNvPr id="48" name="TextBox 53"/>
            <p:cNvSpPr txBox="1">
              <a:spLocks noChangeArrowheads="1"/>
            </p:cNvSpPr>
            <p:nvPr/>
          </p:nvSpPr>
          <p:spPr bwMode="auto">
            <a:xfrm>
              <a:off x="5370492" y="2074792"/>
              <a:ext cx="1187625" cy="481312"/>
            </a:xfrm>
            <a:prstGeom prst="rect">
              <a:avLst/>
            </a:prstGeom>
            <a:noFill/>
            <a:ln>
              <a:noFill/>
            </a:ln>
            <a:extLst>
              <a:ext uri="{91240B29-F687-4F45-9708-019B960494DF}">
                <a14:hiddenLine w="9525">
                  <a:solidFill>
                    <a:srgbClr val="000000"/>
                  </a:solidFill>
                  <a:miter lim="800000"/>
                  <a:headEnd/>
                  <a:tailEnd/>
                </a14:hiddenLine>
              </a:ext>
            </a:extLst>
          </p:spPr>
          <p:txBody>
            <a:bodyPr bIns="34272" lIns="68543" rIns="68543" tIns="34272">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eaLnBrk="0" fontAlgn="base" hangingPunct="0" indent="-228600" marL="25146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6pPr>
              <a:lvl7pPr eaLnBrk="0" fontAlgn="base" hangingPunct="0" indent="-228600" marL="29718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7pPr>
              <a:lvl8pPr eaLnBrk="0" fontAlgn="base" hangingPunct="0" indent="-228600" marL="34290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8pPr>
              <a:lvl9pPr eaLnBrk="0" fontAlgn="base" hangingPunct="0" indent="-228600" marL="3886200">
                <a:spcBef>
                  <a:spcPct val="0"/>
                </a:spcBef>
                <a:spcAft>
                  <a:spcPct val="0"/>
                </a:spcAft>
                <a:buFont charset="0" pitchFamily="34" typeface="Arial"/>
                <a:defRPr>
                  <a:solidFill>
                    <a:schemeClr val="tx1"/>
                  </a:solidFill>
                  <a:latin charset="0" pitchFamily="34" typeface="Calibri"/>
                  <a:ea charset="-122" panose="020b0503020204020204" pitchFamily="34" typeface="微软雅黑"/>
                </a:defRPr>
              </a:lvl9pPr>
            </a:lstStyle>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a:p>
              <a:pPr eaLnBrk="1" hangingPunct="1">
                <a:lnSpc>
                  <a:spcPct val="130000"/>
                </a:lnSpc>
              </a:pPr>
              <a:r>
                <a:rPr altLang="en-US" b="0" lang="zh-CN" sz="1300">
                  <a:solidFill>
                    <a:schemeClr val="bg1">
                      <a:lumMod val="50000"/>
                    </a:schemeClr>
                  </a:solidFill>
                  <a:latin charset="-122" panose="020b0503020204020204" pitchFamily="34" typeface="微软雅黑"/>
                </a:rPr>
                <a:t>此处输入文字</a:t>
              </a:r>
            </a:p>
          </p:txBody>
        </p:sp>
      </p:grpSp>
    </p:spTree>
    <p:extLst>
      <p:ext uri="{BB962C8B-B14F-4D97-AF65-F5344CB8AC3E}">
        <p14:creationId val="267511539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childTnLst>
                    </p:cTn>
                  </p:par>
                  <p:par>
                    <p:cTn fill="hold" id="11" nodeType="clickPar">
                      <p:stCondLst>
                        <p:cond delay="indefinite"/>
                        <p:cond delay="0" evt="onBegin">
                          <p:tn val="10"/>
                        </p:cond>
                      </p:stCondLst>
                      <p:childTnLst>
                        <p:par>
                          <p:cTn fill="hold" id="12" nodeType="afterGroup">
                            <p:stCondLst>
                              <p:cond delay="0"/>
                            </p:stCondLst>
                            <p:childTnLst>
                              <p:par>
                                <p:cTn fill="hold" grpId="0" id="13" nodeType="clickEffect" presetClass="entr" presetID="22" presetSubtype="8">
                                  <p:stCondLst>
                                    <p:cond delay="0"/>
                                  </p:stCondLst>
                                  <p:childTnLst>
                                    <p:set>
                                      <p:cBhvr>
                                        <p:cTn dur="1" fill="hold" id="14">
                                          <p:stCondLst>
                                            <p:cond delay="0"/>
                                          </p:stCondLst>
                                        </p:cTn>
                                        <p:tgtEl>
                                          <p:spTgt spid="12"/>
                                        </p:tgtEl>
                                        <p:attrNameLst>
                                          <p:attrName>style.visibility</p:attrName>
                                        </p:attrNameLst>
                                      </p:cBhvr>
                                      <p:to>
                                        <p:strVal val="visible"/>
                                      </p:to>
                                    </p:set>
                                    <p:animEffect filter="wipe(left)" transition="in">
                                      <p:cBhvr>
                                        <p:cTn dur="500" id="15"/>
                                        <p:tgtEl>
                                          <p:spTgt spid="12"/>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id="18" nodeType="clickEffect" presetClass="entr" presetID="22" presetSubtype="4">
                                  <p:stCondLst>
                                    <p:cond delay="0"/>
                                  </p:stCondLst>
                                  <p:childTnLst>
                                    <p:set>
                                      <p:cBhvr>
                                        <p:cTn dur="1" fill="hold" id="19">
                                          <p:stCondLst>
                                            <p:cond delay="0"/>
                                          </p:stCondLst>
                                        </p:cTn>
                                        <p:tgtEl>
                                          <p:spTgt spid="13"/>
                                        </p:tgtEl>
                                        <p:attrNameLst>
                                          <p:attrName>style.visibility</p:attrName>
                                        </p:attrNameLst>
                                      </p:cBhvr>
                                      <p:to>
                                        <p:strVal val="visible"/>
                                      </p:to>
                                    </p:set>
                                    <p:animEffect filter="wipe(down)" transition="in">
                                      <p:cBhvr>
                                        <p:cTn dur="500" id="20"/>
                                        <p:tgtEl>
                                          <p:spTgt spid="13"/>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22" presetSubtype="4">
                                  <p:stCondLst>
                                    <p:cond delay="0"/>
                                  </p:stCondLst>
                                  <p:childTnLst>
                                    <p:set>
                                      <p:cBhvr>
                                        <p:cTn dur="1" fill="hold" id="24">
                                          <p:stCondLst>
                                            <p:cond delay="0"/>
                                          </p:stCondLst>
                                        </p:cTn>
                                        <p:tgtEl>
                                          <p:spTgt spid="19"/>
                                        </p:tgtEl>
                                        <p:attrNameLst>
                                          <p:attrName>style.visibility</p:attrName>
                                        </p:attrNameLst>
                                      </p:cBhvr>
                                      <p:to>
                                        <p:strVal val="visible"/>
                                      </p:to>
                                    </p:set>
                                    <p:animEffect filter="wipe(down)" transition="in">
                                      <p:cBhvr>
                                        <p:cTn dur="500" id="25"/>
                                        <p:tgtEl>
                                          <p:spTgt spid="19"/>
                                        </p:tgtEl>
                                      </p:cBhvr>
                                    </p:animEffect>
                                  </p:childTnLst>
                                </p:cTn>
                              </p:par>
                            </p:childTnLst>
                          </p:cTn>
                        </p:par>
                      </p:childTnLst>
                    </p:cTn>
                  </p:par>
                  <p:par>
                    <p:cTn fill="hold" id="26" nodeType="clickPar">
                      <p:stCondLst>
                        <p:cond delay="indefinite"/>
                        <p:cond delay="0" evt="onBegin">
                          <p:tn val="25"/>
                        </p:cond>
                      </p:stCondLst>
                      <p:childTnLst>
                        <p:par>
                          <p:cTn fill="hold" id="27" nodeType="afterGroup">
                            <p:stCondLst>
                              <p:cond delay="0"/>
                            </p:stCondLst>
                            <p:childTnLst>
                              <p:par>
                                <p:cTn fill="hold" id="28" nodeType="clickEffect" presetClass="entr" presetID="22" presetSubtype="4">
                                  <p:stCondLst>
                                    <p:cond delay="0"/>
                                  </p:stCondLst>
                                  <p:childTnLst>
                                    <p:set>
                                      <p:cBhvr>
                                        <p:cTn dur="1" fill="hold" id="29">
                                          <p:stCondLst>
                                            <p:cond delay="0"/>
                                          </p:stCondLst>
                                        </p:cTn>
                                        <p:tgtEl>
                                          <p:spTgt spid="25"/>
                                        </p:tgtEl>
                                        <p:attrNameLst>
                                          <p:attrName>style.visibility</p:attrName>
                                        </p:attrNameLst>
                                      </p:cBhvr>
                                      <p:to>
                                        <p:strVal val="visible"/>
                                      </p:to>
                                    </p:set>
                                    <p:animEffect filter="wipe(down)" transition="in">
                                      <p:cBhvr>
                                        <p:cTn dur="500" id="30"/>
                                        <p:tgtEl>
                                          <p:spTgt spid="25"/>
                                        </p:tgtEl>
                                      </p:cBhvr>
                                    </p:animEffect>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id="33" nodeType="clickEffect" presetClass="entr" presetID="22" presetSubtype="4">
                                  <p:stCondLst>
                                    <p:cond delay="0"/>
                                  </p:stCondLst>
                                  <p:childTnLst>
                                    <p:set>
                                      <p:cBhvr>
                                        <p:cTn dur="1" fill="hold" id="34">
                                          <p:stCondLst>
                                            <p:cond delay="0"/>
                                          </p:stCondLst>
                                        </p:cTn>
                                        <p:tgtEl>
                                          <p:spTgt spid="31"/>
                                        </p:tgtEl>
                                        <p:attrNameLst>
                                          <p:attrName>style.visibility</p:attrName>
                                        </p:attrNameLst>
                                      </p:cBhvr>
                                      <p:to>
                                        <p:strVal val="visible"/>
                                      </p:to>
                                    </p:set>
                                    <p:animEffect filter="wipe(down)" transition="in">
                                      <p:cBhvr>
                                        <p:cTn dur="500" id="35"/>
                                        <p:tgtEl>
                                          <p:spTgt spid="3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id="38" nodeType="clickEffect" presetClass="entr" presetID="22" presetSubtype="4">
                                  <p:stCondLst>
                                    <p:cond delay="0"/>
                                  </p:stCondLst>
                                  <p:childTnLst>
                                    <p:set>
                                      <p:cBhvr>
                                        <p:cTn dur="1" fill="hold" id="39">
                                          <p:stCondLst>
                                            <p:cond delay="0"/>
                                          </p:stCondLst>
                                        </p:cTn>
                                        <p:tgtEl>
                                          <p:spTgt spid="43"/>
                                        </p:tgtEl>
                                        <p:attrNameLst>
                                          <p:attrName>style.visibility</p:attrName>
                                        </p:attrNameLst>
                                      </p:cBhvr>
                                      <p:to>
                                        <p:strVal val="visible"/>
                                      </p:to>
                                    </p:set>
                                    <p:animEffect filter="wipe(down)" transition="in">
                                      <p:cBhvr>
                                        <p:cTn dur="500" id="40"/>
                                        <p:tgtEl>
                                          <p:spTgt spid="43"/>
                                        </p:tgtEl>
                                      </p:cBhvr>
                                    </p:animEffect>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id="43" nodeType="clickEffect" presetClass="entr" presetID="22" presetSubtype="4">
                                  <p:stCondLst>
                                    <p:cond delay="0"/>
                                  </p:stCondLst>
                                  <p:childTnLst>
                                    <p:set>
                                      <p:cBhvr>
                                        <p:cTn dur="1" fill="hold" id="44">
                                          <p:stCondLst>
                                            <p:cond delay="0"/>
                                          </p:stCondLst>
                                        </p:cTn>
                                        <p:tgtEl>
                                          <p:spTgt spid="37"/>
                                        </p:tgtEl>
                                        <p:attrNameLst>
                                          <p:attrName>style.visibility</p:attrName>
                                        </p:attrNameLst>
                                      </p:cBhvr>
                                      <p:to>
                                        <p:strVal val="visible"/>
                                      </p:to>
                                    </p:set>
                                    <p:animEffect filter="wipe(down)" transition="in">
                                      <p:cBhvr>
                                        <p:cTn dur="500" id="45"/>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3</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矩形 5"/>
          <p:cNvSpPr/>
          <p:nvPr/>
        </p:nvSpPr>
        <p:spPr>
          <a:xfrm>
            <a:off x="3158856" y="2206409"/>
            <a:ext cx="1584245" cy="1008578"/>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00C3D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3" name="Rectangle 42"/>
          <p:cNvSpPr/>
          <p:nvPr/>
        </p:nvSpPr>
        <p:spPr>
          <a:xfrm flipH="1">
            <a:off x="3131273" y="2385317"/>
            <a:ext cx="1611827" cy="253340"/>
          </a:xfrm>
          <a:prstGeom prst="rect">
            <a:avLst/>
          </a:prstGeom>
          <a:noFill/>
          <a:ln algn="ctr" cap="flat" cmpd="sng" w="12700">
            <a:noFill/>
            <a:prstDash val="solid"/>
          </a:ln>
          <a:effectLst/>
        </p:spPr>
        <p:txBody>
          <a:bodyPr anchor="t" bIns="0" lIns="91433" rIns="91433" rtlCol="0" tIns="0"/>
          <a:lstStyle/>
          <a:p>
            <a:pPr algn="ctr"/>
            <a:r>
              <a:rPr altLang="en-US" b="1" lang="zh-CN" smtClean="0">
                <a:solidFill>
                  <a:schemeClr val="bg1"/>
                </a:solidFill>
                <a:latin charset="-122" panose="020b0503020204020204" pitchFamily="34" typeface="微软雅黑"/>
                <a:ea charset="-122" panose="020b0503020204020204" pitchFamily="34" typeface="微软雅黑"/>
                <a:cs charset="0" pitchFamily="34" typeface="Arial"/>
              </a:rPr>
              <a:t>加入标题</a:t>
            </a:r>
          </a:p>
        </p:txBody>
      </p:sp>
      <p:sp>
        <p:nvSpPr>
          <p:cNvPr id="14" name="Rectangle 42"/>
          <p:cNvSpPr/>
          <p:nvPr/>
        </p:nvSpPr>
        <p:spPr>
          <a:xfrm flipH="1">
            <a:off x="3756436" y="3214988"/>
            <a:ext cx="2282867" cy="504290"/>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加入你的文字描述，加入你的文字描述，加入你的</a:t>
            </a:r>
          </a:p>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a:t>
            </a:r>
          </a:p>
        </p:txBody>
      </p:sp>
      <p:sp>
        <p:nvSpPr>
          <p:cNvPr id="15" name="矩形 5"/>
          <p:cNvSpPr/>
          <p:nvPr/>
        </p:nvSpPr>
        <p:spPr>
          <a:xfrm>
            <a:off x="3259368" y="4241820"/>
            <a:ext cx="1584245" cy="1008578"/>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E94E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6" name="Rectangle 42"/>
          <p:cNvSpPr/>
          <p:nvPr/>
        </p:nvSpPr>
        <p:spPr>
          <a:xfrm flipH="1">
            <a:off x="3231787" y="4420728"/>
            <a:ext cx="1611827" cy="253340"/>
          </a:xfrm>
          <a:prstGeom prst="rect">
            <a:avLst/>
          </a:prstGeom>
          <a:noFill/>
          <a:ln algn="ctr" cap="flat" cmpd="sng" w="12700">
            <a:noFill/>
            <a:prstDash val="solid"/>
          </a:ln>
          <a:effectLst/>
        </p:spPr>
        <p:txBody>
          <a:bodyPr anchor="t" bIns="0" lIns="91433" rIns="91433" rtlCol="0" tIns="0"/>
          <a:lstStyle/>
          <a:p>
            <a:pPr algn="ctr"/>
            <a:r>
              <a:rPr altLang="en-US" b="1" lang="zh-CN">
                <a:solidFill>
                  <a:schemeClr val="bg1"/>
                </a:solidFill>
                <a:latin charset="-122" panose="020b0503020204020204" pitchFamily="34" typeface="微软雅黑"/>
                <a:ea charset="-122" panose="020b0503020204020204" pitchFamily="34" typeface="微软雅黑"/>
                <a:cs charset="0" pitchFamily="34" typeface="Arial"/>
              </a:rPr>
              <a:t>加入标题</a:t>
            </a:r>
          </a:p>
        </p:txBody>
      </p:sp>
      <p:sp>
        <p:nvSpPr>
          <p:cNvPr id="17" name="Rectangle 42"/>
          <p:cNvSpPr/>
          <p:nvPr/>
        </p:nvSpPr>
        <p:spPr>
          <a:xfrm flipH="1">
            <a:off x="3856948" y="5250399"/>
            <a:ext cx="2282867" cy="504290"/>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加入你的文字描述，加入你的文字描述，加入你的</a:t>
            </a:r>
          </a:p>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a:t>
            </a:r>
          </a:p>
        </p:txBody>
      </p:sp>
      <p:sp>
        <p:nvSpPr>
          <p:cNvPr id="18" name="矩形 5"/>
          <p:cNvSpPr/>
          <p:nvPr/>
        </p:nvSpPr>
        <p:spPr>
          <a:xfrm>
            <a:off x="6831423" y="2206409"/>
            <a:ext cx="1584245" cy="1008578"/>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DE6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9" name="Rectangle 42"/>
          <p:cNvSpPr/>
          <p:nvPr/>
        </p:nvSpPr>
        <p:spPr>
          <a:xfrm flipH="1">
            <a:off x="6803842" y="2385317"/>
            <a:ext cx="1611827" cy="253340"/>
          </a:xfrm>
          <a:prstGeom prst="rect">
            <a:avLst/>
          </a:prstGeom>
          <a:noFill/>
          <a:ln algn="ctr" cap="flat" cmpd="sng" w="12700">
            <a:noFill/>
            <a:prstDash val="solid"/>
          </a:ln>
          <a:effectLst/>
        </p:spPr>
        <p:txBody>
          <a:bodyPr anchor="t" bIns="0" lIns="91433" rIns="91433" rtlCol="0" tIns="0"/>
          <a:lstStyle/>
          <a:p>
            <a:pPr algn="ctr"/>
            <a:r>
              <a:rPr altLang="en-US" b="1" lang="zh-CN">
                <a:solidFill>
                  <a:schemeClr val="bg1"/>
                </a:solidFill>
                <a:latin charset="-122" panose="020b0503020204020204" pitchFamily="34" typeface="微软雅黑"/>
                <a:ea charset="-122" panose="020b0503020204020204" pitchFamily="34" typeface="微软雅黑"/>
                <a:cs charset="0" pitchFamily="34" typeface="Arial"/>
              </a:rPr>
              <a:t>加入标题</a:t>
            </a:r>
          </a:p>
        </p:txBody>
      </p:sp>
      <p:sp>
        <p:nvSpPr>
          <p:cNvPr id="20" name="Rectangle 42"/>
          <p:cNvSpPr/>
          <p:nvPr/>
        </p:nvSpPr>
        <p:spPr>
          <a:xfrm flipH="1">
            <a:off x="7429003" y="3214988"/>
            <a:ext cx="2282867" cy="504290"/>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加入你的文字描述，加入你的文字描述，加入你的</a:t>
            </a:r>
          </a:p>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a:t>
            </a:r>
          </a:p>
        </p:txBody>
      </p:sp>
      <p:sp>
        <p:nvSpPr>
          <p:cNvPr id="21" name="矩形 5"/>
          <p:cNvSpPr/>
          <p:nvPr/>
        </p:nvSpPr>
        <p:spPr>
          <a:xfrm>
            <a:off x="6931936" y="4241820"/>
            <a:ext cx="1584245" cy="1008578"/>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0289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22" name="Rectangle 42"/>
          <p:cNvSpPr/>
          <p:nvPr/>
        </p:nvSpPr>
        <p:spPr>
          <a:xfrm flipH="1">
            <a:off x="6904354" y="4420728"/>
            <a:ext cx="1611827" cy="253340"/>
          </a:xfrm>
          <a:prstGeom prst="rect">
            <a:avLst/>
          </a:prstGeom>
          <a:noFill/>
          <a:ln algn="ctr" cap="flat" cmpd="sng" w="12700">
            <a:noFill/>
            <a:prstDash val="solid"/>
          </a:ln>
          <a:effectLst/>
        </p:spPr>
        <p:txBody>
          <a:bodyPr anchor="t" bIns="0" lIns="91433" rIns="91433" rtlCol="0" tIns="0"/>
          <a:lstStyle/>
          <a:p>
            <a:pPr algn="ctr"/>
            <a:r>
              <a:rPr altLang="en-US" b="1" lang="zh-CN">
                <a:solidFill>
                  <a:schemeClr val="bg1"/>
                </a:solidFill>
                <a:latin charset="-122" panose="020b0503020204020204" pitchFamily="34" typeface="微软雅黑"/>
                <a:ea charset="-122" panose="020b0503020204020204" pitchFamily="34" typeface="微软雅黑"/>
                <a:cs charset="0" pitchFamily="34" typeface="Arial"/>
              </a:rPr>
              <a:t>加入标题</a:t>
            </a:r>
          </a:p>
        </p:txBody>
      </p:sp>
      <p:sp>
        <p:nvSpPr>
          <p:cNvPr id="23" name="Rectangle 42"/>
          <p:cNvSpPr/>
          <p:nvPr/>
        </p:nvSpPr>
        <p:spPr>
          <a:xfrm flipH="1">
            <a:off x="7529516" y="5250399"/>
            <a:ext cx="2282867" cy="504290"/>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加入你的文字描述，加入你的文字描述，加入你的</a:t>
            </a:r>
          </a:p>
          <a:p>
            <a:pPr lvl="0">
              <a:defRPr/>
            </a:pPr>
            <a:r>
              <a:rPr altLang="en-US" kern="0" lang="zh-CN" sz="1400">
                <a:solidFill>
                  <a:schemeClr val="tx1">
                    <a:lumMod val="65000"/>
                    <a:lumOff val="35000"/>
                  </a:schemeClr>
                </a:solidFill>
                <a:latin charset="-122" panose="020b0503020204020204" pitchFamily="34" typeface="微软雅黑"/>
                <a:ea charset="-122" panose="020b0503020204020204" pitchFamily="34" typeface="微软雅黑"/>
                <a:cs charset="0" pitchFamily="34" typeface="Arial"/>
              </a:rPr>
              <a:t>加入你的文字描述！</a:t>
            </a:r>
          </a:p>
        </p:txBody>
      </p:sp>
    </p:spTree>
    <p:extLst>
      <p:ext uri="{BB962C8B-B14F-4D97-AF65-F5344CB8AC3E}">
        <p14:creationId val="40777607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45" presetSubtype="0">
                                  <p:stCondLst>
                                    <p:cond delay="0"/>
                                  </p:stCondLst>
                                  <p:childTnLst>
                                    <p:set>
                                      <p:cBhvr>
                                        <p:cTn dur="1" fill="hold" id="13">
                                          <p:stCondLst>
                                            <p:cond delay="0"/>
                                          </p:stCondLst>
                                        </p:cTn>
                                        <p:tgtEl>
                                          <p:spTgt spid="12"/>
                                        </p:tgtEl>
                                        <p:attrNameLst>
                                          <p:attrName>style.visibility</p:attrName>
                                        </p:attrNameLst>
                                      </p:cBhvr>
                                      <p:to>
                                        <p:strVal val="visible"/>
                                      </p:to>
                                    </p:set>
                                    <p:animEffect filter="fade" transition="in">
                                      <p:cBhvr>
                                        <p:cTn dur="1000" id="14"/>
                                        <p:tgtEl>
                                          <p:spTgt spid="12"/>
                                        </p:tgtEl>
                                      </p:cBhvr>
                                    </p:animEffect>
                                    <p:anim calcmode="lin" valueType="num">
                                      <p:cBhvr>
                                        <p:cTn dur="1000" fill="hold" id="15"/>
                                        <p:tgtEl>
                                          <p:spTgt spid="12"/>
                                        </p:tgtEl>
                                        <p:attrNameLst>
                                          <p:attrName>ppt_w</p:attrName>
                                        </p:attrNameLst>
                                      </p:cBhvr>
                                      <p:tavLst>
                                        <p:tav fmla="#ppt_w*sin(2.5*pi*$)" tm="0">
                                          <p:val>
                                            <p:fltVal val="0"/>
                                          </p:val>
                                        </p:tav>
                                        <p:tav tm="100000">
                                          <p:val>
                                            <p:fltVal val="1"/>
                                          </p:val>
                                        </p:tav>
                                      </p:tavLst>
                                    </p:anim>
                                    <p:anim calcmode="lin" valueType="num">
                                      <p:cBhvr>
                                        <p:cTn dur="1000" fill="hold" id="16"/>
                                        <p:tgtEl>
                                          <p:spTgt spid="12"/>
                                        </p:tgtEl>
                                        <p:attrNameLst>
                                          <p:attrName>ppt_h</p:attrName>
                                        </p:attrNameLst>
                                      </p:cBhvr>
                                      <p:tavLst>
                                        <p:tav tm="0">
                                          <p:val>
                                            <p:strVal val="#ppt_h"/>
                                          </p:val>
                                        </p:tav>
                                        <p:tav tm="100000">
                                          <p:val>
                                            <p:strVal val="#ppt_h"/>
                                          </p:val>
                                        </p:tav>
                                      </p:tavLst>
                                    </p:anim>
                                  </p:childTnLst>
                                </p:cTn>
                              </p:par>
                            </p:childTnLst>
                          </p:cTn>
                        </p:par>
                        <p:par>
                          <p:cTn fill="hold" id="17" nodeType="afterGroup">
                            <p:stCondLst>
                              <p:cond delay="2000"/>
                            </p:stCondLst>
                            <p:childTnLst>
                              <p:par>
                                <p:cTn fill="hold" grpId="0" id="18" nodeType="afterEffect" presetClass="entr" presetID="10" presetSubtype="0">
                                  <p:stCondLst>
                                    <p:cond delay="0"/>
                                  </p:stCondLst>
                                  <p:childTnLst>
                                    <p:set>
                                      <p:cBhvr>
                                        <p:cTn dur="1" fill="hold" id="19">
                                          <p:stCondLst>
                                            <p:cond delay="0"/>
                                          </p:stCondLst>
                                        </p:cTn>
                                        <p:tgtEl>
                                          <p:spTgt spid="13"/>
                                        </p:tgtEl>
                                        <p:attrNameLst>
                                          <p:attrName>style.visibility</p:attrName>
                                        </p:attrNameLst>
                                      </p:cBhvr>
                                      <p:to>
                                        <p:strVal val="visible"/>
                                      </p:to>
                                    </p:set>
                                    <p:animEffect filter="fade" transition="in">
                                      <p:cBhvr>
                                        <p:cTn dur="500" id="20"/>
                                        <p:tgtEl>
                                          <p:spTgt spid="13"/>
                                        </p:tgtEl>
                                      </p:cBhvr>
                                    </p:animEffect>
                                  </p:childTnLst>
                                </p:cTn>
                              </p:par>
                            </p:childTnLst>
                          </p:cTn>
                        </p:par>
                        <p:par>
                          <p:cTn fill="hold" id="21" nodeType="afterGroup">
                            <p:stCondLst>
                              <p:cond delay="2500"/>
                            </p:stCondLst>
                            <p:childTnLst>
                              <p:par>
                                <p:cTn fill="hold" grpId="0" id="22" nodeType="afterEffect" presetClass="entr" presetID="42" presetSubtype="0">
                                  <p:stCondLst>
                                    <p:cond delay="0"/>
                                  </p:stCondLst>
                                  <p:childTnLst>
                                    <p:set>
                                      <p:cBhvr>
                                        <p:cTn dur="1" fill="hold" id="23">
                                          <p:stCondLst>
                                            <p:cond delay="0"/>
                                          </p:stCondLst>
                                        </p:cTn>
                                        <p:tgtEl>
                                          <p:spTgt spid="14"/>
                                        </p:tgtEl>
                                        <p:attrNameLst>
                                          <p:attrName>style.visibility</p:attrName>
                                        </p:attrNameLst>
                                      </p:cBhvr>
                                      <p:to>
                                        <p:strVal val="visible"/>
                                      </p:to>
                                    </p:set>
                                    <p:animEffect filter="fade" transition="in">
                                      <p:cBhvr>
                                        <p:cTn dur="1000" id="24"/>
                                        <p:tgtEl>
                                          <p:spTgt spid="14"/>
                                        </p:tgtEl>
                                      </p:cBhvr>
                                    </p:animEffect>
                                    <p:anim calcmode="lin" valueType="num">
                                      <p:cBhvr>
                                        <p:cTn dur="1000" fill="hold" id="25"/>
                                        <p:tgtEl>
                                          <p:spTgt spid="14"/>
                                        </p:tgtEl>
                                        <p:attrNameLst>
                                          <p:attrName>ppt_x</p:attrName>
                                        </p:attrNameLst>
                                      </p:cBhvr>
                                      <p:tavLst>
                                        <p:tav tm="0">
                                          <p:val>
                                            <p:strVal val="#ppt_x"/>
                                          </p:val>
                                        </p:tav>
                                        <p:tav tm="100000">
                                          <p:val>
                                            <p:strVal val="#ppt_x"/>
                                          </p:val>
                                        </p:tav>
                                      </p:tavLst>
                                    </p:anim>
                                    <p:anim calcmode="lin" valueType="num">
                                      <p:cBhvr>
                                        <p:cTn dur="1000" fill="hold" id="26"/>
                                        <p:tgtEl>
                                          <p:spTgt spid="14"/>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3500"/>
                            </p:stCondLst>
                            <p:childTnLst>
                              <p:par>
                                <p:cTn fill="hold" grpId="0" id="28" nodeType="afterEffect" presetClass="entr" presetID="45" presetSubtype="0">
                                  <p:stCondLst>
                                    <p:cond delay="0"/>
                                  </p:stCondLst>
                                  <p:childTnLst>
                                    <p:set>
                                      <p:cBhvr>
                                        <p:cTn dur="1" fill="hold" id="29">
                                          <p:stCondLst>
                                            <p:cond delay="0"/>
                                          </p:stCondLst>
                                        </p:cTn>
                                        <p:tgtEl>
                                          <p:spTgt spid="18"/>
                                        </p:tgtEl>
                                        <p:attrNameLst>
                                          <p:attrName>style.visibility</p:attrName>
                                        </p:attrNameLst>
                                      </p:cBhvr>
                                      <p:to>
                                        <p:strVal val="visible"/>
                                      </p:to>
                                    </p:set>
                                    <p:animEffect filter="fade" transition="in">
                                      <p:cBhvr>
                                        <p:cTn dur="1000" id="30"/>
                                        <p:tgtEl>
                                          <p:spTgt spid="18"/>
                                        </p:tgtEl>
                                      </p:cBhvr>
                                    </p:animEffect>
                                    <p:anim calcmode="lin" valueType="num">
                                      <p:cBhvr>
                                        <p:cTn dur="1000" fill="hold" id="31"/>
                                        <p:tgtEl>
                                          <p:spTgt spid="18"/>
                                        </p:tgtEl>
                                        <p:attrNameLst>
                                          <p:attrName>ppt_w</p:attrName>
                                        </p:attrNameLst>
                                      </p:cBhvr>
                                      <p:tavLst>
                                        <p:tav fmla="#ppt_w*sin(2.5*pi*$)" tm="0">
                                          <p:val>
                                            <p:fltVal val="0"/>
                                          </p:val>
                                        </p:tav>
                                        <p:tav tm="100000">
                                          <p:val>
                                            <p:fltVal val="1"/>
                                          </p:val>
                                        </p:tav>
                                      </p:tavLst>
                                    </p:anim>
                                    <p:anim calcmode="lin" valueType="num">
                                      <p:cBhvr>
                                        <p:cTn dur="1000" fill="hold" id="32"/>
                                        <p:tgtEl>
                                          <p:spTgt spid="18"/>
                                        </p:tgtEl>
                                        <p:attrNameLst>
                                          <p:attrName>ppt_h</p:attrName>
                                        </p:attrNameLst>
                                      </p:cBhvr>
                                      <p:tavLst>
                                        <p:tav tm="0">
                                          <p:val>
                                            <p:strVal val="#ppt_h"/>
                                          </p:val>
                                        </p:tav>
                                        <p:tav tm="100000">
                                          <p:val>
                                            <p:strVal val="#ppt_h"/>
                                          </p:val>
                                        </p:tav>
                                      </p:tavLst>
                                    </p:anim>
                                  </p:childTnLst>
                                </p:cTn>
                              </p:par>
                            </p:childTnLst>
                          </p:cTn>
                        </p:par>
                        <p:par>
                          <p:cTn fill="hold" id="33" nodeType="afterGroup">
                            <p:stCondLst>
                              <p:cond delay="4500"/>
                            </p:stCondLst>
                            <p:childTnLst>
                              <p:par>
                                <p:cTn fill="hold" grpId="0" id="34" nodeType="afterEffect" presetClass="entr" presetID="10" presetSubtype="0">
                                  <p:stCondLst>
                                    <p:cond delay="0"/>
                                  </p:stCondLst>
                                  <p:childTnLst>
                                    <p:set>
                                      <p:cBhvr>
                                        <p:cTn dur="1" fill="hold" id="35">
                                          <p:stCondLst>
                                            <p:cond delay="0"/>
                                          </p:stCondLst>
                                        </p:cTn>
                                        <p:tgtEl>
                                          <p:spTgt spid="19"/>
                                        </p:tgtEl>
                                        <p:attrNameLst>
                                          <p:attrName>style.visibility</p:attrName>
                                        </p:attrNameLst>
                                      </p:cBhvr>
                                      <p:to>
                                        <p:strVal val="visible"/>
                                      </p:to>
                                    </p:set>
                                    <p:animEffect filter="fade" transition="in">
                                      <p:cBhvr>
                                        <p:cTn dur="500" id="36"/>
                                        <p:tgtEl>
                                          <p:spTgt spid="19"/>
                                        </p:tgtEl>
                                      </p:cBhvr>
                                    </p:animEffect>
                                  </p:childTnLst>
                                </p:cTn>
                              </p:par>
                            </p:childTnLst>
                          </p:cTn>
                        </p:par>
                        <p:par>
                          <p:cTn fill="hold" id="37" nodeType="afterGroup">
                            <p:stCondLst>
                              <p:cond delay="5000"/>
                            </p:stCondLst>
                            <p:childTnLst>
                              <p:par>
                                <p:cTn fill="hold" grpId="0" id="38" nodeType="afterEffect" presetClass="entr" presetID="42" presetSubtype="0">
                                  <p:stCondLst>
                                    <p:cond delay="0"/>
                                  </p:stCondLst>
                                  <p:childTnLst>
                                    <p:set>
                                      <p:cBhvr>
                                        <p:cTn dur="1" fill="hold" id="39">
                                          <p:stCondLst>
                                            <p:cond delay="0"/>
                                          </p:stCondLst>
                                        </p:cTn>
                                        <p:tgtEl>
                                          <p:spTgt spid="20"/>
                                        </p:tgtEl>
                                        <p:attrNameLst>
                                          <p:attrName>style.visibility</p:attrName>
                                        </p:attrNameLst>
                                      </p:cBhvr>
                                      <p:to>
                                        <p:strVal val="visible"/>
                                      </p:to>
                                    </p:set>
                                    <p:animEffect filter="fade" transition="in">
                                      <p:cBhvr>
                                        <p:cTn dur="1000" id="40"/>
                                        <p:tgtEl>
                                          <p:spTgt spid="20"/>
                                        </p:tgtEl>
                                      </p:cBhvr>
                                    </p:animEffect>
                                    <p:anim calcmode="lin" valueType="num">
                                      <p:cBhvr>
                                        <p:cTn dur="1000" fill="hold" id="41"/>
                                        <p:tgtEl>
                                          <p:spTgt spid="20"/>
                                        </p:tgtEl>
                                        <p:attrNameLst>
                                          <p:attrName>ppt_x</p:attrName>
                                        </p:attrNameLst>
                                      </p:cBhvr>
                                      <p:tavLst>
                                        <p:tav tm="0">
                                          <p:val>
                                            <p:strVal val="#ppt_x"/>
                                          </p:val>
                                        </p:tav>
                                        <p:tav tm="100000">
                                          <p:val>
                                            <p:strVal val="#ppt_x"/>
                                          </p:val>
                                        </p:tav>
                                      </p:tavLst>
                                    </p:anim>
                                    <p:anim calcmode="lin" valueType="num">
                                      <p:cBhvr>
                                        <p:cTn dur="1000" fill="hold" id="42"/>
                                        <p:tgtEl>
                                          <p:spTgt spid="20"/>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6000"/>
                            </p:stCondLst>
                            <p:childTnLst>
                              <p:par>
                                <p:cTn fill="hold" grpId="0" id="44" nodeType="afterEffect" presetClass="entr" presetID="45" presetSubtype="0">
                                  <p:stCondLst>
                                    <p:cond delay="0"/>
                                  </p:stCondLst>
                                  <p:childTnLst>
                                    <p:set>
                                      <p:cBhvr>
                                        <p:cTn dur="1" fill="hold" id="45">
                                          <p:stCondLst>
                                            <p:cond delay="0"/>
                                          </p:stCondLst>
                                        </p:cTn>
                                        <p:tgtEl>
                                          <p:spTgt spid="15"/>
                                        </p:tgtEl>
                                        <p:attrNameLst>
                                          <p:attrName>style.visibility</p:attrName>
                                        </p:attrNameLst>
                                      </p:cBhvr>
                                      <p:to>
                                        <p:strVal val="visible"/>
                                      </p:to>
                                    </p:set>
                                    <p:animEffect filter="fade" transition="in">
                                      <p:cBhvr>
                                        <p:cTn dur="1000" id="46"/>
                                        <p:tgtEl>
                                          <p:spTgt spid="15"/>
                                        </p:tgtEl>
                                      </p:cBhvr>
                                    </p:animEffect>
                                    <p:anim calcmode="lin" valueType="num">
                                      <p:cBhvr>
                                        <p:cTn dur="1000" fill="hold" id="47"/>
                                        <p:tgtEl>
                                          <p:spTgt spid="15"/>
                                        </p:tgtEl>
                                        <p:attrNameLst>
                                          <p:attrName>ppt_w</p:attrName>
                                        </p:attrNameLst>
                                      </p:cBhvr>
                                      <p:tavLst>
                                        <p:tav fmla="#ppt_w*sin(2.5*pi*$)" tm="0">
                                          <p:val>
                                            <p:fltVal val="0"/>
                                          </p:val>
                                        </p:tav>
                                        <p:tav tm="100000">
                                          <p:val>
                                            <p:fltVal val="1"/>
                                          </p:val>
                                        </p:tav>
                                      </p:tavLst>
                                    </p:anim>
                                    <p:anim calcmode="lin" valueType="num">
                                      <p:cBhvr>
                                        <p:cTn dur="1000" fill="hold" id="48"/>
                                        <p:tgtEl>
                                          <p:spTgt spid="15"/>
                                        </p:tgtEl>
                                        <p:attrNameLst>
                                          <p:attrName>ppt_h</p:attrName>
                                        </p:attrNameLst>
                                      </p:cBhvr>
                                      <p:tavLst>
                                        <p:tav tm="0">
                                          <p:val>
                                            <p:strVal val="#ppt_h"/>
                                          </p:val>
                                        </p:tav>
                                        <p:tav tm="100000">
                                          <p:val>
                                            <p:strVal val="#ppt_h"/>
                                          </p:val>
                                        </p:tav>
                                      </p:tavLst>
                                    </p:anim>
                                  </p:childTnLst>
                                </p:cTn>
                              </p:par>
                            </p:childTnLst>
                          </p:cTn>
                        </p:par>
                        <p:par>
                          <p:cTn fill="hold" id="49" nodeType="afterGroup">
                            <p:stCondLst>
                              <p:cond delay="7000"/>
                            </p:stCondLst>
                            <p:childTnLst>
                              <p:par>
                                <p:cTn fill="hold" grpId="0" id="50" nodeType="afterEffect" presetClass="entr" presetID="10" presetSubtype="0">
                                  <p:stCondLst>
                                    <p:cond delay="0"/>
                                  </p:stCondLst>
                                  <p:childTnLst>
                                    <p:set>
                                      <p:cBhvr>
                                        <p:cTn dur="1" fill="hold" id="51">
                                          <p:stCondLst>
                                            <p:cond delay="0"/>
                                          </p:stCondLst>
                                        </p:cTn>
                                        <p:tgtEl>
                                          <p:spTgt spid="16"/>
                                        </p:tgtEl>
                                        <p:attrNameLst>
                                          <p:attrName>style.visibility</p:attrName>
                                        </p:attrNameLst>
                                      </p:cBhvr>
                                      <p:to>
                                        <p:strVal val="visible"/>
                                      </p:to>
                                    </p:set>
                                    <p:animEffect filter="fade" transition="in">
                                      <p:cBhvr>
                                        <p:cTn dur="500" id="52"/>
                                        <p:tgtEl>
                                          <p:spTgt spid="16"/>
                                        </p:tgtEl>
                                      </p:cBhvr>
                                    </p:animEffect>
                                  </p:childTnLst>
                                </p:cTn>
                              </p:par>
                            </p:childTnLst>
                          </p:cTn>
                        </p:par>
                        <p:par>
                          <p:cTn fill="hold" id="53" nodeType="afterGroup">
                            <p:stCondLst>
                              <p:cond delay="7500"/>
                            </p:stCondLst>
                            <p:childTnLst>
                              <p:par>
                                <p:cTn fill="hold" grpId="0" id="54" nodeType="afterEffect" presetClass="entr" presetID="42" presetSubtype="0">
                                  <p:stCondLst>
                                    <p:cond delay="0"/>
                                  </p:stCondLst>
                                  <p:childTnLst>
                                    <p:set>
                                      <p:cBhvr>
                                        <p:cTn dur="1" fill="hold" id="55">
                                          <p:stCondLst>
                                            <p:cond delay="0"/>
                                          </p:stCondLst>
                                        </p:cTn>
                                        <p:tgtEl>
                                          <p:spTgt spid="17"/>
                                        </p:tgtEl>
                                        <p:attrNameLst>
                                          <p:attrName>style.visibility</p:attrName>
                                        </p:attrNameLst>
                                      </p:cBhvr>
                                      <p:to>
                                        <p:strVal val="visible"/>
                                      </p:to>
                                    </p:set>
                                    <p:animEffect filter="fade" transition="in">
                                      <p:cBhvr>
                                        <p:cTn dur="1000" id="56"/>
                                        <p:tgtEl>
                                          <p:spTgt spid="17"/>
                                        </p:tgtEl>
                                      </p:cBhvr>
                                    </p:animEffect>
                                    <p:anim calcmode="lin" valueType="num">
                                      <p:cBhvr>
                                        <p:cTn dur="1000" fill="hold" id="57"/>
                                        <p:tgtEl>
                                          <p:spTgt spid="17"/>
                                        </p:tgtEl>
                                        <p:attrNameLst>
                                          <p:attrName>ppt_x</p:attrName>
                                        </p:attrNameLst>
                                      </p:cBhvr>
                                      <p:tavLst>
                                        <p:tav tm="0">
                                          <p:val>
                                            <p:strVal val="#ppt_x"/>
                                          </p:val>
                                        </p:tav>
                                        <p:tav tm="100000">
                                          <p:val>
                                            <p:strVal val="#ppt_x"/>
                                          </p:val>
                                        </p:tav>
                                      </p:tavLst>
                                    </p:anim>
                                    <p:anim calcmode="lin" valueType="num">
                                      <p:cBhvr>
                                        <p:cTn dur="1000" fill="hold" id="58"/>
                                        <p:tgtEl>
                                          <p:spTgt spid="17"/>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8500"/>
                            </p:stCondLst>
                            <p:childTnLst>
                              <p:par>
                                <p:cTn fill="hold" grpId="0" id="60" nodeType="afterEffect" presetClass="entr" presetID="45" presetSubtype="0">
                                  <p:stCondLst>
                                    <p:cond delay="0"/>
                                  </p:stCondLst>
                                  <p:childTnLst>
                                    <p:set>
                                      <p:cBhvr>
                                        <p:cTn dur="1" fill="hold" id="61">
                                          <p:stCondLst>
                                            <p:cond delay="0"/>
                                          </p:stCondLst>
                                        </p:cTn>
                                        <p:tgtEl>
                                          <p:spTgt spid="21"/>
                                        </p:tgtEl>
                                        <p:attrNameLst>
                                          <p:attrName>style.visibility</p:attrName>
                                        </p:attrNameLst>
                                      </p:cBhvr>
                                      <p:to>
                                        <p:strVal val="visible"/>
                                      </p:to>
                                    </p:set>
                                    <p:animEffect filter="fade" transition="in">
                                      <p:cBhvr>
                                        <p:cTn dur="1000" id="62"/>
                                        <p:tgtEl>
                                          <p:spTgt spid="21"/>
                                        </p:tgtEl>
                                      </p:cBhvr>
                                    </p:animEffect>
                                    <p:anim calcmode="lin" valueType="num">
                                      <p:cBhvr>
                                        <p:cTn dur="1000" fill="hold" id="63"/>
                                        <p:tgtEl>
                                          <p:spTgt spid="21"/>
                                        </p:tgtEl>
                                        <p:attrNameLst>
                                          <p:attrName>ppt_w</p:attrName>
                                        </p:attrNameLst>
                                      </p:cBhvr>
                                      <p:tavLst>
                                        <p:tav fmla="#ppt_w*sin(2.5*pi*$)" tm="0">
                                          <p:val>
                                            <p:fltVal val="0"/>
                                          </p:val>
                                        </p:tav>
                                        <p:tav tm="100000">
                                          <p:val>
                                            <p:fltVal val="1"/>
                                          </p:val>
                                        </p:tav>
                                      </p:tavLst>
                                    </p:anim>
                                    <p:anim calcmode="lin" valueType="num">
                                      <p:cBhvr>
                                        <p:cTn dur="1000" fill="hold" id="64"/>
                                        <p:tgtEl>
                                          <p:spTgt spid="21"/>
                                        </p:tgtEl>
                                        <p:attrNameLst>
                                          <p:attrName>ppt_h</p:attrName>
                                        </p:attrNameLst>
                                      </p:cBhvr>
                                      <p:tavLst>
                                        <p:tav tm="0">
                                          <p:val>
                                            <p:strVal val="#ppt_h"/>
                                          </p:val>
                                        </p:tav>
                                        <p:tav tm="100000">
                                          <p:val>
                                            <p:strVal val="#ppt_h"/>
                                          </p:val>
                                        </p:tav>
                                      </p:tavLst>
                                    </p:anim>
                                  </p:childTnLst>
                                </p:cTn>
                              </p:par>
                            </p:childTnLst>
                          </p:cTn>
                        </p:par>
                        <p:par>
                          <p:cTn fill="hold" id="65" nodeType="afterGroup">
                            <p:stCondLst>
                              <p:cond delay="9500"/>
                            </p:stCondLst>
                            <p:childTnLst>
                              <p:par>
                                <p:cTn fill="hold" grpId="0" id="66" nodeType="afterEffect" presetClass="entr" presetID="10" presetSubtype="0">
                                  <p:stCondLst>
                                    <p:cond delay="0"/>
                                  </p:stCondLst>
                                  <p:childTnLst>
                                    <p:set>
                                      <p:cBhvr>
                                        <p:cTn dur="1" fill="hold" id="67">
                                          <p:stCondLst>
                                            <p:cond delay="0"/>
                                          </p:stCondLst>
                                        </p:cTn>
                                        <p:tgtEl>
                                          <p:spTgt spid="22"/>
                                        </p:tgtEl>
                                        <p:attrNameLst>
                                          <p:attrName>style.visibility</p:attrName>
                                        </p:attrNameLst>
                                      </p:cBhvr>
                                      <p:to>
                                        <p:strVal val="visible"/>
                                      </p:to>
                                    </p:set>
                                    <p:animEffect filter="fade" transition="in">
                                      <p:cBhvr>
                                        <p:cTn dur="500" id="68"/>
                                        <p:tgtEl>
                                          <p:spTgt spid="22"/>
                                        </p:tgtEl>
                                      </p:cBhvr>
                                    </p:animEffect>
                                  </p:childTnLst>
                                </p:cTn>
                              </p:par>
                            </p:childTnLst>
                          </p:cTn>
                        </p:par>
                        <p:par>
                          <p:cTn fill="hold" id="69" nodeType="afterGroup">
                            <p:stCondLst>
                              <p:cond delay="10000"/>
                            </p:stCondLst>
                            <p:childTnLst>
                              <p:par>
                                <p:cTn fill="hold" grpId="0" id="70" nodeType="afterEffect" presetClass="entr" presetID="42" presetSubtype="0">
                                  <p:stCondLst>
                                    <p:cond delay="0"/>
                                  </p:stCondLst>
                                  <p:childTnLst>
                                    <p:set>
                                      <p:cBhvr>
                                        <p:cTn dur="1" fill="hold" id="71">
                                          <p:stCondLst>
                                            <p:cond delay="0"/>
                                          </p:stCondLst>
                                        </p:cTn>
                                        <p:tgtEl>
                                          <p:spTgt spid="23"/>
                                        </p:tgtEl>
                                        <p:attrNameLst>
                                          <p:attrName>style.visibility</p:attrName>
                                        </p:attrNameLst>
                                      </p:cBhvr>
                                      <p:to>
                                        <p:strVal val="visible"/>
                                      </p:to>
                                    </p:set>
                                    <p:animEffect filter="fade" transition="in">
                                      <p:cBhvr>
                                        <p:cTn dur="1000" id="72"/>
                                        <p:tgtEl>
                                          <p:spTgt spid="23"/>
                                        </p:tgtEl>
                                      </p:cBhvr>
                                    </p:animEffect>
                                    <p:anim calcmode="lin" valueType="num">
                                      <p:cBhvr>
                                        <p:cTn dur="1000" fill="hold" id="73"/>
                                        <p:tgtEl>
                                          <p:spTgt spid="23"/>
                                        </p:tgtEl>
                                        <p:attrNameLst>
                                          <p:attrName>ppt_x</p:attrName>
                                        </p:attrNameLst>
                                      </p:cBhvr>
                                      <p:tavLst>
                                        <p:tav tm="0">
                                          <p:val>
                                            <p:strVal val="#ppt_x"/>
                                          </p:val>
                                        </p:tav>
                                        <p:tav tm="100000">
                                          <p:val>
                                            <p:strVal val="#ppt_x"/>
                                          </p:val>
                                        </p:tav>
                                      </p:tavLst>
                                    </p:anim>
                                    <p:anim calcmode="lin" valueType="num">
                                      <p:cBhvr>
                                        <p:cTn dur="1000" fill="hold" id="74"/>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19"/>
      <p:bldP grpId="0" spid="20"/>
      <p:bldP grpId="0" spid="21"/>
      <p:bldP grpId="0" spid="22"/>
      <p:bldP grpId="0" spid="2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椭圆 10"/>
          <p:cNvSpPr/>
          <p:nvPr/>
        </p:nvSpPr>
        <p:spPr>
          <a:xfrm>
            <a:off x="-1019734" y="-96147"/>
            <a:ext cx="2362200" cy="2362200"/>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74184" y="-1485004"/>
            <a:ext cx="2970007" cy="2970007"/>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778137" y="703953"/>
            <a:ext cx="1562100" cy="1562100"/>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flipV="1">
            <a:off x="8785411" y="5943918"/>
            <a:ext cx="2362200" cy="2362200"/>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V="1">
            <a:off x="10328461" y="4938078"/>
            <a:ext cx="3124200" cy="3124200"/>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V="1">
            <a:off x="9547411" y="4938078"/>
            <a:ext cx="1562100" cy="1562100"/>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TextBox 18"/>
          <p:cNvSpPr>
            <a:spLocks noChangeArrowheads="1"/>
          </p:cNvSpPr>
          <p:nvPr/>
        </p:nvSpPr>
        <p:spPr bwMode="auto">
          <a:xfrm>
            <a:off x="2773507" y="1193373"/>
            <a:ext cx="1343980" cy="701046"/>
          </a:xfrm>
          <a:prstGeom prst="rect">
            <a:avLst/>
          </a:prstGeom>
          <a:noFill/>
          <a:ln w="9525">
            <a:noFill/>
            <a:bevel/>
          </a:ln>
        </p:spPr>
        <p:txBody>
          <a:bodyPr bIns="45723" lIns="91446" rIns="91446" tIns="45723"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4000" u="none">
                <a:ln>
                  <a:noFill/>
                </a:ln>
                <a:solidFill>
                  <a:srgbClr val="00C3D9"/>
                </a:solidFill>
                <a:effectLst/>
                <a:uLnTx/>
                <a:uFillTx/>
                <a:latin charset="-122" panose="020b0503020204020204" pitchFamily="34" typeface="微软雅黑"/>
                <a:ea charset="-122" panose="020b0503020204020204" pitchFamily="34" typeface="微软雅黑"/>
                <a:sym charset="-122" pitchFamily="2" typeface="方正兰亭黑_GBK"/>
              </a:rPr>
              <a:t>前言</a:t>
            </a:r>
          </a:p>
        </p:txBody>
      </p:sp>
      <p:sp>
        <p:nvSpPr>
          <p:cNvPr id="28" name="前言"/>
          <p:cNvSpPr>
            <a:spLocks noChangeArrowheads="1"/>
          </p:cNvSpPr>
          <p:nvPr/>
        </p:nvSpPr>
        <p:spPr bwMode="auto">
          <a:xfrm>
            <a:off x="3916506" y="1467301"/>
            <a:ext cx="1998679" cy="426726"/>
          </a:xfrm>
          <a:prstGeom prst="rect">
            <a:avLst/>
          </a:prstGeom>
          <a:noFill/>
          <a:ln w="9525">
            <a:noFill/>
            <a:bevel/>
          </a:ln>
        </p:spPr>
        <p:txBody>
          <a:bodyPr bIns="45723" lIns="91446" rIns="91446" tIns="45723" wrap="square">
            <a:spAutoFit/>
          </a:bodyPr>
          <a:lstStyle/>
          <a:p>
            <a:pPr algn="ctr"/>
            <a:r>
              <a:rPr altLang="zh-CN" b="0" lang="en-US" sz="2200">
                <a:solidFill>
                  <a:srgbClr val="00C3D9"/>
                </a:solidFill>
                <a:latin charset="-122" panose="020b0503020204020204" pitchFamily="34" typeface="微软雅黑"/>
                <a:ea charset="-122" panose="020b0503020204020204" pitchFamily="34" typeface="微软雅黑"/>
                <a:sym charset="0" pitchFamily="34" typeface="Impact"/>
              </a:rPr>
              <a:t>Introduction</a:t>
            </a:r>
          </a:p>
        </p:txBody>
      </p:sp>
      <p:sp>
        <p:nvSpPr>
          <p:cNvPr id="29" name="Rectangle 11"/>
          <p:cNvSpPr>
            <a:spLocks noChangeArrowheads="1"/>
          </p:cNvSpPr>
          <p:nvPr/>
        </p:nvSpPr>
        <p:spPr bwMode="auto">
          <a:xfrm>
            <a:off x="2069256" y="2294964"/>
            <a:ext cx="7424367" cy="3364414"/>
          </a:xfrm>
          <a:prstGeom prst="rect">
            <a:avLst/>
          </a:prstGeom>
          <a:noFill/>
          <a:ln cap="flat" cmpd="sng" w="9525">
            <a:noFill/>
            <a:bevel/>
          </a:ln>
          <a:effectLst/>
          <a:extLst>
            <a:ext uri="{AF507438-7753-43E0-B8FC-AC1667EBCBE1}">
              <a14:hiddenEffects>
                <a:effectLst>
                  <a:outerShdw algn="ctr" dir="2700000" dist="35921" rotWithShape="0">
                    <a:srgbClr val="808080"/>
                  </a:outerShdw>
                </a:effectLst>
              </a14:hiddenEffects>
            </a:ext>
          </a:extLst>
        </p:spPr>
        <p:txBody>
          <a:bodyPr bIns="36287" lIns="72574" rIns="72574" tIns="36287" wrap="square">
            <a:spAutoFit/>
          </a:bodyPr>
          <a:lstStyle>
            <a:defPPr>
              <a:defRPr lang="zh-CN"/>
            </a:defPPr>
            <a:lvl1pPr algn="l" fontAlgn="base"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1pPr>
            <a:lvl2pPr algn="l" fontAlgn="base" marL="4572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2pPr>
            <a:lvl3pPr algn="l" fontAlgn="base" marL="9144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3pPr>
            <a:lvl4pPr algn="l" fontAlgn="base" marL="13716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4pPr>
            <a:lvl5pPr algn="l" fontAlgn="base" marL="18288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5pPr>
            <a:lvl6pPr algn="l" defTabSz="914400" eaLnBrk="1" hangingPunct="1" latinLnBrk="0" marL="2286000" rtl="0">
              <a:defRPr kern="1200" sz="1500">
                <a:solidFill>
                  <a:schemeClr val="tx1"/>
                </a:solidFill>
                <a:latin charset="0" pitchFamily="34" typeface="Arial"/>
                <a:ea charset="-122" panose="02010600030101010101" pitchFamily="2" typeface="宋体"/>
                <a:cs typeface="+mn-cs"/>
              </a:defRPr>
            </a:lvl6pPr>
            <a:lvl7pPr algn="l" defTabSz="914400" eaLnBrk="1" hangingPunct="1" latinLnBrk="0" marL="2743200" rtl="0">
              <a:defRPr kern="1200" sz="1500">
                <a:solidFill>
                  <a:schemeClr val="tx1"/>
                </a:solidFill>
                <a:latin charset="0" pitchFamily="34" typeface="Arial"/>
                <a:ea charset="-122" panose="02010600030101010101" pitchFamily="2" typeface="宋体"/>
                <a:cs typeface="+mn-cs"/>
              </a:defRPr>
            </a:lvl7pPr>
            <a:lvl8pPr algn="l" defTabSz="914400" eaLnBrk="1" hangingPunct="1" latinLnBrk="0" marL="3200400" rtl="0">
              <a:defRPr kern="1200" sz="1500">
                <a:solidFill>
                  <a:schemeClr val="tx1"/>
                </a:solidFill>
                <a:latin charset="0" pitchFamily="34" typeface="Arial"/>
                <a:ea charset="-122" panose="02010600030101010101" pitchFamily="2" typeface="宋体"/>
                <a:cs typeface="+mn-cs"/>
              </a:defRPr>
            </a:lvl8pPr>
            <a:lvl9pPr algn="l" defTabSz="914400" eaLnBrk="1" hangingPunct="1" latinLnBrk="0" marL="3657600" rtl="0">
              <a:defRPr kern="1200" sz="1500">
                <a:solidFill>
                  <a:schemeClr val="tx1"/>
                </a:solidFill>
                <a:latin charset="0" pitchFamily="34" typeface="Arial"/>
                <a:ea charset="-122" panose="02010600030101010101" pitchFamily="2" typeface="宋体"/>
                <a:cs typeface="+mn-cs"/>
              </a:defRPr>
            </a:lvl9pPr>
          </a:lstStyle>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岁月流转，时光飞逝，转眼间2018年的工作又接近尾声。</a:t>
            </a:r>
          </a:p>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回首过去一年的工作，经过全体领导及员工的共同努力，公司经营业绩保持良好，行业地位、社会形象日渐提升，各项工作全面发展。今年，面对经济下行所带来的影响，公司上下团结一致，奋力拼搏，打了一场漂亮的安全效益翻身仗。我们不仅在上半年实现了扭亏为赢，而且全年销售收入突破了3亿元，标志着公司迈上了一个新台阶，步入了一个新的发展阶段。</a:t>
            </a:r>
          </a:p>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新起点、新希望。站在2019年的起点，我们将继承和发扬过去工作中存在的优点，汲取经验，摒弃不足，满怀信心，以更清醒的头脑、更旺盛的斗志、更奋发的姿态和更充沛的干劲，向我们的既定目标进发！</a:t>
            </a:r>
          </a:p>
        </p:txBody>
      </p:sp>
      <p:sp>
        <p:nvSpPr>
          <p:cNvPr id="30" name="矩形 5"/>
          <p:cNvSpPr>
            <a:spLocks noChangeArrowheads="1"/>
          </p:cNvSpPr>
          <p:nvPr/>
        </p:nvSpPr>
        <p:spPr bwMode="auto">
          <a:xfrm>
            <a:off x="1744492" y="2039752"/>
            <a:ext cx="8047000" cy="3836613"/>
          </a:xfrm>
          <a:prstGeom prst="rect">
            <a:avLst/>
          </a:prstGeom>
          <a:noFill/>
          <a:ln w="19050">
            <a:solidFill>
              <a:srgbClr val="00C3D9"/>
            </a:solidFill>
            <a:bevel/>
          </a:ln>
        </p:spPr>
        <p:txBody>
          <a:bodyPr anchor="ctr" bIns="34295" lIns="68589" rIns="68589" tIns="34295"/>
          <a:lstStyle/>
          <a:p>
            <a:pPr algn="ctr"/>
            <a:endParaRPr altLang="zh-CN" lang="zh-CN">
              <a:solidFill>
                <a:srgbClr val="FFFFFF"/>
              </a:solidFill>
              <a:latin charset="-122" pitchFamily="2" typeface="宋体"/>
              <a:sym charset="-122" pitchFamily="2" typeface="宋体"/>
            </a:endParaRPr>
          </a:p>
        </p:txBody>
      </p:sp>
    </p:spTree>
    <p:extLst>
      <p:ext uri="{BB962C8B-B14F-4D97-AF65-F5344CB8AC3E}">
        <p14:creationId val="1913030145"/>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1000" fill="hold" id="7"/>
                                        <p:tgtEl>
                                          <p:spTgt spid="12"/>
                                        </p:tgtEl>
                                        <p:attrNameLst>
                                          <p:attrName>ppt_w</p:attrName>
                                        </p:attrNameLst>
                                      </p:cBhvr>
                                      <p:tavLst>
                                        <p:tav tm="0">
                                          <p:val>
                                            <p:fltVal val="0"/>
                                          </p:val>
                                        </p:tav>
                                        <p:tav tm="100000">
                                          <p:val>
                                            <p:strVal val="#ppt_w"/>
                                          </p:val>
                                        </p:tav>
                                      </p:tavLst>
                                    </p:anim>
                                    <p:anim calcmode="lin" valueType="num">
                                      <p:cBhvr>
                                        <p:cTn dur="1000" fill="hold" id="8"/>
                                        <p:tgtEl>
                                          <p:spTgt spid="12"/>
                                        </p:tgtEl>
                                        <p:attrNameLst>
                                          <p:attrName>ppt_h</p:attrName>
                                        </p:attrNameLst>
                                      </p:cBhvr>
                                      <p:tavLst>
                                        <p:tav tm="0">
                                          <p:val>
                                            <p:fltVal val="0"/>
                                          </p:val>
                                        </p:tav>
                                        <p:tav tm="100000">
                                          <p:val>
                                            <p:strVal val="#ppt_h"/>
                                          </p:val>
                                        </p:tav>
                                      </p:tavLst>
                                    </p:anim>
                                    <p:animEffect filter="fade" transition="in">
                                      <p:cBhvr>
                                        <p:cTn dur="1000" id="9"/>
                                        <p:tgtEl>
                                          <p:spTgt spid="12"/>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3"/>
                                        </p:tgtEl>
                                        <p:attrNameLst>
                                          <p:attrName>style.visibility</p:attrName>
                                        </p:attrNameLst>
                                      </p:cBhvr>
                                      <p:to>
                                        <p:strVal val="visible"/>
                                      </p:to>
                                    </p:set>
                                    <p:anim calcmode="lin" valueType="num">
                                      <p:cBhvr>
                                        <p:cTn dur="1000" fill="hold" id="17"/>
                                        <p:tgtEl>
                                          <p:spTgt spid="13"/>
                                        </p:tgtEl>
                                        <p:attrNameLst>
                                          <p:attrName>ppt_w</p:attrName>
                                        </p:attrNameLst>
                                      </p:cBhvr>
                                      <p:tavLst>
                                        <p:tav tm="0">
                                          <p:val>
                                            <p:fltVal val="0"/>
                                          </p:val>
                                        </p:tav>
                                        <p:tav tm="100000">
                                          <p:val>
                                            <p:strVal val="#ppt_w"/>
                                          </p:val>
                                        </p:tav>
                                      </p:tavLst>
                                    </p:anim>
                                    <p:anim calcmode="lin" valueType="num">
                                      <p:cBhvr>
                                        <p:cTn dur="1000" fill="hold" id="18"/>
                                        <p:tgtEl>
                                          <p:spTgt spid="13"/>
                                        </p:tgtEl>
                                        <p:attrNameLst>
                                          <p:attrName>ppt_h</p:attrName>
                                        </p:attrNameLst>
                                      </p:cBhvr>
                                      <p:tavLst>
                                        <p:tav tm="0">
                                          <p:val>
                                            <p:fltVal val="0"/>
                                          </p:val>
                                        </p:tav>
                                        <p:tav tm="100000">
                                          <p:val>
                                            <p:strVal val="#ppt_h"/>
                                          </p:val>
                                        </p:tav>
                                      </p:tavLst>
                                    </p:anim>
                                    <p:animEffect filter="fade" transition="in">
                                      <p:cBhvr>
                                        <p:cTn dur="1000" id="19"/>
                                        <p:tgtEl>
                                          <p:spTgt spid="13"/>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26"/>
                                        </p:tgtEl>
                                        <p:attrNameLst>
                                          <p:attrName>style.visibility</p:attrName>
                                        </p:attrNameLst>
                                      </p:cBhvr>
                                      <p:to>
                                        <p:strVal val="visible"/>
                                      </p:to>
                                    </p:set>
                                    <p:anim calcmode="lin" valueType="num">
                                      <p:cBhvr>
                                        <p:cTn dur="1000" fill="hold" id="22"/>
                                        <p:tgtEl>
                                          <p:spTgt spid="26"/>
                                        </p:tgtEl>
                                        <p:attrNameLst>
                                          <p:attrName>ppt_w</p:attrName>
                                        </p:attrNameLst>
                                      </p:cBhvr>
                                      <p:tavLst>
                                        <p:tav tm="0">
                                          <p:val>
                                            <p:fltVal val="0"/>
                                          </p:val>
                                        </p:tav>
                                        <p:tav tm="100000">
                                          <p:val>
                                            <p:strVal val="#ppt_w"/>
                                          </p:val>
                                        </p:tav>
                                      </p:tavLst>
                                    </p:anim>
                                    <p:anim calcmode="lin" valueType="num">
                                      <p:cBhvr>
                                        <p:cTn dur="1000" fill="hold" id="23"/>
                                        <p:tgtEl>
                                          <p:spTgt spid="26"/>
                                        </p:tgtEl>
                                        <p:attrNameLst>
                                          <p:attrName>ppt_h</p:attrName>
                                        </p:attrNameLst>
                                      </p:cBhvr>
                                      <p:tavLst>
                                        <p:tav tm="0">
                                          <p:val>
                                            <p:fltVal val="0"/>
                                          </p:val>
                                        </p:tav>
                                        <p:tav tm="100000">
                                          <p:val>
                                            <p:strVal val="#ppt_h"/>
                                          </p:val>
                                        </p:tav>
                                      </p:tavLst>
                                    </p:anim>
                                    <p:animEffect filter="fade" transition="in">
                                      <p:cBhvr>
                                        <p:cTn dur="1000" id="24"/>
                                        <p:tgtEl>
                                          <p:spTgt spid="26"/>
                                        </p:tgtEl>
                                      </p:cBhvr>
                                    </p:animEffect>
                                  </p:childTnLst>
                                </p:cTn>
                              </p:par>
                              <p:par>
                                <p:cTn fill="hold" grpId="0" id="25" nodeType="withEffect" presetClass="entr" presetID="53" presetSubtype="0">
                                  <p:stCondLst>
                                    <p:cond delay="100"/>
                                  </p:stCondLst>
                                  <p:childTnLst>
                                    <p:set>
                                      <p:cBhvr>
                                        <p:cTn dur="1" fill="hold" id="26">
                                          <p:stCondLst>
                                            <p:cond delay="0"/>
                                          </p:stCondLst>
                                        </p:cTn>
                                        <p:tgtEl>
                                          <p:spTgt spid="15"/>
                                        </p:tgtEl>
                                        <p:attrNameLst>
                                          <p:attrName>style.visibility</p:attrName>
                                        </p:attrNameLst>
                                      </p:cBhvr>
                                      <p:to>
                                        <p:strVal val="visible"/>
                                      </p:to>
                                    </p:set>
                                    <p:anim calcmode="lin" valueType="num">
                                      <p:cBhvr>
                                        <p:cTn dur="1000" fill="hold" id="27"/>
                                        <p:tgtEl>
                                          <p:spTgt spid="15"/>
                                        </p:tgtEl>
                                        <p:attrNameLst>
                                          <p:attrName>ppt_w</p:attrName>
                                        </p:attrNameLst>
                                      </p:cBhvr>
                                      <p:tavLst>
                                        <p:tav tm="0">
                                          <p:val>
                                            <p:fltVal val="0"/>
                                          </p:val>
                                        </p:tav>
                                        <p:tav tm="100000">
                                          <p:val>
                                            <p:strVal val="#ppt_w"/>
                                          </p:val>
                                        </p:tav>
                                      </p:tavLst>
                                    </p:anim>
                                    <p:anim calcmode="lin" valueType="num">
                                      <p:cBhvr>
                                        <p:cTn dur="1000" fill="hold" id="28"/>
                                        <p:tgtEl>
                                          <p:spTgt spid="15"/>
                                        </p:tgtEl>
                                        <p:attrNameLst>
                                          <p:attrName>ppt_h</p:attrName>
                                        </p:attrNameLst>
                                      </p:cBhvr>
                                      <p:tavLst>
                                        <p:tav tm="0">
                                          <p:val>
                                            <p:fltVal val="0"/>
                                          </p:val>
                                        </p:tav>
                                        <p:tav tm="100000">
                                          <p:val>
                                            <p:strVal val="#ppt_h"/>
                                          </p:val>
                                        </p:tav>
                                      </p:tavLst>
                                    </p:anim>
                                    <p:animEffect filter="fade" transition="in">
                                      <p:cBhvr>
                                        <p:cTn dur="1000" id="29"/>
                                        <p:tgtEl>
                                          <p:spTgt spid="15"/>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20"/>
                                        </p:tgtEl>
                                        <p:attrNameLst>
                                          <p:attrName>style.visibility</p:attrName>
                                        </p:attrNameLst>
                                      </p:cBhvr>
                                      <p:to>
                                        <p:strVal val="visible"/>
                                      </p:to>
                                    </p:set>
                                    <p:anim calcmode="lin" valueType="num">
                                      <p:cBhvr>
                                        <p:cTn dur="1000" fill="hold" id="32"/>
                                        <p:tgtEl>
                                          <p:spTgt spid="20"/>
                                        </p:tgtEl>
                                        <p:attrNameLst>
                                          <p:attrName>ppt_w</p:attrName>
                                        </p:attrNameLst>
                                      </p:cBhvr>
                                      <p:tavLst>
                                        <p:tav tm="0">
                                          <p:val>
                                            <p:fltVal val="0"/>
                                          </p:val>
                                        </p:tav>
                                        <p:tav tm="100000">
                                          <p:val>
                                            <p:strVal val="#ppt_w"/>
                                          </p:val>
                                        </p:tav>
                                      </p:tavLst>
                                    </p:anim>
                                    <p:anim calcmode="lin" valueType="num">
                                      <p:cBhvr>
                                        <p:cTn dur="1000" fill="hold" id="33"/>
                                        <p:tgtEl>
                                          <p:spTgt spid="20"/>
                                        </p:tgtEl>
                                        <p:attrNameLst>
                                          <p:attrName>ppt_h</p:attrName>
                                        </p:attrNameLst>
                                      </p:cBhvr>
                                      <p:tavLst>
                                        <p:tav tm="0">
                                          <p:val>
                                            <p:fltVal val="0"/>
                                          </p:val>
                                        </p:tav>
                                        <p:tav tm="100000">
                                          <p:val>
                                            <p:strVal val="#ppt_h"/>
                                          </p:val>
                                        </p:tav>
                                      </p:tavLst>
                                    </p:anim>
                                    <p:animEffect filter="fade" transition="in">
                                      <p:cBhvr>
                                        <p:cTn dur="1000" id="34"/>
                                        <p:tgtEl>
                                          <p:spTgt spid="20"/>
                                        </p:tgtEl>
                                      </p:cBhvr>
                                    </p:animEffect>
                                  </p:childTnLst>
                                </p:cTn>
                              </p:par>
                            </p:childTnLst>
                          </p:cTn>
                        </p:par>
                        <p:par>
                          <p:cTn fill="hold" id="35" nodeType="afterGroup">
                            <p:stCondLst>
                              <p:cond delay="1200"/>
                            </p:stCondLst>
                            <p:childTnLst>
                              <p:par>
                                <p:cTn fill="hold" grpId="0" id="36" nodeType="afterEffect" presetClass="entr" presetID="42" presetSubtype="0">
                                  <p:stCondLst>
                                    <p:cond delay="0"/>
                                  </p:stCondLst>
                                  <p:childTnLst>
                                    <p:set>
                                      <p:cBhvr>
                                        <p:cTn dur="1" fill="hold" id="37">
                                          <p:stCondLst>
                                            <p:cond delay="0"/>
                                          </p:stCondLst>
                                        </p:cTn>
                                        <p:tgtEl>
                                          <p:spTgt spid="27"/>
                                        </p:tgtEl>
                                        <p:attrNameLst>
                                          <p:attrName>style.visibility</p:attrName>
                                        </p:attrNameLst>
                                      </p:cBhvr>
                                      <p:to>
                                        <p:strVal val="visible"/>
                                      </p:to>
                                    </p:set>
                                    <p:animEffect filter="fade" transition="in">
                                      <p:cBhvr>
                                        <p:cTn dur="1000" id="38"/>
                                        <p:tgtEl>
                                          <p:spTgt spid="27"/>
                                        </p:tgtEl>
                                      </p:cBhvr>
                                    </p:animEffect>
                                    <p:anim calcmode="lin" valueType="num">
                                      <p:cBhvr>
                                        <p:cTn dur="1000" fill="hold" id="39"/>
                                        <p:tgtEl>
                                          <p:spTgt spid="27"/>
                                        </p:tgtEl>
                                        <p:attrNameLst>
                                          <p:attrName>ppt_x</p:attrName>
                                        </p:attrNameLst>
                                      </p:cBhvr>
                                      <p:tavLst>
                                        <p:tav tm="0">
                                          <p:val>
                                            <p:strVal val="#ppt_x"/>
                                          </p:val>
                                        </p:tav>
                                        <p:tav tm="100000">
                                          <p:val>
                                            <p:strVal val="#ppt_x"/>
                                          </p:val>
                                        </p:tav>
                                      </p:tavLst>
                                    </p:anim>
                                    <p:anim calcmode="lin" valueType="num">
                                      <p:cBhvr>
                                        <p:cTn dur="1000" fill="hold" id="40"/>
                                        <p:tgtEl>
                                          <p:spTgt spid="27"/>
                                        </p:tgtEl>
                                        <p:attrNameLst>
                                          <p:attrName>ppt_y</p:attrName>
                                        </p:attrNameLst>
                                      </p:cBhvr>
                                      <p:tavLst>
                                        <p:tav tm="0">
                                          <p:val>
                                            <p:strVal val="#ppt_y+.1"/>
                                          </p:val>
                                        </p:tav>
                                        <p:tav tm="100000">
                                          <p:val>
                                            <p:strVal val="#ppt_y"/>
                                          </p:val>
                                        </p:tav>
                                      </p:tavLst>
                                    </p:anim>
                                  </p:childTnLst>
                                </p:cTn>
                              </p:par>
                              <p:par>
                                <p:cTn fill="hold" grpId="0" id="41" nodeType="withEffect" presetClass="entr" presetID="22" presetSubtype="8">
                                  <p:stCondLst>
                                    <p:cond delay="400"/>
                                  </p:stCondLst>
                                  <p:childTnLst>
                                    <p:set>
                                      <p:cBhvr>
                                        <p:cTn dur="1" fill="hold" id="42">
                                          <p:stCondLst>
                                            <p:cond delay="0"/>
                                          </p:stCondLst>
                                        </p:cTn>
                                        <p:tgtEl>
                                          <p:spTgt spid="28"/>
                                        </p:tgtEl>
                                        <p:attrNameLst>
                                          <p:attrName>style.visibility</p:attrName>
                                        </p:attrNameLst>
                                      </p:cBhvr>
                                      <p:to>
                                        <p:strVal val="visible"/>
                                      </p:to>
                                    </p:set>
                                    <p:animEffect filter="wipe(left)" transition="in">
                                      <p:cBhvr>
                                        <p:cTn dur="500" id="43"/>
                                        <p:tgtEl>
                                          <p:spTgt spid="28"/>
                                        </p:tgtEl>
                                      </p:cBhvr>
                                    </p:animEffect>
                                  </p:childTnLst>
                                </p:cTn>
                              </p:par>
                              <p:par>
                                <p:cTn fill="hold" grpId="0" id="44" nodeType="withEffect" presetClass="entr" presetID="16" presetSubtype="37">
                                  <p:stCondLst>
                                    <p:cond delay="400"/>
                                  </p:stCondLst>
                                  <p:childTnLst>
                                    <p:set>
                                      <p:cBhvr>
                                        <p:cTn dur="1" fill="hold" id="45">
                                          <p:stCondLst>
                                            <p:cond delay="0"/>
                                          </p:stCondLst>
                                        </p:cTn>
                                        <p:tgtEl>
                                          <p:spTgt spid="30"/>
                                        </p:tgtEl>
                                        <p:attrNameLst>
                                          <p:attrName>style.visibility</p:attrName>
                                        </p:attrNameLst>
                                      </p:cBhvr>
                                      <p:to>
                                        <p:strVal val="visible"/>
                                      </p:to>
                                    </p:set>
                                    <p:animEffect filter="barn(outVertical)" transition="in">
                                      <p:cBhvr>
                                        <p:cTn dur="500" id="46"/>
                                        <p:tgtEl>
                                          <p:spTgt spid="30"/>
                                        </p:tgtEl>
                                      </p:cBhvr>
                                    </p:animEffect>
                                  </p:childTnLst>
                                </p:cTn>
                              </p:par>
                            </p:childTnLst>
                          </p:cTn>
                        </p:par>
                        <p:par>
                          <p:cTn fill="hold" id="47" nodeType="afterGroup">
                            <p:stCondLst>
                              <p:cond delay="2200"/>
                            </p:stCondLst>
                            <p:childTnLst>
                              <p:par>
                                <p:cTn fill="hold" id="48" nodeType="afterEffect" presetClass="entr" presetID="14" presetSubtype="10">
                                  <p:stCondLst>
                                    <p:cond delay="0"/>
                                  </p:stCondLst>
                                  <p:childTnLst>
                                    <p:set>
                                      <p:cBhvr>
                                        <p:cTn dur="1" fill="hold" id="49">
                                          <p:stCondLst>
                                            <p:cond delay="0"/>
                                          </p:stCondLst>
                                        </p:cTn>
                                        <p:tgtEl>
                                          <p:spTgt spid="29">
                                            <p:txEl>
                                              <p:pRg end="0" st="0"/>
                                            </p:txEl>
                                          </p:spTgt>
                                        </p:tgtEl>
                                        <p:attrNameLst>
                                          <p:attrName>style.visibility</p:attrName>
                                        </p:attrNameLst>
                                      </p:cBhvr>
                                      <p:to>
                                        <p:strVal val="visible"/>
                                      </p:to>
                                    </p:set>
                                    <p:animEffect filter="randombar(horizontal)" transition="in">
                                      <p:cBhvr>
                                        <p:cTn dur="1000" id="50"/>
                                        <p:tgtEl>
                                          <p:spTgt spid="29">
                                            <p:txEl>
                                              <p:pRg end="0" st="0"/>
                                            </p:txEl>
                                          </p:spTgt>
                                        </p:tgtEl>
                                      </p:cBhvr>
                                    </p:animEffect>
                                  </p:childTnLst>
                                </p:cTn>
                              </p:par>
                              <p:par>
                                <p:cTn fill="hold" id="51" nodeType="withEffect" presetClass="entr" presetID="14" presetSubtype="10">
                                  <p:stCondLst>
                                    <p:cond delay="0"/>
                                  </p:stCondLst>
                                  <p:childTnLst>
                                    <p:set>
                                      <p:cBhvr>
                                        <p:cTn dur="1" fill="hold" id="52">
                                          <p:stCondLst>
                                            <p:cond delay="0"/>
                                          </p:stCondLst>
                                        </p:cTn>
                                        <p:tgtEl>
                                          <p:spTgt spid="29">
                                            <p:txEl>
                                              <p:pRg end="1" st="1"/>
                                            </p:txEl>
                                          </p:spTgt>
                                        </p:tgtEl>
                                        <p:attrNameLst>
                                          <p:attrName>style.visibility</p:attrName>
                                        </p:attrNameLst>
                                      </p:cBhvr>
                                      <p:to>
                                        <p:strVal val="visible"/>
                                      </p:to>
                                    </p:set>
                                    <p:animEffect filter="randombar(horizontal)" transition="in">
                                      <p:cBhvr>
                                        <p:cTn dur="1000" id="53"/>
                                        <p:tgtEl>
                                          <p:spTgt spid="29">
                                            <p:txEl>
                                              <p:pRg end="1" st="1"/>
                                            </p:txEl>
                                          </p:spTgt>
                                        </p:tgtEl>
                                      </p:cBhvr>
                                    </p:animEffect>
                                  </p:childTnLst>
                                </p:cTn>
                              </p:par>
                              <p:par>
                                <p:cTn fill="hold" id="54" nodeType="withEffect" presetClass="entr" presetID="14" presetSubtype="10">
                                  <p:stCondLst>
                                    <p:cond delay="0"/>
                                  </p:stCondLst>
                                  <p:childTnLst>
                                    <p:set>
                                      <p:cBhvr>
                                        <p:cTn dur="1" fill="hold" id="55">
                                          <p:stCondLst>
                                            <p:cond delay="0"/>
                                          </p:stCondLst>
                                        </p:cTn>
                                        <p:tgtEl>
                                          <p:spTgt spid="29">
                                            <p:txEl>
                                              <p:pRg end="2" st="2"/>
                                            </p:txEl>
                                          </p:spTgt>
                                        </p:tgtEl>
                                        <p:attrNameLst>
                                          <p:attrName>style.visibility</p:attrName>
                                        </p:attrNameLst>
                                      </p:cBhvr>
                                      <p:to>
                                        <p:strVal val="visible"/>
                                      </p:to>
                                    </p:set>
                                    <p:animEffect filter="randombar(horizontal)" transition="in">
                                      <p:cBhvr>
                                        <p:cTn dur="1000" id="56"/>
                                        <p:tgtEl>
                                          <p:spTgt spid="29">
                                            <p:txEl>
                                              <p:pRg end="2" st="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P grpId="0" spid="15"/>
      <p:bldP grpId="0" spid="20"/>
      <p:bldP grpId="0" spid="26"/>
      <p:bldP grpId="0" spid="27"/>
      <p:bldP grpId="0" spid="28"/>
      <p:bldP grpId="0" spid="3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4</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Freeform 5"/>
          <p:cNvSpPr/>
          <p:nvPr/>
        </p:nvSpPr>
        <p:spPr bwMode="auto">
          <a:xfrm rot="1855731">
            <a:off x="2281163" y="2088112"/>
            <a:ext cx="936104" cy="84400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0C3D9"/>
          </a:solidFill>
          <a:ln cap="flat" w="12700">
            <a:noFill/>
            <a:prstDash val="solid"/>
            <a:miter lim="800000"/>
          </a:ln>
          <a:effectLst/>
          <a:extLst/>
        </p:spPr>
        <p:txBody>
          <a:bodyPr anchor="t" anchorCtr="0" bIns="45720" compatLnSpc="1" lIns="91440" numCol="1" rIns="91440" tIns="45720" vert="horz" wrap="square">
            <a:prstTxWarp prst="textNoShape">
              <a:avLst/>
            </a:prstTxWarp>
          </a:bodyPr>
          <a:lstStyle/>
          <a:p>
            <a:endParaRPr altLang="en-US" lang="zh-CN"/>
          </a:p>
        </p:txBody>
      </p:sp>
      <p:cxnSp>
        <p:nvCxnSpPr>
          <p:cNvPr id="13" name="直接连接符 12"/>
          <p:cNvCxnSpPr/>
          <p:nvPr/>
        </p:nvCxnSpPr>
        <p:spPr>
          <a:xfrm>
            <a:off x="2457704" y="3101085"/>
            <a:ext cx="3428191" cy="0"/>
          </a:xfrm>
          <a:prstGeom prst="line">
            <a:avLst/>
          </a:prstGeom>
          <a:ln>
            <a:solidFill>
              <a:srgbClr val="00C3D9"/>
            </a:solidFill>
            <a:prstDash val="sys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sp>
        <p:nvSpPr>
          <p:cNvPr id="14" name="TextBox 498"/>
          <p:cNvSpPr txBox="1"/>
          <p:nvPr/>
        </p:nvSpPr>
        <p:spPr>
          <a:xfrm>
            <a:off x="4350795" y="2672007"/>
            <a:ext cx="1554480" cy="365760"/>
          </a:xfrm>
          <a:prstGeom prst="rect">
            <a:avLst/>
          </a:prstGeom>
          <a:noFill/>
        </p:spPr>
        <p:txBody>
          <a:bodyPr anchor="ctr" rtlCol="0" wrap="none">
            <a:spAutoFit/>
          </a:bodyPr>
          <a:lstStyle/>
          <a:p>
            <a:pPr>
              <a:spcBef>
                <a:spcPct val="0"/>
              </a:spcBef>
              <a:buFont typeface="Arial"/>
              <a:buNone/>
            </a:pPr>
            <a:r>
              <a:rPr altLang="en-US" b="1" lang="zh-CN" smtClean="0">
                <a:solidFill>
                  <a:srgbClr val="00C3D9"/>
                </a:solidFill>
                <a:latin charset="-122" panose="020b0503020204020204" pitchFamily="34" typeface="微软雅黑"/>
                <a:ea charset="-122" panose="020b0503020204020204" pitchFamily="34" typeface="微软雅黑"/>
                <a:cs charset="0" pitchFamily="34" typeface="Arial"/>
              </a:rPr>
              <a:t>点击输入标题</a:t>
            </a:r>
          </a:p>
        </p:txBody>
      </p:sp>
      <p:sp>
        <p:nvSpPr>
          <p:cNvPr id="15" name="TextBox 503"/>
          <p:cNvSpPr txBox="1"/>
          <p:nvPr/>
        </p:nvSpPr>
        <p:spPr>
          <a:xfrm>
            <a:off x="2332480" y="3191133"/>
            <a:ext cx="3731991" cy="646176"/>
          </a:xfrm>
          <a:prstGeom prst="rect">
            <a:avLst/>
          </a:prstGeom>
          <a:noFill/>
        </p:spPr>
        <p:txBody>
          <a:bodyPr rtlCol="0" wrap="square">
            <a:spAutoFit/>
          </a:bodyPr>
          <a:lstStyle/>
          <a:p>
            <a:pPr>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a:t>
            </a:r>
          </a:p>
        </p:txBody>
      </p:sp>
      <p:sp>
        <p:nvSpPr>
          <p:cNvPr id="16" name="Freeform 5"/>
          <p:cNvSpPr/>
          <p:nvPr/>
        </p:nvSpPr>
        <p:spPr bwMode="auto">
          <a:xfrm rot="1855731">
            <a:off x="2281163" y="4176344"/>
            <a:ext cx="936104" cy="84400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94E60"/>
          </a:solidFill>
          <a:ln cap="flat" w="12700">
            <a:noFill/>
            <a:prstDash val="solid"/>
            <a:miter lim="800000"/>
          </a:ln>
          <a:effectLst/>
          <a:extLst/>
        </p:spPr>
        <p:txBody>
          <a:bodyPr anchor="t" anchorCtr="0" bIns="45720" compatLnSpc="1" lIns="91440" numCol="1" rIns="91440" tIns="45720" vert="horz" wrap="square">
            <a:prstTxWarp prst="textNoShape">
              <a:avLst/>
            </a:prstTxWarp>
          </a:bodyPr>
          <a:lstStyle/>
          <a:p>
            <a:endParaRPr altLang="en-US" lang="zh-CN"/>
          </a:p>
        </p:txBody>
      </p:sp>
      <p:cxnSp>
        <p:nvCxnSpPr>
          <p:cNvPr id="17" name="直接连接符 16"/>
          <p:cNvCxnSpPr/>
          <p:nvPr/>
        </p:nvCxnSpPr>
        <p:spPr>
          <a:xfrm>
            <a:off x="2457704" y="5189317"/>
            <a:ext cx="3428191" cy="0"/>
          </a:xfrm>
          <a:prstGeom prst="line">
            <a:avLst/>
          </a:prstGeom>
          <a:ln>
            <a:solidFill>
              <a:srgbClr val="E94E60"/>
            </a:solidFill>
            <a:prstDash val="sys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sp>
        <p:nvSpPr>
          <p:cNvPr id="18" name="TextBox 498"/>
          <p:cNvSpPr txBox="1"/>
          <p:nvPr/>
        </p:nvSpPr>
        <p:spPr>
          <a:xfrm>
            <a:off x="4350795" y="4760239"/>
            <a:ext cx="1554480" cy="365760"/>
          </a:xfrm>
          <a:prstGeom prst="rect">
            <a:avLst/>
          </a:prstGeom>
          <a:noFill/>
        </p:spPr>
        <p:txBody>
          <a:bodyPr anchor="ctr" rtlCol="0" wrap="none">
            <a:spAutoFit/>
          </a:bodyPr>
          <a:lstStyle/>
          <a:p>
            <a:pPr>
              <a:spcBef>
                <a:spcPct val="0"/>
              </a:spcBef>
              <a:buFont typeface="Arial"/>
              <a:buNone/>
            </a:pPr>
            <a:r>
              <a:rPr altLang="en-US" b="1" lang="zh-CN" smtClean="0">
                <a:solidFill>
                  <a:srgbClr val="E94E60"/>
                </a:solidFill>
                <a:latin charset="-122" panose="020b0503020204020204" pitchFamily="34" typeface="微软雅黑"/>
                <a:ea charset="-122" panose="020b0503020204020204" pitchFamily="34" typeface="微软雅黑"/>
                <a:cs charset="0" pitchFamily="34" typeface="Arial"/>
              </a:rPr>
              <a:t>点击输入标题</a:t>
            </a:r>
          </a:p>
        </p:txBody>
      </p:sp>
      <p:sp>
        <p:nvSpPr>
          <p:cNvPr id="19" name="TextBox 503"/>
          <p:cNvSpPr txBox="1"/>
          <p:nvPr/>
        </p:nvSpPr>
        <p:spPr>
          <a:xfrm>
            <a:off x="2332480" y="5279365"/>
            <a:ext cx="3731991" cy="646176"/>
          </a:xfrm>
          <a:prstGeom prst="rect">
            <a:avLst/>
          </a:prstGeom>
          <a:noFill/>
        </p:spPr>
        <p:txBody>
          <a:bodyPr rtlCol="0" wrap="square">
            <a:spAutoFit/>
          </a:bodyPr>
          <a:lstStyle/>
          <a:p>
            <a:pPr>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a:t>
            </a:r>
          </a:p>
        </p:txBody>
      </p:sp>
      <p:sp>
        <p:nvSpPr>
          <p:cNvPr id="20" name="Freeform 5"/>
          <p:cNvSpPr/>
          <p:nvPr/>
        </p:nvSpPr>
        <p:spPr bwMode="auto">
          <a:xfrm rot="1855731">
            <a:off x="6601643" y="2088112"/>
            <a:ext cx="936104" cy="84400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DE6E00"/>
          </a:solidFill>
          <a:ln cap="flat" w="12700">
            <a:noFill/>
            <a:prstDash val="solid"/>
            <a:miter lim="800000"/>
          </a:ln>
          <a:effectLst/>
          <a:extLst/>
        </p:spPr>
        <p:txBody>
          <a:bodyPr anchor="t" anchorCtr="0" bIns="45720" compatLnSpc="1" lIns="91440" numCol="1" rIns="91440" tIns="45720" vert="horz" wrap="square">
            <a:prstTxWarp prst="textNoShape">
              <a:avLst/>
            </a:prstTxWarp>
          </a:bodyPr>
          <a:lstStyle/>
          <a:p>
            <a:endParaRPr altLang="en-US" lang="zh-CN"/>
          </a:p>
        </p:txBody>
      </p:sp>
      <p:cxnSp>
        <p:nvCxnSpPr>
          <p:cNvPr id="21" name="直接连接符 20"/>
          <p:cNvCxnSpPr/>
          <p:nvPr/>
        </p:nvCxnSpPr>
        <p:spPr>
          <a:xfrm>
            <a:off x="6778184" y="3101085"/>
            <a:ext cx="3428191" cy="0"/>
          </a:xfrm>
          <a:prstGeom prst="line">
            <a:avLst/>
          </a:prstGeom>
          <a:ln>
            <a:solidFill>
              <a:srgbClr val="DE6E00"/>
            </a:solidFill>
            <a:prstDash val="sys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sp>
        <p:nvSpPr>
          <p:cNvPr id="22" name="TextBox 498"/>
          <p:cNvSpPr txBox="1"/>
          <p:nvPr/>
        </p:nvSpPr>
        <p:spPr>
          <a:xfrm>
            <a:off x="8671275" y="2672007"/>
            <a:ext cx="1554480" cy="365760"/>
          </a:xfrm>
          <a:prstGeom prst="rect">
            <a:avLst/>
          </a:prstGeom>
          <a:noFill/>
        </p:spPr>
        <p:txBody>
          <a:bodyPr anchor="ctr" rtlCol="0" wrap="none">
            <a:spAutoFit/>
          </a:bodyPr>
          <a:lstStyle/>
          <a:p>
            <a:pPr>
              <a:spcBef>
                <a:spcPct val="0"/>
              </a:spcBef>
              <a:buFont typeface="Arial"/>
              <a:buNone/>
            </a:pPr>
            <a:r>
              <a:rPr altLang="en-US" b="1" lang="zh-CN" smtClean="0">
                <a:solidFill>
                  <a:srgbClr val="DE6E00"/>
                </a:solidFill>
                <a:latin charset="-122" panose="020b0503020204020204" pitchFamily="34" typeface="微软雅黑"/>
                <a:ea charset="-122" panose="020b0503020204020204" pitchFamily="34" typeface="微软雅黑"/>
                <a:cs charset="0" pitchFamily="34" typeface="Arial"/>
              </a:rPr>
              <a:t>点击输入标题</a:t>
            </a:r>
          </a:p>
        </p:txBody>
      </p:sp>
      <p:sp>
        <p:nvSpPr>
          <p:cNvPr id="23" name="TextBox 503"/>
          <p:cNvSpPr txBox="1"/>
          <p:nvPr/>
        </p:nvSpPr>
        <p:spPr>
          <a:xfrm>
            <a:off x="6652959" y="3191133"/>
            <a:ext cx="3731991" cy="646176"/>
          </a:xfrm>
          <a:prstGeom prst="rect">
            <a:avLst/>
          </a:prstGeom>
          <a:noFill/>
        </p:spPr>
        <p:txBody>
          <a:bodyPr rtlCol="0" wrap="square">
            <a:spAutoFit/>
          </a:bodyPr>
          <a:lstStyle/>
          <a:p>
            <a:pPr>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a:t>
            </a:r>
          </a:p>
        </p:txBody>
      </p:sp>
      <p:sp>
        <p:nvSpPr>
          <p:cNvPr id="24" name="Freeform 5"/>
          <p:cNvSpPr/>
          <p:nvPr/>
        </p:nvSpPr>
        <p:spPr bwMode="auto">
          <a:xfrm rot="1855731">
            <a:off x="6601643" y="4176344"/>
            <a:ext cx="936104" cy="84400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28985"/>
          </a:solidFill>
          <a:ln cap="flat" w="12700">
            <a:noFill/>
            <a:prstDash val="solid"/>
            <a:miter lim="800000"/>
          </a:ln>
          <a:effectLst/>
          <a:extLst/>
        </p:spPr>
        <p:txBody>
          <a:bodyPr anchor="t" anchorCtr="0" bIns="45720" compatLnSpc="1" lIns="91440" numCol="1" rIns="91440" tIns="45720" vert="horz" wrap="square">
            <a:prstTxWarp prst="textNoShape">
              <a:avLst/>
            </a:prstTxWarp>
          </a:bodyPr>
          <a:lstStyle/>
          <a:p>
            <a:endParaRPr altLang="en-US" lang="zh-CN"/>
          </a:p>
        </p:txBody>
      </p:sp>
      <p:cxnSp>
        <p:nvCxnSpPr>
          <p:cNvPr id="25" name="直接连接符 24"/>
          <p:cNvCxnSpPr/>
          <p:nvPr/>
        </p:nvCxnSpPr>
        <p:spPr>
          <a:xfrm>
            <a:off x="6778184" y="5189317"/>
            <a:ext cx="3428191" cy="0"/>
          </a:xfrm>
          <a:prstGeom prst="line">
            <a:avLst/>
          </a:prstGeom>
          <a:ln>
            <a:solidFill>
              <a:srgbClr val="028985"/>
            </a:solidFill>
            <a:prstDash val="sys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sp>
        <p:nvSpPr>
          <p:cNvPr id="26" name="TextBox 498"/>
          <p:cNvSpPr txBox="1"/>
          <p:nvPr/>
        </p:nvSpPr>
        <p:spPr>
          <a:xfrm>
            <a:off x="8671275" y="4760239"/>
            <a:ext cx="1554480" cy="365760"/>
          </a:xfrm>
          <a:prstGeom prst="rect">
            <a:avLst/>
          </a:prstGeom>
          <a:noFill/>
        </p:spPr>
        <p:txBody>
          <a:bodyPr anchor="ctr" rtlCol="0" wrap="none">
            <a:spAutoFit/>
          </a:bodyPr>
          <a:lstStyle/>
          <a:p>
            <a:pPr>
              <a:spcBef>
                <a:spcPct val="0"/>
              </a:spcBef>
              <a:buFont typeface="Arial"/>
              <a:buNone/>
            </a:pPr>
            <a:r>
              <a:rPr altLang="en-US" b="1" lang="zh-CN" smtClean="0">
                <a:solidFill>
                  <a:srgbClr val="028985"/>
                </a:solidFill>
                <a:latin charset="-122" panose="020b0503020204020204" pitchFamily="34" typeface="微软雅黑"/>
                <a:ea charset="-122" panose="020b0503020204020204" pitchFamily="34" typeface="微软雅黑"/>
                <a:cs charset="0" pitchFamily="34" typeface="Arial"/>
              </a:rPr>
              <a:t>点击输入标题</a:t>
            </a:r>
          </a:p>
        </p:txBody>
      </p:sp>
      <p:sp>
        <p:nvSpPr>
          <p:cNvPr id="27" name="TextBox 503"/>
          <p:cNvSpPr txBox="1"/>
          <p:nvPr/>
        </p:nvSpPr>
        <p:spPr>
          <a:xfrm>
            <a:off x="6652959" y="5279365"/>
            <a:ext cx="3731991" cy="646176"/>
          </a:xfrm>
          <a:prstGeom prst="rect">
            <a:avLst/>
          </a:prstGeom>
          <a:noFill/>
        </p:spPr>
        <p:txBody>
          <a:bodyPr rtlCol="0" wrap="square">
            <a:spAutoFit/>
          </a:bodyPr>
          <a:lstStyle/>
          <a:p>
            <a:pPr>
              <a:lnSpc>
                <a:spcPct val="130000"/>
              </a:lnSpc>
            </a:pPr>
            <a:r>
              <a:rPr altLang="en-US" lang="zh-CN" sz="14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a:t>
            </a:r>
          </a:p>
        </p:txBody>
      </p:sp>
      <p:sp>
        <p:nvSpPr>
          <p:cNvPr id="28" name="TextBox 27"/>
          <p:cNvSpPr txBox="1"/>
          <p:nvPr/>
        </p:nvSpPr>
        <p:spPr>
          <a:xfrm>
            <a:off x="2540248" y="2159292"/>
            <a:ext cx="377796" cy="701040"/>
          </a:xfrm>
          <a:prstGeom prst="rect">
            <a:avLst/>
          </a:prstGeom>
          <a:noFill/>
        </p:spPr>
        <p:txBody>
          <a:bodyPr rtlCol="0" wrap="square">
            <a:spAutoFit/>
          </a:bodyPr>
          <a:lstStyle/>
          <a:p>
            <a:r>
              <a:rPr altLang="zh-CN" b="1" lang="en-US" smtClean="0" sz="4000">
                <a:solidFill>
                  <a:schemeClr val="bg1"/>
                </a:solidFill>
                <a:latin charset="-122" panose="020b0503020204020204" pitchFamily="34" typeface="微软雅黑"/>
                <a:ea charset="-122" panose="020b0503020204020204" pitchFamily="34" typeface="微软雅黑"/>
              </a:rPr>
              <a:t>1</a:t>
            </a:r>
          </a:p>
        </p:txBody>
      </p:sp>
      <p:sp>
        <p:nvSpPr>
          <p:cNvPr id="29" name="TextBox 28"/>
          <p:cNvSpPr txBox="1"/>
          <p:nvPr/>
        </p:nvSpPr>
        <p:spPr>
          <a:xfrm>
            <a:off x="2529026" y="4247524"/>
            <a:ext cx="377796" cy="701040"/>
          </a:xfrm>
          <a:prstGeom prst="rect">
            <a:avLst/>
          </a:prstGeom>
          <a:noFill/>
        </p:spPr>
        <p:txBody>
          <a:bodyPr rtlCol="0" wrap="square">
            <a:spAutoFit/>
          </a:bodyPr>
          <a:lstStyle/>
          <a:p>
            <a:r>
              <a:rPr altLang="zh-CN" b="1" lang="en-US" smtClean="0" sz="4000">
                <a:solidFill>
                  <a:schemeClr val="bg1"/>
                </a:solidFill>
                <a:latin charset="-122" panose="020b0503020204020204" pitchFamily="34" typeface="微软雅黑"/>
                <a:ea charset="-122" panose="020b0503020204020204" pitchFamily="34" typeface="微软雅黑"/>
              </a:rPr>
              <a:t>2</a:t>
            </a:r>
          </a:p>
        </p:txBody>
      </p:sp>
      <p:sp>
        <p:nvSpPr>
          <p:cNvPr id="30" name="TextBox 29"/>
          <p:cNvSpPr txBox="1"/>
          <p:nvPr/>
        </p:nvSpPr>
        <p:spPr>
          <a:xfrm>
            <a:off x="6817296" y="4263960"/>
            <a:ext cx="377796" cy="701040"/>
          </a:xfrm>
          <a:prstGeom prst="rect">
            <a:avLst/>
          </a:prstGeom>
          <a:noFill/>
        </p:spPr>
        <p:txBody>
          <a:bodyPr rtlCol="0" wrap="square">
            <a:spAutoFit/>
          </a:bodyPr>
          <a:lstStyle/>
          <a:p>
            <a:r>
              <a:rPr altLang="zh-CN" b="1" lang="en-US" smtClean="0" sz="4000">
                <a:solidFill>
                  <a:schemeClr val="bg1"/>
                </a:solidFill>
                <a:latin charset="-122" panose="020b0503020204020204" pitchFamily="34" typeface="微软雅黑"/>
                <a:ea charset="-122" panose="020b0503020204020204" pitchFamily="34" typeface="微软雅黑"/>
              </a:rPr>
              <a:t>4</a:t>
            </a:r>
          </a:p>
        </p:txBody>
      </p:sp>
      <p:sp>
        <p:nvSpPr>
          <p:cNvPr id="31" name="TextBox 30"/>
          <p:cNvSpPr txBox="1"/>
          <p:nvPr/>
        </p:nvSpPr>
        <p:spPr>
          <a:xfrm>
            <a:off x="6846638" y="2159630"/>
            <a:ext cx="377796" cy="701040"/>
          </a:xfrm>
          <a:prstGeom prst="rect">
            <a:avLst/>
          </a:prstGeom>
          <a:noFill/>
        </p:spPr>
        <p:txBody>
          <a:bodyPr rtlCol="0" wrap="square">
            <a:spAutoFit/>
          </a:bodyPr>
          <a:lstStyle/>
          <a:p>
            <a:r>
              <a:rPr altLang="zh-CN" b="1" lang="en-US" smtClean="0" sz="4000">
                <a:solidFill>
                  <a:schemeClr val="bg1"/>
                </a:solidFill>
                <a:latin charset="-122" panose="020b0503020204020204" pitchFamily="34" typeface="微软雅黑"/>
                <a:ea charset="-122" panose="020b0503020204020204" pitchFamily="34" typeface="微软雅黑"/>
              </a:rPr>
              <a:t>3</a:t>
            </a:r>
          </a:p>
        </p:txBody>
      </p:sp>
    </p:spTree>
    <p:extLst>
      <p:ext uri="{BB962C8B-B14F-4D97-AF65-F5344CB8AC3E}">
        <p14:creationId val="40777607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par>
                                <p:cTn fill="hold" grpId="0" id="11" nodeType="withEffect" presetClass="entr" presetID="42" presetSubtype="0">
                                  <p:stCondLst>
                                    <p:cond delay="250"/>
                                  </p:stCondLst>
                                  <p:childTnLst>
                                    <p:set>
                                      <p:cBhvr>
                                        <p:cTn dur="1" fill="hold" id="12">
                                          <p:stCondLst>
                                            <p:cond delay="0"/>
                                          </p:stCondLst>
                                        </p:cTn>
                                        <p:tgtEl>
                                          <p:spTgt spid="12"/>
                                        </p:tgtEl>
                                        <p:attrNameLst>
                                          <p:attrName>style.visibility</p:attrName>
                                        </p:attrNameLst>
                                      </p:cBhvr>
                                      <p:to>
                                        <p:strVal val="visible"/>
                                      </p:to>
                                    </p:set>
                                    <p:animEffect filter="fade" transition="in">
                                      <p:cBhvr>
                                        <p:cTn dur="1000" id="13"/>
                                        <p:tgtEl>
                                          <p:spTgt spid="12"/>
                                        </p:tgtEl>
                                      </p:cBhvr>
                                    </p:animEffect>
                                    <p:anim calcmode="lin" valueType="num">
                                      <p:cBhvr>
                                        <p:cTn dur="1000" fill="hold" id="14"/>
                                        <p:tgtEl>
                                          <p:spTgt spid="12"/>
                                        </p:tgtEl>
                                        <p:attrNameLst>
                                          <p:attrName>ppt_x</p:attrName>
                                        </p:attrNameLst>
                                      </p:cBhvr>
                                      <p:tavLst>
                                        <p:tav tm="0">
                                          <p:val>
                                            <p:strVal val="#ppt_x"/>
                                          </p:val>
                                        </p:tav>
                                        <p:tav tm="100000">
                                          <p:val>
                                            <p:strVal val="#ppt_x"/>
                                          </p:val>
                                        </p:tav>
                                      </p:tavLst>
                                    </p:anim>
                                    <p:anim calcmode="lin" valueType="num">
                                      <p:cBhvr>
                                        <p:cTn dur="1000" fill="hold" id="15"/>
                                        <p:tgtEl>
                                          <p:spTgt spid="12"/>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250"/>
                            </p:stCondLst>
                            <p:childTnLst>
                              <p:par>
                                <p:cTn fill="hold" grpId="0" id="17" nodeType="afterEffect" presetClass="entr" presetID="42" presetSubtype="0">
                                  <p:stCondLst>
                                    <p:cond delay="0"/>
                                  </p:stCondLst>
                                  <p:childTnLst>
                                    <p:set>
                                      <p:cBhvr>
                                        <p:cTn dur="1" fill="hold" id="18">
                                          <p:stCondLst>
                                            <p:cond delay="0"/>
                                          </p:stCondLst>
                                        </p:cTn>
                                        <p:tgtEl>
                                          <p:spTgt spid="28"/>
                                        </p:tgtEl>
                                        <p:attrNameLst>
                                          <p:attrName>style.visibility</p:attrName>
                                        </p:attrNameLst>
                                      </p:cBhvr>
                                      <p:to>
                                        <p:strVal val="visible"/>
                                      </p:to>
                                    </p:set>
                                    <p:animEffect filter="fade" transition="in">
                                      <p:cBhvr>
                                        <p:cTn dur="1000" id="19"/>
                                        <p:tgtEl>
                                          <p:spTgt spid="28"/>
                                        </p:tgtEl>
                                      </p:cBhvr>
                                    </p:animEffect>
                                    <p:anim calcmode="lin" valueType="num">
                                      <p:cBhvr>
                                        <p:cTn dur="1000" fill="hold" id="20"/>
                                        <p:tgtEl>
                                          <p:spTgt spid="28"/>
                                        </p:tgtEl>
                                        <p:attrNameLst>
                                          <p:attrName>ppt_x</p:attrName>
                                        </p:attrNameLst>
                                      </p:cBhvr>
                                      <p:tavLst>
                                        <p:tav tm="0">
                                          <p:val>
                                            <p:strVal val="#ppt_x"/>
                                          </p:val>
                                        </p:tav>
                                        <p:tav tm="100000">
                                          <p:val>
                                            <p:strVal val="#ppt_x"/>
                                          </p:val>
                                        </p:tav>
                                      </p:tavLst>
                                    </p:anim>
                                    <p:anim calcmode="lin" valueType="num">
                                      <p:cBhvr>
                                        <p:cTn dur="1000" fill="hold" id="21"/>
                                        <p:tgtEl>
                                          <p:spTgt spid="28"/>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250"/>
                            </p:stCondLst>
                            <p:childTnLst>
                              <p:par>
                                <p:cTn fill="hold" id="23" nodeType="afterEffect" presetClass="entr" presetID="22" presetSubtype="8">
                                  <p:stCondLst>
                                    <p:cond delay="0"/>
                                  </p:stCondLst>
                                  <p:childTnLst>
                                    <p:set>
                                      <p:cBhvr>
                                        <p:cTn dur="1" fill="hold" id="24">
                                          <p:stCondLst>
                                            <p:cond delay="0"/>
                                          </p:stCondLst>
                                        </p:cTn>
                                        <p:tgtEl>
                                          <p:spTgt spid="13"/>
                                        </p:tgtEl>
                                        <p:attrNameLst>
                                          <p:attrName>style.visibility</p:attrName>
                                        </p:attrNameLst>
                                      </p:cBhvr>
                                      <p:to>
                                        <p:strVal val="visible"/>
                                      </p:to>
                                    </p:set>
                                    <p:animEffect filter="wipe(left)" transition="in">
                                      <p:cBhvr>
                                        <p:cTn dur="500" id="25"/>
                                        <p:tgtEl>
                                          <p:spTgt spid="13"/>
                                        </p:tgtEl>
                                      </p:cBhvr>
                                    </p:animEffect>
                                  </p:childTnLst>
                                </p:cTn>
                              </p:par>
                            </p:childTnLst>
                          </p:cTn>
                        </p:par>
                        <p:par>
                          <p:cTn fill="hold" id="26" nodeType="afterGroup">
                            <p:stCondLst>
                              <p:cond delay="2750"/>
                            </p:stCondLst>
                            <p:childTnLst>
                              <p:par>
                                <p:cTn fill="hold" grpId="0" id="27" nodeType="afterEffect" presetClass="entr" presetID="12" presetSubtype="4">
                                  <p:stCondLst>
                                    <p:cond delay="0"/>
                                  </p:stCondLst>
                                  <p:iterate type="lt">
                                    <p:tmPct val="50000"/>
                                  </p:iterate>
                                  <p:childTnLst>
                                    <p:set>
                                      <p:cBhvr>
                                        <p:cTn dur="1" fill="hold" id="28">
                                          <p:stCondLst>
                                            <p:cond delay="0"/>
                                          </p:stCondLst>
                                        </p:cTn>
                                        <p:tgtEl>
                                          <p:spTgt spid="14"/>
                                        </p:tgtEl>
                                        <p:attrNameLst>
                                          <p:attrName>style.visibility</p:attrName>
                                        </p:attrNameLst>
                                      </p:cBhvr>
                                      <p:to>
                                        <p:strVal val="visible"/>
                                      </p:to>
                                    </p:set>
                                    <p:anim calcmode="lin" valueType="num">
                                      <p:cBhvr additive="base">
                                        <p:cTn dur="300" id="29"/>
                                        <p:tgtEl>
                                          <p:spTgt spid="14"/>
                                        </p:tgtEl>
                                        <p:attrNameLst>
                                          <p:attrName>ppt_y</p:attrName>
                                        </p:attrNameLst>
                                      </p:cBhvr>
                                      <p:tavLst>
                                        <p:tav tm="0">
                                          <p:val>
                                            <p:strVal val="#ppt_y+#ppt_h*1.125000"/>
                                          </p:val>
                                        </p:tav>
                                        <p:tav tm="100000">
                                          <p:val>
                                            <p:strVal val="#ppt_y"/>
                                          </p:val>
                                        </p:tav>
                                      </p:tavLst>
                                    </p:anim>
                                    <p:animEffect filter="wipe(up)" transition="in">
                                      <p:cBhvr>
                                        <p:cTn dur="300" id="30"/>
                                        <p:tgtEl>
                                          <p:spTgt spid="14"/>
                                        </p:tgtEl>
                                      </p:cBhvr>
                                    </p:animEffect>
                                  </p:childTnLst>
                                </p:cTn>
                              </p:par>
                              <p:par>
                                <p:cTn fill="hold" grpId="0" id="31" nodeType="withEffect" presetClass="entr" presetID="10" presetSubtype="0">
                                  <p:stCondLst>
                                    <p:cond delay="1000"/>
                                  </p:stCondLst>
                                  <p:iterate type="lt">
                                    <p:tmPct val="10000"/>
                                  </p:iterate>
                                  <p:childTnLst>
                                    <p:set>
                                      <p:cBhvr>
                                        <p:cTn dur="1" fill="hold" id="32">
                                          <p:stCondLst>
                                            <p:cond delay="0"/>
                                          </p:stCondLst>
                                        </p:cTn>
                                        <p:tgtEl>
                                          <p:spTgt spid="15"/>
                                        </p:tgtEl>
                                        <p:attrNameLst>
                                          <p:attrName>style.visibility</p:attrName>
                                        </p:attrNameLst>
                                      </p:cBhvr>
                                      <p:to>
                                        <p:strVal val="visible"/>
                                      </p:to>
                                    </p:set>
                                    <p:animEffect filter="fade" transition="in">
                                      <p:cBhvr>
                                        <p:cTn dur="100" id="33"/>
                                        <p:tgtEl>
                                          <p:spTgt spid="15"/>
                                        </p:tgtEl>
                                      </p:cBhvr>
                                    </p:animEffect>
                                  </p:childTnLst>
                                </p:cTn>
                              </p:par>
                              <p:par>
                                <p:cTn fill="hold" grpId="0" id="34" nodeType="withEffect" presetClass="entr" presetID="42" presetSubtype="0">
                                  <p:stCondLst>
                                    <p:cond delay="1000"/>
                                  </p:stCondLst>
                                  <p:childTnLst>
                                    <p:set>
                                      <p:cBhvr>
                                        <p:cTn dur="1" fill="hold" id="35">
                                          <p:stCondLst>
                                            <p:cond delay="0"/>
                                          </p:stCondLst>
                                        </p:cTn>
                                        <p:tgtEl>
                                          <p:spTgt spid="16"/>
                                        </p:tgtEl>
                                        <p:attrNameLst>
                                          <p:attrName>style.visibility</p:attrName>
                                        </p:attrNameLst>
                                      </p:cBhvr>
                                      <p:to>
                                        <p:strVal val="visible"/>
                                      </p:to>
                                    </p:set>
                                    <p:animEffect filter="fade" transition="in">
                                      <p:cBhvr>
                                        <p:cTn dur="1000" id="36"/>
                                        <p:tgtEl>
                                          <p:spTgt spid="16"/>
                                        </p:tgtEl>
                                      </p:cBhvr>
                                    </p:animEffect>
                                    <p:anim calcmode="lin" valueType="num">
                                      <p:cBhvr>
                                        <p:cTn dur="1000" fill="hold" id="37"/>
                                        <p:tgtEl>
                                          <p:spTgt spid="16"/>
                                        </p:tgtEl>
                                        <p:attrNameLst>
                                          <p:attrName>ppt_x</p:attrName>
                                        </p:attrNameLst>
                                      </p:cBhvr>
                                      <p:tavLst>
                                        <p:tav tm="0">
                                          <p:val>
                                            <p:strVal val="#ppt_x"/>
                                          </p:val>
                                        </p:tav>
                                        <p:tav tm="100000">
                                          <p:val>
                                            <p:strVal val="#ppt_x"/>
                                          </p:val>
                                        </p:tav>
                                      </p:tavLst>
                                    </p:anim>
                                    <p:anim calcmode="lin" valueType="num">
                                      <p:cBhvr>
                                        <p:cTn dur="1000" fill="hold" id="38"/>
                                        <p:tgtEl>
                                          <p:spTgt spid="16"/>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4750"/>
                            </p:stCondLst>
                            <p:childTnLst>
                              <p:par>
                                <p:cTn fill="hold" grpId="0" id="40" nodeType="afterEffect" presetClass="entr" presetID="42" presetSubtype="0">
                                  <p:stCondLst>
                                    <p:cond delay="0"/>
                                  </p:stCondLst>
                                  <p:childTnLst>
                                    <p:set>
                                      <p:cBhvr>
                                        <p:cTn dur="1" fill="hold" id="41">
                                          <p:stCondLst>
                                            <p:cond delay="0"/>
                                          </p:stCondLst>
                                        </p:cTn>
                                        <p:tgtEl>
                                          <p:spTgt spid="29"/>
                                        </p:tgtEl>
                                        <p:attrNameLst>
                                          <p:attrName>style.visibility</p:attrName>
                                        </p:attrNameLst>
                                      </p:cBhvr>
                                      <p:to>
                                        <p:strVal val="visible"/>
                                      </p:to>
                                    </p:set>
                                    <p:animEffect filter="fade" transition="in">
                                      <p:cBhvr>
                                        <p:cTn dur="1000" id="42"/>
                                        <p:tgtEl>
                                          <p:spTgt spid="29"/>
                                        </p:tgtEl>
                                      </p:cBhvr>
                                    </p:animEffect>
                                    <p:anim calcmode="lin" valueType="num">
                                      <p:cBhvr>
                                        <p:cTn dur="1000" fill="hold" id="43"/>
                                        <p:tgtEl>
                                          <p:spTgt spid="29"/>
                                        </p:tgtEl>
                                        <p:attrNameLst>
                                          <p:attrName>ppt_x</p:attrName>
                                        </p:attrNameLst>
                                      </p:cBhvr>
                                      <p:tavLst>
                                        <p:tav tm="0">
                                          <p:val>
                                            <p:strVal val="#ppt_x"/>
                                          </p:val>
                                        </p:tav>
                                        <p:tav tm="100000">
                                          <p:val>
                                            <p:strVal val="#ppt_x"/>
                                          </p:val>
                                        </p:tav>
                                      </p:tavLst>
                                    </p:anim>
                                    <p:anim calcmode="lin" valueType="num">
                                      <p:cBhvr>
                                        <p:cTn dur="1000" fill="hold" id="44"/>
                                        <p:tgtEl>
                                          <p:spTgt spid="29"/>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5750"/>
                            </p:stCondLst>
                            <p:childTnLst>
                              <p:par>
                                <p:cTn fill="hold" id="46" nodeType="afterEffect" presetClass="entr" presetID="22" presetSubtype="8">
                                  <p:stCondLst>
                                    <p:cond delay="0"/>
                                  </p:stCondLst>
                                  <p:childTnLst>
                                    <p:set>
                                      <p:cBhvr>
                                        <p:cTn dur="1" fill="hold" id="47">
                                          <p:stCondLst>
                                            <p:cond delay="0"/>
                                          </p:stCondLst>
                                        </p:cTn>
                                        <p:tgtEl>
                                          <p:spTgt spid="17"/>
                                        </p:tgtEl>
                                        <p:attrNameLst>
                                          <p:attrName>style.visibility</p:attrName>
                                        </p:attrNameLst>
                                      </p:cBhvr>
                                      <p:to>
                                        <p:strVal val="visible"/>
                                      </p:to>
                                    </p:set>
                                    <p:animEffect filter="wipe(left)" transition="in">
                                      <p:cBhvr>
                                        <p:cTn dur="500" id="48"/>
                                        <p:tgtEl>
                                          <p:spTgt spid="17"/>
                                        </p:tgtEl>
                                      </p:cBhvr>
                                    </p:animEffect>
                                  </p:childTnLst>
                                </p:cTn>
                              </p:par>
                            </p:childTnLst>
                          </p:cTn>
                        </p:par>
                        <p:par>
                          <p:cTn fill="hold" id="49" nodeType="afterGroup">
                            <p:stCondLst>
                              <p:cond delay="6250"/>
                            </p:stCondLst>
                            <p:childTnLst>
                              <p:par>
                                <p:cTn fill="hold" grpId="0" id="50" nodeType="afterEffect" presetClass="entr" presetID="12" presetSubtype="4">
                                  <p:stCondLst>
                                    <p:cond delay="0"/>
                                  </p:stCondLst>
                                  <p:iterate type="lt">
                                    <p:tmPct val="50000"/>
                                  </p:iterate>
                                  <p:childTnLst>
                                    <p:set>
                                      <p:cBhvr>
                                        <p:cTn dur="1" fill="hold" id="51">
                                          <p:stCondLst>
                                            <p:cond delay="0"/>
                                          </p:stCondLst>
                                        </p:cTn>
                                        <p:tgtEl>
                                          <p:spTgt spid="18"/>
                                        </p:tgtEl>
                                        <p:attrNameLst>
                                          <p:attrName>style.visibility</p:attrName>
                                        </p:attrNameLst>
                                      </p:cBhvr>
                                      <p:to>
                                        <p:strVal val="visible"/>
                                      </p:to>
                                    </p:set>
                                    <p:anim calcmode="lin" valueType="num">
                                      <p:cBhvr additive="base">
                                        <p:cTn dur="300" id="52"/>
                                        <p:tgtEl>
                                          <p:spTgt spid="18"/>
                                        </p:tgtEl>
                                        <p:attrNameLst>
                                          <p:attrName>ppt_y</p:attrName>
                                        </p:attrNameLst>
                                      </p:cBhvr>
                                      <p:tavLst>
                                        <p:tav tm="0">
                                          <p:val>
                                            <p:strVal val="#ppt_y+#ppt_h*1.125000"/>
                                          </p:val>
                                        </p:tav>
                                        <p:tav tm="100000">
                                          <p:val>
                                            <p:strVal val="#ppt_y"/>
                                          </p:val>
                                        </p:tav>
                                      </p:tavLst>
                                    </p:anim>
                                    <p:animEffect filter="wipe(up)" transition="in">
                                      <p:cBhvr>
                                        <p:cTn dur="300" id="53"/>
                                        <p:tgtEl>
                                          <p:spTgt spid="18"/>
                                        </p:tgtEl>
                                      </p:cBhvr>
                                    </p:animEffect>
                                  </p:childTnLst>
                                </p:cTn>
                              </p:par>
                              <p:par>
                                <p:cTn fill="hold" grpId="0" id="54" nodeType="withEffect" presetClass="entr" presetID="10" presetSubtype="0">
                                  <p:stCondLst>
                                    <p:cond delay="1000"/>
                                  </p:stCondLst>
                                  <p:iterate type="lt">
                                    <p:tmPct val="10000"/>
                                  </p:iterate>
                                  <p:childTnLst>
                                    <p:set>
                                      <p:cBhvr>
                                        <p:cTn dur="1" fill="hold" id="55">
                                          <p:stCondLst>
                                            <p:cond delay="0"/>
                                          </p:stCondLst>
                                        </p:cTn>
                                        <p:tgtEl>
                                          <p:spTgt spid="19"/>
                                        </p:tgtEl>
                                        <p:attrNameLst>
                                          <p:attrName>style.visibility</p:attrName>
                                        </p:attrNameLst>
                                      </p:cBhvr>
                                      <p:to>
                                        <p:strVal val="visible"/>
                                      </p:to>
                                    </p:set>
                                    <p:animEffect filter="fade" transition="in">
                                      <p:cBhvr>
                                        <p:cTn dur="100" id="56"/>
                                        <p:tgtEl>
                                          <p:spTgt spid="19"/>
                                        </p:tgtEl>
                                      </p:cBhvr>
                                    </p:animEffect>
                                  </p:childTnLst>
                                </p:cTn>
                              </p:par>
                              <p:par>
                                <p:cTn fill="hold" grpId="0" id="57" nodeType="withEffect" presetClass="entr" presetID="42" presetSubtype="0">
                                  <p:stCondLst>
                                    <p:cond delay="1000"/>
                                  </p:stCondLst>
                                  <p:childTnLst>
                                    <p:set>
                                      <p:cBhvr>
                                        <p:cTn dur="1" fill="hold" id="58">
                                          <p:stCondLst>
                                            <p:cond delay="0"/>
                                          </p:stCondLst>
                                        </p:cTn>
                                        <p:tgtEl>
                                          <p:spTgt spid="20"/>
                                        </p:tgtEl>
                                        <p:attrNameLst>
                                          <p:attrName>style.visibility</p:attrName>
                                        </p:attrNameLst>
                                      </p:cBhvr>
                                      <p:to>
                                        <p:strVal val="visible"/>
                                      </p:to>
                                    </p:set>
                                    <p:animEffect filter="fade" transition="in">
                                      <p:cBhvr>
                                        <p:cTn dur="1000" id="59"/>
                                        <p:tgtEl>
                                          <p:spTgt spid="20"/>
                                        </p:tgtEl>
                                      </p:cBhvr>
                                    </p:animEffect>
                                    <p:anim calcmode="lin" valueType="num">
                                      <p:cBhvr>
                                        <p:cTn dur="1000" fill="hold" id="60"/>
                                        <p:tgtEl>
                                          <p:spTgt spid="20"/>
                                        </p:tgtEl>
                                        <p:attrNameLst>
                                          <p:attrName>ppt_x</p:attrName>
                                        </p:attrNameLst>
                                      </p:cBhvr>
                                      <p:tavLst>
                                        <p:tav tm="0">
                                          <p:val>
                                            <p:strVal val="#ppt_x"/>
                                          </p:val>
                                        </p:tav>
                                        <p:tav tm="100000">
                                          <p:val>
                                            <p:strVal val="#ppt_x"/>
                                          </p:val>
                                        </p:tav>
                                      </p:tavLst>
                                    </p:anim>
                                    <p:anim calcmode="lin" valueType="num">
                                      <p:cBhvr>
                                        <p:cTn dur="1000" fill="hold" id="61"/>
                                        <p:tgtEl>
                                          <p:spTgt spid="20"/>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8250"/>
                            </p:stCondLst>
                            <p:childTnLst>
                              <p:par>
                                <p:cTn fill="hold" grpId="0" id="63" nodeType="afterEffect" presetClass="entr" presetID="42" presetSubtype="0">
                                  <p:stCondLst>
                                    <p:cond delay="0"/>
                                  </p:stCondLst>
                                  <p:childTnLst>
                                    <p:set>
                                      <p:cBhvr>
                                        <p:cTn dur="1" fill="hold" id="64">
                                          <p:stCondLst>
                                            <p:cond delay="0"/>
                                          </p:stCondLst>
                                        </p:cTn>
                                        <p:tgtEl>
                                          <p:spTgt spid="31"/>
                                        </p:tgtEl>
                                        <p:attrNameLst>
                                          <p:attrName>style.visibility</p:attrName>
                                        </p:attrNameLst>
                                      </p:cBhvr>
                                      <p:to>
                                        <p:strVal val="visible"/>
                                      </p:to>
                                    </p:set>
                                    <p:animEffect filter="fade" transition="in">
                                      <p:cBhvr>
                                        <p:cTn dur="1000" id="65"/>
                                        <p:tgtEl>
                                          <p:spTgt spid="31"/>
                                        </p:tgtEl>
                                      </p:cBhvr>
                                    </p:animEffect>
                                    <p:anim calcmode="lin" valueType="num">
                                      <p:cBhvr>
                                        <p:cTn dur="1000" fill="hold" id="66"/>
                                        <p:tgtEl>
                                          <p:spTgt spid="31"/>
                                        </p:tgtEl>
                                        <p:attrNameLst>
                                          <p:attrName>ppt_x</p:attrName>
                                        </p:attrNameLst>
                                      </p:cBhvr>
                                      <p:tavLst>
                                        <p:tav tm="0">
                                          <p:val>
                                            <p:strVal val="#ppt_x"/>
                                          </p:val>
                                        </p:tav>
                                        <p:tav tm="100000">
                                          <p:val>
                                            <p:strVal val="#ppt_x"/>
                                          </p:val>
                                        </p:tav>
                                      </p:tavLst>
                                    </p:anim>
                                    <p:anim calcmode="lin" valueType="num">
                                      <p:cBhvr>
                                        <p:cTn dur="1000" fill="hold" id="67"/>
                                        <p:tgtEl>
                                          <p:spTgt spid="31"/>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9250"/>
                            </p:stCondLst>
                            <p:childTnLst>
                              <p:par>
                                <p:cTn fill="hold" id="69" nodeType="afterEffect" presetClass="entr" presetID="22" presetSubtype="8">
                                  <p:stCondLst>
                                    <p:cond delay="0"/>
                                  </p:stCondLst>
                                  <p:childTnLst>
                                    <p:set>
                                      <p:cBhvr>
                                        <p:cTn dur="1" fill="hold" id="70">
                                          <p:stCondLst>
                                            <p:cond delay="0"/>
                                          </p:stCondLst>
                                        </p:cTn>
                                        <p:tgtEl>
                                          <p:spTgt spid="21"/>
                                        </p:tgtEl>
                                        <p:attrNameLst>
                                          <p:attrName>style.visibility</p:attrName>
                                        </p:attrNameLst>
                                      </p:cBhvr>
                                      <p:to>
                                        <p:strVal val="visible"/>
                                      </p:to>
                                    </p:set>
                                    <p:animEffect filter="wipe(left)" transition="in">
                                      <p:cBhvr>
                                        <p:cTn dur="500" id="71"/>
                                        <p:tgtEl>
                                          <p:spTgt spid="21"/>
                                        </p:tgtEl>
                                      </p:cBhvr>
                                    </p:animEffect>
                                  </p:childTnLst>
                                </p:cTn>
                              </p:par>
                            </p:childTnLst>
                          </p:cTn>
                        </p:par>
                        <p:par>
                          <p:cTn fill="hold" id="72" nodeType="afterGroup">
                            <p:stCondLst>
                              <p:cond delay="9750"/>
                            </p:stCondLst>
                            <p:childTnLst>
                              <p:par>
                                <p:cTn fill="hold" grpId="0" id="73" nodeType="afterEffect" presetClass="entr" presetID="12" presetSubtype="4">
                                  <p:stCondLst>
                                    <p:cond delay="0"/>
                                  </p:stCondLst>
                                  <p:iterate type="lt">
                                    <p:tmPct val="50000"/>
                                  </p:iterate>
                                  <p:childTnLst>
                                    <p:set>
                                      <p:cBhvr>
                                        <p:cTn dur="1" fill="hold" id="74">
                                          <p:stCondLst>
                                            <p:cond delay="0"/>
                                          </p:stCondLst>
                                        </p:cTn>
                                        <p:tgtEl>
                                          <p:spTgt spid="22"/>
                                        </p:tgtEl>
                                        <p:attrNameLst>
                                          <p:attrName>style.visibility</p:attrName>
                                        </p:attrNameLst>
                                      </p:cBhvr>
                                      <p:to>
                                        <p:strVal val="visible"/>
                                      </p:to>
                                    </p:set>
                                    <p:anim calcmode="lin" valueType="num">
                                      <p:cBhvr additive="base">
                                        <p:cTn dur="300" id="75"/>
                                        <p:tgtEl>
                                          <p:spTgt spid="22"/>
                                        </p:tgtEl>
                                        <p:attrNameLst>
                                          <p:attrName>ppt_y</p:attrName>
                                        </p:attrNameLst>
                                      </p:cBhvr>
                                      <p:tavLst>
                                        <p:tav tm="0">
                                          <p:val>
                                            <p:strVal val="#ppt_y+#ppt_h*1.125000"/>
                                          </p:val>
                                        </p:tav>
                                        <p:tav tm="100000">
                                          <p:val>
                                            <p:strVal val="#ppt_y"/>
                                          </p:val>
                                        </p:tav>
                                      </p:tavLst>
                                    </p:anim>
                                    <p:animEffect filter="wipe(up)" transition="in">
                                      <p:cBhvr>
                                        <p:cTn dur="300" id="76"/>
                                        <p:tgtEl>
                                          <p:spTgt spid="22"/>
                                        </p:tgtEl>
                                      </p:cBhvr>
                                    </p:animEffect>
                                  </p:childTnLst>
                                </p:cTn>
                              </p:par>
                              <p:par>
                                <p:cTn fill="hold" grpId="0" id="77" nodeType="withEffect" presetClass="entr" presetID="10" presetSubtype="0">
                                  <p:stCondLst>
                                    <p:cond delay="1000"/>
                                  </p:stCondLst>
                                  <p:iterate type="lt">
                                    <p:tmPct val="10000"/>
                                  </p:iterate>
                                  <p:childTnLst>
                                    <p:set>
                                      <p:cBhvr>
                                        <p:cTn dur="1" fill="hold" id="78">
                                          <p:stCondLst>
                                            <p:cond delay="0"/>
                                          </p:stCondLst>
                                        </p:cTn>
                                        <p:tgtEl>
                                          <p:spTgt spid="23"/>
                                        </p:tgtEl>
                                        <p:attrNameLst>
                                          <p:attrName>style.visibility</p:attrName>
                                        </p:attrNameLst>
                                      </p:cBhvr>
                                      <p:to>
                                        <p:strVal val="visible"/>
                                      </p:to>
                                    </p:set>
                                    <p:animEffect filter="fade" transition="in">
                                      <p:cBhvr>
                                        <p:cTn dur="100" id="79"/>
                                        <p:tgtEl>
                                          <p:spTgt spid="23"/>
                                        </p:tgtEl>
                                      </p:cBhvr>
                                    </p:animEffect>
                                  </p:childTnLst>
                                </p:cTn>
                              </p:par>
                              <p:par>
                                <p:cTn fill="hold" grpId="0" id="80" nodeType="withEffect" presetClass="entr" presetID="42" presetSubtype="0">
                                  <p:stCondLst>
                                    <p:cond delay="1000"/>
                                  </p:stCondLst>
                                  <p:childTnLst>
                                    <p:set>
                                      <p:cBhvr>
                                        <p:cTn dur="1" fill="hold" id="81">
                                          <p:stCondLst>
                                            <p:cond delay="0"/>
                                          </p:stCondLst>
                                        </p:cTn>
                                        <p:tgtEl>
                                          <p:spTgt spid="24"/>
                                        </p:tgtEl>
                                        <p:attrNameLst>
                                          <p:attrName>style.visibility</p:attrName>
                                        </p:attrNameLst>
                                      </p:cBhvr>
                                      <p:to>
                                        <p:strVal val="visible"/>
                                      </p:to>
                                    </p:set>
                                    <p:animEffect filter="fade" transition="in">
                                      <p:cBhvr>
                                        <p:cTn dur="1000" id="82"/>
                                        <p:tgtEl>
                                          <p:spTgt spid="24"/>
                                        </p:tgtEl>
                                      </p:cBhvr>
                                    </p:animEffect>
                                    <p:anim calcmode="lin" valueType="num">
                                      <p:cBhvr>
                                        <p:cTn dur="1000" fill="hold" id="83"/>
                                        <p:tgtEl>
                                          <p:spTgt spid="24"/>
                                        </p:tgtEl>
                                        <p:attrNameLst>
                                          <p:attrName>ppt_x</p:attrName>
                                        </p:attrNameLst>
                                      </p:cBhvr>
                                      <p:tavLst>
                                        <p:tav tm="0">
                                          <p:val>
                                            <p:strVal val="#ppt_x"/>
                                          </p:val>
                                        </p:tav>
                                        <p:tav tm="100000">
                                          <p:val>
                                            <p:strVal val="#ppt_x"/>
                                          </p:val>
                                        </p:tav>
                                      </p:tavLst>
                                    </p:anim>
                                    <p:anim calcmode="lin" valueType="num">
                                      <p:cBhvr>
                                        <p:cTn dur="1000" fill="hold" id="84"/>
                                        <p:tgtEl>
                                          <p:spTgt spid="24"/>
                                        </p:tgtEl>
                                        <p:attrNameLst>
                                          <p:attrName>ppt_y</p:attrName>
                                        </p:attrNameLst>
                                      </p:cBhvr>
                                      <p:tavLst>
                                        <p:tav tm="0">
                                          <p:val>
                                            <p:strVal val="#ppt_y+.1"/>
                                          </p:val>
                                        </p:tav>
                                        <p:tav tm="100000">
                                          <p:val>
                                            <p:strVal val="#ppt_y"/>
                                          </p:val>
                                        </p:tav>
                                      </p:tavLst>
                                    </p:anim>
                                  </p:childTnLst>
                                </p:cTn>
                              </p:par>
                            </p:childTnLst>
                          </p:cTn>
                        </p:par>
                        <p:par>
                          <p:cTn fill="hold" id="85" nodeType="afterGroup">
                            <p:stCondLst>
                              <p:cond delay="11750"/>
                            </p:stCondLst>
                            <p:childTnLst>
                              <p:par>
                                <p:cTn fill="hold" grpId="0" id="86" nodeType="afterEffect" presetClass="entr" presetID="42" presetSubtype="0">
                                  <p:stCondLst>
                                    <p:cond delay="0"/>
                                  </p:stCondLst>
                                  <p:childTnLst>
                                    <p:set>
                                      <p:cBhvr>
                                        <p:cTn dur="1" fill="hold" id="87">
                                          <p:stCondLst>
                                            <p:cond delay="0"/>
                                          </p:stCondLst>
                                        </p:cTn>
                                        <p:tgtEl>
                                          <p:spTgt spid="30"/>
                                        </p:tgtEl>
                                        <p:attrNameLst>
                                          <p:attrName>style.visibility</p:attrName>
                                        </p:attrNameLst>
                                      </p:cBhvr>
                                      <p:to>
                                        <p:strVal val="visible"/>
                                      </p:to>
                                    </p:set>
                                    <p:animEffect filter="fade" transition="in">
                                      <p:cBhvr>
                                        <p:cTn dur="1000" id="88"/>
                                        <p:tgtEl>
                                          <p:spTgt spid="30"/>
                                        </p:tgtEl>
                                      </p:cBhvr>
                                    </p:animEffect>
                                    <p:anim calcmode="lin" valueType="num">
                                      <p:cBhvr>
                                        <p:cTn dur="1000" fill="hold" id="89"/>
                                        <p:tgtEl>
                                          <p:spTgt spid="30"/>
                                        </p:tgtEl>
                                        <p:attrNameLst>
                                          <p:attrName>ppt_x</p:attrName>
                                        </p:attrNameLst>
                                      </p:cBhvr>
                                      <p:tavLst>
                                        <p:tav tm="0">
                                          <p:val>
                                            <p:strVal val="#ppt_x"/>
                                          </p:val>
                                        </p:tav>
                                        <p:tav tm="100000">
                                          <p:val>
                                            <p:strVal val="#ppt_x"/>
                                          </p:val>
                                        </p:tav>
                                      </p:tavLst>
                                    </p:anim>
                                    <p:anim calcmode="lin" valueType="num">
                                      <p:cBhvr>
                                        <p:cTn dur="1000" fill="hold" id="90"/>
                                        <p:tgtEl>
                                          <p:spTgt spid="30"/>
                                        </p:tgtEl>
                                        <p:attrNameLst>
                                          <p:attrName>ppt_y</p:attrName>
                                        </p:attrNameLst>
                                      </p:cBhvr>
                                      <p:tavLst>
                                        <p:tav tm="0">
                                          <p:val>
                                            <p:strVal val="#ppt_y+.1"/>
                                          </p:val>
                                        </p:tav>
                                        <p:tav tm="100000">
                                          <p:val>
                                            <p:strVal val="#ppt_y"/>
                                          </p:val>
                                        </p:tav>
                                      </p:tavLst>
                                    </p:anim>
                                  </p:childTnLst>
                                </p:cTn>
                              </p:par>
                            </p:childTnLst>
                          </p:cTn>
                        </p:par>
                        <p:par>
                          <p:cTn fill="hold" id="91" nodeType="afterGroup">
                            <p:stCondLst>
                              <p:cond delay="12750"/>
                            </p:stCondLst>
                            <p:childTnLst>
                              <p:par>
                                <p:cTn fill="hold" id="92" nodeType="afterEffect" presetClass="entr" presetID="22" presetSubtype="8">
                                  <p:stCondLst>
                                    <p:cond delay="0"/>
                                  </p:stCondLst>
                                  <p:childTnLst>
                                    <p:set>
                                      <p:cBhvr>
                                        <p:cTn dur="1" fill="hold" id="93">
                                          <p:stCondLst>
                                            <p:cond delay="0"/>
                                          </p:stCondLst>
                                        </p:cTn>
                                        <p:tgtEl>
                                          <p:spTgt spid="25"/>
                                        </p:tgtEl>
                                        <p:attrNameLst>
                                          <p:attrName>style.visibility</p:attrName>
                                        </p:attrNameLst>
                                      </p:cBhvr>
                                      <p:to>
                                        <p:strVal val="visible"/>
                                      </p:to>
                                    </p:set>
                                    <p:animEffect filter="wipe(left)" transition="in">
                                      <p:cBhvr>
                                        <p:cTn dur="500" id="94"/>
                                        <p:tgtEl>
                                          <p:spTgt spid="25"/>
                                        </p:tgtEl>
                                      </p:cBhvr>
                                    </p:animEffect>
                                  </p:childTnLst>
                                </p:cTn>
                              </p:par>
                            </p:childTnLst>
                          </p:cTn>
                        </p:par>
                        <p:par>
                          <p:cTn fill="hold" id="95" nodeType="afterGroup">
                            <p:stCondLst>
                              <p:cond delay="13250"/>
                            </p:stCondLst>
                            <p:childTnLst>
                              <p:par>
                                <p:cTn fill="hold" grpId="0" id="96" nodeType="afterEffect" presetClass="entr" presetID="12" presetSubtype="4">
                                  <p:stCondLst>
                                    <p:cond delay="0"/>
                                  </p:stCondLst>
                                  <p:iterate type="lt">
                                    <p:tmPct val="50000"/>
                                  </p:iterate>
                                  <p:childTnLst>
                                    <p:set>
                                      <p:cBhvr>
                                        <p:cTn dur="1" fill="hold" id="97">
                                          <p:stCondLst>
                                            <p:cond delay="0"/>
                                          </p:stCondLst>
                                        </p:cTn>
                                        <p:tgtEl>
                                          <p:spTgt spid="26"/>
                                        </p:tgtEl>
                                        <p:attrNameLst>
                                          <p:attrName>style.visibility</p:attrName>
                                        </p:attrNameLst>
                                      </p:cBhvr>
                                      <p:to>
                                        <p:strVal val="visible"/>
                                      </p:to>
                                    </p:set>
                                    <p:anim calcmode="lin" valueType="num">
                                      <p:cBhvr additive="base">
                                        <p:cTn dur="300" id="98"/>
                                        <p:tgtEl>
                                          <p:spTgt spid="26"/>
                                        </p:tgtEl>
                                        <p:attrNameLst>
                                          <p:attrName>ppt_y</p:attrName>
                                        </p:attrNameLst>
                                      </p:cBhvr>
                                      <p:tavLst>
                                        <p:tav tm="0">
                                          <p:val>
                                            <p:strVal val="#ppt_y+#ppt_h*1.125000"/>
                                          </p:val>
                                        </p:tav>
                                        <p:tav tm="100000">
                                          <p:val>
                                            <p:strVal val="#ppt_y"/>
                                          </p:val>
                                        </p:tav>
                                      </p:tavLst>
                                    </p:anim>
                                    <p:animEffect filter="wipe(up)" transition="in">
                                      <p:cBhvr>
                                        <p:cTn dur="300" id="99"/>
                                        <p:tgtEl>
                                          <p:spTgt spid="26"/>
                                        </p:tgtEl>
                                      </p:cBhvr>
                                    </p:animEffect>
                                  </p:childTnLst>
                                </p:cTn>
                              </p:par>
                              <p:par>
                                <p:cTn fill="hold" grpId="0" id="100" nodeType="withEffect" presetClass="entr" presetID="10" presetSubtype="0">
                                  <p:stCondLst>
                                    <p:cond delay="1000"/>
                                  </p:stCondLst>
                                  <p:iterate type="lt">
                                    <p:tmPct val="10000"/>
                                  </p:iterate>
                                  <p:childTnLst>
                                    <p:set>
                                      <p:cBhvr>
                                        <p:cTn dur="1" fill="hold" id="101">
                                          <p:stCondLst>
                                            <p:cond delay="0"/>
                                          </p:stCondLst>
                                        </p:cTn>
                                        <p:tgtEl>
                                          <p:spTgt spid="27"/>
                                        </p:tgtEl>
                                        <p:attrNameLst>
                                          <p:attrName>style.visibility</p:attrName>
                                        </p:attrNameLst>
                                      </p:cBhvr>
                                      <p:to>
                                        <p:strVal val="visible"/>
                                      </p:to>
                                    </p:set>
                                    <p:animEffect filter="fade" transition="in">
                                      <p:cBhvr>
                                        <p:cTn dur="100" id="102"/>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4"/>
      <p:bldP grpId="0" spid="15"/>
      <p:bldP grpId="0" spid="16"/>
      <p:bldP grpId="0" spid="18"/>
      <p:bldP grpId="0" spid="19"/>
      <p:bldP grpId="0" spid="20"/>
      <p:bldP grpId="0" spid="22"/>
      <p:bldP grpId="0" spid="23"/>
      <p:bldP grpId="0" spid="24"/>
      <p:bldP grpId="0" spid="26"/>
      <p:bldP grpId="0" spid="27"/>
      <p:bldP grpId="0" spid="28"/>
      <p:bldP grpId="0" spid="29"/>
      <p:bldP grpId="0" spid="30"/>
      <p:bldP grpId="0" spid="3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5</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圆角矩形 11"/>
          <p:cNvSpPr/>
          <p:nvPr/>
        </p:nvSpPr>
        <p:spPr>
          <a:xfrm>
            <a:off x="668281" y="3895683"/>
            <a:ext cx="10973435" cy="239043"/>
          </a:xfrm>
          <a:prstGeom prst="roundRect">
            <a:avLst>
              <a:gd fmla="val 49359" name="adj"/>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wrap="none"/>
          <a:lstStyle/>
          <a:p>
            <a:pPr algn="ctr"/>
            <a:endParaRPr altLang="en-US" lang="zh-CN" sz="1200">
              <a:latin charset="-122" panose="020b0503020204020204" pitchFamily="34" typeface="微软雅黑"/>
              <a:ea charset="-122" panose="020b0503020204020204" pitchFamily="34" typeface="微软雅黑"/>
            </a:endParaRPr>
          </a:p>
        </p:txBody>
      </p:sp>
      <p:grpSp>
        <p:nvGrpSpPr>
          <p:cNvPr id="13" name="组合 12"/>
          <p:cNvGrpSpPr/>
          <p:nvPr/>
        </p:nvGrpSpPr>
        <p:grpSpPr>
          <a:xfrm>
            <a:off x="1088677" y="3241536"/>
            <a:ext cx="699399" cy="699399"/>
            <a:chOff x="2250831" y="2560320"/>
            <a:chExt cx="745587" cy="745587"/>
          </a:xfrm>
        </p:grpSpPr>
        <p:sp>
          <p:nvSpPr>
            <p:cNvPr id="14" name="泪滴形 13"/>
            <p:cNvSpPr/>
            <p:nvPr/>
          </p:nvSpPr>
          <p:spPr>
            <a:xfrm rot="8100000">
              <a:off x="2250831" y="2560320"/>
              <a:ext cx="745587" cy="745587"/>
            </a:xfrm>
            <a:prstGeom prst="teardrop">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latin charset="-122" panose="020b0503020204020204" pitchFamily="34" typeface="微软雅黑"/>
                <a:ea charset="-122" panose="020b0503020204020204" pitchFamily="34" typeface="微软雅黑"/>
              </a:endParaRPr>
            </a:p>
          </p:txBody>
        </p:sp>
        <p:sp>
          <p:nvSpPr>
            <p:cNvPr id="15" name="同心圆 14"/>
            <p:cNvSpPr/>
            <p:nvPr/>
          </p:nvSpPr>
          <p:spPr>
            <a:xfrm>
              <a:off x="2391507" y="2686929"/>
              <a:ext cx="450166" cy="450166"/>
            </a:xfrm>
            <a:prstGeom prst="donut">
              <a:avLst>
                <a:gd fmla="val 15625"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solidFill>
                  <a:schemeClr val="tx1"/>
                </a:solidFill>
                <a:latin charset="-122" panose="020b0503020204020204" pitchFamily="34" typeface="微软雅黑"/>
                <a:ea charset="-122" panose="020b0503020204020204" pitchFamily="34" typeface="微软雅黑"/>
              </a:endParaRPr>
            </a:p>
          </p:txBody>
        </p:sp>
      </p:grpSp>
      <p:sp>
        <p:nvSpPr>
          <p:cNvPr id="16" name="文本框 9"/>
          <p:cNvSpPr txBox="1"/>
          <p:nvPr/>
        </p:nvSpPr>
        <p:spPr>
          <a:xfrm>
            <a:off x="2019309" y="2767952"/>
            <a:ext cx="1891502" cy="1348740"/>
          </a:xfrm>
          <a:prstGeom prst="rect">
            <a:avLst/>
          </a:prstGeom>
          <a:noFill/>
        </p:spPr>
        <p:txBody>
          <a:bodyPr bIns="34290" lIns="68580" rIns="68580" rtlCol="0" tIns="34290" wrap="square">
            <a:spAutoFit/>
          </a:bodyPr>
          <a:lstStyle/>
          <a:p>
            <a:r>
              <a:rPr altLang="en-US" lang="zh-CN" sz="1400">
                <a:solidFill>
                  <a:schemeClr val="bg1">
                    <a:lumMod val="50000"/>
                  </a:schemeClr>
                </a:solidFill>
                <a:latin typeface="微软雅黑"/>
                <a:ea typeface="微软雅黑"/>
              </a:rPr>
              <a:t>添加标题</a:t>
            </a:r>
          </a:p>
          <a:p>
            <a:r>
              <a:rPr altLang="en-US" lang="zh-CN" sz="1400">
                <a:solidFill>
                  <a:schemeClr val="bg1">
                    <a:lumMod val="50000"/>
                  </a:schemeClr>
                </a:solidFill>
                <a:latin typeface="微软雅黑"/>
                <a:ea typeface="微软雅黑"/>
              </a:rPr>
              <a:t>此处添加详细文本描述，建议与标题相关并符合整体语言风格，语言描述尽量简洁生动</a:t>
            </a:r>
          </a:p>
        </p:txBody>
      </p:sp>
      <p:grpSp>
        <p:nvGrpSpPr>
          <p:cNvPr id="17" name="组合 16"/>
          <p:cNvGrpSpPr/>
          <p:nvPr/>
        </p:nvGrpSpPr>
        <p:grpSpPr>
          <a:xfrm>
            <a:off x="4842563" y="2512221"/>
            <a:ext cx="1302793" cy="1302793"/>
            <a:chOff x="2250831" y="2560320"/>
            <a:chExt cx="745587" cy="745587"/>
          </a:xfrm>
        </p:grpSpPr>
        <p:sp>
          <p:nvSpPr>
            <p:cNvPr id="18" name="泪滴形 17"/>
            <p:cNvSpPr/>
            <p:nvPr/>
          </p:nvSpPr>
          <p:spPr>
            <a:xfrm rot="8100000">
              <a:off x="2250831" y="2560320"/>
              <a:ext cx="745587" cy="745587"/>
            </a:xfrm>
            <a:prstGeom prst="teardrop">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latin charset="-122" panose="020b0503020204020204" pitchFamily="34" typeface="微软雅黑"/>
                <a:ea charset="-122" panose="020b0503020204020204" pitchFamily="34" typeface="微软雅黑"/>
              </a:endParaRPr>
            </a:p>
          </p:txBody>
        </p:sp>
        <p:sp>
          <p:nvSpPr>
            <p:cNvPr id="19" name="同心圆 18"/>
            <p:cNvSpPr/>
            <p:nvPr/>
          </p:nvSpPr>
          <p:spPr>
            <a:xfrm>
              <a:off x="2391507" y="2686929"/>
              <a:ext cx="450166" cy="450166"/>
            </a:xfrm>
            <a:prstGeom prst="donut">
              <a:avLst>
                <a:gd fmla="val 15625"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solidFill>
                  <a:schemeClr val="tx1"/>
                </a:solidFill>
                <a:latin charset="-122" panose="020b0503020204020204" pitchFamily="34" typeface="微软雅黑"/>
                <a:ea charset="-122" panose="020b0503020204020204" pitchFamily="34" typeface="微软雅黑"/>
              </a:endParaRPr>
            </a:p>
          </p:txBody>
        </p:sp>
      </p:grpSp>
      <p:sp>
        <p:nvSpPr>
          <p:cNvPr id="20" name="文本框 13"/>
          <p:cNvSpPr txBox="1"/>
          <p:nvPr/>
        </p:nvSpPr>
        <p:spPr>
          <a:xfrm>
            <a:off x="6295596" y="2767952"/>
            <a:ext cx="1891502" cy="1348740"/>
          </a:xfrm>
          <a:prstGeom prst="rect">
            <a:avLst/>
          </a:prstGeom>
          <a:noFill/>
        </p:spPr>
        <p:txBody>
          <a:bodyPr bIns="34290" lIns="68580" rIns="68580" rtlCol="0" tIns="34290" wrap="square">
            <a:spAutoFit/>
          </a:bodyPr>
          <a:lstStyle/>
          <a:p>
            <a:r>
              <a:rPr altLang="en-US" lang="zh-CN" sz="1400">
                <a:solidFill>
                  <a:schemeClr val="bg1">
                    <a:lumMod val="50000"/>
                  </a:schemeClr>
                </a:solidFill>
                <a:latin typeface="微软雅黑"/>
                <a:ea typeface="微软雅黑"/>
              </a:rPr>
              <a:t>添加标题</a:t>
            </a:r>
          </a:p>
          <a:p>
            <a:r>
              <a:rPr altLang="en-US" lang="zh-CN" sz="1400">
                <a:solidFill>
                  <a:schemeClr val="bg1">
                    <a:lumMod val="50000"/>
                  </a:schemeClr>
                </a:solidFill>
                <a:latin typeface="微软雅黑"/>
                <a:ea typeface="微软雅黑"/>
              </a:rPr>
              <a:t>此处添加详细文本描述，建议与标题相关并符合整体语言风格，语言描述尽量简洁生动</a:t>
            </a:r>
          </a:p>
        </p:txBody>
      </p:sp>
      <p:grpSp>
        <p:nvGrpSpPr>
          <p:cNvPr id="21" name="组合 20"/>
          <p:cNvGrpSpPr/>
          <p:nvPr/>
        </p:nvGrpSpPr>
        <p:grpSpPr>
          <a:xfrm rot="10800000">
            <a:off x="2625925" y="4278481"/>
            <a:ext cx="1023964" cy="1023964"/>
            <a:chOff x="2250831" y="2560320"/>
            <a:chExt cx="745587" cy="745587"/>
          </a:xfrm>
        </p:grpSpPr>
        <p:sp>
          <p:nvSpPr>
            <p:cNvPr id="22" name="泪滴形 21"/>
            <p:cNvSpPr/>
            <p:nvPr/>
          </p:nvSpPr>
          <p:spPr>
            <a:xfrm rot="8100000">
              <a:off x="2250831" y="2560320"/>
              <a:ext cx="745587" cy="745587"/>
            </a:xfrm>
            <a:prstGeom prst="teardrop">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latin charset="-122" panose="020b0503020204020204" pitchFamily="34" typeface="微软雅黑"/>
                <a:ea charset="-122" panose="020b0503020204020204" pitchFamily="34" typeface="微软雅黑"/>
              </a:endParaRPr>
            </a:p>
          </p:txBody>
        </p:sp>
        <p:sp>
          <p:nvSpPr>
            <p:cNvPr id="23" name="同心圆 22"/>
            <p:cNvSpPr/>
            <p:nvPr/>
          </p:nvSpPr>
          <p:spPr>
            <a:xfrm>
              <a:off x="2391507" y="2686929"/>
              <a:ext cx="450166" cy="450166"/>
            </a:xfrm>
            <a:prstGeom prst="donut">
              <a:avLst>
                <a:gd fmla="val 15625"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solidFill>
                  <a:schemeClr val="tx1"/>
                </a:solidFill>
                <a:latin charset="-122" panose="020b0503020204020204" pitchFamily="34" typeface="微软雅黑"/>
                <a:ea charset="-122" panose="020b0503020204020204" pitchFamily="34" typeface="微软雅黑"/>
              </a:endParaRPr>
            </a:p>
          </p:txBody>
        </p:sp>
      </p:grpSp>
      <p:sp>
        <p:nvSpPr>
          <p:cNvPr id="24" name="文本框 17"/>
          <p:cNvSpPr txBox="1"/>
          <p:nvPr/>
        </p:nvSpPr>
        <p:spPr>
          <a:xfrm>
            <a:off x="3826602" y="4278784"/>
            <a:ext cx="1891502" cy="1348740"/>
          </a:xfrm>
          <a:prstGeom prst="rect">
            <a:avLst/>
          </a:prstGeom>
          <a:noFill/>
        </p:spPr>
        <p:txBody>
          <a:bodyPr bIns="34290" lIns="68580" rIns="68580" rtlCol="0" tIns="34290" wrap="square">
            <a:spAutoFit/>
          </a:bodyPr>
          <a:lstStyle/>
          <a:p>
            <a:r>
              <a:rPr altLang="en-US" lang="zh-CN" sz="1400">
                <a:solidFill>
                  <a:schemeClr val="bg1">
                    <a:lumMod val="50000"/>
                  </a:schemeClr>
                </a:solidFill>
                <a:latin typeface="微软雅黑"/>
                <a:ea typeface="微软雅黑"/>
              </a:rPr>
              <a:t>添加标题</a:t>
            </a:r>
          </a:p>
          <a:p>
            <a:r>
              <a:rPr altLang="en-US" lang="zh-CN" sz="1400">
                <a:solidFill>
                  <a:schemeClr val="bg1">
                    <a:lumMod val="50000"/>
                  </a:schemeClr>
                </a:solidFill>
                <a:latin typeface="微软雅黑"/>
                <a:ea typeface="微软雅黑"/>
              </a:rPr>
              <a:t>此处添加详细文本描述，建议与标题相关并符合整体语言风格，语言描述尽量简洁生动</a:t>
            </a:r>
          </a:p>
        </p:txBody>
      </p:sp>
      <p:grpSp>
        <p:nvGrpSpPr>
          <p:cNvPr id="25" name="组合 24"/>
          <p:cNvGrpSpPr/>
          <p:nvPr/>
        </p:nvGrpSpPr>
        <p:grpSpPr>
          <a:xfrm rot="10800000">
            <a:off x="7210455" y="4166448"/>
            <a:ext cx="432668" cy="432668"/>
            <a:chOff x="2250831" y="2560320"/>
            <a:chExt cx="745587" cy="745587"/>
          </a:xfrm>
        </p:grpSpPr>
        <p:sp>
          <p:nvSpPr>
            <p:cNvPr id="26" name="泪滴形 25"/>
            <p:cNvSpPr/>
            <p:nvPr/>
          </p:nvSpPr>
          <p:spPr>
            <a:xfrm rot="8100000">
              <a:off x="2250831" y="2560320"/>
              <a:ext cx="745587" cy="745587"/>
            </a:xfrm>
            <a:prstGeom prst="teardrop">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latin charset="-122" panose="020b0503020204020204" pitchFamily="34" typeface="微软雅黑"/>
                <a:ea charset="-122" panose="020b0503020204020204" pitchFamily="34" typeface="微软雅黑"/>
              </a:endParaRPr>
            </a:p>
          </p:txBody>
        </p:sp>
        <p:sp>
          <p:nvSpPr>
            <p:cNvPr id="27" name="同心圆 26"/>
            <p:cNvSpPr/>
            <p:nvPr/>
          </p:nvSpPr>
          <p:spPr>
            <a:xfrm>
              <a:off x="2391507" y="2686929"/>
              <a:ext cx="450166" cy="450166"/>
            </a:xfrm>
            <a:prstGeom prst="donut">
              <a:avLst>
                <a:gd fmla="val 15625"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solidFill>
                  <a:schemeClr val="tx1"/>
                </a:solidFill>
                <a:latin charset="-122" panose="020b0503020204020204" pitchFamily="34" typeface="微软雅黑"/>
                <a:ea charset="-122" panose="020b0503020204020204" pitchFamily="34" typeface="微软雅黑"/>
              </a:endParaRPr>
            </a:p>
          </p:txBody>
        </p:sp>
      </p:grpSp>
      <p:sp>
        <p:nvSpPr>
          <p:cNvPr id="28" name="文本框 21"/>
          <p:cNvSpPr txBox="1"/>
          <p:nvPr/>
        </p:nvSpPr>
        <p:spPr>
          <a:xfrm>
            <a:off x="7955996" y="4278269"/>
            <a:ext cx="1891502" cy="1348740"/>
          </a:xfrm>
          <a:prstGeom prst="rect">
            <a:avLst/>
          </a:prstGeom>
          <a:noFill/>
        </p:spPr>
        <p:txBody>
          <a:bodyPr bIns="34290" lIns="68580" rIns="68580" rtlCol="0" tIns="34290" wrap="square">
            <a:spAutoFit/>
          </a:bodyPr>
          <a:lstStyle/>
          <a:p>
            <a:r>
              <a:rPr altLang="en-US" lang="zh-CN" sz="1400">
                <a:solidFill>
                  <a:schemeClr val="bg1">
                    <a:lumMod val="50000"/>
                  </a:schemeClr>
                </a:solidFill>
                <a:latin typeface="微软雅黑"/>
                <a:ea typeface="微软雅黑"/>
              </a:rPr>
              <a:t>添加标题</a:t>
            </a:r>
          </a:p>
          <a:p>
            <a:r>
              <a:rPr altLang="en-US" lang="zh-CN" sz="1400">
                <a:solidFill>
                  <a:schemeClr val="bg1">
                    <a:lumMod val="50000"/>
                  </a:schemeClr>
                </a:solidFill>
                <a:latin typeface="微软雅黑"/>
                <a:ea typeface="微软雅黑"/>
              </a:rPr>
              <a:t>此处添加详细文本描述，建议与标题相关并符合整体语言风格，语言描述尽量简洁生动</a:t>
            </a:r>
          </a:p>
        </p:txBody>
      </p:sp>
      <p:grpSp>
        <p:nvGrpSpPr>
          <p:cNvPr id="29" name="组合 28"/>
          <p:cNvGrpSpPr/>
          <p:nvPr/>
        </p:nvGrpSpPr>
        <p:grpSpPr>
          <a:xfrm>
            <a:off x="9065919" y="3241536"/>
            <a:ext cx="699399" cy="699399"/>
            <a:chOff x="2250831" y="2560320"/>
            <a:chExt cx="745587" cy="745587"/>
          </a:xfrm>
        </p:grpSpPr>
        <p:sp>
          <p:nvSpPr>
            <p:cNvPr id="30" name="泪滴形 29"/>
            <p:cNvSpPr/>
            <p:nvPr/>
          </p:nvSpPr>
          <p:spPr>
            <a:xfrm rot="8100000">
              <a:off x="2250831" y="2560320"/>
              <a:ext cx="745587" cy="745587"/>
            </a:xfrm>
            <a:prstGeom prst="teardrop">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latin charset="-122" panose="020b0503020204020204" pitchFamily="34" typeface="微软雅黑"/>
                <a:ea charset="-122" panose="020b0503020204020204" pitchFamily="34" typeface="微软雅黑"/>
              </a:endParaRPr>
            </a:p>
          </p:txBody>
        </p:sp>
        <p:sp>
          <p:nvSpPr>
            <p:cNvPr id="31" name="同心圆 30"/>
            <p:cNvSpPr/>
            <p:nvPr/>
          </p:nvSpPr>
          <p:spPr>
            <a:xfrm>
              <a:off x="2391507" y="2686929"/>
              <a:ext cx="450166" cy="450166"/>
            </a:xfrm>
            <a:prstGeom prst="donut">
              <a:avLst>
                <a:gd fmla="val 15625"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endParaRPr altLang="en-US" lang="zh-CN" sz="1200">
                <a:solidFill>
                  <a:schemeClr val="tx1"/>
                </a:solidFill>
                <a:latin charset="-122" panose="020b0503020204020204" pitchFamily="34" typeface="微软雅黑"/>
                <a:ea charset="-122" panose="020b0503020204020204" pitchFamily="34" typeface="微软雅黑"/>
              </a:endParaRPr>
            </a:p>
          </p:txBody>
        </p:sp>
      </p:grpSp>
      <p:sp>
        <p:nvSpPr>
          <p:cNvPr id="32" name="文本框 25"/>
          <p:cNvSpPr txBox="1"/>
          <p:nvPr/>
        </p:nvSpPr>
        <p:spPr>
          <a:xfrm>
            <a:off x="9847887" y="2767952"/>
            <a:ext cx="1891502" cy="1348740"/>
          </a:xfrm>
          <a:prstGeom prst="rect">
            <a:avLst/>
          </a:prstGeom>
          <a:noFill/>
        </p:spPr>
        <p:txBody>
          <a:bodyPr bIns="34290" lIns="68580" rIns="68580" rtlCol="0" tIns="34290" wrap="square">
            <a:spAutoFit/>
          </a:bodyPr>
          <a:lstStyle/>
          <a:p>
            <a:r>
              <a:rPr altLang="en-US" lang="zh-CN" sz="1400">
                <a:solidFill>
                  <a:schemeClr val="bg1">
                    <a:lumMod val="50000"/>
                  </a:schemeClr>
                </a:solidFill>
                <a:latin typeface="微软雅黑"/>
                <a:ea typeface="微软雅黑"/>
              </a:rPr>
              <a:t>添加标题</a:t>
            </a:r>
          </a:p>
          <a:p>
            <a:r>
              <a:rPr altLang="en-US" lang="zh-CN" sz="1400">
                <a:solidFill>
                  <a:schemeClr val="bg1">
                    <a:lumMod val="50000"/>
                  </a:schemeClr>
                </a:solidFill>
                <a:latin typeface="微软雅黑"/>
                <a:ea typeface="微软雅黑"/>
              </a:rPr>
              <a:t>此处添加详细文本描述，建议与标题相关并符合整体语言风格，语言描述尽量简洁生动</a:t>
            </a:r>
          </a:p>
        </p:txBody>
      </p:sp>
    </p:spTree>
    <p:extLst>
      <p:ext uri="{BB962C8B-B14F-4D97-AF65-F5344CB8AC3E}">
        <p14:creationId val="40777607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2" presetSubtype="8">
                                  <p:stCondLst>
                                    <p:cond delay="0"/>
                                  </p:stCondLst>
                                  <p:childTnLst>
                                    <p:set>
                                      <p:cBhvr>
                                        <p:cTn dur="1" fill="hold" id="13">
                                          <p:stCondLst>
                                            <p:cond delay="0"/>
                                          </p:stCondLst>
                                        </p:cTn>
                                        <p:tgtEl>
                                          <p:spTgt spid="12"/>
                                        </p:tgtEl>
                                        <p:attrNameLst>
                                          <p:attrName>style.visibility</p:attrName>
                                        </p:attrNameLst>
                                      </p:cBhvr>
                                      <p:to>
                                        <p:strVal val="visible"/>
                                      </p:to>
                                    </p:set>
                                    <p:animEffect filter="wipe(left)" transition="in">
                                      <p:cBhvr>
                                        <p:cTn dur="1000" id="14"/>
                                        <p:tgtEl>
                                          <p:spTgt spid="12"/>
                                        </p:tgtEl>
                                      </p:cBhvr>
                                    </p:animEffect>
                                  </p:childTnLst>
                                </p:cTn>
                              </p:par>
                            </p:childTnLst>
                          </p:cTn>
                        </p:par>
                        <p:par>
                          <p:cTn fill="hold" id="15" nodeType="afterGroup">
                            <p:stCondLst>
                              <p:cond delay="2000"/>
                            </p:stCondLst>
                            <p:childTnLst>
                              <p:par>
                                <p:cTn fill="hold" id="16" nodeType="afterEffect" presetClass="entr" presetID="47" presetSubtype="0">
                                  <p:stCondLst>
                                    <p:cond delay="0"/>
                                  </p:stCondLst>
                                  <p:childTnLst>
                                    <p:set>
                                      <p:cBhvr>
                                        <p:cTn dur="1" fill="hold" id="17">
                                          <p:stCondLst>
                                            <p:cond delay="0"/>
                                          </p:stCondLst>
                                        </p:cTn>
                                        <p:tgtEl>
                                          <p:spTgt spid="13"/>
                                        </p:tgtEl>
                                        <p:attrNameLst>
                                          <p:attrName>style.visibility</p:attrName>
                                        </p:attrNameLst>
                                      </p:cBhvr>
                                      <p:to>
                                        <p:strVal val="visible"/>
                                      </p:to>
                                    </p:set>
                                    <p:animEffect filter="fade" transition="in">
                                      <p:cBhvr>
                                        <p:cTn dur="1000" id="18"/>
                                        <p:tgtEl>
                                          <p:spTgt spid="13"/>
                                        </p:tgtEl>
                                      </p:cBhvr>
                                    </p:animEffect>
                                    <p:anim calcmode="lin" valueType="num">
                                      <p:cBhvr>
                                        <p:cTn dur="1000" fill="hold" id="19"/>
                                        <p:tgtEl>
                                          <p:spTgt spid="13"/>
                                        </p:tgtEl>
                                        <p:attrNameLst>
                                          <p:attrName>ppt_x</p:attrName>
                                        </p:attrNameLst>
                                      </p:cBhvr>
                                      <p:tavLst>
                                        <p:tav tm="0">
                                          <p:val>
                                            <p:strVal val="#ppt_x"/>
                                          </p:val>
                                        </p:tav>
                                        <p:tav tm="100000">
                                          <p:val>
                                            <p:strVal val="#ppt_x"/>
                                          </p:val>
                                        </p:tav>
                                      </p:tavLst>
                                    </p:anim>
                                    <p:anim calcmode="lin" valueType="num">
                                      <p:cBhvr>
                                        <p:cTn dur="1000" fill="hold" id="20"/>
                                        <p:tgtEl>
                                          <p:spTgt spid="13"/>
                                        </p:tgtEl>
                                        <p:attrNameLst>
                                          <p:attrName>ppt_y</p:attrName>
                                        </p:attrNameLst>
                                      </p:cBhvr>
                                      <p:tavLst>
                                        <p:tav tm="0">
                                          <p:val>
                                            <p:strVal val="#ppt_y-.1"/>
                                          </p:val>
                                        </p:tav>
                                        <p:tav tm="100000">
                                          <p:val>
                                            <p:strVal val="#ppt_y"/>
                                          </p:val>
                                        </p:tav>
                                      </p:tavLst>
                                    </p:anim>
                                  </p:childTnLst>
                                </p:cTn>
                              </p:par>
                            </p:childTnLst>
                          </p:cTn>
                        </p:par>
                        <p:par>
                          <p:cTn fill="hold" id="21" nodeType="afterGroup">
                            <p:stCondLst>
                              <p:cond delay="3000"/>
                            </p:stCondLst>
                            <p:childTnLst>
                              <p:par>
                                <p:cTn fill="hold" grpId="0" id="22" nodeType="afterEffect" presetClass="entr" presetID="22" presetSubtype="8">
                                  <p:stCondLst>
                                    <p:cond delay="0"/>
                                  </p:stCondLst>
                                  <p:childTnLst>
                                    <p:set>
                                      <p:cBhvr>
                                        <p:cTn dur="1" fill="hold" id="23">
                                          <p:stCondLst>
                                            <p:cond delay="0"/>
                                          </p:stCondLst>
                                        </p:cTn>
                                        <p:tgtEl>
                                          <p:spTgt spid="16"/>
                                        </p:tgtEl>
                                        <p:attrNameLst>
                                          <p:attrName>style.visibility</p:attrName>
                                        </p:attrNameLst>
                                      </p:cBhvr>
                                      <p:to>
                                        <p:strVal val="visible"/>
                                      </p:to>
                                    </p:set>
                                    <p:animEffect filter="wipe(left)" transition="in">
                                      <p:cBhvr>
                                        <p:cTn dur="1000" id="24"/>
                                        <p:tgtEl>
                                          <p:spTgt spid="16"/>
                                        </p:tgtEl>
                                      </p:cBhvr>
                                    </p:animEffect>
                                  </p:childTnLst>
                                </p:cTn>
                              </p:par>
                            </p:childTnLst>
                          </p:cTn>
                        </p:par>
                        <p:par>
                          <p:cTn fill="hold" id="25" nodeType="afterGroup">
                            <p:stCondLst>
                              <p:cond delay="4000"/>
                            </p:stCondLst>
                            <p:childTnLst>
                              <p:par>
                                <p:cTn fill="hold" id="26" nodeType="afterEffect" presetClass="entr" presetID="42" presetSubtype="0">
                                  <p:stCondLst>
                                    <p:cond delay="0"/>
                                  </p:stCondLst>
                                  <p:childTnLst>
                                    <p:set>
                                      <p:cBhvr>
                                        <p:cTn dur="1" fill="hold" id="27">
                                          <p:stCondLst>
                                            <p:cond delay="0"/>
                                          </p:stCondLst>
                                        </p:cTn>
                                        <p:tgtEl>
                                          <p:spTgt spid="21"/>
                                        </p:tgtEl>
                                        <p:attrNameLst>
                                          <p:attrName>style.visibility</p:attrName>
                                        </p:attrNameLst>
                                      </p:cBhvr>
                                      <p:to>
                                        <p:strVal val="visible"/>
                                      </p:to>
                                    </p:set>
                                    <p:animEffect filter="fade" transition="in">
                                      <p:cBhvr>
                                        <p:cTn dur="1000" id="28"/>
                                        <p:tgtEl>
                                          <p:spTgt spid="21"/>
                                        </p:tgtEl>
                                      </p:cBhvr>
                                    </p:animEffect>
                                    <p:anim calcmode="lin" valueType="num">
                                      <p:cBhvr>
                                        <p:cTn dur="1000" fill="hold" id="29"/>
                                        <p:tgtEl>
                                          <p:spTgt spid="21"/>
                                        </p:tgtEl>
                                        <p:attrNameLst>
                                          <p:attrName>ppt_x</p:attrName>
                                        </p:attrNameLst>
                                      </p:cBhvr>
                                      <p:tavLst>
                                        <p:tav tm="0">
                                          <p:val>
                                            <p:strVal val="#ppt_x"/>
                                          </p:val>
                                        </p:tav>
                                        <p:tav tm="100000">
                                          <p:val>
                                            <p:strVal val="#ppt_x"/>
                                          </p:val>
                                        </p:tav>
                                      </p:tavLst>
                                    </p:anim>
                                    <p:anim calcmode="lin" valueType="num">
                                      <p:cBhvr>
                                        <p:cTn dur="1000" fill="hold" id="30"/>
                                        <p:tgtEl>
                                          <p:spTgt spid="21"/>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5000"/>
                            </p:stCondLst>
                            <p:childTnLst>
                              <p:par>
                                <p:cTn fill="hold" grpId="0" id="32" nodeType="afterEffect" presetClass="entr" presetID="22" presetSubtype="8">
                                  <p:stCondLst>
                                    <p:cond delay="0"/>
                                  </p:stCondLst>
                                  <p:childTnLst>
                                    <p:set>
                                      <p:cBhvr>
                                        <p:cTn dur="1" fill="hold" id="33">
                                          <p:stCondLst>
                                            <p:cond delay="0"/>
                                          </p:stCondLst>
                                        </p:cTn>
                                        <p:tgtEl>
                                          <p:spTgt spid="24"/>
                                        </p:tgtEl>
                                        <p:attrNameLst>
                                          <p:attrName>style.visibility</p:attrName>
                                        </p:attrNameLst>
                                      </p:cBhvr>
                                      <p:to>
                                        <p:strVal val="visible"/>
                                      </p:to>
                                    </p:set>
                                    <p:animEffect filter="wipe(left)" transition="in">
                                      <p:cBhvr>
                                        <p:cTn dur="1000" id="34"/>
                                        <p:tgtEl>
                                          <p:spTgt spid="24"/>
                                        </p:tgtEl>
                                      </p:cBhvr>
                                    </p:animEffect>
                                  </p:childTnLst>
                                </p:cTn>
                              </p:par>
                            </p:childTnLst>
                          </p:cTn>
                        </p:par>
                        <p:par>
                          <p:cTn fill="hold" id="35" nodeType="afterGroup">
                            <p:stCondLst>
                              <p:cond delay="6000"/>
                            </p:stCondLst>
                            <p:childTnLst>
                              <p:par>
                                <p:cTn fill="hold" id="36" nodeType="afterEffect" presetClass="entr" presetID="47" presetSubtype="0">
                                  <p:stCondLst>
                                    <p:cond delay="0"/>
                                  </p:stCondLst>
                                  <p:childTnLst>
                                    <p:set>
                                      <p:cBhvr>
                                        <p:cTn dur="1" fill="hold" id="37">
                                          <p:stCondLst>
                                            <p:cond delay="0"/>
                                          </p:stCondLst>
                                        </p:cTn>
                                        <p:tgtEl>
                                          <p:spTgt spid="17"/>
                                        </p:tgtEl>
                                        <p:attrNameLst>
                                          <p:attrName>style.visibility</p:attrName>
                                        </p:attrNameLst>
                                      </p:cBhvr>
                                      <p:to>
                                        <p:strVal val="visible"/>
                                      </p:to>
                                    </p:set>
                                    <p:animEffect filter="fade" transition="in">
                                      <p:cBhvr>
                                        <p:cTn dur="1000" id="38"/>
                                        <p:tgtEl>
                                          <p:spTgt spid="17"/>
                                        </p:tgtEl>
                                      </p:cBhvr>
                                    </p:animEffect>
                                    <p:anim calcmode="lin" valueType="num">
                                      <p:cBhvr>
                                        <p:cTn dur="1000" fill="hold" id="39"/>
                                        <p:tgtEl>
                                          <p:spTgt spid="17"/>
                                        </p:tgtEl>
                                        <p:attrNameLst>
                                          <p:attrName>ppt_x</p:attrName>
                                        </p:attrNameLst>
                                      </p:cBhvr>
                                      <p:tavLst>
                                        <p:tav tm="0">
                                          <p:val>
                                            <p:strVal val="#ppt_x"/>
                                          </p:val>
                                        </p:tav>
                                        <p:tav tm="100000">
                                          <p:val>
                                            <p:strVal val="#ppt_x"/>
                                          </p:val>
                                        </p:tav>
                                      </p:tavLst>
                                    </p:anim>
                                    <p:anim calcmode="lin" valueType="num">
                                      <p:cBhvr>
                                        <p:cTn dur="1000" fill="hold" id="40"/>
                                        <p:tgtEl>
                                          <p:spTgt spid="17"/>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7000"/>
                            </p:stCondLst>
                            <p:childTnLst>
                              <p:par>
                                <p:cTn fill="hold" grpId="0" id="42" nodeType="afterEffect" presetClass="entr" presetID="22" presetSubtype="8">
                                  <p:stCondLst>
                                    <p:cond delay="0"/>
                                  </p:stCondLst>
                                  <p:childTnLst>
                                    <p:set>
                                      <p:cBhvr>
                                        <p:cTn dur="1" fill="hold" id="43">
                                          <p:stCondLst>
                                            <p:cond delay="0"/>
                                          </p:stCondLst>
                                        </p:cTn>
                                        <p:tgtEl>
                                          <p:spTgt spid="20"/>
                                        </p:tgtEl>
                                        <p:attrNameLst>
                                          <p:attrName>style.visibility</p:attrName>
                                        </p:attrNameLst>
                                      </p:cBhvr>
                                      <p:to>
                                        <p:strVal val="visible"/>
                                      </p:to>
                                    </p:set>
                                    <p:animEffect filter="wipe(left)" transition="in">
                                      <p:cBhvr>
                                        <p:cTn dur="1000" id="44"/>
                                        <p:tgtEl>
                                          <p:spTgt spid="20"/>
                                        </p:tgtEl>
                                      </p:cBhvr>
                                    </p:animEffect>
                                  </p:childTnLst>
                                </p:cTn>
                              </p:par>
                            </p:childTnLst>
                          </p:cTn>
                        </p:par>
                        <p:par>
                          <p:cTn fill="hold" id="45" nodeType="afterGroup">
                            <p:stCondLst>
                              <p:cond delay="8000"/>
                            </p:stCondLst>
                            <p:childTnLst>
                              <p:par>
                                <p:cTn fill="hold" id="46" nodeType="afterEffect" presetClass="entr" presetID="42" presetSubtype="0">
                                  <p:stCondLst>
                                    <p:cond delay="0"/>
                                  </p:stCondLst>
                                  <p:childTnLst>
                                    <p:set>
                                      <p:cBhvr>
                                        <p:cTn dur="1" fill="hold" id="47">
                                          <p:stCondLst>
                                            <p:cond delay="0"/>
                                          </p:stCondLst>
                                        </p:cTn>
                                        <p:tgtEl>
                                          <p:spTgt spid="25"/>
                                        </p:tgtEl>
                                        <p:attrNameLst>
                                          <p:attrName>style.visibility</p:attrName>
                                        </p:attrNameLst>
                                      </p:cBhvr>
                                      <p:to>
                                        <p:strVal val="visible"/>
                                      </p:to>
                                    </p:set>
                                    <p:animEffect filter="fade" transition="in">
                                      <p:cBhvr>
                                        <p:cTn dur="1000" id="48"/>
                                        <p:tgtEl>
                                          <p:spTgt spid="25"/>
                                        </p:tgtEl>
                                      </p:cBhvr>
                                    </p:animEffect>
                                    <p:anim calcmode="lin" valueType="num">
                                      <p:cBhvr>
                                        <p:cTn dur="1000" fill="hold" id="49"/>
                                        <p:tgtEl>
                                          <p:spTgt spid="25"/>
                                        </p:tgtEl>
                                        <p:attrNameLst>
                                          <p:attrName>ppt_x</p:attrName>
                                        </p:attrNameLst>
                                      </p:cBhvr>
                                      <p:tavLst>
                                        <p:tav tm="0">
                                          <p:val>
                                            <p:strVal val="#ppt_x"/>
                                          </p:val>
                                        </p:tav>
                                        <p:tav tm="100000">
                                          <p:val>
                                            <p:strVal val="#ppt_x"/>
                                          </p:val>
                                        </p:tav>
                                      </p:tavLst>
                                    </p:anim>
                                    <p:anim calcmode="lin" valueType="num">
                                      <p:cBhvr>
                                        <p:cTn dur="1000" fill="hold" id="50"/>
                                        <p:tgtEl>
                                          <p:spTgt spid="25"/>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9000"/>
                            </p:stCondLst>
                            <p:childTnLst>
                              <p:par>
                                <p:cTn fill="hold" grpId="0" id="52" nodeType="afterEffect" presetClass="entr" presetID="22" presetSubtype="8">
                                  <p:stCondLst>
                                    <p:cond delay="0"/>
                                  </p:stCondLst>
                                  <p:childTnLst>
                                    <p:set>
                                      <p:cBhvr>
                                        <p:cTn dur="1" fill="hold" id="53">
                                          <p:stCondLst>
                                            <p:cond delay="0"/>
                                          </p:stCondLst>
                                        </p:cTn>
                                        <p:tgtEl>
                                          <p:spTgt spid="28"/>
                                        </p:tgtEl>
                                        <p:attrNameLst>
                                          <p:attrName>style.visibility</p:attrName>
                                        </p:attrNameLst>
                                      </p:cBhvr>
                                      <p:to>
                                        <p:strVal val="visible"/>
                                      </p:to>
                                    </p:set>
                                    <p:animEffect filter="wipe(left)" transition="in">
                                      <p:cBhvr>
                                        <p:cTn dur="1000" id="54"/>
                                        <p:tgtEl>
                                          <p:spTgt spid="28"/>
                                        </p:tgtEl>
                                      </p:cBhvr>
                                    </p:animEffect>
                                  </p:childTnLst>
                                </p:cTn>
                              </p:par>
                            </p:childTnLst>
                          </p:cTn>
                        </p:par>
                        <p:par>
                          <p:cTn fill="hold" id="55" nodeType="afterGroup">
                            <p:stCondLst>
                              <p:cond delay="10000"/>
                            </p:stCondLst>
                            <p:childTnLst>
                              <p:par>
                                <p:cTn fill="hold" id="56" nodeType="afterEffect" presetClass="entr" presetID="47" presetSubtype="0">
                                  <p:stCondLst>
                                    <p:cond delay="0"/>
                                  </p:stCondLst>
                                  <p:childTnLst>
                                    <p:set>
                                      <p:cBhvr>
                                        <p:cTn dur="1" fill="hold" id="57">
                                          <p:stCondLst>
                                            <p:cond delay="0"/>
                                          </p:stCondLst>
                                        </p:cTn>
                                        <p:tgtEl>
                                          <p:spTgt spid="29"/>
                                        </p:tgtEl>
                                        <p:attrNameLst>
                                          <p:attrName>style.visibility</p:attrName>
                                        </p:attrNameLst>
                                      </p:cBhvr>
                                      <p:to>
                                        <p:strVal val="visible"/>
                                      </p:to>
                                    </p:set>
                                    <p:animEffect filter="fade" transition="in">
                                      <p:cBhvr>
                                        <p:cTn dur="1000" id="58"/>
                                        <p:tgtEl>
                                          <p:spTgt spid="29"/>
                                        </p:tgtEl>
                                      </p:cBhvr>
                                    </p:animEffect>
                                    <p:anim calcmode="lin" valueType="num">
                                      <p:cBhvr>
                                        <p:cTn dur="1000" fill="hold" id="59"/>
                                        <p:tgtEl>
                                          <p:spTgt spid="29"/>
                                        </p:tgtEl>
                                        <p:attrNameLst>
                                          <p:attrName>ppt_x</p:attrName>
                                        </p:attrNameLst>
                                      </p:cBhvr>
                                      <p:tavLst>
                                        <p:tav tm="0">
                                          <p:val>
                                            <p:strVal val="#ppt_x"/>
                                          </p:val>
                                        </p:tav>
                                        <p:tav tm="100000">
                                          <p:val>
                                            <p:strVal val="#ppt_x"/>
                                          </p:val>
                                        </p:tav>
                                      </p:tavLst>
                                    </p:anim>
                                    <p:anim calcmode="lin" valueType="num">
                                      <p:cBhvr>
                                        <p:cTn dur="1000" fill="hold" id="60"/>
                                        <p:tgtEl>
                                          <p:spTgt spid="29"/>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11000"/>
                            </p:stCondLst>
                            <p:childTnLst>
                              <p:par>
                                <p:cTn fill="hold" grpId="0" id="62" nodeType="afterEffect" presetClass="entr" presetID="22" presetSubtype="8">
                                  <p:stCondLst>
                                    <p:cond delay="0"/>
                                  </p:stCondLst>
                                  <p:childTnLst>
                                    <p:set>
                                      <p:cBhvr>
                                        <p:cTn dur="1" fill="hold" id="63">
                                          <p:stCondLst>
                                            <p:cond delay="0"/>
                                          </p:stCondLst>
                                        </p:cTn>
                                        <p:tgtEl>
                                          <p:spTgt spid="32"/>
                                        </p:tgtEl>
                                        <p:attrNameLst>
                                          <p:attrName>style.visibility</p:attrName>
                                        </p:attrNameLst>
                                      </p:cBhvr>
                                      <p:to>
                                        <p:strVal val="visible"/>
                                      </p:to>
                                    </p:set>
                                    <p:animEffect filter="wipe(left)" transition="in">
                                      <p:cBhvr>
                                        <p:cTn dur="1000" id="64"/>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6"/>
      <p:bldP grpId="0" spid="20"/>
      <p:bldP grpId="0" spid="24"/>
      <p:bldP grpId="0" spid="28"/>
      <p:bldP grpId="0" spid="32"/>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18"/>
          <p:cNvSpPr/>
          <p:nvPr/>
        </p:nvSpPr>
        <p:spPr>
          <a:xfrm flipH="1">
            <a:off x="2870494" y="1857410"/>
            <a:ext cx="77394"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4108084" y="1844151"/>
            <a:ext cx="1318794"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4579697" y="2550304"/>
            <a:ext cx="1350032"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3" name="椭圆 12"/>
          <p:cNvSpPr/>
          <p:nvPr/>
        </p:nvSpPr>
        <p:spPr>
          <a:xfrm>
            <a:off x="5376722" y="1031507"/>
            <a:ext cx="1350032"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4" name="椭圆 13"/>
          <p:cNvSpPr/>
          <p:nvPr/>
        </p:nvSpPr>
        <p:spPr>
          <a:xfrm>
            <a:off x="6748624" y="1837300"/>
            <a:ext cx="1350032"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5" name="椭圆 14"/>
          <p:cNvSpPr/>
          <p:nvPr/>
        </p:nvSpPr>
        <p:spPr>
          <a:xfrm>
            <a:off x="7307488" y="1086063"/>
            <a:ext cx="232304"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212494" y="1261665"/>
            <a:ext cx="277108"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flipH="1">
            <a:off x="3387193" y="2395322"/>
            <a:ext cx="189470"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flipH="1">
            <a:off x="3176036" y="1281314"/>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H="1">
            <a:off x="3642221" y="3607857"/>
            <a:ext cx="189470"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flipH="1">
            <a:off x="2894610" y="3188976"/>
            <a:ext cx="77394"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flipH="1">
            <a:off x="8474876" y="2549186"/>
            <a:ext cx="189470" cy="18947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8404287" y="1401862"/>
            <a:ext cx="77394"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9069415" y="2318726"/>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flipH="1">
            <a:off x="8031195" y="3588147"/>
            <a:ext cx="189470" cy="18947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H="1">
            <a:off x="9048377" y="3285681"/>
            <a:ext cx="77394" cy="7739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5889491" y="2775329"/>
            <a:ext cx="1350032"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28" name="椭圆 27"/>
          <p:cNvSpPr/>
          <p:nvPr/>
        </p:nvSpPr>
        <p:spPr>
          <a:xfrm>
            <a:off x="4901123" y="1529599"/>
            <a:ext cx="2247442"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9600">
                <a:latin charset="-122" panose="020b0503020204020204" pitchFamily="34" typeface="微软雅黑"/>
                <a:ea charset="-122" panose="020b0503020204020204" pitchFamily="34" typeface="微软雅黑"/>
              </a:rPr>
              <a:t>D</a:t>
            </a:r>
          </a:p>
        </p:txBody>
      </p:sp>
      <p:grpSp>
        <p:nvGrpSpPr>
          <p:cNvPr id="34" name="组合 33"/>
          <p:cNvGrpSpPr/>
          <p:nvPr/>
        </p:nvGrpSpPr>
        <p:grpSpPr>
          <a:xfrm>
            <a:off x="2440516" y="5501013"/>
            <a:ext cx="7322890" cy="76200"/>
            <a:chOff x="2424953" y="1238297"/>
            <a:chExt cx="7322890" cy="76200"/>
          </a:xfrm>
        </p:grpSpPr>
        <p:sp>
          <p:nvSpPr>
            <p:cNvPr id="3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41" name="Rectangle 3"/>
          <p:cNvSpPr txBox="1">
            <a:spLocks noChangeArrowheads="1"/>
          </p:cNvSpPr>
          <p:nvPr/>
        </p:nvSpPr>
        <p:spPr bwMode="auto">
          <a:xfrm>
            <a:off x="1602847" y="4519339"/>
            <a:ext cx="8996438" cy="677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z="6000">
                <a:solidFill>
                  <a:srgbClr val="00C3D9"/>
                </a:solidFill>
                <a:latin charset="-122" panose="020b0503020204020204" pitchFamily="34" typeface="微软雅黑"/>
                <a:ea charset="-122" panose="020b0503020204020204" pitchFamily="34" typeface="微软雅黑"/>
              </a:rPr>
              <a:t>加入你的标题</a:t>
            </a:r>
          </a:p>
        </p:txBody>
      </p:sp>
    </p:spTree>
    <p:extLst>
      <p:ext uri="{BB962C8B-B14F-4D97-AF65-F5344CB8AC3E}">
        <p14:creationId val="352103192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1000" fill="hold" id="7"/>
                                        <p:tgtEl>
                                          <p:spTgt spid="19"/>
                                        </p:tgtEl>
                                        <p:attrNameLst>
                                          <p:attrName>ppt_w</p:attrName>
                                        </p:attrNameLst>
                                      </p:cBhvr>
                                      <p:tavLst>
                                        <p:tav tm="0">
                                          <p:val>
                                            <p:fltVal val="0"/>
                                          </p:val>
                                        </p:tav>
                                        <p:tav tm="100000">
                                          <p:val>
                                            <p:strVal val="#ppt_w"/>
                                          </p:val>
                                        </p:tav>
                                      </p:tavLst>
                                    </p:anim>
                                    <p:anim calcmode="lin" valueType="num">
                                      <p:cBhvr>
                                        <p:cTn dur="1000" fill="hold" id="8"/>
                                        <p:tgtEl>
                                          <p:spTgt spid="19"/>
                                        </p:tgtEl>
                                        <p:attrNameLst>
                                          <p:attrName>ppt_h</p:attrName>
                                        </p:attrNameLst>
                                      </p:cBhvr>
                                      <p:tavLst>
                                        <p:tav tm="0">
                                          <p:val>
                                            <p:fltVal val="0"/>
                                          </p:val>
                                        </p:tav>
                                        <p:tav tm="100000">
                                          <p:val>
                                            <p:strVal val="#ppt_h"/>
                                          </p:val>
                                        </p:tav>
                                      </p:tavLst>
                                    </p:anim>
                                    <p:animEffect filter="fade" transition="in">
                                      <p:cBhvr>
                                        <p:cTn dur="1000" id="9"/>
                                        <p:tgtEl>
                                          <p:spTgt spid="19"/>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2"/>
                                        </p:tgtEl>
                                        <p:attrNameLst>
                                          <p:attrName>style.visibility</p:attrName>
                                        </p:attrNameLst>
                                      </p:cBhvr>
                                      <p:to>
                                        <p:strVal val="visible"/>
                                      </p:to>
                                    </p:set>
                                    <p:anim calcmode="lin" valueType="num">
                                      <p:cBhvr>
                                        <p:cTn dur="1000" fill="hold" id="17"/>
                                        <p:tgtEl>
                                          <p:spTgt spid="12"/>
                                        </p:tgtEl>
                                        <p:attrNameLst>
                                          <p:attrName>ppt_w</p:attrName>
                                        </p:attrNameLst>
                                      </p:cBhvr>
                                      <p:tavLst>
                                        <p:tav tm="0">
                                          <p:val>
                                            <p:fltVal val="0"/>
                                          </p:val>
                                        </p:tav>
                                        <p:tav tm="100000">
                                          <p:val>
                                            <p:strVal val="#ppt_w"/>
                                          </p:val>
                                        </p:tav>
                                      </p:tavLst>
                                    </p:anim>
                                    <p:anim calcmode="lin" valueType="num">
                                      <p:cBhvr>
                                        <p:cTn dur="1000" fill="hold" id="18"/>
                                        <p:tgtEl>
                                          <p:spTgt spid="12"/>
                                        </p:tgtEl>
                                        <p:attrNameLst>
                                          <p:attrName>ppt_h</p:attrName>
                                        </p:attrNameLst>
                                      </p:cBhvr>
                                      <p:tavLst>
                                        <p:tav tm="0">
                                          <p:val>
                                            <p:fltVal val="0"/>
                                          </p:val>
                                        </p:tav>
                                        <p:tav tm="100000">
                                          <p:val>
                                            <p:strVal val="#ppt_h"/>
                                          </p:val>
                                        </p:tav>
                                      </p:tavLst>
                                    </p:anim>
                                    <p:animEffect filter="fade" transition="in">
                                      <p:cBhvr>
                                        <p:cTn dur="1000" id="19"/>
                                        <p:tgtEl>
                                          <p:spTgt spid="12"/>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3"/>
                                        </p:tgtEl>
                                        <p:attrNameLst>
                                          <p:attrName>style.visibility</p:attrName>
                                        </p:attrNameLst>
                                      </p:cBhvr>
                                      <p:to>
                                        <p:strVal val="visible"/>
                                      </p:to>
                                    </p:set>
                                    <p:anim calcmode="lin" valueType="num">
                                      <p:cBhvr>
                                        <p:cTn dur="1000" fill="hold" id="22"/>
                                        <p:tgtEl>
                                          <p:spTgt spid="13"/>
                                        </p:tgtEl>
                                        <p:attrNameLst>
                                          <p:attrName>ppt_w</p:attrName>
                                        </p:attrNameLst>
                                      </p:cBhvr>
                                      <p:tavLst>
                                        <p:tav tm="0">
                                          <p:val>
                                            <p:fltVal val="0"/>
                                          </p:val>
                                        </p:tav>
                                        <p:tav tm="100000">
                                          <p:val>
                                            <p:strVal val="#ppt_w"/>
                                          </p:val>
                                        </p:tav>
                                      </p:tavLst>
                                    </p:anim>
                                    <p:anim calcmode="lin" valueType="num">
                                      <p:cBhvr>
                                        <p:cTn dur="1000" fill="hold" id="23"/>
                                        <p:tgtEl>
                                          <p:spTgt spid="13"/>
                                        </p:tgtEl>
                                        <p:attrNameLst>
                                          <p:attrName>ppt_h</p:attrName>
                                        </p:attrNameLst>
                                      </p:cBhvr>
                                      <p:tavLst>
                                        <p:tav tm="0">
                                          <p:val>
                                            <p:fltVal val="0"/>
                                          </p:val>
                                        </p:tav>
                                        <p:tav tm="100000">
                                          <p:val>
                                            <p:strVal val="#ppt_h"/>
                                          </p:val>
                                        </p:tav>
                                      </p:tavLst>
                                    </p:anim>
                                    <p:animEffect filter="fade" transition="in">
                                      <p:cBhvr>
                                        <p:cTn dur="1000" id="24"/>
                                        <p:tgtEl>
                                          <p:spTgt spid="13"/>
                                        </p:tgtEl>
                                      </p:cBhvr>
                                    </p:animEffect>
                                  </p:childTnLst>
                                </p:cTn>
                              </p:par>
                              <p:par>
                                <p:cTn fill="hold" grpId="0" id="25" nodeType="withEffect" presetClass="entr" presetID="53" presetSubtype="0">
                                  <p:stCondLst>
                                    <p:cond delay="300"/>
                                  </p:stCondLst>
                                  <p:childTnLst>
                                    <p:set>
                                      <p:cBhvr>
                                        <p:cTn dur="1" fill="hold" id="26">
                                          <p:stCondLst>
                                            <p:cond delay="0"/>
                                          </p:stCondLst>
                                        </p:cTn>
                                        <p:tgtEl>
                                          <p:spTgt spid="14"/>
                                        </p:tgtEl>
                                        <p:attrNameLst>
                                          <p:attrName>style.visibility</p:attrName>
                                        </p:attrNameLst>
                                      </p:cBhvr>
                                      <p:to>
                                        <p:strVal val="visible"/>
                                      </p:to>
                                    </p:set>
                                    <p:anim calcmode="lin" valueType="num">
                                      <p:cBhvr>
                                        <p:cTn dur="1000" fill="hold" id="27"/>
                                        <p:tgtEl>
                                          <p:spTgt spid="14"/>
                                        </p:tgtEl>
                                        <p:attrNameLst>
                                          <p:attrName>ppt_w</p:attrName>
                                        </p:attrNameLst>
                                      </p:cBhvr>
                                      <p:tavLst>
                                        <p:tav tm="0">
                                          <p:val>
                                            <p:fltVal val="0"/>
                                          </p:val>
                                        </p:tav>
                                        <p:tav tm="100000">
                                          <p:val>
                                            <p:strVal val="#ppt_w"/>
                                          </p:val>
                                        </p:tav>
                                      </p:tavLst>
                                    </p:anim>
                                    <p:anim calcmode="lin" valueType="num">
                                      <p:cBhvr>
                                        <p:cTn dur="1000" fill="hold" id="28"/>
                                        <p:tgtEl>
                                          <p:spTgt spid="14"/>
                                        </p:tgtEl>
                                        <p:attrNameLst>
                                          <p:attrName>ppt_h</p:attrName>
                                        </p:attrNameLst>
                                      </p:cBhvr>
                                      <p:tavLst>
                                        <p:tav tm="0">
                                          <p:val>
                                            <p:fltVal val="0"/>
                                          </p:val>
                                        </p:tav>
                                        <p:tav tm="100000">
                                          <p:val>
                                            <p:strVal val="#ppt_h"/>
                                          </p:val>
                                        </p:tav>
                                      </p:tavLst>
                                    </p:anim>
                                    <p:animEffect filter="fade" transition="in">
                                      <p:cBhvr>
                                        <p:cTn dur="1000" id="29"/>
                                        <p:tgtEl>
                                          <p:spTgt spid="14"/>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15"/>
                                        </p:tgtEl>
                                        <p:attrNameLst>
                                          <p:attrName>style.visibility</p:attrName>
                                        </p:attrNameLst>
                                      </p:cBhvr>
                                      <p:to>
                                        <p:strVal val="visible"/>
                                      </p:to>
                                    </p:set>
                                    <p:anim calcmode="lin" valueType="num">
                                      <p:cBhvr>
                                        <p:cTn dur="1000" fill="hold" id="32"/>
                                        <p:tgtEl>
                                          <p:spTgt spid="15"/>
                                        </p:tgtEl>
                                        <p:attrNameLst>
                                          <p:attrName>ppt_w</p:attrName>
                                        </p:attrNameLst>
                                      </p:cBhvr>
                                      <p:tavLst>
                                        <p:tav tm="0">
                                          <p:val>
                                            <p:fltVal val="0"/>
                                          </p:val>
                                        </p:tav>
                                        <p:tav tm="100000">
                                          <p:val>
                                            <p:strVal val="#ppt_w"/>
                                          </p:val>
                                        </p:tav>
                                      </p:tavLst>
                                    </p:anim>
                                    <p:anim calcmode="lin" valueType="num">
                                      <p:cBhvr>
                                        <p:cTn dur="1000" fill="hold" id="33"/>
                                        <p:tgtEl>
                                          <p:spTgt spid="15"/>
                                        </p:tgtEl>
                                        <p:attrNameLst>
                                          <p:attrName>ppt_h</p:attrName>
                                        </p:attrNameLst>
                                      </p:cBhvr>
                                      <p:tavLst>
                                        <p:tav tm="0">
                                          <p:val>
                                            <p:fltVal val="0"/>
                                          </p:val>
                                        </p:tav>
                                        <p:tav tm="100000">
                                          <p:val>
                                            <p:strVal val="#ppt_h"/>
                                          </p:val>
                                        </p:tav>
                                      </p:tavLst>
                                    </p:anim>
                                    <p:animEffect filter="fade" transition="in">
                                      <p:cBhvr>
                                        <p:cTn dur="10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1000" fill="hold" id="37"/>
                                        <p:tgtEl>
                                          <p:spTgt spid="16"/>
                                        </p:tgtEl>
                                        <p:attrNameLst>
                                          <p:attrName>ppt_w</p:attrName>
                                        </p:attrNameLst>
                                      </p:cBhvr>
                                      <p:tavLst>
                                        <p:tav tm="0">
                                          <p:val>
                                            <p:fltVal val="0"/>
                                          </p:val>
                                        </p:tav>
                                        <p:tav tm="100000">
                                          <p:val>
                                            <p:strVal val="#ppt_w"/>
                                          </p:val>
                                        </p:tav>
                                      </p:tavLst>
                                    </p:anim>
                                    <p:anim calcmode="lin" valueType="num">
                                      <p:cBhvr>
                                        <p:cTn dur="1000" fill="hold" id="38"/>
                                        <p:tgtEl>
                                          <p:spTgt spid="16"/>
                                        </p:tgtEl>
                                        <p:attrNameLst>
                                          <p:attrName>ppt_h</p:attrName>
                                        </p:attrNameLst>
                                      </p:cBhvr>
                                      <p:tavLst>
                                        <p:tav tm="0">
                                          <p:val>
                                            <p:fltVal val="0"/>
                                          </p:val>
                                        </p:tav>
                                        <p:tav tm="100000">
                                          <p:val>
                                            <p:strVal val="#ppt_h"/>
                                          </p:val>
                                        </p:tav>
                                      </p:tavLst>
                                    </p:anim>
                                    <p:animEffect filter="fade" transition="in">
                                      <p:cBhvr>
                                        <p:cTn dur="1000" id="39"/>
                                        <p:tgtEl>
                                          <p:spTgt spid="16"/>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17"/>
                                        </p:tgtEl>
                                        <p:attrNameLst>
                                          <p:attrName>style.visibility</p:attrName>
                                        </p:attrNameLst>
                                      </p:cBhvr>
                                      <p:to>
                                        <p:strVal val="visible"/>
                                      </p:to>
                                    </p:set>
                                    <p:anim calcmode="lin" valueType="num">
                                      <p:cBhvr>
                                        <p:cTn dur="1000" fill="hold" id="42"/>
                                        <p:tgtEl>
                                          <p:spTgt spid="17"/>
                                        </p:tgtEl>
                                        <p:attrNameLst>
                                          <p:attrName>ppt_w</p:attrName>
                                        </p:attrNameLst>
                                      </p:cBhvr>
                                      <p:tavLst>
                                        <p:tav tm="0">
                                          <p:val>
                                            <p:fltVal val="0"/>
                                          </p:val>
                                        </p:tav>
                                        <p:tav tm="100000">
                                          <p:val>
                                            <p:strVal val="#ppt_w"/>
                                          </p:val>
                                        </p:tav>
                                      </p:tavLst>
                                    </p:anim>
                                    <p:anim calcmode="lin" valueType="num">
                                      <p:cBhvr>
                                        <p:cTn dur="1000" fill="hold" id="43"/>
                                        <p:tgtEl>
                                          <p:spTgt spid="17"/>
                                        </p:tgtEl>
                                        <p:attrNameLst>
                                          <p:attrName>ppt_h</p:attrName>
                                        </p:attrNameLst>
                                      </p:cBhvr>
                                      <p:tavLst>
                                        <p:tav tm="0">
                                          <p:val>
                                            <p:fltVal val="0"/>
                                          </p:val>
                                        </p:tav>
                                        <p:tav tm="100000">
                                          <p:val>
                                            <p:strVal val="#ppt_h"/>
                                          </p:val>
                                        </p:tav>
                                      </p:tavLst>
                                    </p:anim>
                                    <p:animEffect filter="fade" transition="in">
                                      <p:cBhvr>
                                        <p:cTn dur="1000" id="44"/>
                                        <p:tgtEl>
                                          <p:spTgt spid="17"/>
                                        </p:tgtEl>
                                      </p:cBhvr>
                                    </p:animEffect>
                                  </p:childTnLst>
                                </p:cTn>
                              </p:par>
                              <p:par>
                                <p:cTn fill="hold" grpId="0" id="45" nodeType="withEffect" presetClass="entr" presetID="53" presetSubtype="0">
                                  <p:stCondLst>
                                    <p:cond delay="300"/>
                                  </p:stCondLst>
                                  <p:childTnLst>
                                    <p:set>
                                      <p:cBhvr>
                                        <p:cTn dur="1" fill="hold" id="46">
                                          <p:stCondLst>
                                            <p:cond delay="0"/>
                                          </p:stCondLst>
                                        </p:cTn>
                                        <p:tgtEl>
                                          <p:spTgt spid="18"/>
                                        </p:tgtEl>
                                        <p:attrNameLst>
                                          <p:attrName>style.visibility</p:attrName>
                                        </p:attrNameLst>
                                      </p:cBhvr>
                                      <p:to>
                                        <p:strVal val="visible"/>
                                      </p:to>
                                    </p:set>
                                    <p:anim calcmode="lin" valueType="num">
                                      <p:cBhvr>
                                        <p:cTn dur="1000" fill="hold" id="47"/>
                                        <p:tgtEl>
                                          <p:spTgt spid="18"/>
                                        </p:tgtEl>
                                        <p:attrNameLst>
                                          <p:attrName>ppt_w</p:attrName>
                                        </p:attrNameLst>
                                      </p:cBhvr>
                                      <p:tavLst>
                                        <p:tav tm="0">
                                          <p:val>
                                            <p:fltVal val="0"/>
                                          </p:val>
                                        </p:tav>
                                        <p:tav tm="100000">
                                          <p:val>
                                            <p:strVal val="#ppt_w"/>
                                          </p:val>
                                        </p:tav>
                                      </p:tavLst>
                                    </p:anim>
                                    <p:anim calcmode="lin" valueType="num">
                                      <p:cBhvr>
                                        <p:cTn dur="1000" fill="hold" id="48"/>
                                        <p:tgtEl>
                                          <p:spTgt spid="18"/>
                                        </p:tgtEl>
                                        <p:attrNameLst>
                                          <p:attrName>ppt_h</p:attrName>
                                        </p:attrNameLst>
                                      </p:cBhvr>
                                      <p:tavLst>
                                        <p:tav tm="0">
                                          <p:val>
                                            <p:fltVal val="0"/>
                                          </p:val>
                                        </p:tav>
                                        <p:tav tm="100000">
                                          <p:val>
                                            <p:strVal val="#ppt_h"/>
                                          </p:val>
                                        </p:tav>
                                      </p:tavLst>
                                    </p:anim>
                                    <p:animEffect filter="fade" transition="in">
                                      <p:cBhvr>
                                        <p:cTn dur="1000" id="49"/>
                                        <p:tgtEl>
                                          <p:spTgt spid="18"/>
                                        </p:tgtEl>
                                      </p:cBhvr>
                                    </p:animEffect>
                                  </p:childTnLst>
                                </p:cTn>
                              </p:par>
                              <p:par>
                                <p:cTn fill="hold" grpId="0" id="50" nodeType="withEffect" presetClass="entr" presetID="53" presetSubtype="0">
                                  <p:stCondLst>
                                    <p:cond delay="100"/>
                                  </p:stCondLst>
                                  <p:childTnLst>
                                    <p:set>
                                      <p:cBhvr>
                                        <p:cTn dur="1" fill="hold" id="51">
                                          <p:stCondLst>
                                            <p:cond delay="0"/>
                                          </p:stCondLst>
                                        </p:cTn>
                                        <p:tgtEl>
                                          <p:spTgt spid="20"/>
                                        </p:tgtEl>
                                        <p:attrNameLst>
                                          <p:attrName>style.visibility</p:attrName>
                                        </p:attrNameLst>
                                      </p:cBhvr>
                                      <p:to>
                                        <p:strVal val="visible"/>
                                      </p:to>
                                    </p:set>
                                    <p:anim calcmode="lin" valueType="num">
                                      <p:cBhvr>
                                        <p:cTn dur="1000" fill="hold" id="52"/>
                                        <p:tgtEl>
                                          <p:spTgt spid="20"/>
                                        </p:tgtEl>
                                        <p:attrNameLst>
                                          <p:attrName>ppt_w</p:attrName>
                                        </p:attrNameLst>
                                      </p:cBhvr>
                                      <p:tavLst>
                                        <p:tav tm="0">
                                          <p:val>
                                            <p:fltVal val="0"/>
                                          </p:val>
                                        </p:tav>
                                        <p:tav tm="100000">
                                          <p:val>
                                            <p:strVal val="#ppt_w"/>
                                          </p:val>
                                        </p:tav>
                                      </p:tavLst>
                                    </p:anim>
                                    <p:anim calcmode="lin" valueType="num">
                                      <p:cBhvr>
                                        <p:cTn dur="1000" fill="hold" id="53"/>
                                        <p:tgtEl>
                                          <p:spTgt spid="20"/>
                                        </p:tgtEl>
                                        <p:attrNameLst>
                                          <p:attrName>ppt_h</p:attrName>
                                        </p:attrNameLst>
                                      </p:cBhvr>
                                      <p:tavLst>
                                        <p:tav tm="0">
                                          <p:val>
                                            <p:fltVal val="0"/>
                                          </p:val>
                                        </p:tav>
                                        <p:tav tm="100000">
                                          <p:val>
                                            <p:strVal val="#ppt_h"/>
                                          </p:val>
                                        </p:tav>
                                      </p:tavLst>
                                    </p:anim>
                                    <p:animEffect filter="fade" transition="in">
                                      <p:cBhvr>
                                        <p:cTn dur="1000" id="54"/>
                                        <p:tgtEl>
                                          <p:spTgt spid="20"/>
                                        </p:tgtEl>
                                      </p:cBhvr>
                                    </p:animEffect>
                                  </p:childTnLst>
                                </p:cTn>
                              </p:par>
                              <p:par>
                                <p:cTn fill="hold" grpId="0" id="55" nodeType="withEffect" presetClass="entr" presetID="53" presetSubtype="0">
                                  <p:stCondLst>
                                    <p:cond delay="200"/>
                                  </p:stCondLst>
                                  <p:childTnLst>
                                    <p:set>
                                      <p:cBhvr>
                                        <p:cTn dur="1" fill="hold" id="56">
                                          <p:stCondLst>
                                            <p:cond delay="0"/>
                                          </p:stCondLst>
                                        </p:cTn>
                                        <p:tgtEl>
                                          <p:spTgt spid="21"/>
                                        </p:tgtEl>
                                        <p:attrNameLst>
                                          <p:attrName>style.visibility</p:attrName>
                                        </p:attrNameLst>
                                      </p:cBhvr>
                                      <p:to>
                                        <p:strVal val="visible"/>
                                      </p:to>
                                    </p:set>
                                    <p:anim calcmode="lin" valueType="num">
                                      <p:cBhvr>
                                        <p:cTn dur="1000" fill="hold" id="57"/>
                                        <p:tgtEl>
                                          <p:spTgt spid="21"/>
                                        </p:tgtEl>
                                        <p:attrNameLst>
                                          <p:attrName>ppt_w</p:attrName>
                                        </p:attrNameLst>
                                      </p:cBhvr>
                                      <p:tavLst>
                                        <p:tav tm="0">
                                          <p:val>
                                            <p:fltVal val="0"/>
                                          </p:val>
                                        </p:tav>
                                        <p:tav tm="100000">
                                          <p:val>
                                            <p:strVal val="#ppt_w"/>
                                          </p:val>
                                        </p:tav>
                                      </p:tavLst>
                                    </p:anim>
                                    <p:anim calcmode="lin" valueType="num">
                                      <p:cBhvr>
                                        <p:cTn dur="1000" fill="hold" id="58"/>
                                        <p:tgtEl>
                                          <p:spTgt spid="21"/>
                                        </p:tgtEl>
                                        <p:attrNameLst>
                                          <p:attrName>ppt_h</p:attrName>
                                        </p:attrNameLst>
                                      </p:cBhvr>
                                      <p:tavLst>
                                        <p:tav tm="0">
                                          <p:val>
                                            <p:fltVal val="0"/>
                                          </p:val>
                                        </p:tav>
                                        <p:tav tm="100000">
                                          <p:val>
                                            <p:strVal val="#ppt_h"/>
                                          </p:val>
                                        </p:tav>
                                      </p:tavLst>
                                    </p:anim>
                                    <p:animEffect filter="fade" transition="in">
                                      <p:cBhvr>
                                        <p:cTn dur="1000" id="59"/>
                                        <p:tgtEl>
                                          <p:spTgt spid="21"/>
                                        </p:tgtEl>
                                      </p:cBhvr>
                                    </p:animEffect>
                                  </p:childTnLst>
                                </p:cTn>
                              </p:par>
                              <p:par>
                                <p:cTn fill="hold" grpId="0" id="60" nodeType="withEffect" presetClass="entr" presetID="53" presetSubtype="0">
                                  <p:stCondLst>
                                    <p:cond delay="300"/>
                                  </p:stCondLst>
                                  <p:childTnLst>
                                    <p:set>
                                      <p:cBhvr>
                                        <p:cTn dur="1" fill="hold" id="61">
                                          <p:stCondLst>
                                            <p:cond delay="0"/>
                                          </p:stCondLst>
                                        </p:cTn>
                                        <p:tgtEl>
                                          <p:spTgt spid="22"/>
                                        </p:tgtEl>
                                        <p:attrNameLst>
                                          <p:attrName>style.visibility</p:attrName>
                                        </p:attrNameLst>
                                      </p:cBhvr>
                                      <p:to>
                                        <p:strVal val="visible"/>
                                      </p:to>
                                    </p:set>
                                    <p:anim calcmode="lin" valueType="num">
                                      <p:cBhvr>
                                        <p:cTn dur="1000" fill="hold" id="62"/>
                                        <p:tgtEl>
                                          <p:spTgt spid="22"/>
                                        </p:tgtEl>
                                        <p:attrNameLst>
                                          <p:attrName>ppt_w</p:attrName>
                                        </p:attrNameLst>
                                      </p:cBhvr>
                                      <p:tavLst>
                                        <p:tav tm="0">
                                          <p:val>
                                            <p:fltVal val="0"/>
                                          </p:val>
                                        </p:tav>
                                        <p:tav tm="100000">
                                          <p:val>
                                            <p:strVal val="#ppt_w"/>
                                          </p:val>
                                        </p:tav>
                                      </p:tavLst>
                                    </p:anim>
                                    <p:anim calcmode="lin" valueType="num">
                                      <p:cBhvr>
                                        <p:cTn dur="1000" fill="hold" id="63"/>
                                        <p:tgtEl>
                                          <p:spTgt spid="22"/>
                                        </p:tgtEl>
                                        <p:attrNameLst>
                                          <p:attrName>ppt_h</p:attrName>
                                        </p:attrNameLst>
                                      </p:cBhvr>
                                      <p:tavLst>
                                        <p:tav tm="0">
                                          <p:val>
                                            <p:fltVal val="0"/>
                                          </p:val>
                                        </p:tav>
                                        <p:tav tm="100000">
                                          <p:val>
                                            <p:strVal val="#ppt_h"/>
                                          </p:val>
                                        </p:tav>
                                      </p:tavLst>
                                    </p:anim>
                                    <p:animEffect filter="fade" transition="in">
                                      <p:cBhvr>
                                        <p:cTn dur="1000" id="64"/>
                                        <p:tgtEl>
                                          <p:spTgt spid="22"/>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3"/>
                                        </p:tgtEl>
                                        <p:attrNameLst>
                                          <p:attrName>style.visibility</p:attrName>
                                        </p:attrNameLst>
                                      </p:cBhvr>
                                      <p:to>
                                        <p:strVal val="visible"/>
                                      </p:to>
                                    </p:set>
                                    <p:anim calcmode="lin" valueType="num">
                                      <p:cBhvr>
                                        <p:cTn dur="1000" fill="hold" id="67"/>
                                        <p:tgtEl>
                                          <p:spTgt spid="23"/>
                                        </p:tgtEl>
                                        <p:attrNameLst>
                                          <p:attrName>ppt_w</p:attrName>
                                        </p:attrNameLst>
                                      </p:cBhvr>
                                      <p:tavLst>
                                        <p:tav tm="0">
                                          <p:val>
                                            <p:fltVal val="0"/>
                                          </p:val>
                                        </p:tav>
                                        <p:tav tm="100000">
                                          <p:val>
                                            <p:strVal val="#ppt_w"/>
                                          </p:val>
                                        </p:tav>
                                      </p:tavLst>
                                    </p:anim>
                                    <p:anim calcmode="lin" valueType="num">
                                      <p:cBhvr>
                                        <p:cTn dur="1000" fill="hold" id="68"/>
                                        <p:tgtEl>
                                          <p:spTgt spid="23"/>
                                        </p:tgtEl>
                                        <p:attrNameLst>
                                          <p:attrName>ppt_h</p:attrName>
                                        </p:attrNameLst>
                                      </p:cBhvr>
                                      <p:tavLst>
                                        <p:tav tm="0">
                                          <p:val>
                                            <p:fltVal val="0"/>
                                          </p:val>
                                        </p:tav>
                                        <p:tav tm="100000">
                                          <p:val>
                                            <p:strVal val="#ppt_h"/>
                                          </p:val>
                                        </p:tav>
                                      </p:tavLst>
                                    </p:anim>
                                    <p:animEffect filter="fade" transition="in">
                                      <p:cBhvr>
                                        <p:cTn dur="1000" id="69"/>
                                        <p:tgtEl>
                                          <p:spTgt spid="23"/>
                                        </p:tgtEl>
                                      </p:cBhvr>
                                    </p:animEffect>
                                  </p:childTnLst>
                                </p:cTn>
                              </p:par>
                              <p:par>
                                <p:cTn fill="hold" grpId="0" id="70" nodeType="withEffect" presetClass="entr" presetID="53" presetSubtype="0">
                                  <p:stCondLst>
                                    <p:cond delay="400"/>
                                  </p:stCondLst>
                                  <p:childTnLst>
                                    <p:set>
                                      <p:cBhvr>
                                        <p:cTn dur="1" fill="hold" id="71">
                                          <p:stCondLst>
                                            <p:cond delay="0"/>
                                          </p:stCondLst>
                                        </p:cTn>
                                        <p:tgtEl>
                                          <p:spTgt spid="24"/>
                                        </p:tgtEl>
                                        <p:attrNameLst>
                                          <p:attrName>style.visibility</p:attrName>
                                        </p:attrNameLst>
                                      </p:cBhvr>
                                      <p:to>
                                        <p:strVal val="visible"/>
                                      </p:to>
                                    </p:set>
                                    <p:anim calcmode="lin" valueType="num">
                                      <p:cBhvr>
                                        <p:cTn dur="1000" fill="hold" id="72"/>
                                        <p:tgtEl>
                                          <p:spTgt spid="24"/>
                                        </p:tgtEl>
                                        <p:attrNameLst>
                                          <p:attrName>ppt_w</p:attrName>
                                        </p:attrNameLst>
                                      </p:cBhvr>
                                      <p:tavLst>
                                        <p:tav tm="0">
                                          <p:val>
                                            <p:fltVal val="0"/>
                                          </p:val>
                                        </p:tav>
                                        <p:tav tm="100000">
                                          <p:val>
                                            <p:strVal val="#ppt_w"/>
                                          </p:val>
                                        </p:tav>
                                      </p:tavLst>
                                    </p:anim>
                                    <p:anim calcmode="lin" valueType="num">
                                      <p:cBhvr>
                                        <p:cTn dur="1000" fill="hold" id="73"/>
                                        <p:tgtEl>
                                          <p:spTgt spid="24"/>
                                        </p:tgtEl>
                                        <p:attrNameLst>
                                          <p:attrName>ppt_h</p:attrName>
                                        </p:attrNameLst>
                                      </p:cBhvr>
                                      <p:tavLst>
                                        <p:tav tm="0">
                                          <p:val>
                                            <p:fltVal val="0"/>
                                          </p:val>
                                        </p:tav>
                                        <p:tav tm="100000">
                                          <p:val>
                                            <p:strVal val="#ppt_h"/>
                                          </p:val>
                                        </p:tav>
                                      </p:tavLst>
                                    </p:anim>
                                    <p:animEffect filter="fade" transition="in">
                                      <p:cBhvr>
                                        <p:cTn dur="1000" id="74"/>
                                        <p:tgtEl>
                                          <p:spTgt spid="24"/>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25"/>
                                        </p:tgtEl>
                                        <p:attrNameLst>
                                          <p:attrName>style.visibility</p:attrName>
                                        </p:attrNameLst>
                                      </p:cBhvr>
                                      <p:to>
                                        <p:strVal val="visible"/>
                                      </p:to>
                                    </p:set>
                                    <p:anim calcmode="lin" valueType="num">
                                      <p:cBhvr>
                                        <p:cTn dur="1000" fill="hold" id="77"/>
                                        <p:tgtEl>
                                          <p:spTgt spid="25"/>
                                        </p:tgtEl>
                                        <p:attrNameLst>
                                          <p:attrName>ppt_w</p:attrName>
                                        </p:attrNameLst>
                                      </p:cBhvr>
                                      <p:tavLst>
                                        <p:tav tm="0">
                                          <p:val>
                                            <p:fltVal val="0"/>
                                          </p:val>
                                        </p:tav>
                                        <p:tav tm="100000">
                                          <p:val>
                                            <p:strVal val="#ppt_w"/>
                                          </p:val>
                                        </p:tav>
                                      </p:tavLst>
                                    </p:anim>
                                    <p:anim calcmode="lin" valueType="num">
                                      <p:cBhvr>
                                        <p:cTn dur="1000" fill="hold" id="78"/>
                                        <p:tgtEl>
                                          <p:spTgt spid="25"/>
                                        </p:tgtEl>
                                        <p:attrNameLst>
                                          <p:attrName>ppt_h</p:attrName>
                                        </p:attrNameLst>
                                      </p:cBhvr>
                                      <p:tavLst>
                                        <p:tav tm="0">
                                          <p:val>
                                            <p:fltVal val="0"/>
                                          </p:val>
                                        </p:tav>
                                        <p:tav tm="100000">
                                          <p:val>
                                            <p:strVal val="#ppt_h"/>
                                          </p:val>
                                        </p:tav>
                                      </p:tavLst>
                                    </p:anim>
                                    <p:animEffect filter="fade" transition="in">
                                      <p:cBhvr>
                                        <p:cTn dur="1000" id="79"/>
                                        <p:tgtEl>
                                          <p:spTgt spid="25"/>
                                        </p:tgtEl>
                                      </p:cBhvr>
                                    </p:animEffect>
                                  </p:childTnLst>
                                </p:cTn>
                              </p:par>
                              <p:par>
                                <p:cTn fill="hold" grpId="0" id="80" nodeType="withEffect" presetClass="entr" presetID="53" presetSubtype="0">
                                  <p:stCondLst>
                                    <p:cond delay="100"/>
                                  </p:stCondLst>
                                  <p:childTnLst>
                                    <p:set>
                                      <p:cBhvr>
                                        <p:cTn dur="1" fill="hold" id="81">
                                          <p:stCondLst>
                                            <p:cond delay="0"/>
                                          </p:stCondLst>
                                        </p:cTn>
                                        <p:tgtEl>
                                          <p:spTgt spid="26"/>
                                        </p:tgtEl>
                                        <p:attrNameLst>
                                          <p:attrName>style.visibility</p:attrName>
                                        </p:attrNameLst>
                                      </p:cBhvr>
                                      <p:to>
                                        <p:strVal val="visible"/>
                                      </p:to>
                                    </p:set>
                                    <p:anim calcmode="lin" valueType="num">
                                      <p:cBhvr>
                                        <p:cTn dur="1000" fill="hold" id="82"/>
                                        <p:tgtEl>
                                          <p:spTgt spid="26"/>
                                        </p:tgtEl>
                                        <p:attrNameLst>
                                          <p:attrName>ppt_w</p:attrName>
                                        </p:attrNameLst>
                                      </p:cBhvr>
                                      <p:tavLst>
                                        <p:tav tm="0">
                                          <p:val>
                                            <p:fltVal val="0"/>
                                          </p:val>
                                        </p:tav>
                                        <p:tav tm="100000">
                                          <p:val>
                                            <p:strVal val="#ppt_w"/>
                                          </p:val>
                                        </p:tav>
                                      </p:tavLst>
                                    </p:anim>
                                    <p:anim calcmode="lin" valueType="num">
                                      <p:cBhvr>
                                        <p:cTn dur="1000" fill="hold" id="83"/>
                                        <p:tgtEl>
                                          <p:spTgt spid="26"/>
                                        </p:tgtEl>
                                        <p:attrNameLst>
                                          <p:attrName>ppt_h</p:attrName>
                                        </p:attrNameLst>
                                      </p:cBhvr>
                                      <p:tavLst>
                                        <p:tav tm="0">
                                          <p:val>
                                            <p:fltVal val="0"/>
                                          </p:val>
                                        </p:tav>
                                        <p:tav tm="100000">
                                          <p:val>
                                            <p:strVal val="#ppt_h"/>
                                          </p:val>
                                        </p:tav>
                                      </p:tavLst>
                                    </p:anim>
                                    <p:animEffect filter="fade" transition="in">
                                      <p:cBhvr>
                                        <p:cTn dur="1000" id="84"/>
                                        <p:tgtEl>
                                          <p:spTgt spid="26"/>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27"/>
                                        </p:tgtEl>
                                        <p:attrNameLst>
                                          <p:attrName>style.visibility</p:attrName>
                                        </p:attrNameLst>
                                      </p:cBhvr>
                                      <p:to>
                                        <p:strVal val="visible"/>
                                      </p:to>
                                    </p:set>
                                    <p:anim calcmode="lin" valueType="num">
                                      <p:cBhvr>
                                        <p:cTn dur="1000" fill="hold" id="87"/>
                                        <p:tgtEl>
                                          <p:spTgt spid="27"/>
                                        </p:tgtEl>
                                        <p:attrNameLst>
                                          <p:attrName>ppt_w</p:attrName>
                                        </p:attrNameLst>
                                      </p:cBhvr>
                                      <p:tavLst>
                                        <p:tav tm="0">
                                          <p:val>
                                            <p:fltVal val="0"/>
                                          </p:val>
                                        </p:tav>
                                        <p:tav tm="100000">
                                          <p:val>
                                            <p:strVal val="#ppt_w"/>
                                          </p:val>
                                        </p:tav>
                                      </p:tavLst>
                                    </p:anim>
                                    <p:anim calcmode="lin" valueType="num">
                                      <p:cBhvr>
                                        <p:cTn dur="1000" fill="hold" id="88"/>
                                        <p:tgtEl>
                                          <p:spTgt spid="27"/>
                                        </p:tgtEl>
                                        <p:attrNameLst>
                                          <p:attrName>ppt_h</p:attrName>
                                        </p:attrNameLst>
                                      </p:cBhvr>
                                      <p:tavLst>
                                        <p:tav tm="0">
                                          <p:val>
                                            <p:fltVal val="0"/>
                                          </p:val>
                                        </p:tav>
                                        <p:tav tm="100000">
                                          <p:val>
                                            <p:strVal val="#ppt_h"/>
                                          </p:val>
                                        </p:tav>
                                      </p:tavLst>
                                    </p:anim>
                                    <p:animEffect filter="fade" transition="in">
                                      <p:cBhvr>
                                        <p:cTn dur="1000" id="89"/>
                                        <p:tgtEl>
                                          <p:spTgt spid="27"/>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28"/>
                                        </p:tgtEl>
                                        <p:attrNameLst>
                                          <p:attrName>style.visibility</p:attrName>
                                        </p:attrNameLst>
                                      </p:cBhvr>
                                      <p:to>
                                        <p:strVal val="visible"/>
                                      </p:to>
                                    </p:set>
                                    <p:anim calcmode="lin" valueType="num">
                                      <p:cBhvr>
                                        <p:cTn dur="1000" fill="hold" id="92"/>
                                        <p:tgtEl>
                                          <p:spTgt spid="28"/>
                                        </p:tgtEl>
                                        <p:attrNameLst>
                                          <p:attrName>ppt_w</p:attrName>
                                        </p:attrNameLst>
                                      </p:cBhvr>
                                      <p:tavLst>
                                        <p:tav tm="0">
                                          <p:val>
                                            <p:fltVal val="0"/>
                                          </p:val>
                                        </p:tav>
                                        <p:tav tm="100000">
                                          <p:val>
                                            <p:strVal val="#ppt_w"/>
                                          </p:val>
                                        </p:tav>
                                      </p:tavLst>
                                    </p:anim>
                                    <p:anim calcmode="lin" valueType="num">
                                      <p:cBhvr>
                                        <p:cTn dur="1000" fill="hold" id="93"/>
                                        <p:tgtEl>
                                          <p:spTgt spid="28"/>
                                        </p:tgtEl>
                                        <p:attrNameLst>
                                          <p:attrName>ppt_h</p:attrName>
                                        </p:attrNameLst>
                                      </p:cBhvr>
                                      <p:tavLst>
                                        <p:tav tm="0">
                                          <p:val>
                                            <p:fltVal val="0"/>
                                          </p:val>
                                        </p:tav>
                                        <p:tav tm="100000">
                                          <p:val>
                                            <p:strVal val="#ppt_h"/>
                                          </p:val>
                                        </p:tav>
                                      </p:tavLst>
                                    </p:anim>
                                    <p:animEffect filter="fade" transition="in">
                                      <p:cBhvr>
                                        <p:cTn dur="1000" id="94"/>
                                        <p:tgtEl>
                                          <p:spTgt spid="28"/>
                                        </p:tgtEl>
                                      </p:cBhvr>
                                    </p:animEffect>
                                  </p:childTnLst>
                                </p:cTn>
                              </p:par>
                            </p:childTnLst>
                          </p:cTn>
                        </p:par>
                        <p:par>
                          <p:cTn fill="hold" id="95" nodeType="afterGroup">
                            <p:stCondLst>
                              <p:cond delay="1400"/>
                            </p:stCondLst>
                            <p:childTnLst>
                              <p:par>
                                <p:cTn fill="hold" grpId="0" id="96" nodeType="afterEffect" presetClass="entr" presetID="56" presetSubtype="0">
                                  <p:stCondLst>
                                    <p:cond delay="0"/>
                                  </p:stCondLst>
                                  <p:iterate type="lt">
                                    <p:tmPct val="10000"/>
                                  </p:iterate>
                                  <p:childTnLst>
                                    <p:set>
                                      <p:cBhvr>
                                        <p:cTn dur="1" fill="hold" id="97">
                                          <p:stCondLst>
                                            <p:cond delay="0"/>
                                          </p:stCondLst>
                                        </p:cTn>
                                        <p:tgtEl>
                                          <p:spTgt spid="41"/>
                                        </p:tgtEl>
                                        <p:attrNameLst>
                                          <p:attrName>style.visibility</p:attrName>
                                        </p:attrNameLst>
                                      </p:cBhvr>
                                      <p:to>
                                        <p:strVal val="visible"/>
                                      </p:to>
                                    </p:set>
                                    <p:anim by="(-#ppt_w*2)" calcmode="lin" valueType="num">
                                      <p:cBhvr rctx="PPT">
                                        <p:cTn autoRev="1" dur="500" fill="hold" id="98">
                                          <p:stCondLst>
                                            <p:cond delay="0"/>
                                          </p:stCondLst>
                                        </p:cTn>
                                        <p:tgtEl>
                                          <p:spTgt spid="41"/>
                                        </p:tgtEl>
                                        <p:attrNameLst>
                                          <p:attrName>ppt_w</p:attrName>
                                        </p:attrNameLst>
                                      </p:cBhvr>
                                    </p:anim>
                                    <p:anim by="(#ppt_w*0.50)" calcmode="lin" valueType="num">
                                      <p:cBhvr>
                                        <p:cTn autoRev="1" decel="50000" dur="500" fill="hold" id="99">
                                          <p:stCondLst>
                                            <p:cond delay="0"/>
                                          </p:stCondLst>
                                        </p:cTn>
                                        <p:tgtEl>
                                          <p:spTgt spid="41"/>
                                        </p:tgtEl>
                                        <p:attrNameLst>
                                          <p:attrName>ppt_x</p:attrName>
                                        </p:attrNameLst>
                                      </p:cBhvr>
                                    </p:anim>
                                    <p:anim calcmode="lin" from="(-#ppt_h/2)" to="(#ppt_y)" valueType="num">
                                      <p:cBhvr>
                                        <p:cTn dur="1000" fill="hold" id="100">
                                          <p:stCondLst>
                                            <p:cond delay="0"/>
                                          </p:stCondLst>
                                        </p:cTn>
                                        <p:tgtEl>
                                          <p:spTgt spid="41"/>
                                        </p:tgtEl>
                                        <p:attrNameLst>
                                          <p:attrName>ppt_y</p:attrName>
                                        </p:attrNameLst>
                                      </p:cBhvr>
                                    </p:anim>
                                    <p:animRot by="21600000">
                                      <p:cBhvr>
                                        <p:cTn dur="1000" fill="hold" id="101">
                                          <p:stCondLst>
                                            <p:cond delay="0"/>
                                          </p:stCondLst>
                                        </p:cTn>
                                        <p:tgtEl>
                                          <p:spTgt spid="41"/>
                                        </p:tgtEl>
                                        <p:attrNameLst>
                                          <p:attrName>r</p:attrName>
                                        </p:attrNameLst>
                                      </p:cBhvr>
                                    </p:animRot>
                                  </p:childTnLst>
                                </p:cTn>
                              </p:par>
                              <p:par>
                                <p:cTn fill="hold" id="102" nodeType="withEffect" presetClass="entr" presetID="22" presetSubtype="8">
                                  <p:stCondLst>
                                    <p:cond delay="250"/>
                                  </p:stCondLst>
                                  <p:childTnLst>
                                    <p:set>
                                      <p:cBhvr>
                                        <p:cTn dur="1" fill="hold" id="103">
                                          <p:stCondLst>
                                            <p:cond delay="0"/>
                                          </p:stCondLst>
                                        </p:cTn>
                                        <p:tgtEl>
                                          <p:spTgt spid="34"/>
                                        </p:tgtEl>
                                        <p:attrNameLst>
                                          <p:attrName>style.visibility</p:attrName>
                                        </p:attrNameLst>
                                      </p:cBhvr>
                                      <p:to>
                                        <p:strVal val="visible"/>
                                      </p:to>
                                    </p:set>
                                    <p:animEffect filter="wipe(left)" transition="in">
                                      <p:cBhvr>
                                        <p:cTn dur="1000" id="104"/>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11"/>
      <p:bldP grpId="0" spid="12"/>
      <p:bldP grpId="0" spid="13"/>
      <p:bldP grpId="0" spid="14"/>
      <p:bldP grpId="0" spid="15"/>
      <p:bldP grpId="0" spid="16"/>
      <p:bldP grpId="0" spid="17"/>
      <p:bldP grpId="0" spid="18"/>
      <p:bldP grpId="0" spid="20"/>
      <p:bldP grpId="0" spid="21"/>
      <p:bldP grpId="0" spid="22"/>
      <p:bldP grpId="0" spid="23"/>
      <p:bldP grpId="0" spid="24"/>
      <p:bldP grpId="0" spid="25"/>
      <p:bldP grpId="0" spid="26"/>
      <p:bldP grpId="0" spid="27"/>
      <p:bldP grpId="0" spid="28"/>
      <p:bldP grpId="0" spid="41"/>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1</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Rectangle 2"/>
          <p:cNvSpPr/>
          <p:nvPr/>
        </p:nvSpPr>
        <p:spPr>
          <a:xfrm>
            <a:off x="3247798" y="3800659"/>
            <a:ext cx="3168352" cy="2332788"/>
          </a:xfrm>
          <a:prstGeom prst="rect">
            <a:avLst/>
          </a:prstGeom>
          <a:blipFill dpi="0" rotWithShape="1">
            <a:blip r:embed="rId3"/>
            <a:tile algn="tl" flip="none" sx="49000" sy="49000" tx="-990600" ty="-914400"/>
          </a:blipFill>
          <a:ln w="57150">
            <a:solidFill>
              <a:srgbClr val="02898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en-US">
              <a:solidFill>
                <a:schemeClr val="bg1">
                  <a:lumMod val="95000"/>
                </a:schemeClr>
              </a:solidFill>
            </a:endParaRPr>
          </a:p>
        </p:txBody>
      </p:sp>
      <p:grpSp>
        <p:nvGrpSpPr>
          <p:cNvPr id="13" name="组合 12"/>
          <p:cNvGrpSpPr/>
          <p:nvPr/>
        </p:nvGrpSpPr>
        <p:grpSpPr>
          <a:xfrm>
            <a:off x="7201197" y="2124771"/>
            <a:ext cx="2620431" cy="461665"/>
            <a:chOff x="8641357" y="2133650"/>
            <a:chExt cx="2620431" cy="461665"/>
          </a:xfrm>
        </p:grpSpPr>
        <p:sp>
          <p:nvSpPr>
            <p:cNvPr id="14" name="Freeform 512"/>
            <p:cNvSpPr/>
            <p:nvPr/>
          </p:nvSpPr>
          <p:spPr bwMode="auto">
            <a:xfrm>
              <a:off x="8641357" y="2228252"/>
              <a:ext cx="118487" cy="234738"/>
            </a:xfrm>
            <a:custGeom>
              <a:gdLst>
                <a:gd fmla="*/ 54 w 106" name="T0"/>
                <a:gd fmla="*/ 105 h 210" name="T1"/>
                <a:gd fmla="*/ 0 w 106" name="T2"/>
                <a:gd fmla="*/ 159 h 210" name="T3"/>
                <a:gd fmla="*/ 0 w 106" name="T4"/>
                <a:gd fmla="*/ 210 h 210" name="T5"/>
                <a:gd fmla="*/ 0 w 106" name="T6"/>
                <a:gd fmla="*/ 210 h 210" name="T7"/>
                <a:gd fmla="*/ 106 w 106" name="T8"/>
                <a:gd fmla="*/ 105 h 210" name="T9"/>
                <a:gd fmla="*/ 0 w 106" name="T10"/>
                <a:gd fmla="*/ 0 h 210" name="T11"/>
                <a:gd fmla="*/ 0 w 106" name="T12"/>
                <a:gd fmla="*/ 0 h 210" name="T13"/>
                <a:gd fmla="*/ 0 w 106" name="T14"/>
                <a:gd fmla="*/ 51 h 210" name="T15"/>
                <a:gd fmla="*/ 54 w 106" name="T16"/>
                <a:gd fmla="*/ 105 h 2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0" w="105">
                  <a:moveTo>
                    <a:pt x="54" y="105"/>
                  </a:moveTo>
                  <a:lnTo>
                    <a:pt x="0" y="159"/>
                  </a:lnTo>
                  <a:lnTo>
                    <a:pt x="0" y="210"/>
                  </a:lnTo>
                  <a:lnTo>
                    <a:pt x="0" y="210"/>
                  </a:lnTo>
                  <a:lnTo>
                    <a:pt x="106" y="105"/>
                  </a:lnTo>
                  <a:lnTo>
                    <a:pt x="0" y="0"/>
                  </a:lnTo>
                  <a:lnTo>
                    <a:pt x="0" y="0"/>
                  </a:lnTo>
                  <a:lnTo>
                    <a:pt x="0" y="51"/>
                  </a:lnTo>
                  <a:lnTo>
                    <a:pt x="54" y="105"/>
                  </a:lnTo>
                  <a:close/>
                </a:path>
              </a:pathLst>
            </a:custGeom>
            <a:solidFill>
              <a:schemeClr val="bg1">
                <a:lumMod val="50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endParaRPr>
            </a:p>
          </p:txBody>
        </p:sp>
        <p:sp>
          <p:nvSpPr>
            <p:cNvPr id="15" name="TextBox 14"/>
            <p:cNvSpPr txBox="1"/>
            <p:nvPr/>
          </p:nvSpPr>
          <p:spPr>
            <a:xfrm>
              <a:off x="8784484" y="2133650"/>
              <a:ext cx="2477305" cy="457200"/>
            </a:xfrm>
            <a:prstGeom prst="rect">
              <a:avLst/>
            </a:prstGeom>
            <a:noFill/>
          </p:spPr>
          <p:txBody>
            <a:bodyPr rtlCol="0" wrap="square">
              <a:spAutoFit/>
            </a:bodyPr>
            <a:lstStyle/>
            <a:p>
              <a:r>
                <a:rPr altLang="en-US" lang="zh-CN" smtClean="0" sz="2400">
                  <a:solidFill>
                    <a:schemeClr val="bg1">
                      <a:lumMod val="50000"/>
                    </a:schemeClr>
                  </a:solidFill>
                  <a:latin charset="-122" panose="020b0503020204020204" pitchFamily="34" typeface="微软雅黑"/>
                  <a:ea charset="-122" panose="020b0503020204020204" pitchFamily="34" typeface="微软雅黑"/>
                </a:rPr>
                <a:t>点击输入小标题</a:t>
              </a:r>
            </a:p>
          </p:txBody>
        </p:sp>
      </p:grpSp>
      <p:sp>
        <p:nvSpPr>
          <p:cNvPr id="16" name="TextBox 15"/>
          <p:cNvSpPr txBox="1"/>
          <p:nvPr/>
        </p:nvSpPr>
        <p:spPr>
          <a:xfrm>
            <a:off x="7348702" y="2560053"/>
            <a:ext cx="3456384" cy="3383281"/>
          </a:xfrm>
          <a:prstGeom prst="rect">
            <a:avLst/>
          </a:prstGeom>
          <a:noFill/>
        </p:spPr>
        <p:txBody>
          <a:bodyPr rtlCol="0" wrap="square">
            <a:spAutoFit/>
          </a:bodyPr>
          <a:lstStyle/>
          <a:p>
            <a:pPr>
              <a:lnSpc>
                <a:spcPct val="150000"/>
              </a:lnSpc>
            </a:pPr>
            <a:r>
              <a:rPr altLang="zh-CN" lang="zh-CN" smtClean="0" sz="1800">
                <a:solidFill>
                  <a:schemeClr val="tx1">
                    <a:lumMod val="50000"/>
                    <a:lumOff val="50000"/>
                  </a:schemeClr>
                </a:solidFill>
                <a:latin charset="-122" panose="020b0503020204020204" pitchFamily="34" typeface="微软雅黑"/>
                <a:ea charset="-122" panose="020b0503020204020204" pitchFamily="34" typeface="微软雅黑"/>
              </a:rPr>
              <a:t>我们必须清醒地看到前进中的困难与挑战，正视自身存在的差距与不足，以更加坚定的信念、更加饱满的热情、更加务实的作风、更加强大的合力，共同谱写公司发展的新篇章，为集团公司油气主业发展提供强有力的金融服务与支持。</a:t>
            </a:r>
          </a:p>
        </p:txBody>
      </p:sp>
      <p:sp>
        <p:nvSpPr>
          <p:cNvPr id="17" name="Rectangle 2"/>
          <p:cNvSpPr/>
          <p:nvPr/>
        </p:nvSpPr>
        <p:spPr>
          <a:xfrm>
            <a:off x="1356071" y="2073924"/>
            <a:ext cx="3442990" cy="2332788"/>
          </a:xfrm>
          <a:prstGeom prst="rect">
            <a:avLst/>
          </a:prstGeom>
          <a:blipFill dpi="0" rotWithShape="1">
            <a:blip r:embed="rId4">
              <a:extLst>
                <a:ext uri="{28A0092B-C50C-407E-A947-70E740481C1C}">
                  <a14:useLocalDpi/>
                </a:ext>
              </a:extLst>
            </a:blip>
            <a:tile algn="tl" flip="none" sx="100000" sy="100000" tx="-203200" ty="12700"/>
          </a:blipFill>
          <a:ln w="57150">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en-US">
              <a:solidFill>
                <a:schemeClr val="bg1">
                  <a:lumMod val="95000"/>
                </a:schemeClr>
              </a:solidFill>
            </a:endParaRPr>
          </a:p>
        </p:txBody>
      </p:sp>
    </p:spTree>
    <p:extLst>
      <p:ext uri="{BB962C8B-B14F-4D97-AF65-F5344CB8AC3E}">
        <p14:creationId val="83327895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 presetSubtype="8">
                                  <p:stCondLst>
                                    <p:cond delay="0"/>
                                  </p:stCondLst>
                                  <p:childTnLst>
                                    <p:set>
                                      <p:cBhvr>
                                        <p:cTn dur="1" fill="hold" id="13">
                                          <p:stCondLst>
                                            <p:cond delay="0"/>
                                          </p:stCondLst>
                                        </p:cTn>
                                        <p:tgtEl>
                                          <p:spTgt spid="17"/>
                                        </p:tgtEl>
                                        <p:attrNameLst>
                                          <p:attrName>style.visibility</p:attrName>
                                        </p:attrNameLst>
                                      </p:cBhvr>
                                      <p:to>
                                        <p:strVal val="visible"/>
                                      </p:to>
                                    </p:set>
                                    <p:anim calcmode="lin" valueType="num">
                                      <p:cBhvr additive="base">
                                        <p:cTn dur="500" fill="hold" id="14"/>
                                        <p:tgtEl>
                                          <p:spTgt spid="17"/>
                                        </p:tgtEl>
                                        <p:attrNameLst>
                                          <p:attrName>ppt_x</p:attrName>
                                        </p:attrNameLst>
                                      </p:cBhvr>
                                      <p:tavLst>
                                        <p:tav tm="0">
                                          <p:val>
                                            <p:strVal val="0-#ppt_w/2"/>
                                          </p:val>
                                        </p:tav>
                                        <p:tav tm="100000">
                                          <p:val>
                                            <p:strVal val="#ppt_x"/>
                                          </p:val>
                                        </p:tav>
                                      </p:tavLst>
                                    </p:anim>
                                    <p:anim calcmode="lin" valueType="num">
                                      <p:cBhvr additive="base">
                                        <p:cTn dur="500" fill="hold" id="15"/>
                                        <p:tgtEl>
                                          <p:spTgt spid="17"/>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8">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additive="base">
                                        <p:cTn dur="500" fill="hold" id="18"/>
                                        <p:tgtEl>
                                          <p:spTgt spid="12"/>
                                        </p:tgtEl>
                                        <p:attrNameLst>
                                          <p:attrName>ppt_x</p:attrName>
                                        </p:attrNameLst>
                                      </p:cBhvr>
                                      <p:tavLst>
                                        <p:tav tm="0">
                                          <p:val>
                                            <p:strVal val="0-#ppt_w/2"/>
                                          </p:val>
                                        </p:tav>
                                        <p:tav tm="100000">
                                          <p:val>
                                            <p:strVal val="#ppt_x"/>
                                          </p:val>
                                        </p:tav>
                                      </p:tavLst>
                                    </p:anim>
                                    <p:anim calcmode="lin" valueType="num">
                                      <p:cBhvr additive="base">
                                        <p:cTn dur="500" fill="hold" id="19"/>
                                        <p:tgtEl>
                                          <p:spTgt spid="12"/>
                                        </p:tgtEl>
                                        <p:attrNameLst>
                                          <p:attrName>ppt_y</p:attrName>
                                        </p:attrNameLst>
                                      </p:cBhvr>
                                      <p:tavLst>
                                        <p:tav tm="0">
                                          <p:val>
                                            <p:strVal val="#ppt_y"/>
                                          </p:val>
                                        </p:tav>
                                        <p:tav tm="100000">
                                          <p:val>
                                            <p:strVal val="#ppt_y"/>
                                          </p:val>
                                        </p:tav>
                                      </p:tavLst>
                                    </p:anim>
                                  </p:childTnLst>
                                </p:cTn>
                              </p:par>
                            </p:childTnLst>
                          </p:cTn>
                        </p:par>
                        <p:par>
                          <p:cTn fill="hold" id="20" nodeType="afterGroup">
                            <p:stCondLst>
                              <p:cond delay="1500"/>
                            </p:stCondLst>
                            <p:childTnLst>
                              <p:par>
                                <p:cTn fill="hold" id="21" nodeType="afterEffect" presetClass="entr" presetID="14" presetSubtype="10">
                                  <p:stCondLst>
                                    <p:cond delay="0"/>
                                  </p:stCondLst>
                                  <p:childTnLst>
                                    <p:set>
                                      <p:cBhvr>
                                        <p:cTn dur="1" fill="hold" id="22">
                                          <p:stCondLst>
                                            <p:cond delay="0"/>
                                          </p:stCondLst>
                                        </p:cTn>
                                        <p:tgtEl>
                                          <p:spTgt spid="13"/>
                                        </p:tgtEl>
                                        <p:attrNameLst>
                                          <p:attrName>style.visibility</p:attrName>
                                        </p:attrNameLst>
                                      </p:cBhvr>
                                      <p:to>
                                        <p:strVal val="visible"/>
                                      </p:to>
                                    </p:set>
                                    <p:animEffect filter="randombar(horizontal)" transition="in">
                                      <p:cBhvr>
                                        <p:cTn dur="500" id="23"/>
                                        <p:tgtEl>
                                          <p:spTgt spid="13"/>
                                        </p:tgtEl>
                                      </p:cBhvr>
                                    </p:animEffect>
                                  </p:childTnLst>
                                </p:cTn>
                              </p:par>
                            </p:childTnLst>
                          </p:cTn>
                        </p:par>
                        <p:par>
                          <p:cTn fill="hold" id="24" nodeType="afterGroup">
                            <p:stCondLst>
                              <p:cond delay="2000"/>
                            </p:stCondLst>
                            <p:childTnLst>
                              <p:par>
                                <p:cTn fill="hold" grpId="0" id="25" nodeType="afterEffect" presetClass="entr" presetID="42" presetSubtype="0">
                                  <p:stCondLst>
                                    <p:cond delay="0"/>
                                  </p:stCondLst>
                                  <p:childTnLst>
                                    <p:set>
                                      <p:cBhvr>
                                        <p:cTn dur="1" fill="hold" id="26">
                                          <p:stCondLst>
                                            <p:cond delay="0"/>
                                          </p:stCondLst>
                                        </p:cTn>
                                        <p:tgtEl>
                                          <p:spTgt spid="16"/>
                                        </p:tgtEl>
                                        <p:attrNameLst>
                                          <p:attrName>style.visibility</p:attrName>
                                        </p:attrNameLst>
                                      </p:cBhvr>
                                      <p:to>
                                        <p:strVal val="visible"/>
                                      </p:to>
                                    </p:set>
                                    <p:animEffect filter="fade" transition="in">
                                      <p:cBhvr>
                                        <p:cTn dur="750" id="27"/>
                                        <p:tgtEl>
                                          <p:spTgt spid="16"/>
                                        </p:tgtEl>
                                      </p:cBhvr>
                                    </p:animEffect>
                                    <p:anim calcmode="lin" valueType="num">
                                      <p:cBhvr>
                                        <p:cTn dur="750" fill="hold" id="28"/>
                                        <p:tgtEl>
                                          <p:spTgt spid="16"/>
                                        </p:tgtEl>
                                        <p:attrNameLst>
                                          <p:attrName>ppt_x</p:attrName>
                                        </p:attrNameLst>
                                      </p:cBhvr>
                                      <p:tavLst>
                                        <p:tav tm="0">
                                          <p:val>
                                            <p:strVal val="#ppt_x"/>
                                          </p:val>
                                        </p:tav>
                                        <p:tav tm="100000">
                                          <p:val>
                                            <p:strVal val="#ppt_x"/>
                                          </p:val>
                                        </p:tav>
                                      </p:tavLst>
                                    </p:anim>
                                    <p:anim calcmode="lin" valueType="num">
                                      <p:cBhvr>
                                        <p:cTn dur="750" fill="hold" id="29"/>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6"/>
      <p:bldP grpId="0" spid="17"/>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2</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34" name="Freeform 5"/>
          <p:cNvSpPr>
            <a:spLocks noEditPoints="1"/>
          </p:cNvSpPr>
          <p:nvPr/>
        </p:nvSpPr>
        <p:spPr bwMode="auto">
          <a:xfrm>
            <a:off x="2201307" y="2679357"/>
            <a:ext cx="1290297" cy="1118981"/>
          </a:xfrm>
          <a:custGeom>
            <a:gdLst>
              <a:gd fmla="*/ 488 w 501" name="T0"/>
              <a:gd fmla="*/ 12 h 434" name="T1"/>
              <a:gd fmla="*/ 459 w 501" name="T2"/>
              <a:gd fmla="*/ 0 h 434" name="T3"/>
              <a:gd fmla="*/ 42 w 501" name="T4"/>
              <a:gd fmla="*/ 0 h 434" name="T5"/>
              <a:gd fmla="*/ 12 w 501" name="T6"/>
              <a:gd fmla="*/ 12 h 434" name="T7"/>
              <a:gd fmla="*/ 0 w 501" name="T8"/>
              <a:gd fmla="*/ 42 h 434" name="T9"/>
              <a:gd fmla="*/ 0 w 501" name="T10"/>
              <a:gd fmla="*/ 325 h 434" name="T11"/>
              <a:gd fmla="*/ 12 w 501" name="T12"/>
              <a:gd fmla="*/ 355 h 434" name="T13"/>
              <a:gd fmla="*/ 42 w 501" name="T14"/>
              <a:gd fmla="*/ 367 h 434" name="T15"/>
              <a:gd fmla="*/ 184 w 501" name="T16"/>
              <a:gd fmla="*/ 367 h 434" name="T17"/>
              <a:gd fmla="*/ 179 w 501" name="T18"/>
              <a:gd fmla="*/ 387 h 434" name="T19"/>
              <a:gd fmla="*/ 171 w 501" name="T20"/>
              <a:gd fmla="*/ 406 h 434" name="T21"/>
              <a:gd fmla="*/ 167 w 501" name="T22"/>
              <a:gd fmla="*/ 417 h 434" name="T23"/>
              <a:gd fmla="*/ 172 w 501" name="T24"/>
              <a:gd fmla="*/ 429 h 434" name="T25"/>
              <a:gd fmla="*/ 184 w 501" name="T26"/>
              <a:gd fmla="*/ 434 h 434" name="T27"/>
              <a:gd fmla="*/ 317 w 501" name="T28"/>
              <a:gd fmla="*/ 434 h 434" name="T29"/>
              <a:gd fmla="*/ 329 w 501" name="T30"/>
              <a:gd fmla="*/ 429 h 434" name="T31"/>
              <a:gd fmla="*/ 334 w 501" name="T32"/>
              <a:gd fmla="*/ 417 h 434" name="T33"/>
              <a:gd fmla="*/ 330 w 501" name="T34"/>
              <a:gd fmla="*/ 406 h 434" name="T35"/>
              <a:gd fmla="*/ 321 w 501" name="T36"/>
              <a:gd fmla="*/ 387 h 434" name="T37"/>
              <a:gd fmla="*/ 317 w 501" name="T38"/>
              <a:gd fmla="*/ 367 h 434" name="T39"/>
              <a:gd fmla="*/ 459 w 501" name="T40"/>
              <a:gd fmla="*/ 367 h 434" name="T41"/>
              <a:gd fmla="*/ 488 w 501" name="T42"/>
              <a:gd fmla="*/ 355 h 434" name="T43"/>
              <a:gd fmla="*/ 501 w 501" name="T44"/>
              <a:gd fmla="*/ 325 h 434" name="T45"/>
              <a:gd fmla="*/ 501 w 501" name="T46"/>
              <a:gd fmla="*/ 42 h 434" name="T47"/>
              <a:gd fmla="*/ 488 w 501" name="T48"/>
              <a:gd fmla="*/ 12 h 434" name="T49"/>
              <a:gd fmla="*/ 467 w 501" name="T50"/>
              <a:gd fmla="*/ 259 h 434" name="T51"/>
              <a:gd fmla="*/ 465 w 501" name="T52"/>
              <a:gd fmla="*/ 264 h 434" name="T53"/>
              <a:gd fmla="*/ 459 w 501" name="T54"/>
              <a:gd fmla="*/ 267 h 434" name="T55"/>
              <a:gd fmla="*/ 42 w 501" name="T56"/>
              <a:gd fmla="*/ 267 h 434" name="T57"/>
              <a:gd fmla="*/ 36 w 501" name="T58"/>
              <a:gd fmla="*/ 264 h 434" name="T59"/>
              <a:gd fmla="*/ 33 w 501" name="T60"/>
              <a:gd fmla="*/ 259 h 434" name="T61"/>
              <a:gd fmla="*/ 33 w 501" name="T62"/>
              <a:gd fmla="*/ 42 h 434" name="T63"/>
              <a:gd fmla="*/ 36 w 501" name="T64"/>
              <a:gd fmla="*/ 36 h 434" name="T65"/>
              <a:gd fmla="*/ 42 w 501" name="T66"/>
              <a:gd fmla="*/ 33 h 434" name="T67"/>
              <a:gd fmla="*/ 459 w 501" name="T68"/>
              <a:gd fmla="*/ 33 h 434" name="T69"/>
              <a:gd fmla="*/ 465 w 501" name="T70"/>
              <a:gd fmla="*/ 36 h 434" name="T71"/>
              <a:gd fmla="*/ 467 w 501" name="T72"/>
              <a:gd fmla="*/ 42 h 434" name="T73"/>
              <a:gd fmla="*/ 467 w 501" name="T74"/>
              <a:gd fmla="*/ 259 h 434" name="T75"/>
              <a:gd fmla="*/ 467 w 501" name="T76"/>
              <a:gd fmla="*/ 259 h 434" name="T77"/>
              <a:gd fmla="*/ 467 w 501" name="T78"/>
              <a:gd fmla="*/ 259 h 43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433" w="501">
                <a:moveTo>
                  <a:pt x="488" y="12"/>
                </a:moveTo>
                <a:cubicBezTo>
                  <a:pt x="480" y="4"/>
                  <a:pt x="470" y="0"/>
                  <a:pt x="459" y="0"/>
                </a:cubicBezTo>
                <a:cubicBezTo>
                  <a:pt x="42" y="0"/>
                  <a:pt x="42" y="0"/>
                  <a:pt x="42" y="0"/>
                </a:cubicBezTo>
                <a:cubicBezTo>
                  <a:pt x="30" y="0"/>
                  <a:pt x="20" y="4"/>
                  <a:pt x="12" y="12"/>
                </a:cubicBezTo>
                <a:cubicBezTo>
                  <a:pt x="4" y="20"/>
                  <a:pt x="0" y="30"/>
                  <a:pt x="0" y="42"/>
                </a:cubicBezTo>
                <a:cubicBezTo>
                  <a:pt x="0" y="325"/>
                  <a:pt x="0" y="325"/>
                  <a:pt x="0" y="325"/>
                </a:cubicBezTo>
                <a:cubicBezTo>
                  <a:pt x="0" y="337"/>
                  <a:pt x="4" y="347"/>
                  <a:pt x="12" y="355"/>
                </a:cubicBezTo>
                <a:cubicBezTo>
                  <a:pt x="20" y="363"/>
                  <a:pt x="30" y="367"/>
                  <a:pt x="42" y="367"/>
                </a:cubicBezTo>
                <a:cubicBezTo>
                  <a:pt x="184" y="367"/>
                  <a:pt x="184" y="367"/>
                  <a:pt x="184" y="367"/>
                </a:cubicBezTo>
                <a:cubicBezTo>
                  <a:pt x="184" y="374"/>
                  <a:pt x="182" y="380"/>
                  <a:pt x="179" y="387"/>
                </a:cubicBezTo>
                <a:cubicBezTo>
                  <a:pt x="177" y="394"/>
                  <a:pt x="174" y="400"/>
                  <a:pt x="171" y="406"/>
                </a:cubicBezTo>
                <a:cubicBezTo>
                  <a:pt x="168" y="411"/>
                  <a:pt x="167" y="415"/>
                  <a:pt x="167" y="417"/>
                </a:cubicBezTo>
                <a:cubicBezTo>
                  <a:pt x="167" y="422"/>
                  <a:pt x="169" y="426"/>
                  <a:pt x="172" y="429"/>
                </a:cubicBezTo>
                <a:cubicBezTo>
                  <a:pt x="175" y="432"/>
                  <a:pt x="179" y="434"/>
                  <a:pt x="184" y="434"/>
                </a:cubicBezTo>
                <a:cubicBezTo>
                  <a:pt x="317" y="434"/>
                  <a:pt x="317" y="434"/>
                  <a:pt x="317" y="434"/>
                </a:cubicBezTo>
                <a:cubicBezTo>
                  <a:pt x="322" y="434"/>
                  <a:pt x="325" y="432"/>
                  <a:pt x="329" y="429"/>
                </a:cubicBezTo>
                <a:cubicBezTo>
                  <a:pt x="332" y="426"/>
                  <a:pt x="334" y="422"/>
                  <a:pt x="334" y="417"/>
                </a:cubicBezTo>
                <a:cubicBezTo>
                  <a:pt x="334" y="415"/>
                  <a:pt x="332" y="411"/>
                  <a:pt x="330" y="406"/>
                </a:cubicBezTo>
                <a:cubicBezTo>
                  <a:pt x="327" y="400"/>
                  <a:pt x="324" y="394"/>
                  <a:pt x="321" y="387"/>
                </a:cubicBezTo>
                <a:cubicBezTo>
                  <a:pt x="318" y="380"/>
                  <a:pt x="317" y="374"/>
                  <a:pt x="317" y="367"/>
                </a:cubicBezTo>
                <a:cubicBezTo>
                  <a:pt x="459" y="367"/>
                  <a:pt x="459" y="367"/>
                  <a:pt x="459" y="367"/>
                </a:cubicBezTo>
                <a:cubicBezTo>
                  <a:pt x="470" y="367"/>
                  <a:pt x="480" y="363"/>
                  <a:pt x="488" y="355"/>
                </a:cubicBezTo>
                <a:cubicBezTo>
                  <a:pt x="496" y="347"/>
                  <a:pt x="501" y="337"/>
                  <a:pt x="501" y="325"/>
                </a:cubicBezTo>
                <a:cubicBezTo>
                  <a:pt x="501" y="42"/>
                  <a:pt x="501" y="42"/>
                  <a:pt x="501" y="42"/>
                </a:cubicBezTo>
                <a:cubicBezTo>
                  <a:pt x="501" y="30"/>
                  <a:pt x="496" y="20"/>
                  <a:pt x="488" y="12"/>
                </a:cubicBezTo>
                <a:close/>
                <a:moveTo>
                  <a:pt x="467" y="259"/>
                </a:moveTo>
                <a:cubicBezTo>
                  <a:pt x="467" y="261"/>
                  <a:pt x="466" y="263"/>
                  <a:pt x="465" y="264"/>
                </a:cubicBezTo>
                <a:cubicBezTo>
                  <a:pt x="463" y="266"/>
                  <a:pt x="461" y="267"/>
                  <a:pt x="459" y="267"/>
                </a:cubicBezTo>
                <a:cubicBezTo>
                  <a:pt x="42" y="267"/>
                  <a:pt x="42" y="267"/>
                  <a:pt x="42" y="267"/>
                </a:cubicBezTo>
                <a:cubicBezTo>
                  <a:pt x="39" y="267"/>
                  <a:pt x="38" y="266"/>
                  <a:pt x="36" y="264"/>
                </a:cubicBezTo>
                <a:cubicBezTo>
                  <a:pt x="34" y="263"/>
                  <a:pt x="33" y="261"/>
                  <a:pt x="33" y="259"/>
                </a:cubicBezTo>
                <a:cubicBezTo>
                  <a:pt x="33" y="42"/>
                  <a:pt x="33" y="42"/>
                  <a:pt x="33" y="42"/>
                </a:cubicBezTo>
                <a:cubicBezTo>
                  <a:pt x="33" y="39"/>
                  <a:pt x="34" y="37"/>
                  <a:pt x="36" y="36"/>
                </a:cubicBezTo>
                <a:cubicBezTo>
                  <a:pt x="38" y="34"/>
                  <a:pt x="39" y="33"/>
                  <a:pt x="42" y="33"/>
                </a:cubicBezTo>
                <a:cubicBezTo>
                  <a:pt x="459" y="33"/>
                  <a:pt x="459" y="33"/>
                  <a:pt x="459" y="33"/>
                </a:cubicBezTo>
                <a:cubicBezTo>
                  <a:pt x="461" y="33"/>
                  <a:pt x="463" y="34"/>
                  <a:pt x="465" y="36"/>
                </a:cubicBezTo>
                <a:cubicBezTo>
                  <a:pt x="466" y="37"/>
                  <a:pt x="467" y="39"/>
                  <a:pt x="467" y="42"/>
                </a:cubicBezTo>
                <a:lnTo>
                  <a:pt x="467" y="259"/>
                </a:lnTo>
                <a:close/>
                <a:moveTo>
                  <a:pt x="467" y="259"/>
                </a:moveTo>
                <a:cubicBezTo>
                  <a:pt x="467" y="259"/>
                  <a:pt x="467" y="259"/>
                  <a:pt x="467" y="259"/>
                </a:cubicBezTo>
              </a:path>
            </a:pathLst>
          </a:custGeom>
          <a:solidFill>
            <a:srgbClr val="00C3D9"/>
          </a:solidFill>
          <a:ln>
            <a:solidFill>
              <a:srgbClr val="00C3D9"/>
            </a:solidFill>
          </a:ln>
        </p:spPr>
        <p:txBody>
          <a:bodyPr anchor="t" anchorCtr="0" bIns="45720" compatLnSpc="1" lIns="91440" numCol="1" rIns="91440" tIns="45720" vert="horz" wrap="square">
            <a:prstTxWarp prst="textNoShape">
              <a:avLst/>
            </a:prstTxWarp>
          </a:bodyPr>
          <a:lstStyle/>
          <a:p>
            <a:endParaRPr lang="en-GB"/>
          </a:p>
        </p:txBody>
      </p:sp>
      <p:sp>
        <p:nvSpPr>
          <p:cNvPr id="35" name="Freeform 9"/>
          <p:cNvSpPr>
            <a:spLocks noEditPoints="1"/>
          </p:cNvSpPr>
          <p:nvPr/>
        </p:nvSpPr>
        <p:spPr bwMode="auto">
          <a:xfrm>
            <a:off x="5821317" y="2613821"/>
            <a:ext cx="969420" cy="1250050"/>
          </a:xfrm>
          <a:custGeom>
            <a:gdLst>
              <a:gd fmla="*/ 644 w 725" name="T0"/>
              <a:gd fmla="*/ 0 h 906" name="T1"/>
              <a:gd fmla="*/ 81 w 725" name="T2"/>
              <a:gd fmla="*/ 0 h 906" name="T3"/>
              <a:gd fmla="*/ 0 w 725" name="T4"/>
              <a:gd fmla="*/ 81 h 906" name="T5"/>
              <a:gd fmla="*/ 0 w 725" name="T6"/>
              <a:gd fmla="*/ 826 h 906" name="T7"/>
              <a:gd fmla="*/ 81 w 725" name="T8"/>
              <a:gd fmla="*/ 906 h 906" name="T9"/>
              <a:gd fmla="*/ 644 w 725" name="T10"/>
              <a:gd fmla="*/ 906 h 906" name="T11"/>
              <a:gd fmla="*/ 725 w 725" name="T12"/>
              <a:gd fmla="*/ 826 h 906" name="T13"/>
              <a:gd fmla="*/ 725 w 725" name="T14"/>
              <a:gd fmla="*/ 81 h 906" name="T15"/>
              <a:gd fmla="*/ 644 w 725" name="T16"/>
              <a:gd fmla="*/ 0 h 906" name="T17"/>
              <a:gd fmla="*/ 362 w 725" name="T18"/>
              <a:gd fmla="*/ 862 h 906" name="T19"/>
              <a:gd fmla="*/ 328 w 725" name="T20"/>
              <a:gd fmla="*/ 827 h 906" name="T21"/>
              <a:gd fmla="*/ 362 w 725" name="T22"/>
              <a:gd fmla="*/ 793 h 906" name="T23"/>
              <a:gd fmla="*/ 397 w 725" name="T24"/>
              <a:gd fmla="*/ 827 h 906" name="T25"/>
              <a:gd fmla="*/ 362 w 725" name="T26"/>
              <a:gd fmla="*/ 862 h 906" name="T27"/>
              <a:gd fmla="*/ 654 w 725" name="T28"/>
              <a:gd fmla="*/ 740 h 906" name="T29"/>
              <a:gd fmla="*/ 637 w 725" name="T30"/>
              <a:gd fmla="*/ 758 h 906" name="T31"/>
              <a:gd fmla="*/ 88 w 725" name="T32"/>
              <a:gd fmla="*/ 758 h 906" name="T33"/>
              <a:gd fmla="*/ 70 w 725" name="T34"/>
              <a:gd fmla="*/ 740 h 906" name="T35"/>
              <a:gd fmla="*/ 70 w 725" name="T36"/>
              <a:gd fmla="*/ 86 h 906" name="T37"/>
              <a:gd fmla="*/ 88 w 725" name="T38"/>
              <a:gd fmla="*/ 69 h 906" name="T39"/>
              <a:gd fmla="*/ 637 w 725" name="T40"/>
              <a:gd fmla="*/ 69 h 906" name="T41"/>
              <a:gd fmla="*/ 654 w 725" name="T42"/>
              <a:gd fmla="*/ 86 h 906" name="T43"/>
              <a:gd fmla="*/ 654 w 725" name="T44"/>
              <a:gd fmla="*/ 740 h 906" name="T45"/>
              <a:gd fmla="*/ 654 w 725" name="T46"/>
              <a:gd fmla="*/ 740 h 906" name="T47"/>
              <a:gd fmla="*/ 654 w 725" name="T48"/>
              <a:gd fmla="*/ 740 h 90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905" w="725">
                <a:moveTo>
                  <a:pt x="644" y="0"/>
                </a:moveTo>
                <a:cubicBezTo>
                  <a:pt x="81" y="0"/>
                  <a:pt x="81" y="0"/>
                  <a:pt x="81" y="0"/>
                </a:cubicBezTo>
                <a:cubicBezTo>
                  <a:pt x="36" y="0"/>
                  <a:pt x="0" y="36"/>
                  <a:pt x="0" y="81"/>
                </a:cubicBezTo>
                <a:cubicBezTo>
                  <a:pt x="0" y="826"/>
                  <a:pt x="0" y="826"/>
                  <a:pt x="0" y="826"/>
                </a:cubicBezTo>
                <a:cubicBezTo>
                  <a:pt x="0" y="870"/>
                  <a:pt x="36" y="906"/>
                  <a:pt x="81" y="906"/>
                </a:cubicBezTo>
                <a:cubicBezTo>
                  <a:pt x="644" y="906"/>
                  <a:pt x="644" y="906"/>
                  <a:pt x="644" y="906"/>
                </a:cubicBezTo>
                <a:cubicBezTo>
                  <a:pt x="689" y="906"/>
                  <a:pt x="725" y="870"/>
                  <a:pt x="725" y="826"/>
                </a:cubicBezTo>
                <a:cubicBezTo>
                  <a:pt x="725" y="81"/>
                  <a:pt x="725" y="81"/>
                  <a:pt x="725" y="81"/>
                </a:cubicBezTo>
                <a:cubicBezTo>
                  <a:pt x="725" y="36"/>
                  <a:pt x="689" y="0"/>
                  <a:pt x="644" y="0"/>
                </a:cubicBezTo>
                <a:close/>
                <a:moveTo>
                  <a:pt x="362" y="862"/>
                </a:moveTo>
                <a:cubicBezTo>
                  <a:pt x="343" y="862"/>
                  <a:pt x="328" y="846"/>
                  <a:pt x="328" y="827"/>
                </a:cubicBezTo>
                <a:cubicBezTo>
                  <a:pt x="328" y="808"/>
                  <a:pt x="343" y="793"/>
                  <a:pt x="362" y="793"/>
                </a:cubicBezTo>
                <a:cubicBezTo>
                  <a:pt x="382" y="793"/>
                  <a:pt x="397" y="808"/>
                  <a:pt x="397" y="827"/>
                </a:cubicBezTo>
                <a:cubicBezTo>
                  <a:pt x="397" y="846"/>
                  <a:pt x="382" y="862"/>
                  <a:pt x="362" y="862"/>
                </a:cubicBezTo>
                <a:close/>
                <a:moveTo>
                  <a:pt x="654" y="740"/>
                </a:moveTo>
                <a:cubicBezTo>
                  <a:pt x="654" y="750"/>
                  <a:pt x="647" y="758"/>
                  <a:pt x="637" y="758"/>
                </a:cubicBezTo>
                <a:cubicBezTo>
                  <a:pt x="88" y="758"/>
                  <a:pt x="88" y="758"/>
                  <a:pt x="88" y="758"/>
                </a:cubicBezTo>
                <a:cubicBezTo>
                  <a:pt x="78" y="758"/>
                  <a:pt x="70" y="750"/>
                  <a:pt x="70" y="740"/>
                </a:cubicBezTo>
                <a:cubicBezTo>
                  <a:pt x="70" y="86"/>
                  <a:pt x="70" y="86"/>
                  <a:pt x="70" y="86"/>
                </a:cubicBezTo>
                <a:cubicBezTo>
                  <a:pt x="70" y="77"/>
                  <a:pt x="78" y="69"/>
                  <a:pt x="88" y="69"/>
                </a:cubicBezTo>
                <a:cubicBezTo>
                  <a:pt x="637" y="69"/>
                  <a:pt x="637" y="69"/>
                  <a:pt x="637" y="69"/>
                </a:cubicBezTo>
                <a:cubicBezTo>
                  <a:pt x="647" y="69"/>
                  <a:pt x="654" y="77"/>
                  <a:pt x="654" y="86"/>
                </a:cubicBezTo>
                <a:lnTo>
                  <a:pt x="654" y="740"/>
                </a:lnTo>
                <a:close/>
                <a:moveTo>
                  <a:pt x="654" y="740"/>
                </a:moveTo>
                <a:cubicBezTo>
                  <a:pt x="654" y="740"/>
                  <a:pt x="654" y="740"/>
                  <a:pt x="654" y="740"/>
                </a:cubicBezTo>
              </a:path>
            </a:pathLst>
          </a:custGeom>
          <a:solidFill>
            <a:srgbClr val="F3C301"/>
          </a:solidFill>
          <a:ln>
            <a:noFill/>
          </a:ln>
        </p:spPr>
        <p:txBody>
          <a:bodyPr anchor="t" anchorCtr="0" bIns="45720" compatLnSpc="1" lIns="91440" numCol="1" rIns="91440" tIns="45720" vert="horz" wrap="square">
            <a:prstTxWarp prst="textNoShape">
              <a:avLst/>
            </a:prstTxWarp>
          </a:bodyPr>
          <a:lstStyle/>
          <a:p>
            <a:endParaRPr lang="en-GB"/>
          </a:p>
        </p:txBody>
      </p:sp>
      <p:sp>
        <p:nvSpPr>
          <p:cNvPr id="36" name="Freeform 13"/>
          <p:cNvSpPr>
            <a:spLocks noEditPoints="1"/>
          </p:cNvSpPr>
          <p:nvPr/>
        </p:nvSpPr>
        <p:spPr bwMode="auto">
          <a:xfrm>
            <a:off x="9120450" y="2656727"/>
            <a:ext cx="697706" cy="1164236"/>
          </a:xfrm>
          <a:custGeom>
            <a:gdLst>
              <a:gd fmla="*/ 615 w 704" name="T0"/>
              <a:gd fmla="*/ 0 h 1176" name="T1"/>
              <a:gd fmla="*/ 89 w 704" name="T2"/>
              <a:gd fmla="*/ 0 h 1176" name="T3"/>
              <a:gd fmla="*/ 0 w 704" name="T4"/>
              <a:gd fmla="*/ 89 h 1176" name="T5"/>
              <a:gd fmla="*/ 0 w 704" name="T6"/>
              <a:gd fmla="*/ 1087 h 1176" name="T7"/>
              <a:gd fmla="*/ 89 w 704" name="T8"/>
              <a:gd fmla="*/ 1176 h 1176" name="T9"/>
              <a:gd fmla="*/ 615 w 704" name="T10"/>
              <a:gd fmla="*/ 1176 h 1176" name="T11"/>
              <a:gd fmla="*/ 704 w 704" name="T12"/>
              <a:gd fmla="*/ 1087 h 1176" name="T13"/>
              <a:gd fmla="*/ 704 w 704" name="T14"/>
              <a:gd fmla="*/ 89 h 1176" name="T15"/>
              <a:gd fmla="*/ 615 w 704" name="T16"/>
              <a:gd fmla="*/ 0 h 1176" name="T17"/>
              <a:gd fmla="*/ 387 w 704" name="T18"/>
              <a:gd fmla="*/ 1084 h 1176" name="T19"/>
              <a:gd fmla="*/ 375 w 704" name="T20"/>
              <a:gd fmla="*/ 1097 h 1176" name="T21"/>
              <a:gd fmla="*/ 329 w 704" name="T22"/>
              <a:gd fmla="*/ 1097 h 1176" name="T23"/>
              <a:gd fmla="*/ 317 w 704" name="T24"/>
              <a:gd fmla="*/ 1084 h 1176" name="T25"/>
              <a:gd fmla="*/ 317 w 704" name="T26"/>
              <a:gd fmla="*/ 1044 h 1176" name="T27"/>
              <a:gd fmla="*/ 322 w 704" name="T28"/>
              <a:gd fmla="*/ 1033 h 1176" name="T29"/>
              <a:gd fmla="*/ 345 w 704" name="T30"/>
              <a:gd fmla="*/ 1017 h 1176" name="T31"/>
              <a:gd fmla="*/ 359 w 704" name="T32"/>
              <a:gd fmla="*/ 1017 h 1176" name="T33"/>
              <a:gd fmla="*/ 382 w 704" name="T34"/>
              <a:gd fmla="*/ 1033 h 1176" name="T35"/>
              <a:gd fmla="*/ 387 w 704" name="T36"/>
              <a:gd fmla="*/ 1044 h 1176" name="T37"/>
              <a:gd fmla="*/ 387 w 704" name="T38"/>
              <a:gd fmla="*/ 1084 h 1176" name="T39"/>
              <a:gd fmla="*/ 598 w 704" name="T40"/>
              <a:gd fmla="*/ 962 h 1176" name="T41"/>
              <a:gd fmla="*/ 106 w 704" name="T42"/>
              <a:gd fmla="*/ 962 h 1176" name="T43"/>
              <a:gd fmla="*/ 106 w 704" name="T44"/>
              <a:gd fmla="*/ 135 h 1176" name="T45"/>
              <a:gd fmla="*/ 598 w 704" name="T46"/>
              <a:gd fmla="*/ 135 h 1176" name="T47"/>
              <a:gd fmla="*/ 598 w 704" name="T48"/>
              <a:gd fmla="*/ 962 h 1176" name="T49"/>
              <a:gd fmla="*/ 598 w 704" name="T50"/>
              <a:gd fmla="*/ 962 h 1176" name="T51"/>
              <a:gd fmla="*/ 598 w 704" name="T52"/>
              <a:gd fmla="*/ 962 h 1176"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176" w="704">
                <a:moveTo>
                  <a:pt x="615" y="0"/>
                </a:moveTo>
                <a:cubicBezTo>
                  <a:pt x="89" y="0"/>
                  <a:pt x="89" y="0"/>
                  <a:pt x="89" y="0"/>
                </a:cubicBezTo>
                <a:cubicBezTo>
                  <a:pt x="40" y="0"/>
                  <a:pt x="0" y="40"/>
                  <a:pt x="0" y="89"/>
                </a:cubicBezTo>
                <a:cubicBezTo>
                  <a:pt x="0" y="1087"/>
                  <a:pt x="0" y="1087"/>
                  <a:pt x="0" y="1087"/>
                </a:cubicBezTo>
                <a:cubicBezTo>
                  <a:pt x="0" y="1136"/>
                  <a:pt x="40" y="1176"/>
                  <a:pt x="89" y="1176"/>
                </a:cubicBezTo>
                <a:cubicBezTo>
                  <a:pt x="615" y="1176"/>
                  <a:pt x="615" y="1176"/>
                  <a:pt x="615" y="1176"/>
                </a:cubicBezTo>
                <a:cubicBezTo>
                  <a:pt x="664" y="1176"/>
                  <a:pt x="704" y="1136"/>
                  <a:pt x="704" y="1087"/>
                </a:cubicBezTo>
                <a:cubicBezTo>
                  <a:pt x="704" y="89"/>
                  <a:pt x="704" y="89"/>
                  <a:pt x="704" y="89"/>
                </a:cubicBezTo>
                <a:cubicBezTo>
                  <a:pt x="704" y="40"/>
                  <a:pt x="664" y="0"/>
                  <a:pt x="615" y="0"/>
                </a:cubicBezTo>
                <a:close/>
                <a:moveTo>
                  <a:pt x="387" y="1084"/>
                </a:moveTo>
                <a:cubicBezTo>
                  <a:pt x="387" y="1091"/>
                  <a:pt x="382" y="1097"/>
                  <a:pt x="375" y="1097"/>
                </a:cubicBezTo>
                <a:cubicBezTo>
                  <a:pt x="329" y="1097"/>
                  <a:pt x="329" y="1097"/>
                  <a:pt x="329" y="1097"/>
                </a:cubicBezTo>
                <a:cubicBezTo>
                  <a:pt x="322" y="1097"/>
                  <a:pt x="317" y="1091"/>
                  <a:pt x="317" y="1084"/>
                </a:cubicBezTo>
                <a:cubicBezTo>
                  <a:pt x="317" y="1044"/>
                  <a:pt x="317" y="1044"/>
                  <a:pt x="317" y="1044"/>
                </a:cubicBezTo>
                <a:cubicBezTo>
                  <a:pt x="317" y="1040"/>
                  <a:pt x="319" y="1036"/>
                  <a:pt x="322" y="1033"/>
                </a:cubicBezTo>
                <a:cubicBezTo>
                  <a:pt x="345" y="1017"/>
                  <a:pt x="345" y="1017"/>
                  <a:pt x="345" y="1017"/>
                </a:cubicBezTo>
                <a:cubicBezTo>
                  <a:pt x="349" y="1014"/>
                  <a:pt x="355" y="1014"/>
                  <a:pt x="359" y="1017"/>
                </a:cubicBezTo>
                <a:cubicBezTo>
                  <a:pt x="382" y="1033"/>
                  <a:pt x="382" y="1033"/>
                  <a:pt x="382" y="1033"/>
                </a:cubicBezTo>
                <a:cubicBezTo>
                  <a:pt x="385" y="1036"/>
                  <a:pt x="387" y="1040"/>
                  <a:pt x="387" y="1044"/>
                </a:cubicBezTo>
                <a:cubicBezTo>
                  <a:pt x="387" y="1084"/>
                  <a:pt x="387" y="1084"/>
                  <a:pt x="387" y="1084"/>
                </a:cubicBezTo>
                <a:close/>
                <a:moveTo>
                  <a:pt x="598" y="962"/>
                </a:moveTo>
                <a:cubicBezTo>
                  <a:pt x="106" y="962"/>
                  <a:pt x="106" y="962"/>
                  <a:pt x="106" y="962"/>
                </a:cubicBezTo>
                <a:cubicBezTo>
                  <a:pt x="106" y="135"/>
                  <a:pt x="106" y="135"/>
                  <a:pt x="106" y="135"/>
                </a:cubicBezTo>
                <a:cubicBezTo>
                  <a:pt x="598" y="135"/>
                  <a:pt x="598" y="135"/>
                  <a:pt x="598" y="135"/>
                </a:cubicBezTo>
                <a:lnTo>
                  <a:pt x="598" y="962"/>
                </a:lnTo>
                <a:close/>
                <a:moveTo>
                  <a:pt x="598" y="962"/>
                </a:moveTo>
                <a:cubicBezTo>
                  <a:pt x="598" y="962"/>
                  <a:pt x="598" y="962"/>
                  <a:pt x="598" y="962"/>
                </a:cubicBezTo>
              </a:path>
            </a:pathLst>
          </a:custGeom>
          <a:solidFill>
            <a:srgbClr val="E94E60"/>
          </a:solidFill>
          <a:ln>
            <a:noFill/>
          </a:ln>
        </p:spPr>
        <p:txBody>
          <a:bodyPr anchor="t" anchorCtr="0" bIns="45720" compatLnSpc="1" lIns="91440" numCol="1" rIns="91440" tIns="45720" vert="horz" wrap="square">
            <a:prstTxWarp prst="textNoShape">
              <a:avLst/>
            </a:prstTxWarp>
          </a:bodyPr>
          <a:lstStyle/>
          <a:p>
            <a:endParaRPr lang="en-GB"/>
          </a:p>
        </p:txBody>
      </p:sp>
      <p:sp>
        <p:nvSpPr>
          <p:cNvPr id="37" name="TextBox 36"/>
          <p:cNvSpPr txBox="1"/>
          <p:nvPr/>
        </p:nvSpPr>
        <p:spPr>
          <a:xfrm>
            <a:off x="2320257" y="2125595"/>
            <a:ext cx="1052396" cy="365760"/>
          </a:xfrm>
          <a:prstGeom prst="rect">
            <a:avLst/>
          </a:prstGeom>
          <a:noFill/>
        </p:spPr>
        <p:txBody>
          <a:bodyPr rtlCol="0" wrap="none">
            <a:spAutoFit/>
          </a:bodyPr>
          <a:lstStyle/>
          <a:p>
            <a:pPr algn="ctr"/>
            <a:r>
              <a:rPr b="1" lang="en-US" smtClean="0">
                <a:solidFill>
                  <a:schemeClr val="bg2"/>
                </a:solidFill>
              </a:rPr>
              <a:t>DESKTOP</a:t>
            </a:r>
          </a:p>
        </p:txBody>
      </p:sp>
      <p:sp>
        <p:nvSpPr>
          <p:cNvPr id="38" name="TextBox 37"/>
          <p:cNvSpPr txBox="1"/>
          <p:nvPr/>
        </p:nvSpPr>
        <p:spPr>
          <a:xfrm>
            <a:off x="5873528" y="2125595"/>
            <a:ext cx="864996" cy="365760"/>
          </a:xfrm>
          <a:prstGeom prst="rect">
            <a:avLst/>
          </a:prstGeom>
          <a:noFill/>
        </p:spPr>
        <p:txBody>
          <a:bodyPr rtlCol="0" wrap="none">
            <a:spAutoFit/>
          </a:bodyPr>
          <a:lstStyle/>
          <a:p>
            <a:pPr algn="ctr"/>
            <a:r>
              <a:rPr b="1" lang="en-US" smtClean="0">
                <a:solidFill>
                  <a:schemeClr val="bg2"/>
                </a:solidFill>
              </a:rPr>
              <a:t>TABLET</a:t>
            </a:r>
          </a:p>
        </p:txBody>
      </p:sp>
      <p:sp>
        <p:nvSpPr>
          <p:cNvPr id="39" name="TextBox 38"/>
          <p:cNvSpPr txBox="1"/>
          <p:nvPr/>
        </p:nvSpPr>
        <p:spPr>
          <a:xfrm>
            <a:off x="9002419" y="2125595"/>
            <a:ext cx="933767" cy="365760"/>
          </a:xfrm>
          <a:prstGeom prst="rect">
            <a:avLst/>
          </a:prstGeom>
          <a:noFill/>
        </p:spPr>
        <p:txBody>
          <a:bodyPr rtlCol="0" wrap="none">
            <a:spAutoFit/>
          </a:bodyPr>
          <a:lstStyle/>
          <a:p>
            <a:pPr algn="ctr"/>
            <a:r>
              <a:rPr b="1" lang="en-US" smtClean="0">
                <a:solidFill>
                  <a:schemeClr val="bg2"/>
                </a:solidFill>
              </a:rPr>
              <a:t>MOBILE</a:t>
            </a:r>
          </a:p>
        </p:txBody>
      </p:sp>
      <p:sp>
        <p:nvSpPr>
          <p:cNvPr id="40" name="Rectangle 9"/>
          <p:cNvSpPr/>
          <p:nvPr/>
        </p:nvSpPr>
        <p:spPr>
          <a:xfrm>
            <a:off x="1645109" y="4095070"/>
            <a:ext cx="2402690" cy="337625"/>
          </a:xfrm>
          <a:prstGeom prst="rect">
            <a:avLst/>
          </a:prstGeom>
          <a:solidFill>
            <a:srgbClr val="00C3D9"/>
          </a:solidFill>
          <a:ln>
            <a:solidFill>
              <a:srgbClr val="00C3D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1200"/>
              <a:t>此处加入你的标题</a:t>
            </a:r>
          </a:p>
        </p:txBody>
      </p:sp>
      <p:sp>
        <p:nvSpPr>
          <p:cNvPr id="41" name="Rectangle 10"/>
          <p:cNvSpPr/>
          <p:nvPr/>
        </p:nvSpPr>
        <p:spPr>
          <a:xfrm>
            <a:off x="5104681" y="4095070"/>
            <a:ext cx="2402690" cy="337625"/>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t>此处加入你的标题</a:t>
            </a:r>
          </a:p>
        </p:txBody>
      </p:sp>
      <p:sp>
        <p:nvSpPr>
          <p:cNvPr id="42" name="Rectangle 11"/>
          <p:cNvSpPr/>
          <p:nvPr/>
        </p:nvSpPr>
        <p:spPr>
          <a:xfrm>
            <a:off x="8267957" y="4095070"/>
            <a:ext cx="2402690" cy="337625"/>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t>此处加入你的标题</a:t>
            </a:r>
          </a:p>
        </p:txBody>
      </p:sp>
      <p:sp>
        <p:nvSpPr>
          <p:cNvPr id="43" name="Rectangle 13"/>
          <p:cNvSpPr/>
          <p:nvPr/>
        </p:nvSpPr>
        <p:spPr>
          <a:xfrm>
            <a:off x="1619221" y="4659648"/>
            <a:ext cx="2454466" cy="1371600"/>
          </a:xfrm>
          <a:prstGeom prst="rect">
            <a:avLst/>
          </a:prstGeom>
        </p:spPr>
        <p:txBody>
          <a:bodyPr wrap="squar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文字描述文案加入文字描述文案加入文字文字描述文案</a:t>
            </a:r>
          </a:p>
        </p:txBody>
      </p:sp>
      <p:sp>
        <p:nvSpPr>
          <p:cNvPr id="44" name="Rectangle 14"/>
          <p:cNvSpPr/>
          <p:nvPr/>
        </p:nvSpPr>
        <p:spPr>
          <a:xfrm>
            <a:off x="5078793" y="4659648"/>
            <a:ext cx="2454466" cy="1371600"/>
          </a:xfrm>
          <a:prstGeom prst="rect">
            <a:avLst/>
          </a:prstGeom>
        </p:spPr>
        <p:txBody>
          <a:bodyPr wrap="squar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文字描述文案加入文字描述文案加入文字文字描述文案</a:t>
            </a:r>
          </a:p>
        </p:txBody>
      </p:sp>
      <p:sp>
        <p:nvSpPr>
          <p:cNvPr id="45" name="Rectangle 15"/>
          <p:cNvSpPr/>
          <p:nvPr/>
        </p:nvSpPr>
        <p:spPr>
          <a:xfrm>
            <a:off x="8242069" y="4659648"/>
            <a:ext cx="2454466" cy="1371600"/>
          </a:xfrm>
          <a:prstGeom prst="rect">
            <a:avLst/>
          </a:prstGeom>
        </p:spPr>
        <p:txBody>
          <a:bodyPr wrap="squar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文字描述文案加入文字文字描述文案加入    描述案加入文文字描述文案加入文字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文字描述文案加入文字文字描述文文字文案字</a:t>
            </a:r>
          </a:p>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文字描述文案加入文字描述文案加入文字文字描述文案</a:t>
            </a:r>
          </a:p>
        </p:txBody>
      </p:sp>
    </p:spTree>
    <p:extLst>
      <p:ext uri="{BB962C8B-B14F-4D97-AF65-F5344CB8AC3E}">
        <p14:creationId val="159323537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10" presetSubtype="0">
                                  <p:stCondLst>
                                    <p:cond delay="0"/>
                                  </p:stCondLst>
                                  <p:childTnLst>
                                    <p:set>
                                      <p:cBhvr>
                                        <p:cTn dur="1" fill="hold" id="13">
                                          <p:stCondLst>
                                            <p:cond delay="0"/>
                                          </p:stCondLst>
                                        </p:cTn>
                                        <p:tgtEl>
                                          <p:spTgt spid="37"/>
                                        </p:tgtEl>
                                        <p:attrNameLst>
                                          <p:attrName>style.visibility</p:attrName>
                                        </p:attrNameLst>
                                      </p:cBhvr>
                                      <p:to>
                                        <p:strVal val="visible"/>
                                      </p:to>
                                    </p:set>
                                    <p:animEffect filter="fade" transition="in">
                                      <p:cBhvr>
                                        <p:cTn dur="500" id="14"/>
                                        <p:tgtEl>
                                          <p:spTgt spid="37"/>
                                        </p:tgtEl>
                                      </p:cBhvr>
                                    </p:animEffect>
                                  </p:childTnLst>
                                </p:cTn>
                              </p:par>
                            </p:childTnLst>
                          </p:cTn>
                        </p:par>
                        <p:par>
                          <p:cTn fill="hold" id="15" nodeType="afterGroup">
                            <p:stCondLst>
                              <p:cond delay="1500"/>
                            </p:stCondLst>
                            <p:childTnLst>
                              <p:par>
                                <p:cTn fill="hold" grpId="0" id="16" nodeType="afterEffect" presetClass="entr" presetID="53" presetSubtype="0">
                                  <p:stCondLst>
                                    <p:cond delay="0"/>
                                  </p:stCondLst>
                                  <p:childTnLst>
                                    <p:set>
                                      <p:cBhvr>
                                        <p:cTn dur="1" fill="hold" id="17">
                                          <p:stCondLst>
                                            <p:cond delay="0"/>
                                          </p:stCondLst>
                                        </p:cTn>
                                        <p:tgtEl>
                                          <p:spTgt spid="34"/>
                                        </p:tgtEl>
                                        <p:attrNameLst>
                                          <p:attrName>style.visibility</p:attrName>
                                        </p:attrNameLst>
                                      </p:cBhvr>
                                      <p:to>
                                        <p:strVal val="visible"/>
                                      </p:to>
                                    </p:set>
                                    <p:anim calcmode="lin" valueType="num">
                                      <p:cBhvr>
                                        <p:cTn dur="500" fill="hold" id="18"/>
                                        <p:tgtEl>
                                          <p:spTgt spid="34"/>
                                        </p:tgtEl>
                                        <p:attrNameLst>
                                          <p:attrName>ppt_w</p:attrName>
                                        </p:attrNameLst>
                                      </p:cBhvr>
                                      <p:tavLst>
                                        <p:tav tm="0">
                                          <p:val>
                                            <p:fltVal val="0"/>
                                          </p:val>
                                        </p:tav>
                                        <p:tav tm="100000">
                                          <p:val>
                                            <p:strVal val="#ppt_w"/>
                                          </p:val>
                                        </p:tav>
                                      </p:tavLst>
                                    </p:anim>
                                    <p:anim calcmode="lin" valueType="num">
                                      <p:cBhvr>
                                        <p:cTn dur="500" fill="hold" id="19"/>
                                        <p:tgtEl>
                                          <p:spTgt spid="34"/>
                                        </p:tgtEl>
                                        <p:attrNameLst>
                                          <p:attrName>ppt_h</p:attrName>
                                        </p:attrNameLst>
                                      </p:cBhvr>
                                      <p:tavLst>
                                        <p:tav tm="0">
                                          <p:val>
                                            <p:fltVal val="0"/>
                                          </p:val>
                                        </p:tav>
                                        <p:tav tm="100000">
                                          <p:val>
                                            <p:strVal val="#ppt_h"/>
                                          </p:val>
                                        </p:tav>
                                      </p:tavLst>
                                    </p:anim>
                                    <p:animEffect filter="fade" transition="in">
                                      <p:cBhvr>
                                        <p:cTn dur="500" id="20"/>
                                        <p:tgtEl>
                                          <p:spTgt spid="34"/>
                                        </p:tgtEl>
                                      </p:cBhvr>
                                    </p:animEffect>
                                  </p:childTnLst>
                                </p:cTn>
                              </p:par>
                            </p:childTnLst>
                          </p:cTn>
                        </p:par>
                        <p:par>
                          <p:cTn fill="hold" id="21" nodeType="afterGroup">
                            <p:stCondLst>
                              <p:cond delay="2000"/>
                            </p:stCondLst>
                            <p:childTnLst>
                              <p:par>
                                <p:cTn fill="hold" grpId="0" id="22" nodeType="afterEffect" presetClass="entr" presetID="10" presetSubtype="0">
                                  <p:stCondLst>
                                    <p:cond delay="0"/>
                                  </p:stCondLst>
                                  <p:childTnLst>
                                    <p:set>
                                      <p:cBhvr>
                                        <p:cTn dur="1" fill="hold" id="23">
                                          <p:stCondLst>
                                            <p:cond delay="0"/>
                                          </p:stCondLst>
                                        </p:cTn>
                                        <p:tgtEl>
                                          <p:spTgt spid="40"/>
                                        </p:tgtEl>
                                        <p:attrNameLst>
                                          <p:attrName>style.visibility</p:attrName>
                                        </p:attrNameLst>
                                      </p:cBhvr>
                                      <p:to>
                                        <p:strVal val="visible"/>
                                      </p:to>
                                    </p:set>
                                    <p:animEffect filter="fade" transition="in">
                                      <p:cBhvr>
                                        <p:cTn dur="500" id="24"/>
                                        <p:tgtEl>
                                          <p:spTgt spid="40"/>
                                        </p:tgtEl>
                                      </p:cBhvr>
                                    </p:animEffect>
                                  </p:childTnLst>
                                </p:cTn>
                              </p:par>
                            </p:childTnLst>
                          </p:cTn>
                        </p:par>
                        <p:par>
                          <p:cTn fill="hold" id="25" nodeType="afterGroup">
                            <p:stCondLst>
                              <p:cond delay="2500"/>
                            </p:stCondLst>
                            <p:childTnLst>
                              <p:par>
                                <p:cTn fill="hold" grpId="0" id="26" nodeType="afterEffect" presetClass="entr" presetID="10" presetSubtype="0">
                                  <p:stCondLst>
                                    <p:cond delay="0"/>
                                  </p:stCondLst>
                                  <p:childTnLst>
                                    <p:set>
                                      <p:cBhvr>
                                        <p:cTn dur="1" fill="hold" id="27">
                                          <p:stCondLst>
                                            <p:cond delay="0"/>
                                          </p:stCondLst>
                                        </p:cTn>
                                        <p:tgtEl>
                                          <p:spTgt spid="43"/>
                                        </p:tgtEl>
                                        <p:attrNameLst>
                                          <p:attrName>style.visibility</p:attrName>
                                        </p:attrNameLst>
                                      </p:cBhvr>
                                      <p:to>
                                        <p:strVal val="visible"/>
                                      </p:to>
                                    </p:set>
                                    <p:animEffect filter="fade" transition="in">
                                      <p:cBhvr>
                                        <p:cTn dur="500" id="28"/>
                                        <p:tgtEl>
                                          <p:spTgt spid="43"/>
                                        </p:tgtEl>
                                      </p:cBhvr>
                                    </p:animEffect>
                                  </p:childTnLst>
                                </p:cTn>
                              </p:par>
                            </p:childTnLst>
                          </p:cTn>
                        </p:par>
                        <p:par>
                          <p:cTn fill="hold" id="29" nodeType="afterGroup">
                            <p:stCondLst>
                              <p:cond delay="3000"/>
                            </p:stCondLst>
                            <p:childTnLst>
                              <p:par>
                                <p:cTn fill="hold" grpId="0" id="30" nodeType="afterEffect" presetClass="entr" presetID="10" presetSubtype="0">
                                  <p:stCondLst>
                                    <p:cond delay="0"/>
                                  </p:stCondLst>
                                  <p:childTnLst>
                                    <p:set>
                                      <p:cBhvr>
                                        <p:cTn dur="1" fill="hold" id="31">
                                          <p:stCondLst>
                                            <p:cond delay="0"/>
                                          </p:stCondLst>
                                        </p:cTn>
                                        <p:tgtEl>
                                          <p:spTgt spid="38"/>
                                        </p:tgtEl>
                                        <p:attrNameLst>
                                          <p:attrName>style.visibility</p:attrName>
                                        </p:attrNameLst>
                                      </p:cBhvr>
                                      <p:to>
                                        <p:strVal val="visible"/>
                                      </p:to>
                                    </p:set>
                                    <p:animEffect filter="fade" transition="in">
                                      <p:cBhvr>
                                        <p:cTn dur="500" id="32"/>
                                        <p:tgtEl>
                                          <p:spTgt spid="38"/>
                                        </p:tgtEl>
                                      </p:cBhvr>
                                    </p:animEffect>
                                  </p:childTnLst>
                                </p:cTn>
                              </p:par>
                            </p:childTnLst>
                          </p:cTn>
                        </p:par>
                        <p:par>
                          <p:cTn fill="hold" id="33" nodeType="afterGroup">
                            <p:stCondLst>
                              <p:cond delay="3500"/>
                            </p:stCondLst>
                            <p:childTnLst>
                              <p:par>
                                <p:cTn fill="hold" grpId="0" id="34" nodeType="afterEffect" presetClass="entr" presetID="53" presetSubtype="0">
                                  <p:stCondLst>
                                    <p:cond delay="0"/>
                                  </p:stCondLst>
                                  <p:childTnLst>
                                    <p:set>
                                      <p:cBhvr>
                                        <p:cTn dur="1" fill="hold" id="35">
                                          <p:stCondLst>
                                            <p:cond delay="0"/>
                                          </p:stCondLst>
                                        </p:cTn>
                                        <p:tgtEl>
                                          <p:spTgt spid="35"/>
                                        </p:tgtEl>
                                        <p:attrNameLst>
                                          <p:attrName>style.visibility</p:attrName>
                                        </p:attrNameLst>
                                      </p:cBhvr>
                                      <p:to>
                                        <p:strVal val="visible"/>
                                      </p:to>
                                    </p:set>
                                    <p:anim calcmode="lin" valueType="num">
                                      <p:cBhvr>
                                        <p:cTn dur="500" fill="hold" id="36"/>
                                        <p:tgtEl>
                                          <p:spTgt spid="35"/>
                                        </p:tgtEl>
                                        <p:attrNameLst>
                                          <p:attrName>ppt_w</p:attrName>
                                        </p:attrNameLst>
                                      </p:cBhvr>
                                      <p:tavLst>
                                        <p:tav tm="0">
                                          <p:val>
                                            <p:fltVal val="0"/>
                                          </p:val>
                                        </p:tav>
                                        <p:tav tm="100000">
                                          <p:val>
                                            <p:strVal val="#ppt_w"/>
                                          </p:val>
                                        </p:tav>
                                      </p:tavLst>
                                    </p:anim>
                                    <p:anim calcmode="lin" valueType="num">
                                      <p:cBhvr>
                                        <p:cTn dur="500" fill="hold" id="37"/>
                                        <p:tgtEl>
                                          <p:spTgt spid="35"/>
                                        </p:tgtEl>
                                        <p:attrNameLst>
                                          <p:attrName>ppt_h</p:attrName>
                                        </p:attrNameLst>
                                      </p:cBhvr>
                                      <p:tavLst>
                                        <p:tav tm="0">
                                          <p:val>
                                            <p:fltVal val="0"/>
                                          </p:val>
                                        </p:tav>
                                        <p:tav tm="100000">
                                          <p:val>
                                            <p:strVal val="#ppt_h"/>
                                          </p:val>
                                        </p:tav>
                                      </p:tavLst>
                                    </p:anim>
                                    <p:animEffect filter="fade" transition="in">
                                      <p:cBhvr>
                                        <p:cTn dur="500" id="38"/>
                                        <p:tgtEl>
                                          <p:spTgt spid="35"/>
                                        </p:tgtEl>
                                      </p:cBhvr>
                                    </p:animEffect>
                                  </p:childTnLst>
                                </p:cTn>
                              </p:par>
                            </p:childTnLst>
                          </p:cTn>
                        </p:par>
                        <p:par>
                          <p:cTn fill="hold" id="39" nodeType="afterGroup">
                            <p:stCondLst>
                              <p:cond delay="4000"/>
                            </p:stCondLst>
                            <p:childTnLst>
                              <p:par>
                                <p:cTn fill="hold" grpId="0" id="40" nodeType="afterEffect" presetClass="entr" presetID="10" presetSubtype="0">
                                  <p:stCondLst>
                                    <p:cond delay="0"/>
                                  </p:stCondLst>
                                  <p:childTnLst>
                                    <p:set>
                                      <p:cBhvr>
                                        <p:cTn dur="1" fill="hold" id="41">
                                          <p:stCondLst>
                                            <p:cond delay="0"/>
                                          </p:stCondLst>
                                        </p:cTn>
                                        <p:tgtEl>
                                          <p:spTgt spid="41"/>
                                        </p:tgtEl>
                                        <p:attrNameLst>
                                          <p:attrName>style.visibility</p:attrName>
                                        </p:attrNameLst>
                                      </p:cBhvr>
                                      <p:to>
                                        <p:strVal val="visible"/>
                                      </p:to>
                                    </p:set>
                                    <p:animEffect filter="fade" transition="in">
                                      <p:cBhvr>
                                        <p:cTn dur="500" id="42"/>
                                        <p:tgtEl>
                                          <p:spTgt spid="41"/>
                                        </p:tgtEl>
                                      </p:cBhvr>
                                    </p:animEffect>
                                  </p:childTnLst>
                                </p:cTn>
                              </p:par>
                            </p:childTnLst>
                          </p:cTn>
                        </p:par>
                        <p:par>
                          <p:cTn fill="hold" id="43" nodeType="afterGroup">
                            <p:stCondLst>
                              <p:cond delay="4500"/>
                            </p:stCondLst>
                            <p:childTnLst>
                              <p:par>
                                <p:cTn fill="hold" grpId="0" id="44" nodeType="afterEffect" presetClass="entr" presetID="10" presetSubtype="0">
                                  <p:stCondLst>
                                    <p:cond delay="0"/>
                                  </p:stCondLst>
                                  <p:childTnLst>
                                    <p:set>
                                      <p:cBhvr>
                                        <p:cTn dur="1" fill="hold" id="45">
                                          <p:stCondLst>
                                            <p:cond delay="0"/>
                                          </p:stCondLst>
                                        </p:cTn>
                                        <p:tgtEl>
                                          <p:spTgt spid="44"/>
                                        </p:tgtEl>
                                        <p:attrNameLst>
                                          <p:attrName>style.visibility</p:attrName>
                                        </p:attrNameLst>
                                      </p:cBhvr>
                                      <p:to>
                                        <p:strVal val="visible"/>
                                      </p:to>
                                    </p:set>
                                    <p:animEffect filter="fade" transition="in">
                                      <p:cBhvr>
                                        <p:cTn dur="500" id="46"/>
                                        <p:tgtEl>
                                          <p:spTgt spid="44"/>
                                        </p:tgtEl>
                                      </p:cBhvr>
                                    </p:animEffect>
                                  </p:childTnLst>
                                </p:cTn>
                              </p:par>
                            </p:childTnLst>
                          </p:cTn>
                        </p:par>
                        <p:par>
                          <p:cTn fill="hold" id="47" nodeType="afterGroup">
                            <p:stCondLst>
                              <p:cond delay="5000"/>
                            </p:stCondLst>
                            <p:childTnLst>
                              <p:par>
                                <p:cTn fill="hold" grpId="0" id="48" nodeType="afterEffect" presetClass="entr" presetID="10" presetSubtype="0">
                                  <p:stCondLst>
                                    <p:cond delay="0"/>
                                  </p:stCondLst>
                                  <p:childTnLst>
                                    <p:set>
                                      <p:cBhvr>
                                        <p:cTn dur="1" fill="hold" id="49">
                                          <p:stCondLst>
                                            <p:cond delay="0"/>
                                          </p:stCondLst>
                                        </p:cTn>
                                        <p:tgtEl>
                                          <p:spTgt spid="39"/>
                                        </p:tgtEl>
                                        <p:attrNameLst>
                                          <p:attrName>style.visibility</p:attrName>
                                        </p:attrNameLst>
                                      </p:cBhvr>
                                      <p:to>
                                        <p:strVal val="visible"/>
                                      </p:to>
                                    </p:set>
                                    <p:animEffect filter="fade" transition="in">
                                      <p:cBhvr>
                                        <p:cTn dur="500" id="50"/>
                                        <p:tgtEl>
                                          <p:spTgt spid="39"/>
                                        </p:tgtEl>
                                      </p:cBhvr>
                                    </p:animEffect>
                                  </p:childTnLst>
                                </p:cTn>
                              </p:par>
                            </p:childTnLst>
                          </p:cTn>
                        </p:par>
                        <p:par>
                          <p:cTn fill="hold" id="51" nodeType="afterGroup">
                            <p:stCondLst>
                              <p:cond delay="5500"/>
                            </p:stCondLst>
                            <p:childTnLst>
                              <p:par>
                                <p:cTn fill="hold" grpId="0" id="52" nodeType="afterEffect" presetClass="entr" presetID="53" presetSubtype="0">
                                  <p:stCondLst>
                                    <p:cond delay="0"/>
                                  </p:stCondLst>
                                  <p:childTnLst>
                                    <p:set>
                                      <p:cBhvr>
                                        <p:cTn dur="1" fill="hold" id="53">
                                          <p:stCondLst>
                                            <p:cond delay="0"/>
                                          </p:stCondLst>
                                        </p:cTn>
                                        <p:tgtEl>
                                          <p:spTgt spid="36"/>
                                        </p:tgtEl>
                                        <p:attrNameLst>
                                          <p:attrName>style.visibility</p:attrName>
                                        </p:attrNameLst>
                                      </p:cBhvr>
                                      <p:to>
                                        <p:strVal val="visible"/>
                                      </p:to>
                                    </p:set>
                                    <p:anim calcmode="lin" valueType="num">
                                      <p:cBhvr>
                                        <p:cTn dur="500" fill="hold" id="54"/>
                                        <p:tgtEl>
                                          <p:spTgt spid="36"/>
                                        </p:tgtEl>
                                        <p:attrNameLst>
                                          <p:attrName>ppt_w</p:attrName>
                                        </p:attrNameLst>
                                      </p:cBhvr>
                                      <p:tavLst>
                                        <p:tav tm="0">
                                          <p:val>
                                            <p:fltVal val="0"/>
                                          </p:val>
                                        </p:tav>
                                        <p:tav tm="100000">
                                          <p:val>
                                            <p:strVal val="#ppt_w"/>
                                          </p:val>
                                        </p:tav>
                                      </p:tavLst>
                                    </p:anim>
                                    <p:anim calcmode="lin" valueType="num">
                                      <p:cBhvr>
                                        <p:cTn dur="500" fill="hold" id="55"/>
                                        <p:tgtEl>
                                          <p:spTgt spid="36"/>
                                        </p:tgtEl>
                                        <p:attrNameLst>
                                          <p:attrName>ppt_h</p:attrName>
                                        </p:attrNameLst>
                                      </p:cBhvr>
                                      <p:tavLst>
                                        <p:tav tm="0">
                                          <p:val>
                                            <p:fltVal val="0"/>
                                          </p:val>
                                        </p:tav>
                                        <p:tav tm="100000">
                                          <p:val>
                                            <p:strVal val="#ppt_h"/>
                                          </p:val>
                                        </p:tav>
                                      </p:tavLst>
                                    </p:anim>
                                    <p:animEffect filter="fade" transition="in">
                                      <p:cBhvr>
                                        <p:cTn dur="500" id="56"/>
                                        <p:tgtEl>
                                          <p:spTgt spid="36"/>
                                        </p:tgtEl>
                                      </p:cBhvr>
                                    </p:animEffect>
                                  </p:childTnLst>
                                </p:cTn>
                              </p:par>
                            </p:childTnLst>
                          </p:cTn>
                        </p:par>
                        <p:par>
                          <p:cTn fill="hold" id="57" nodeType="afterGroup">
                            <p:stCondLst>
                              <p:cond delay="6000"/>
                            </p:stCondLst>
                            <p:childTnLst>
                              <p:par>
                                <p:cTn fill="hold" grpId="0" id="58" nodeType="afterEffect" presetClass="entr" presetID="10" presetSubtype="0">
                                  <p:stCondLst>
                                    <p:cond delay="0"/>
                                  </p:stCondLst>
                                  <p:childTnLst>
                                    <p:set>
                                      <p:cBhvr>
                                        <p:cTn dur="1" fill="hold" id="59">
                                          <p:stCondLst>
                                            <p:cond delay="0"/>
                                          </p:stCondLst>
                                        </p:cTn>
                                        <p:tgtEl>
                                          <p:spTgt spid="42"/>
                                        </p:tgtEl>
                                        <p:attrNameLst>
                                          <p:attrName>style.visibility</p:attrName>
                                        </p:attrNameLst>
                                      </p:cBhvr>
                                      <p:to>
                                        <p:strVal val="visible"/>
                                      </p:to>
                                    </p:set>
                                    <p:animEffect filter="fade" transition="in">
                                      <p:cBhvr>
                                        <p:cTn dur="500" id="60"/>
                                        <p:tgtEl>
                                          <p:spTgt spid="42"/>
                                        </p:tgtEl>
                                      </p:cBhvr>
                                    </p:animEffect>
                                  </p:childTnLst>
                                </p:cTn>
                              </p:par>
                            </p:childTnLst>
                          </p:cTn>
                        </p:par>
                        <p:par>
                          <p:cTn fill="hold" id="61" nodeType="afterGroup">
                            <p:stCondLst>
                              <p:cond delay="6500"/>
                            </p:stCondLst>
                            <p:childTnLst>
                              <p:par>
                                <p:cTn fill="hold" grpId="0" id="62" nodeType="afterEffect" presetClass="entr" presetID="10" presetSubtype="0">
                                  <p:stCondLst>
                                    <p:cond delay="0"/>
                                  </p:stCondLst>
                                  <p:childTnLst>
                                    <p:set>
                                      <p:cBhvr>
                                        <p:cTn dur="1" fill="hold" id="63">
                                          <p:stCondLst>
                                            <p:cond delay="0"/>
                                          </p:stCondLst>
                                        </p:cTn>
                                        <p:tgtEl>
                                          <p:spTgt spid="45"/>
                                        </p:tgtEl>
                                        <p:attrNameLst>
                                          <p:attrName>style.visibility</p:attrName>
                                        </p:attrNameLst>
                                      </p:cBhvr>
                                      <p:to>
                                        <p:strVal val="visible"/>
                                      </p:to>
                                    </p:set>
                                    <p:animEffect filter="fade" transition="in">
                                      <p:cBhvr>
                                        <p:cTn dur="500" id="64"/>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6"/>
      <p:bldP grpId="0" spid="37"/>
      <p:bldP grpId="0" spid="38"/>
      <p:bldP grpId="0" spid="39"/>
      <p:bldP grpId="0" spid="40"/>
      <p:bldP grpId="0" spid="41"/>
      <p:bldP grpId="0" spid="42"/>
      <p:bldP grpId="0" spid="43"/>
      <p:bldP grpId="0" spid="44"/>
      <p:bldP grpId="0" spid="45"/>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3</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lt"/>
                <a:cs typeface="+mn-cs"/>
              </a:endParaRPr>
            </a:p>
          </p:txBody>
        </p:sp>
      </p:grpSp>
      <p:sp>
        <p:nvSpPr>
          <p:cNvPr id="24" name="Freeform 6810"/>
          <p:cNvSpPr/>
          <p:nvPr/>
        </p:nvSpPr>
        <p:spPr bwMode="auto">
          <a:xfrm>
            <a:off x="3228982" y="3142736"/>
            <a:ext cx="1165036" cy="473609"/>
          </a:xfrm>
          <a:custGeom>
            <a:gdLst>
              <a:gd fmla="*/ 115 w 1166" name="T0"/>
              <a:gd fmla="*/ 445 h 474" name="T1"/>
              <a:gd fmla="*/ 115 w 1166" name="T2"/>
              <a:gd fmla="*/ 168 h 474" name="T3"/>
              <a:gd fmla="*/ 203 w 1166" name="T4"/>
              <a:gd fmla="*/ 168 h 474" name="T5"/>
              <a:gd fmla="*/ 100 w 1166" name="T6"/>
              <a:gd fmla="*/ 0 h 474" name="T7"/>
              <a:gd fmla="*/ 0 w 1166" name="T8"/>
              <a:gd fmla="*/ 168 h 474" name="T9"/>
              <a:gd fmla="*/ 86 w 1166" name="T10"/>
              <a:gd fmla="*/ 168 h 474" name="T11"/>
              <a:gd fmla="*/ 86 w 1166" name="T12"/>
              <a:gd fmla="*/ 474 h 474" name="T13"/>
              <a:gd fmla="*/ 1166 w 1166" name="T14"/>
              <a:gd fmla="*/ 474 h 474" name="T15"/>
              <a:gd fmla="*/ 1166 w 1166" name="T16"/>
              <a:gd fmla="*/ 445 h 474" name="T17"/>
              <a:gd fmla="*/ 115 w 1166" name="T18"/>
              <a:gd fmla="*/ 445 h 4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73" w="1166">
                <a:moveTo>
                  <a:pt x="115" y="445"/>
                </a:moveTo>
                <a:lnTo>
                  <a:pt x="115" y="168"/>
                </a:lnTo>
                <a:lnTo>
                  <a:pt x="203" y="168"/>
                </a:lnTo>
                <a:lnTo>
                  <a:pt x="100" y="0"/>
                </a:lnTo>
                <a:lnTo>
                  <a:pt x="0" y="168"/>
                </a:lnTo>
                <a:lnTo>
                  <a:pt x="86" y="168"/>
                </a:lnTo>
                <a:lnTo>
                  <a:pt x="86" y="474"/>
                </a:lnTo>
                <a:lnTo>
                  <a:pt x="1166" y="474"/>
                </a:lnTo>
                <a:lnTo>
                  <a:pt x="1166" y="445"/>
                </a:lnTo>
                <a:lnTo>
                  <a:pt x="115" y="445"/>
                </a:lnTo>
                <a:close/>
              </a:path>
            </a:pathLst>
          </a:custGeom>
          <a:solidFill>
            <a:srgbClr val="F3C301"/>
          </a:solidFill>
          <a:ln>
            <a:solidFill>
              <a:srgbClr val="F3C301"/>
            </a:solidFill>
          </a:ln>
        </p:spPr>
        <p:txBody>
          <a:bodyPr anchor="t" anchorCtr="0" bIns="45720" compatLnSpc="1" lIns="91440" numCol="1" rIns="91440" tIns="45720" vert="horz" wrap="square">
            <a:prstTxWarp prst="textNoShape">
              <a:avLst/>
            </a:prstTxWarp>
          </a:bodyPr>
          <a:lstStyle/>
          <a:p>
            <a:endParaRPr lang="en-US"/>
          </a:p>
        </p:txBody>
      </p:sp>
      <p:sp>
        <p:nvSpPr>
          <p:cNvPr id="25" name="Freeform 6814"/>
          <p:cNvSpPr/>
          <p:nvPr/>
        </p:nvSpPr>
        <p:spPr bwMode="auto">
          <a:xfrm>
            <a:off x="7829885" y="3143735"/>
            <a:ext cx="1243972" cy="471610"/>
          </a:xfrm>
          <a:custGeom>
            <a:gdLst>
              <a:gd fmla="*/ 1245 w 1245" name="T0"/>
              <a:gd fmla="*/ 165 h 472" name="T1"/>
              <a:gd fmla="*/ 1143 w 1245" name="T2"/>
              <a:gd fmla="*/ 0 h 472" name="T3"/>
              <a:gd fmla="*/ 1043 w 1245" name="T4"/>
              <a:gd fmla="*/ 165 h 472" name="T5"/>
              <a:gd fmla="*/ 1129 w 1245" name="T6"/>
              <a:gd fmla="*/ 165 h 472" name="T7"/>
              <a:gd fmla="*/ 1129 w 1245" name="T8"/>
              <a:gd fmla="*/ 444 h 472" name="T9"/>
              <a:gd fmla="*/ 0 w 1245" name="T10"/>
              <a:gd fmla="*/ 444 h 472" name="T11"/>
              <a:gd fmla="*/ 0 w 1245" name="T12"/>
              <a:gd fmla="*/ 472 h 472" name="T13"/>
              <a:gd fmla="*/ 1157 w 1245" name="T14"/>
              <a:gd fmla="*/ 472 h 472" name="T15"/>
              <a:gd fmla="*/ 1157 w 1245" name="T16"/>
              <a:gd fmla="*/ 165 h 472" name="T17"/>
              <a:gd fmla="*/ 1245 w 1245" name="T18"/>
              <a:gd fmla="*/ 165 h 47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72" w="1245">
                <a:moveTo>
                  <a:pt x="1245" y="165"/>
                </a:moveTo>
                <a:lnTo>
                  <a:pt x="1143" y="0"/>
                </a:lnTo>
                <a:lnTo>
                  <a:pt x="1043" y="165"/>
                </a:lnTo>
                <a:lnTo>
                  <a:pt x="1129" y="165"/>
                </a:lnTo>
                <a:lnTo>
                  <a:pt x="1129" y="444"/>
                </a:lnTo>
                <a:lnTo>
                  <a:pt x="0" y="444"/>
                </a:lnTo>
                <a:lnTo>
                  <a:pt x="0" y="472"/>
                </a:lnTo>
                <a:lnTo>
                  <a:pt x="1157" y="472"/>
                </a:lnTo>
                <a:lnTo>
                  <a:pt x="1157" y="165"/>
                </a:lnTo>
                <a:lnTo>
                  <a:pt x="1245" y="165"/>
                </a:lnTo>
                <a:close/>
              </a:path>
            </a:pathLst>
          </a:custGeom>
          <a:solidFill>
            <a:srgbClr val="E94E60"/>
          </a:solidFill>
          <a:ln>
            <a:solidFill>
              <a:srgbClr val="E94E60"/>
            </a:solidFill>
          </a:ln>
        </p:spPr>
        <p:txBody>
          <a:bodyPr anchor="t" anchorCtr="0" bIns="45720" compatLnSpc="1" lIns="91440" numCol="1" rIns="91440" tIns="45720" vert="horz" wrap="square">
            <a:prstTxWarp prst="textNoShape">
              <a:avLst/>
            </a:prstTxWarp>
          </a:bodyPr>
          <a:lstStyle/>
          <a:p>
            <a:endParaRPr lang="en-US"/>
          </a:p>
        </p:txBody>
      </p:sp>
      <p:sp>
        <p:nvSpPr>
          <p:cNvPr id="26" name="Freeform 6847"/>
          <p:cNvSpPr/>
          <p:nvPr/>
        </p:nvSpPr>
        <p:spPr bwMode="auto">
          <a:xfrm>
            <a:off x="7241019" y="4829850"/>
            <a:ext cx="478054" cy="226504"/>
          </a:xfrm>
          <a:custGeom>
            <a:gdLst>
              <a:gd fmla="*/ 0 w 439" name="T0"/>
              <a:gd fmla="*/ 88 h 208" name="T1"/>
              <a:gd fmla="*/ 0 w 439" name="T2"/>
              <a:gd fmla="*/ 118 h 208" name="T3"/>
              <a:gd fmla="*/ 273 w 439" name="T4"/>
              <a:gd fmla="*/ 118 h 208" name="T5"/>
              <a:gd fmla="*/ 273 w 439" name="T6"/>
              <a:gd fmla="*/ 208 h 208" name="T7"/>
              <a:gd fmla="*/ 439 w 439" name="T8"/>
              <a:gd fmla="*/ 103 h 208" name="T9"/>
              <a:gd fmla="*/ 273 w 439" name="T10"/>
              <a:gd fmla="*/ 0 h 208" name="T11"/>
              <a:gd fmla="*/ 273 w 439" name="T12"/>
              <a:gd fmla="*/ 88 h 208" name="T13"/>
              <a:gd fmla="*/ 0 w 439" name="T14"/>
              <a:gd fmla="*/ 88 h 20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8" w="439">
                <a:moveTo>
                  <a:pt x="0" y="88"/>
                </a:moveTo>
                <a:lnTo>
                  <a:pt x="0" y="118"/>
                </a:lnTo>
                <a:lnTo>
                  <a:pt x="273" y="118"/>
                </a:lnTo>
                <a:lnTo>
                  <a:pt x="273" y="208"/>
                </a:lnTo>
                <a:lnTo>
                  <a:pt x="439" y="103"/>
                </a:lnTo>
                <a:lnTo>
                  <a:pt x="273" y="0"/>
                </a:lnTo>
                <a:lnTo>
                  <a:pt x="273" y="88"/>
                </a:lnTo>
                <a:lnTo>
                  <a:pt x="0" y="88"/>
                </a:lnTo>
                <a:close/>
              </a:path>
            </a:pathLst>
          </a:custGeom>
          <a:solidFill>
            <a:srgbClr val="028985"/>
          </a:solidFill>
          <a:ln>
            <a:solidFill>
              <a:srgbClr val="028985"/>
            </a:solidFill>
          </a:ln>
          <a:extLst/>
        </p:spPr>
        <p:txBody>
          <a:bodyPr anchor="t" anchorCtr="0" bIns="45720" compatLnSpc="1" lIns="91440" numCol="1" rIns="91440" tIns="45720" vert="horz" wrap="square">
            <a:prstTxWarp prst="textNoShape">
              <a:avLst/>
            </a:prstTxWarp>
          </a:bodyPr>
          <a:lstStyle/>
          <a:p>
            <a:endParaRPr lang="en-US"/>
          </a:p>
        </p:txBody>
      </p:sp>
      <p:sp>
        <p:nvSpPr>
          <p:cNvPr id="27" name="Freeform 6851"/>
          <p:cNvSpPr/>
          <p:nvPr/>
        </p:nvSpPr>
        <p:spPr bwMode="auto">
          <a:xfrm>
            <a:off x="4426820" y="4829850"/>
            <a:ext cx="478054" cy="226504"/>
          </a:xfrm>
          <a:custGeom>
            <a:gdLst>
              <a:gd fmla="*/ 439 w 439" name="T0"/>
              <a:gd fmla="*/ 88 h 208" name="T1"/>
              <a:gd fmla="*/ 439 w 439" name="T2"/>
              <a:gd fmla="*/ 118 h 208" name="T3"/>
              <a:gd fmla="*/ 165 w 439" name="T4"/>
              <a:gd fmla="*/ 118 h 208" name="T5"/>
              <a:gd fmla="*/ 165 w 439" name="T6"/>
              <a:gd fmla="*/ 208 h 208" name="T7"/>
              <a:gd fmla="*/ 0 w 439" name="T8"/>
              <a:gd fmla="*/ 103 h 208" name="T9"/>
              <a:gd fmla="*/ 165 w 439" name="T10"/>
              <a:gd fmla="*/ 0 h 208" name="T11"/>
              <a:gd fmla="*/ 165 w 439" name="T12"/>
              <a:gd fmla="*/ 88 h 208" name="T13"/>
              <a:gd fmla="*/ 439 w 439" name="T14"/>
              <a:gd fmla="*/ 88 h 20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8" w="439">
                <a:moveTo>
                  <a:pt x="439" y="88"/>
                </a:moveTo>
                <a:lnTo>
                  <a:pt x="439" y="118"/>
                </a:lnTo>
                <a:lnTo>
                  <a:pt x="165" y="118"/>
                </a:lnTo>
                <a:lnTo>
                  <a:pt x="165" y="208"/>
                </a:lnTo>
                <a:lnTo>
                  <a:pt x="0" y="103"/>
                </a:lnTo>
                <a:lnTo>
                  <a:pt x="165" y="0"/>
                </a:lnTo>
                <a:lnTo>
                  <a:pt x="165" y="88"/>
                </a:lnTo>
                <a:lnTo>
                  <a:pt x="439" y="88"/>
                </a:lnTo>
                <a:close/>
              </a:path>
            </a:pathLst>
          </a:custGeom>
          <a:solidFill>
            <a:srgbClr val="00C3D9"/>
          </a:solidFill>
          <a:ln>
            <a:solidFill>
              <a:srgbClr val="00C3D9"/>
            </a:solidFill>
          </a:ln>
          <a:extLst/>
        </p:spPr>
        <p:txBody>
          <a:bodyPr anchor="t" anchorCtr="0" bIns="45720" compatLnSpc="1" lIns="91440" numCol="1" rIns="91440" tIns="45720" vert="horz" wrap="square">
            <a:prstTxWarp prst="textNoShape">
              <a:avLst/>
            </a:prstTxWarp>
          </a:bodyPr>
          <a:lstStyle/>
          <a:p>
            <a:endParaRPr lang="en-US"/>
          </a:p>
        </p:txBody>
      </p:sp>
      <p:sp>
        <p:nvSpPr>
          <p:cNvPr id="28" name="TextBox 27"/>
          <p:cNvSpPr txBox="1"/>
          <p:nvPr/>
        </p:nvSpPr>
        <p:spPr>
          <a:xfrm>
            <a:off x="10388599" y="2284549"/>
            <a:ext cx="182880" cy="365760"/>
          </a:xfrm>
          <a:prstGeom prst="rect">
            <a:avLst/>
          </a:prstGeom>
          <a:noFill/>
        </p:spPr>
        <p:txBody>
          <a:bodyPr rtlCol="0" wrap="none">
            <a:spAutoFit/>
          </a:bodyPr>
          <a:lstStyle/>
          <a:p>
            <a:endParaRPr lang="en-GB"/>
          </a:p>
        </p:txBody>
      </p:sp>
      <p:grpSp>
        <p:nvGrpSpPr>
          <p:cNvPr id="29" name="Group 3"/>
          <p:cNvGrpSpPr/>
          <p:nvPr/>
        </p:nvGrpSpPr>
        <p:grpSpPr>
          <a:xfrm>
            <a:off x="4754985" y="2280039"/>
            <a:ext cx="2697136" cy="3526769"/>
            <a:chOff x="4754985" y="2153427"/>
            <a:chExt cx="2697136" cy="3526769"/>
          </a:xfrm>
        </p:grpSpPr>
        <p:sp>
          <p:nvSpPr>
            <p:cNvPr id="30" name="Freeform 78"/>
            <p:cNvSpPr/>
            <p:nvPr/>
          </p:nvSpPr>
          <p:spPr bwMode="auto">
            <a:xfrm>
              <a:off x="4807460" y="3896065"/>
              <a:ext cx="1295253" cy="1784131"/>
            </a:xfrm>
            <a:custGeom>
              <a:gdLst>
                <a:gd fmla="*/ 1295252 w 1295253" name="connsiteX0"/>
                <a:gd fmla="*/ 0 h 1784131" name="connsiteY0"/>
                <a:gd fmla="*/ 1295252 w 1295253" name="connsiteX1"/>
                <a:gd fmla="*/ 3485 h 1784131" name="connsiteY1"/>
                <a:gd fmla="*/ 1295252 w 1295253" name="connsiteX2"/>
                <a:gd fmla="*/ 9020 h 1784131" name="connsiteY2"/>
                <a:gd fmla="*/ 1295253 w 1295253" name="connsiteX3"/>
                <a:gd fmla="*/ 9020 h 1784131" name="connsiteY3"/>
                <a:gd fmla="*/ 1295253 w 1295253" name="connsiteX4"/>
                <a:gd fmla="*/ 1784130 h 1784131" name="connsiteY4"/>
                <a:gd fmla="*/ 1295252 w 1295253" name="connsiteX5"/>
                <a:gd fmla="*/ 1784129 h 1784131" name="connsiteY5"/>
                <a:gd fmla="*/ 1295252 w 1295253" name="connsiteX6"/>
                <a:gd fmla="*/ 1784131 h 1784131" name="connsiteY6"/>
                <a:gd fmla="*/ 1289916 w 1295253" name="connsiteX7"/>
                <a:gd fmla="*/ 1779839 h 1784131" name="connsiteY7"/>
                <a:gd fmla="*/ 1289264 w 1295253" name="connsiteX8"/>
                <a:gd fmla="*/ 1779305 h 1784131" name="connsiteY8"/>
                <a:gd fmla="*/ 1285709 w 1295253" name="connsiteX9"/>
                <a:gd fmla="*/ 1776442 h 1784131" name="connsiteY9"/>
                <a:gd fmla="*/ 1278981 w 1295253" name="connsiteX10"/>
                <a:gd fmla="*/ 1770899 h 1784131" name="connsiteY10"/>
                <a:gd fmla="*/ 1274454 w 1295253" name="connsiteX11"/>
                <a:gd fmla="*/ 1767198 h 1784131" name="connsiteY11"/>
                <a:gd fmla="*/ 1271339 w 1295253" name="connsiteX12"/>
                <a:gd fmla="*/ 1764603 h 1784131" name="connsiteY12"/>
                <a:gd fmla="*/ 1258397 w 1295253" name="connsiteX13"/>
                <a:gd fmla="*/ 1753940 h 1784131" name="connsiteY13"/>
                <a:gd fmla="*/ 924699 w 1295253" name="connsiteX14"/>
                <a:gd fmla="*/ 1448778 h 1784131" name="connsiteY14"/>
                <a:gd fmla="*/ 885343 w 1295253" name="connsiteX15"/>
                <a:gd fmla="*/ 1408842 h 1784131" name="connsiteY15"/>
                <a:gd fmla="*/ 884367 w 1295253" name="connsiteX16"/>
                <a:gd fmla="*/ 1407885 h 1784131" name="connsiteY16"/>
                <a:gd fmla="*/ 883417 w 1295253" name="connsiteX17"/>
                <a:gd fmla="*/ 1406888 h 1784131" name="connsiteY17"/>
                <a:gd fmla="*/ 832405 w 1295253" name="connsiteX18"/>
                <a:gd fmla="*/ 1355125 h 1784131" name="connsiteY18"/>
                <a:gd fmla="*/ 794341 w 1295253" name="connsiteX19"/>
                <a:gd fmla="*/ 1313361 h 1784131" name="connsiteY19"/>
                <a:gd fmla="*/ 742842 w 1295253" name="connsiteX20"/>
                <a:gd fmla="*/ 1259289 h 1784131" name="connsiteY20"/>
                <a:gd fmla="*/ 685733 w 1295253" name="connsiteX21"/>
                <a:gd fmla="*/ 1194198 h 1784131" name="connsiteY21"/>
                <a:gd fmla="*/ 638119 w 1295253" name="connsiteX22"/>
                <a:gd fmla="*/ 1141956 h 1784131" name="connsiteY22"/>
                <a:gd fmla="*/ 619297 w 1295253" name="connsiteX23"/>
                <a:gd fmla="*/ 1118475 h 1784131" name="connsiteY23"/>
                <a:gd fmla="*/ 596804 w 1295253" name="connsiteX24"/>
                <a:gd fmla="*/ 1092837 h 1784131" name="connsiteY24"/>
                <a:gd fmla="*/ 452796 w 1295253" name="connsiteX25"/>
                <a:gd fmla="*/ 911354 h 1784131" name="connsiteY25"/>
                <a:gd fmla="*/ 453050 w 1295253" name="connsiteX26"/>
                <a:gd fmla="*/ 911076 h 1784131" name="connsiteY26"/>
                <a:gd fmla="*/ 444115 w 1295253" name="connsiteX27"/>
                <a:gd fmla="*/ 899929 h 1784131" name="connsiteY27"/>
                <a:gd fmla="*/ 120377 w 1295253" name="connsiteX28"/>
                <a:gd fmla="*/ 356324 h 1784131" name="connsiteY28"/>
                <a:gd fmla="*/ 0 w 1295253" name="connsiteX29"/>
                <a:gd fmla="*/ 9020 h 1784131" name="connsiteY29"/>
                <a:gd fmla="*/ 1286485 w 1295253" name="connsiteX30"/>
                <a:gd fmla="*/ 9020 h 1784131"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1784131" w="1295253">
                  <a:moveTo>
                    <a:pt x="1295252" y="0"/>
                  </a:moveTo>
                  <a:cubicBezTo>
                    <a:pt x="1295252" y="0"/>
                    <a:pt x="1295252" y="0"/>
                    <a:pt x="1295252" y="3485"/>
                  </a:cubicBezTo>
                  <a:lnTo>
                    <a:pt x="1295252" y="9020"/>
                  </a:lnTo>
                  <a:lnTo>
                    <a:pt x="1295253" y="9020"/>
                  </a:lnTo>
                  <a:cubicBezTo>
                    <a:pt x="1295253" y="9020"/>
                    <a:pt x="1295253" y="9020"/>
                    <a:pt x="1295253" y="1784130"/>
                  </a:cubicBezTo>
                  <a:lnTo>
                    <a:pt x="1295252" y="1784129"/>
                  </a:lnTo>
                  <a:lnTo>
                    <a:pt x="1295252" y="1784131"/>
                  </a:lnTo>
                  <a:cubicBezTo>
                    <a:pt x="1295252" y="1784131"/>
                    <a:pt x="1293428" y="1782681"/>
                    <a:pt x="1289916" y="1779839"/>
                  </a:cubicBezTo>
                  <a:lnTo>
                    <a:pt x="1289264" y="1779305"/>
                  </a:lnTo>
                  <a:lnTo>
                    <a:pt x="1285709" y="1776442"/>
                  </a:lnTo>
                  <a:lnTo>
                    <a:pt x="1278981" y="1770899"/>
                  </a:lnTo>
                  <a:lnTo>
                    <a:pt x="1274454" y="1767198"/>
                  </a:lnTo>
                  <a:lnTo>
                    <a:pt x="1271339" y="1764603"/>
                  </a:lnTo>
                  <a:lnTo>
                    <a:pt x="1258397" y="1753940"/>
                  </a:lnTo>
                  <a:cubicBezTo>
                    <a:pt x="1199173" y="1704561"/>
                    <a:pt x="1074176" y="1596976"/>
                    <a:pt x="924699" y="1448778"/>
                  </a:cubicBezTo>
                  <a:lnTo>
                    <a:pt x="885343" y="1408842"/>
                  </a:lnTo>
                  <a:lnTo>
                    <a:pt x="884367" y="1407885"/>
                  </a:lnTo>
                  <a:lnTo>
                    <a:pt x="883417" y="1406888"/>
                  </a:lnTo>
                  <a:lnTo>
                    <a:pt x="832405" y="1355125"/>
                  </a:lnTo>
                  <a:lnTo>
                    <a:pt x="794341" y="1313361"/>
                  </a:lnTo>
                  <a:lnTo>
                    <a:pt x="742842" y="1259289"/>
                  </a:lnTo>
                  <a:lnTo>
                    <a:pt x="685733" y="1194198"/>
                  </a:lnTo>
                  <a:lnTo>
                    <a:pt x="638119" y="1141956"/>
                  </a:lnTo>
                  <a:lnTo>
                    <a:pt x="619297" y="1118475"/>
                  </a:lnTo>
                  <a:lnTo>
                    <a:pt x="596804" y="1092837"/>
                  </a:lnTo>
                  <a:cubicBezTo>
                    <a:pt x="548099" y="1034691"/>
                    <a:pt x="499733" y="974039"/>
                    <a:pt x="452796" y="911354"/>
                  </a:cubicBezTo>
                  <a:lnTo>
                    <a:pt x="453050" y="911076"/>
                  </a:lnTo>
                  <a:lnTo>
                    <a:pt x="444115" y="899929"/>
                  </a:lnTo>
                  <a:cubicBezTo>
                    <a:pt x="318397" y="730460"/>
                    <a:pt x="203437" y="546256"/>
                    <a:pt x="120377" y="356324"/>
                  </a:cubicBezTo>
                  <a:cubicBezTo>
                    <a:pt x="67411" y="235733"/>
                    <a:pt x="26483" y="119965"/>
                    <a:pt x="0" y="9020"/>
                  </a:cubicBezTo>
                  <a:lnTo>
                    <a:pt x="1286485" y="9020"/>
                  </a:lnTo>
                  <a:close/>
                </a:path>
              </a:pathLst>
            </a:custGeom>
            <a:solidFill>
              <a:srgbClr val="00C3D9"/>
            </a:solidFill>
            <a:ln>
              <a:noFill/>
            </a:ln>
            <a:extLst/>
          </p:spPr>
          <p:txBody>
            <a:bodyPr anchor="t" anchorCtr="0" bIns="45720" compatLnSpc="1" lIns="91440" numCol="1" rIns="91440" tIns="45720" vert="horz" wrap="square">
              <a:prstTxWarp prst="textNoShape">
                <a:avLst/>
              </a:prstTxWarp>
              <a:noAutofit/>
            </a:bodyPr>
            <a:lstStyle/>
            <a:p>
              <a:endParaRPr lang="en-US"/>
            </a:p>
          </p:txBody>
        </p:sp>
        <p:sp>
          <p:nvSpPr>
            <p:cNvPr id="31" name="Freeform 73"/>
            <p:cNvSpPr/>
            <p:nvPr/>
          </p:nvSpPr>
          <p:spPr bwMode="auto">
            <a:xfrm>
              <a:off x="4754985" y="2153427"/>
              <a:ext cx="1347728" cy="2132297"/>
            </a:xfrm>
            <a:custGeom>
              <a:gdLst>
                <a:gd fmla="*/ 1345319 w 1347728" name="connsiteX0"/>
                <a:gd fmla="*/ 0 h 2132297" name="connsiteY0"/>
                <a:gd fmla="*/ 1347727 w 1347728" name="connsiteX1"/>
                <a:gd fmla="*/ 0 h 2132297" name="connsiteY1"/>
                <a:gd fmla="*/ 1347728 w 1347728" name="connsiteX2"/>
                <a:gd fmla="*/ 0 h 2132297" name="connsiteY2"/>
                <a:gd fmla="*/ 1347728 w 1347728" name="connsiteX3"/>
                <a:gd fmla="*/ 1730011 h 2132297" name="connsiteY3"/>
                <a:gd fmla="*/ 1347727 w 1347728" name="connsiteX4"/>
                <a:gd fmla="*/ 1730010 h 2132297" name="connsiteY4"/>
                <a:gd fmla="*/ 1347727 w 1347728" name="connsiteX5"/>
                <a:gd fmla="*/ 1751616 h 2132297" name="connsiteY5"/>
                <a:gd fmla="*/ 967215 w 1347728" name="connsiteX6"/>
                <a:gd fmla="*/ 1751616 h 2132297" name="connsiteY6"/>
                <a:gd fmla="*/ 1000931 w 1347728" name="connsiteX7"/>
                <a:gd fmla="*/ 1876903 h 2132297" name="connsiteY7"/>
                <a:gd fmla="*/ 745651 w 1347728" name="connsiteX8"/>
                <a:gd fmla="*/ 2132297 h 2132297" name="connsiteY8"/>
                <a:gd fmla="*/ 487962 w 1347728" name="connsiteX9"/>
                <a:gd fmla="*/ 1876903 h 2132297" name="connsiteY9"/>
                <a:gd fmla="*/ 521679 w 1347728" name="connsiteX10"/>
                <a:gd fmla="*/ 1751616 h 2132297" name="connsiteY10"/>
                <a:gd fmla="*/ 52059 w 1347728" name="connsiteX11"/>
                <a:gd fmla="*/ 1751616 h 2132297" name="connsiteY11"/>
                <a:gd fmla="*/ 112996 w 1347728" name="connsiteX12"/>
                <a:gd fmla="*/ 800807 h 2132297" name="connsiteY12"/>
                <a:gd fmla="*/ 157046 w 1347728" name="connsiteX13"/>
                <a:gd fmla="*/ 714666 h 2132297" name="connsiteY13"/>
                <a:gd fmla="*/ 155301 w 1347728" name="connsiteX14"/>
                <a:gd fmla="*/ 713208 h 2132297" name="connsiteY14"/>
                <a:gd fmla="*/ 169790 w 1347728" name="connsiteX15"/>
                <a:gd fmla="*/ 689745 h 2132297" name="connsiteY15"/>
                <a:gd fmla="*/ 190574 w 1347728" name="connsiteX16"/>
                <a:gd fmla="*/ 649101 h 2132297" name="connsiteY16"/>
                <a:gd fmla="*/ 244285 w 1347728" name="connsiteX17"/>
                <a:gd fmla="*/ 569107 h 2132297" name="connsiteY17"/>
                <a:gd fmla="*/ 256477 w 1347728" name="connsiteX18"/>
                <a:gd fmla="*/ 549363 h 2132297" name="connsiteY18"/>
                <a:gd fmla="*/ 262751 w 1347728" name="connsiteX19"/>
                <a:gd fmla="*/ 541603 h 2132297" name="connsiteY19"/>
                <a:gd fmla="*/ 283562 w 1347728" name="connsiteX20"/>
                <a:gd fmla="*/ 510609 h 2132297" name="connsiteY20"/>
                <a:gd fmla="*/ 383607 w 1347728" name="connsiteX21"/>
                <a:gd fmla="*/ 392148 h 2132297" name="connsiteY21"/>
                <a:gd fmla="*/ 388969 w 1347728" name="connsiteX22"/>
                <a:gd fmla="*/ 385518 h 2132297" name="connsiteY22"/>
                <a:gd fmla="*/ 1345319 w 1347728" name="connsiteX23"/>
                <a:gd fmla="*/ 0 h 2132297"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2132297" w="1347728">
                  <a:moveTo>
                    <a:pt x="1345319" y="0"/>
                  </a:moveTo>
                  <a:cubicBezTo>
                    <a:pt x="1345319" y="0"/>
                    <a:pt x="1345319" y="0"/>
                    <a:pt x="1347727" y="0"/>
                  </a:cubicBezTo>
                  <a:lnTo>
                    <a:pt x="1347728" y="0"/>
                  </a:lnTo>
                  <a:cubicBezTo>
                    <a:pt x="1347728" y="0"/>
                    <a:pt x="1347728" y="0"/>
                    <a:pt x="1347728" y="1730011"/>
                  </a:cubicBezTo>
                  <a:lnTo>
                    <a:pt x="1347727" y="1730010"/>
                  </a:lnTo>
                  <a:lnTo>
                    <a:pt x="1347727" y="1751616"/>
                  </a:lnTo>
                  <a:cubicBezTo>
                    <a:pt x="1347727" y="1751616"/>
                    <a:pt x="1347727" y="1751616"/>
                    <a:pt x="967215" y="1751616"/>
                  </a:cubicBezTo>
                  <a:cubicBezTo>
                    <a:pt x="988890" y="1790166"/>
                    <a:pt x="1000931" y="1831125"/>
                    <a:pt x="1000931" y="1876903"/>
                  </a:cubicBezTo>
                  <a:cubicBezTo>
                    <a:pt x="1000931" y="2019057"/>
                    <a:pt x="885333" y="2132297"/>
                    <a:pt x="745651" y="2132297"/>
                  </a:cubicBezTo>
                  <a:cubicBezTo>
                    <a:pt x="603561" y="2132297"/>
                    <a:pt x="487962" y="2019057"/>
                    <a:pt x="487962" y="1876903"/>
                  </a:cubicBezTo>
                  <a:cubicBezTo>
                    <a:pt x="487962" y="1831125"/>
                    <a:pt x="500004" y="1790166"/>
                    <a:pt x="521679" y="1751616"/>
                  </a:cubicBezTo>
                  <a:cubicBezTo>
                    <a:pt x="521679" y="1751616"/>
                    <a:pt x="521679" y="1751616"/>
                    <a:pt x="52059" y="1751616"/>
                  </a:cubicBezTo>
                  <a:cubicBezTo>
                    <a:pt x="-41263" y="1382680"/>
                    <a:pt x="-1940" y="1064568"/>
                    <a:pt x="112996" y="800807"/>
                  </a:cubicBezTo>
                  <a:lnTo>
                    <a:pt x="157046" y="714666"/>
                  </a:lnTo>
                  <a:lnTo>
                    <a:pt x="155301" y="713208"/>
                  </a:lnTo>
                  <a:lnTo>
                    <a:pt x="169790" y="689745"/>
                  </a:lnTo>
                  <a:lnTo>
                    <a:pt x="190574" y="649101"/>
                  </a:lnTo>
                  <a:lnTo>
                    <a:pt x="244285" y="569107"/>
                  </a:lnTo>
                  <a:lnTo>
                    <a:pt x="256477" y="549363"/>
                  </a:lnTo>
                  <a:lnTo>
                    <a:pt x="262751" y="541603"/>
                  </a:lnTo>
                  <a:lnTo>
                    <a:pt x="283562" y="510609"/>
                  </a:lnTo>
                  <a:lnTo>
                    <a:pt x="383607" y="392148"/>
                  </a:lnTo>
                  <a:lnTo>
                    <a:pt x="388969" y="385518"/>
                  </a:lnTo>
                  <a:cubicBezTo>
                    <a:pt x="728630" y="26504"/>
                    <a:pt x="1212827" y="0"/>
                    <a:pt x="1345319" y="0"/>
                  </a:cubicBezTo>
                  <a:close/>
                </a:path>
              </a:pathLst>
            </a:custGeom>
            <a:solidFill>
              <a:srgbClr val="F3C301"/>
            </a:solidFill>
            <a:ln>
              <a:noFill/>
            </a:ln>
            <a:extLst/>
          </p:spPr>
          <p:txBody>
            <a:bodyPr anchor="t" anchorCtr="0" bIns="45720" compatLnSpc="1" lIns="91440" numCol="1" rIns="91440" tIns="45720" vert="horz" wrap="square">
              <a:prstTxWarp prst="textNoShape">
                <a:avLst/>
              </a:prstTxWarp>
              <a:noAutofit/>
            </a:bodyPr>
            <a:lstStyle/>
            <a:p>
              <a:endParaRPr lang="en-US"/>
            </a:p>
          </p:txBody>
        </p:sp>
        <p:sp>
          <p:nvSpPr>
            <p:cNvPr id="32" name="Freeform 74"/>
            <p:cNvSpPr/>
            <p:nvPr/>
          </p:nvSpPr>
          <p:spPr bwMode="auto">
            <a:xfrm>
              <a:off x="5718466" y="2153427"/>
              <a:ext cx="1733655" cy="1751659"/>
            </a:xfrm>
            <a:custGeom>
              <a:gdLst>
                <a:gd fmla="*/ 384247 w 1733655" name="connsiteX0"/>
                <a:gd fmla="*/ 0 h 1751659" name="connsiteY0"/>
                <a:gd fmla="*/ 386659 w 1733655" name="connsiteX1"/>
                <a:gd fmla="*/ 0 h 1751659" name="connsiteY1"/>
                <a:gd fmla="*/ 1343949 w 1733655" name="connsiteX2"/>
                <a:gd fmla="*/ 385510 h 1751659" name="connsiteY2"/>
                <a:gd fmla="*/ 1733564 w 1733655" name="connsiteX3"/>
                <a:gd fmla="*/ 1333547 h 1751659" name="connsiteY3"/>
                <a:gd fmla="*/ 1733559 w 1733655" name="connsiteX4"/>
                <a:gd fmla="*/ 1333647 h 1751659" name="connsiteY4"/>
                <a:gd fmla="*/ 1733564 w 1733655" name="connsiteX5"/>
                <a:gd fmla="*/ 1333718 h 1751659" name="connsiteY5"/>
                <a:gd fmla="*/ 1681533 w 1733655" name="connsiteX6"/>
                <a:gd fmla="*/ 1751659 h 1751659" name="connsiteY6"/>
                <a:gd fmla="*/ 1678999 w 1733655" name="connsiteX7"/>
                <a:gd fmla="*/ 1751659 h 1751659" name="connsiteY7"/>
                <a:gd fmla="*/ 1672981 w 1733655" name="connsiteX8"/>
                <a:gd fmla="*/ 1751659 h 1751659" name="connsiteY8"/>
                <a:gd fmla="*/ 1661263 w 1733655" name="connsiteX9"/>
                <a:gd fmla="*/ 1751659 h 1751659" name="connsiteY9"/>
                <a:gd fmla="*/ 1641943 w 1733655" name="connsiteX10"/>
                <a:gd fmla="*/ 1751659 h 1751659" name="connsiteY10"/>
                <a:gd fmla="*/ 1613121 w 1733655" name="connsiteX11"/>
                <a:gd fmla="*/ 1751659 h 1751659" name="connsiteY11"/>
                <a:gd fmla="*/ 1572898 w 1733655" name="connsiteX12"/>
                <a:gd fmla="*/ 1751659 h 1751659" name="connsiteY12"/>
                <a:gd fmla="*/ 1519372 w 1733655" name="connsiteX13"/>
                <a:gd fmla="*/ 1751659 h 1751659" name="connsiteY13"/>
                <a:gd fmla="*/ 1450644 w 1733655" name="connsiteX14"/>
                <a:gd fmla="*/ 1751659 h 1751659" name="connsiteY14"/>
                <a:gd fmla="*/ 1364813 w 1733655" name="connsiteX15"/>
                <a:gd fmla="*/ 1751659 h 1751659" name="connsiteY15"/>
                <a:gd fmla="*/ 1259978 w 1733655" name="connsiteX16"/>
                <a:gd fmla="*/ 1751659 h 1751659" name="connsiteY16"/>
                <a:gd fmla="*/ 1134240 w 1733655" name="connsiteX17"/>
                <a:gd fmla="*/ 1751659 h 1751659" name="connsiteY17"/>
                <a:gd fmla="*/ 985699 w 1733655" name="connsiteX18"/>
                <a:gd fmla="*/ 1751659 h 1751659" name="connsiteY18"/>
                <a:gd fmla="*/ 812453 w 1733655" name="connsiteX19"/>
                <a:gd fmla="*/ 1751659 h 1751659" name="connsiteY19"/>
                <a:gd fmla="*/ 612602 w 1733655" name="connsiteX20"/>
                <a:gd fmla="*/ 1751659 h 1751659" name="connsiteY20"/>
                <a:gd fmla="*/ 502107 w 1733655" name="connsiteX21"/>
                <a:gd fmla="*/ 1751659 h 1751659" name="connsiteY21"/>
                <a:gd fmla="*/ 384247 w 1733655" name="connsiteX22"/>
                <a:gd fmla="*/ 1751659 h 1751659" name="connsiteY22"/>
                <a:gd fmla="*/ 384247 w 1733655" name="connsiteX23"/>
                <a:gd fmla="*/ 1101255 h 1751659" name="connsiteY23"/>
                <a:gd fmla="*/ 384247 w 1733655" name="connsiteX24"/>
                <a:gd fmla="*/ 1031687 h 1751659" name="connsiteY24"/>
                <a:gd fmla="*/ 354623 w 1733655" name="connsiteX25"/>
                <a:gd fmla="*/ 1047823 h 1751659" name="connsiteY25"/>
                <a:gd fmla="*/ 255263 w 1733655" name="connsiteX26"/>
                <a:gd fmla="*/ 1067954 h 1751659" name="connsiteY26"/>
                <a:gd fmla="*/ 0 w 1733655" name="connsiteX27"/>
                <a:gd fmla="*/ 811789 h 1751659" name="connsiteY27"/>
                <a:gd fmla="*/ 255263 w 1733655" name="connsiteX28"/>
                <a:gd fmla="*/ 555624 h 1751659" name="connsiteY28"/>
                <a:gd fmla="*/ 354623 w 1733655" name="connsiteX29"/>
                <a:gd fmla="*/ 575755 h 1751659" name="connsiteY29"/>
                <a:gd fmla="*/ 384247 w 1733655" name="connsiteX30"/>
                <a:gd fmla="*/ 591891 h 1751659" name="connsiteY30"/>
                <a:gd fmla="*/ 384247 w 1733655" name="connsiteX31"/>
                <a:gd fmla="*/ 578184 h 1751659" name="connsiteY31"/>
                <a:gd fmla="*/ 384247 w 1733655" name="connsiteX32"/>
                <a:gd fmla="*/ 0 h 1751659" name="connsiteY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b="b" l="l" r="r" t="t"/>
              <a:pathLst>
                <a:path h="1751658" w="1733655">
                  <a:moveTo>
                    <a:pt x="384247" y="0"/>
                  </a:moveTo>
                  <a:cubicBezTo>
                    <a:pt x="384247" y="0"/>
                    <a:pt x="384247" y="0"/>
                    <a:pt x="386659" y="0"/>
                  </a:cubicBezTo>
                  <a:cubicBezTo>
                    <a:pt x="519281" y="0"/>
                    <a:pt x="1003954" y="26504"/>
                    <a:pt x="1343949" y="385510"/>
                  </a:cubicBezTo>
                  <a:cubicBezTo>
                    <a:pt x="1566393" y="622237"/>
                    <a:pt x="1729156" y="940282"/>
                    <a:pt x="1733564" y="1333547"/>
                  </a:cubicBezTo>
                  <a:lnTo>
                    <a:pt x="1733559" y="1333647"/>
                  </a:lnTo>
                  <a:lnTo>
                    <a:pt x="1733564" y="1333718"/>
                  </a:lnTo>
                  <a:cubicBezTo>
                    <a:pt x="1735034" y="1464753"/>
                    <a:pt x="1718908" y="1604142"/>
                    <a:pt x="1681533" y="1751659"/>
                  </a:cubicBezTo>
                  <a:lnTo>
                    <a:pt x="1678999" y="1751659"/>
                  </a:lnTo>
                  <a:lnTo>
                    <a:pt x="1672981" y="1751659"/>
                  </a:lnTo>
                  <a:lnTo>
                    <a:pt x="1661263" y="1751659"/>
                  </a:lnTo>
                  <a:lnTo>
                    <a:pt x="1641943" y="1751659"/>
                  </a:lnTo>
                  <a:lnTo>
                    <a:pt x="1613121" y="1751659"/>
                  </a:lnTo>
                  <a:lnTo>
                    <a:pt x="1572898" y="1751659"/>
                  </a:lnTo>
                  <a:lnTo>
                    <a:pt x="1519372" y="1751659"/>
                  </a:lnTo>
                  <a:lnTo>
                    <a:pt x="1450644" y="1751659"/>
                  </a:lnTo>
                  <a:lnTo>
                    <a:pt x="1364813" y="1751659"/>
                  </a:lnTo>
                  <a:lnTo>
                    <a:pt x="1259978" y="1751659"/>
                  </a:lnTo>
                  <a:lnTo>
                    <a:pt x="1134240" y="1751659"/>
                  </a:lnTo>
                  <a:lnTo>
                    <a:pt x="985699" y="1751659"/>
                  </a:lnTo>
                  <a:lnTo>
                    <a:pt x="812453" y="1751659"/>
                  </a:lnTo>
                  <a:lnTo>
                    <a:pt x="612602" y="1751659"/>
                  </a:lnTo>
                  <a:lnTo>
                    <a:pt x="502107" y="1751659"/>
                  </a:lnTo>
                  <a:lnTo>
                    <a:pt x="384247" y="1751659"/>
                  </a:lnTo>
                  <a:cubicBezTo>
                    <a:pt x="384247" y="1751659"/>
                    <a:pt x="384247" y="1751659"/>
                    <a:pt x="384247" y="1101255"/>
                  </a:cubicBezTo>
                  <a:lnTo>
                    <a:pt x="384247" y="1031687"/>
                  </a:lnTo>
                  <a:lnTo>
                    <a:pt x="354623" y="1047823"/>
                  </a:lnTo>
                  <a:cubicBezTo>
                    <a:pt x="324083" y="1060786"/>
                    <a:pt x="290507" y="1067954"/>
                    <a:pt x="255263" y="1067954"/>
                  </a:cubicBezTo>
                  <a:cubicBezTo>
                    <a:pt x="114285" y="1067954"/>
                    <a:pt x="0" y="953265"/>
                    <a:pt x="0" y="811789"/>
                  </a:cubicBezTo>
                  <a:cubicBezTo>
                    <a:pt x="0" y="670313"/>
                    <a:pt x="114285" y="555624"/>
                    <a:pt x="255263" y="555624"/>
                  </a:cubicBezTo>
                  <a:cubicBezTo>
                    <a:pt x="290507" y="555624"/>
                    <a:pt x="324083" y="562792"/>
                    <a:pt x="354623" y="575755"/>
                  </a:cubicBezTo>
                  <a:lnTo>
                    <a:pt x="384247" y="591891"/>
                  </a:lnTo>
                  <a:lnTo>
                    <a:pt x="384247" y="578184"/>
                  </a:lnTo>
                  <a:cubicBezTo>
                    <a:pt x="384247" y="410545"/>
                    <a:pt x="384247" y="218958"/>
                    <a:pt x="384247" y="0"/>
                  </a:cubicBezTo>
                  <a:close/>
                </a:path>
              </a:pathLst>
            </a:custGeom>
            <a:solidFill>
              <a:srgbClr val="E94E60"/>
            </a:solidFill>
            <a:ln>
              <a:noFill/>
            </a:ln>
            <a:extLst/>
          </p:spPr>
          <p:txBody>
            <a:bodyPr anchor="t" anchorCtr="0" bIns="45720" compatLnSpc="1" lIns="91440" numCol="1" rIns="91440" tIns="45720" vert="horz" wrap="square">
              <a:prstTxWarp prst="textNoShape">
                <a:avLst/>
              </a:prstTxWarp>
              <a:noAutofit/>
            </a:bodyPr>
            <a:lstStyle/>
            <a:p>
              <a:endParaRPr lang="en-US"/>
            </a:p>
          </p:txBody>
        </p:sp>
        <p:sp>
          <p:nvSpPr>
            <p:cNvPr id="33" name="Freeform 76"/>
            <p:cNvSpPr>
              <a:spLocks noChangeArrowheads="1"/>
            </p:cNvSpPr>
            <p:nvPr/>
          </p:nvSpPr>
          <p:spPr bwMode="auto">
            <a:xfrm>
              <a:off x="6102713" y="3524446"/>
              <a:ext cx="1297057" cy="2155748"/>
            </a:xfrm>
            <a:custGeom>
              <a:gdLst>
                <a:gd fmla="*/ 718884 w 1297057" name="connsiteX0"/>
                <a:gd fmla="*/ 0 h 2155748" name="connsiteY0"/>
                <a:gd fmla="*/ 974147 w 1297057" name="connsiteX1"/>
                <a:gd fmla="*/ 257067 h 2155748" name="connsiteY1"/>
                <a:gd fmla="*/ 954087 w 1297057" name="connsiteX2"/>
                <a:gd fmla="*/ 357129 h 2155748" name="connsiteY2"/>
                <a:gd fmla="*/ 941417 w 1297057" name="connsiteX3"/>
                <a:gd fmla="*/ 380638 h 2155748" name="connsiteY3"/>
                <a:gd fmla="*/ 1297057 w 1297057" name="connsiteX4"/>
                <a:gd fmla="*/ 380638 h 2155748" name="connsiteY4"/>
                <a:gd fmla="*/ 1176513 w 1297057" name="connsiteX5"/>
                <a:gd fmla="*/ 727942 h 2155748" name="connsiteY5"/>
                <a:gd fmla="*/ 949971 w 1297057" name="connsiteX6"/>
                <a:gd fmla="*/ 1133281 h 2155748" name="connsiteY6"/>
                <a:gd fmla="*/ 899582 w 1297057" name="connsiteX7"/>
                <a:gd fmla="*/ 1204736 h 2155748" name="connsiteY7"/>
                <a:gd fmla="*/ 900183 w 1297057" name="connsiteX8"/>
                <a:gd fmla="*/ 1205486 h 2155748" name="connsiteY8"/>
                <a:gd fmla="*/ 888296 w 1297057" name="connsiteX9"/>
                <a:gd fmla="*/ 1220740 h 2155748" name="connsiteY9"/>
                <a:gd fmla="*/ 860122 w 1297057" name="connsiteX10"/>
                <a:gd fmla="*/ 1260694 h 2155748" name="connsiteY10"/>
                <a:gd fmla="*/ 0 w 1297057" name="connsiteX11"/>
                <a:gd fmla="*/ 2155748 h 2155748" name="connsiteY11"/>
                <a:gd fmla="*/ 0 w 1297057" name="connsiteX12"/>
                <a:gd fmla="*/ 380638 h 2155748" name="connsiteY12"/>
                <a:gd fmla="*/ 496352 w 1297057" name="connsiteX13"/>
                <a:gd fmla="*/ 380638 h 2155748" name="connsiteY13"/>
                <a:gd fmla="*/ 483681 w 1297057" name="connsiteX14"/>
                <a:gd fmla="*/ 357129 h 2155748" name="connsiteY14"/>
                <a:gd fmla="*/ 463621 w 1297057" name="connsiteX15"/>
                <a:gd fmla="*/ 257067 h 2155748" name="connsiteY15"/>
                <a:gd fmla="*/ 718884 w 1297057" name="connsiteX16"/>
                <a:gd fmla="*/ 0 h 2155748"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2155748" w="1297057">
                  <a:moveTo>
                    <a:pt x="718884" y="0"/>
                  </a:moveTo>
                  <a:cubicBezTo>
                    <a:pt x="859862" y="0"/>
                    <a:pt x="974147" y="115093"/>
                    <a:pt x="974147" y="257067"/>
                  </a:cubicBezTo>
                  <a:cubicBezTo>
                    <a:pt x="974147" y="292561"/>
                    <a:pt x="967004" y="326374"/>
                    <a:pt x="954087" y="357129"/>
                  </a:cubicBezTo>
                  <a:lnTo>
                    <a:pt x="941417" y="380638"/>
                  </a:lnTo>
                  <a:lnTo>
                    <a:pt x="1297057" y="380638"/>
                  </a:lnTo>
                  <a:cubicBezTo>
                    <a:pt x="1270537" y="491583"/>
                    <a:pt x="1229552" y="607351"/>
                    <a:pt x="1176513" y="727942"/>
                  </a:cubicBezTo>
                  <a:cubicBezTo>
                    <a:pt x="1115487" y="867226"/>
                    <a:pt x="1037171" y="1003541"/>
                    <a:pt x="949971" y="1133281"/>
                  </a:cubicBezTo>
                  <a:lnTo>
                    <a:pt x="899582" y="1204736"/>
                  </a:lnTo>
                  <a:lnTo>
                    <a:pt x="900183" y="1205486"/>
                  </a:lnTo>
                  <a:lnTo>
                    <a:pt x="888296" y="1220740"/>
                  </a:lnTo>
                  <a:lnTo>
                    <a:pt x="860122" y="1260694"/>
                  </a:lnTo>
                  <a:cubicBezTo>
                    <a:pt x="491369" y="1760509"/>
                    <a:pt x="25314" y="2135851"/>
                    <a:pt x="0" y="2155748"/>
                  </a:cubicBezTo>
                  <a:cubicBezTo>
                    <a:pt x="0" y="2155748"/>
                    <a:pt x="0" y="2155748"/>
                    <a:pt x="0" y="380638"/>
                  </a:cubicBezTo>
                  <a:lnTo>
                    <a:pt x="496352" y="380638"/>
                  </a:lnTo>
                  <a:lnTo>
                    <a:pt x="483681" y="357129"/>
                  </a:lnTo>
                  <a:cubicBezTo>
                    <a:pt x="470764" y="326374"/>
                    <a:pt x="463621" y="292561"/>
                    <a:pt x="463621" y="257067"/>
                  </a:cubicBezTo>
                  <a:cubicBezTo>
                    <a:pt x="463621" y="115093"/>
                    <a:pt x="577906" y="0"/>
                    <a:pt x="718884" y="0"/>
                  </a:cubicBezTo>
                  <a:close/>
                </a:path>
              </a:pathLst>
            </a:custGeom>
            <a:solidFill>
              <a:srgbClr val="028985"/>
            </a:solidFill>
            <a:ln>
              <a:noFill/>
            </a:ln>
            <a:extLst/>
          </p:spPr>
          <p:txBody>
            <a:bodyPr anchor="t" anchorCtr="0" bIns="45720" compatLnSpc="1" lIns="91440" numCol="1" rIns="91440" tIns="45720" vert="horz" wrap="square">
              <a:prstTxWarp prst="textNoShape">
                <a:avLst/>
              </a:prstTxWarp>
              <a:noAutofit/>
            </a:bodyPr>
            <a:lstStyle/>
            <a:p>
              <a:endParaRPr lang="en-US"/>
            </a:p>
          </p:txBody>
        </p:sp>
        <p:sp>
          <p:nvSpPr>
            <p:cNvPr id="34" name="Oval 6838"/>
            <p:cNvSpPr>
              <a:spLocks noChangeArrowheads="1"/>
            </p:cNvSpPr>
            <p:nvPr/>
          </p:nvSpPr>
          <p:spPr bwMode="auto">
            <a:xfrm>
              <a:off x="5952983" y="4577968"/>
              <a:ext cx="512329" cy="514133"/>
            </a:xfrm>
            <a:prstGeom prst="ellipse">
              <a:avLst/>
            </a:prstGeom>
            <a:solidFill>
              <a:srgbClr val="00C3D9"/>
            </a:solidFill>
            <a:ln>
              <a:noFill/>
            </a:ln>
            <a:extLst/>
          </p:spPr>
          <p:txBody>
            <a:bodyPr anchor="t" anchorCtr="0" bIns="45720" compatLnSpc="1" lIns="91440" numCol="1" rIns="91440" tIns="45720" vert="horz" wrap="square">
              <a:prstTxWarp prst="textNoShape">
                <a:avLst/>
              </a:prstTxWarp>
            </a:bodyPr>
            <a:lstStyle/>
            <a:p>
              <a:endParaRPr lang="en-US"/>
            </a:p>
          </p:txBody>
        </p:sp>
        <p:sp>
          <p:nvSpPr>
            <p:cNvPr id="35" name="Freeform 79"/>
            <p:cNvSpPr>
              <a:spLocks noEditPoints="1"/>
            </p:cNvSpPr>
            <p:nvPr/>
          </p:nvSpPr>
          <p:spPr bwMode="auto">
            <a:xfrm>
              <a:off x="5189646" y="3032562"/>
              <a:ext cx="374026" cy="374026"/>
            </a:xfrm>
            <a:custGeom>
              <a:gdLst>
                <a:gd fmla="*/ 46 w 91" name="T0"/>
                <a:gd fmla="*/ 0 h 91" name="T1"/>
                <a:gd fmla="*/ 78 w 91" name="T2"/>
                <a:gd fmla="*/ 14 h 91" name="T3"/>
                <a:gd fmla="*/ 91 w 91" name="T4"/>
                <a:gd fmla="*/ 46 h 91" name="T5"/>
                <a:gd fmla="*/ 78 w 91" name="T6"/>
                <a:gd fmla="*/ 78 h 91" name="T7"/>
                <a:gd fmla="*/ 46 w 91" name="T8"/>
                <a:gd fmla="*/ 91 h 91" name="T9"/>
                <a:gd fmla="*/ 13 w 91" name="T10"/>
                <a:gd fmla="*/ 78 h 91" name="T11"/>
                <a:gd fmla="*/ 0 w 91" name="T12"/>
                <a:gd fmla="*/ 46 h 91" name="T13"/>
                <a:gd fmla="*/ 13 w 91" name="T14"/>
                <a:gd fmla="*/ 14 h 91" name="T15"/>
                <a:gd fmla="*/ 46 w 91" name="T16"/>
                <a:gd fmla="*/ 0 h 91" name="T17"/>
                <a:gd fmla="*/ 63 w 91" name="T18"/>
                <a:gd fmla="*/ 51 h 91" name="T19"/>
                <a:gd fmla="*/ 64 w 91" name="T20"/>
                <a:gd fmla="*/ 41 h 91" name="T21"/>
                <a:gd fmla="*/ 52 w 91" name="T22"/>
                <a:gd fmla="*/ 34 h 91" name="T23"/>
                <a:gd fmla="*/ 41 w 91" name="T24"/>
                <a:gd fmla="*/ 27 h 91" name="T25"/>
                <a:gd fmla="*/ 32 w 91" name="T26"/>
                <a:gd fmla="*/ 32 h 91" name="T27"/>
                <a:gd fmla="*/ 32 w 91" name="T28"/>
                <a:gd fmla="*/ 46 h 91" name="T29"/>
                <a:gd fmla="*/ 32 w 91" name="T30"/>
                <a:gd fmla="*/ 59 h 91" name="T31"/>
                <a:gd fmla="*/ 40 w 91" name="T32"/>
                <a:gd fmla="*/ 65 h 91" name="T33"/>
                <a:gd fmla="*/ 52 w 91" name="T34"/>
                <a:gd fmla="*/ 58 h 91" name="T35"/>
                <a:gd fmla="*/ 63 w 91" name="T36"/>
                <a:gd fmla="*/ 51 h 91" name="T37"/>
                <a:gd fmla="*/ 66 w 91" name="T38"/>
                <a:gd fmla="*/ 25 h 91" name="T39"/>
                <a:gd fmla="*/ 46 w 91" name="T40"/>
                <a:gd fmla="*/ 16 h 91" name="T41"/>
                <a:gd fmla="*/ 25 w 91" name="T42"/>
                <a:gd fmla="*/ 25 h 91" name="T43"/>
                <a:gd fmla="*/ 16 w 91" name="T44"/>
                <a:gd fmla="*/ 46 h 91" name="T45"/>
                <a:gd fmla="*/ 25 w 91" name="T46"/>
                <a:gd fmla="*/ 67 h 91" name="T47"/>
                <a:gd fmla="*/ 46 w 91" name="T48"/>
                <a:gd fmla="*/ 75 h 91" name="T49"/>
                <a:gd fmla="*/ 66 w 91" name="T50"/>
                <a:gd fmla="*/ 67 h 91" name="T51"/>
                <a:gd fmla="*/ 75 w 91" name="T52"/>
                <a:gd fmla="*/ 46 h 91" name="T53"/>
                <a:gd fmla="*/ 66 w 91" name="T54"/>
                <a:gd fmla="*/ 25 h 91"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91" w="91">
                  <a:moveTo>
                    <a:pt x="46" y="0"/>
                  </a:moveTo>
                  <a:cubicBezTo>
                    <a:pt x="58" y="0"/>
                    <a:pt x="70" y="5"/>
                    <a:pt x="78" y="14"/>
                  </a:cubicBezTo>
                  <a:cubicBezTo>
                    <a:pt x="86" y="22"/>
                    <a:pt x="91" y="33"/>
                    <a:pt x="91" y="46"/>
                  </a:cubicBezTo>
                  <a:cubicBezTo>
                    <a:pt x="91" y="58"/>
                    <a:pt x="86" y="70"/>
                    <a:pt x="78" y="78"/>
                  </a:cubicBezTo>
                  <a:cubicBezTo>
                    <a:pt x="70" y="86"/>
                    <a:pt x="58" y="91"/>
                    <a:pt x="46" y="91"/>
                  </a:cubicBezTo>
                  <a:cubicBezTo>
                    <a:pt x="33" y="91"/>
                    <a:pt x="22" y="86"/>
                    <a:pt x="13" y="78"/>
                  </a:cubicBezTo>
                  <a:cubicBezTo>
                    <a:pt x="5" y="70"/>
                    <a:pt x="0" y="58"/>
                    <a:pt x="0" y="46"/>
                  </a:cubicBezTo>
                  <a:cubicBezTo>
                    <a:pt x="0" y="33"/>
                    <a:pt x="5" y="22"/>
                    <a:pt x="13" y="14"/>
                  </a:cubicBezTo>
                  <a:cubicBezTo>
                    <a:pt x="22" y="5"/>
                    <a:pt x="33" y="0"/>
                    <a:pt x="46" y="0"/>
                  </a:cubicBezTo>
                  <a:close/>
                  <a:moveTo>
                    <a:pt x="63" y="51"/>
                  </a:moveTo>
                  <a:cubicBezTo>
                    <a:pt x="68" y="48"/>
                    <a:pt x="69" y="44"/>
                    <a:pt x="64" y="41"/>
                  </a:cubicBezTo>
                  <a:cubicBezTo>
                    <a:pt x="60" y="39"/>
                    <a:pt x="56" y="36"/>
                    <a:pt x="52" y="34"/>
                  </a:cubicBezTo>
                  <a:cubicBezTo>
                    <a:pt x="48" y="32"/>
                    <a:pt x="44" y="30"/>
                    <a:pt x="41" y="27"/>
                  </a:cubicBezTo>
                  <a:cubicBezTo>
                    <a:pt x="36" y="25"/>
                    <a:pt x="32" y="26"/>
                    <a:pt x="32" y="32"/>
                  </a:cubicBezTo>
                  <a:cubicBezTo>
                    <a:pt x="32" y="36"/>
                    <a:pt x="32" y="41"/>
                    <a:pt x="32" y="46"/>
                  </a:cubicBezTo>
                  <a:cubicBezTo>
                    <a:pt x="32" y="50"/>
                    <a:pt x="32" y="55"/>
                    <a:pt x="32" y="59"/>
                  </a:cubicBezTo>
                  <a:cubicBezTo>
                    <a:pt x="32" y="64"/>
                    <a:pt x="35" y="67"/>
                    <a:pt x="40" y="65"/>
                  </a:cubicBezTo>
                  <a:cubicBezTo>
                    <a:pt x="44" y="62"/>
                    <a:pt x="48" y="60"/>
                    <a:pt x="52" y="58"/>
                  </a:cubicBezTo>
                  <a:cubicBezTo>
                    <a:pt x="56" y="55"/>
                    <a:pt x="60" y="53"/>
                    <a:pt x="63" y="51"/>
                  </a:cubicBezTo>
                  <a:close/>
                  <a:moveTo>
                    <a:pt x="66" y="25"/>
                  </a:moveTo>
                  <a:cubicBezTo>
                    <a:pt x="61" y="20"/>
                    <a:pt x="54" y="16"/>
                    <a:pt x="46" y="16"/>
                  </a:cubicBezTo>
                  <a:cubicBezTo>
                    <a:pt x="38" y="16"/>
                    <a:pt x="30" y="20"/>
                    <a:pt x="25" y="25"/>
                  </a:cubicBezTo>
                  <a:cubicBezTo>
                    <a:pt x="20" y="30"/>
                    <a:pt x="16" y="38"/>
                    <a:pt x="16" y="46"/>
                  </a:cubicBezTo>
                  <a:cubicBezTo>
                    <a:pt x="16" y="54"/>
                    <a:pt x="20" y="61"/>
                    <a:pt x="25" y="67"/>
                  </a:cubicBezTo>
                  <a:cubicBezTo>
                    <a:pt x="30" y="72"/>
                    <a:pt x="38" y="75"/>
                    <a:pt x="46" y="75"/>
                  </a:cubicBezTo>
                  <a:cubicBezTo>
                    <a:pt x="54" y="75"/>
                    <a:pt x="61" y="72"/>
                    <a:pt x="66" y="67"/>
                  </a:cubicBezTo>
                  <a:cubicBezTo>
                    <a:pt x="72" y="61"/>
                    <a:pt x="75" y="54"/>
                    <a:pt x="75" y="46"/>
                  </a:cubicBezTo>
                  <a:cubicBezTo>
                    <a:pt x="75" y="38"/>
                    <a:pt x="72" y="30"/>
                    <a:pt x="66" y="25"/>
                  </a:cubicBezTo>
                  <a:close/>
                </a:path>
              </a:pathLst>
            </a:custGeom>
            <a:solidFill>
              <a:schemeClr val="bg2"/>
            </a:solidFill>
            <a:ln>
              <a:noFill/>
            </a:ln>
            <a:extLst/>
          </p:spPr>
          <p:txBody>
            <a:bodyPr anchor="t" anchorCtr="0" bIns="45720" compatLnSpc="1" lIns="91440" numCol="1" rIns="91440" tIns="4572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endParaRPr>
            </a:p>
          </p:txBody>
        </p:sp>
        <p:sp>
          <p:nvSpPr>
            <p:cNvPr id="36" name="Freeform 80"/>
            <p:cNvSpPr>
              <a:spLocks noEditPoints="1"/>
            </p:cNvSpPr>
            <p:nvPr/>
          </p:nvSpPr>
          <p:spPr bwMode="auto">
            <a:xfrm>
              <a:off x="5504021" y="4532891"/>
              <a:ext cx="349218" cy="431275"/>
            </a:xfrm>
            <a:custGeom>
              <a:gdLst>
                <a:gd fmla="*/ 0 w 85" name="T0"/>
                <a:gd fmla="*/ 29 h 105" name="T1"/>
                <a:gd fmla="*/ 50 w 85" name="T2"/>
                <a:gd fmla="*/ 0 h 105" name="T3"/>
                <a:gd fmla="*/ 70 w 85" name="T4"/>
                <a:gd fmla="*/ 35 h 105" name="T5"/>
                <a:gd fmla="*/ 56 w 85" name="T6"/>
                <a:gd fmla="*/ 42 h 105" name="T7"/>
                <a:gd fmla="*/ 69 w 85" name="T8"/>
                <a:gd fmla="*/ 64 h 105" name="T9"/>
                <a:gd fmla="*/ 67 w 85" name="T10"/>
                <a:gd fmla="*/ 68 h 105" name="T11"/>
                <a:gd fmla="*/ 72 w 85" name="T12"/>
                <a:gd fmla="*/ 69 h 105" name="T13"/>
                <a:gd fmla="*/ 70 w 85" name="T14"/>
                <a:gd fmla="*/ 73 h 105" name="T15"/>
                <a:gd fmla="*/ 72 w 85" name="T16"/>
                <a:gd fmla="*/ 77 h 105" name="T17"/>
                <a:gd fmla="*/ 77 w 85" name="T18"/>
                <a:gd fmla="*/ 77 h 105" name="T19"/>
                <a:gd fmla="*/ 81 w 85" name="T20"/>
                <a:gd fmla="*/ 85 h 105" name="T21"/>
                <a:gd fmla="*/ 80 w 85" name="T22"/>
                <a:gd fmla="*/ 89 h 105" name="T23"/>
                <a:gd fmla="*/ 85 w 85" name="T24"/>
                <a:gd fmla="*/ 91 h 105" name="T25"/>
                <a:gd fmla="*/ 79 w 85" name="T26"/>
                <a:gd fmla="*/ 98 h 105" name="T27"/>
                <a:gd fmla="*/ 69 w 85" name="T28"/>
                <a:gd fmla="*/ 81 h 105" name="T29"/>
                <a:gd fmla="*/ 65 w 85" name="T30"/>
                <a:gd fmla="*/ 83 h 105" name="T31"/>
                <a:gd fmla="*/ 76 w 85" name="T32"/>
                <a:gd fmla="*/ 102 h 105" name="T33"/>
                <a:gd fmla="*/ 73 w 85" name="T34"/>
                <a:gd fmla="*/ 105 h 105" name="T35"/>
                <a:gd fmla="*/ 71 w 85" name="T36"/>
                <a:gd fmla="*/ 105 h 105" name="T37"/>
                <a:gd fmla="*/ 46 w 85" name="T38"/>
                <a:gd fmla="*/ 63 h 105" name="T39"/>
                <a:gd fmla="*/ 45 w 85" name="T40"/>
                <a:gd fmla="*/ 64 h 105" name="T41"/>
                <a:gd fmla="*/ 68 w 85" name="T42"/>
                <a:gd fmla="*/ 105 h 105" name="T43"/>
                <a:gd fmla="*/ 63 w 85" name="T44"/>
                <a:gd fmla="*/ 104 h 105" name="T45"/>
                <a:gd fmla="*/ 34 w 85" name="T46"/>
                <a:gd fmla="*/ 55 h 105" name="T47"/>
                <a:gd fmla="*/ 20 w 85" name="T48"/>
                <a:gd fmla="*/ 63 h 105" name="T49"/>
                <a:gd fmla="*/ 0 w 85" name="T50"/>
                <a:gd fmla="*/ 29 h 105" name="T51"/>
                <a:gd fmla="*/ 14 w 85" name="T52"/>
                <a:gd fmla="*/ 28 h 105" name="T53"/>
                <a:gd fmla="*/ 22 w 85" name="T54"/>
                <a:gd fmla="*/ 42 h 105" name="T55"/>
                <a:gd fmla="*/ 49 w 85" name="T56"/>
                <a:gd fmla="*/ 26 h 105" name="T57"/>
                <a:gd fmla="*/ 42 w 85" name="T58"/>
                <a:gd fmla="*/ 12 h 105" name="T59"/>
                <a:gd fmla="*/ 14 w 85" name="T60"/>
                <a:gd fmla="*/ 28 h 105"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05" w="85">
                  <a:moveTo>
                    <a:pt x="0" y="29"/>
                  </a:moveTo>
                  <a:cubicBezTo>
                    <a:pt x="13" y="12"/>
                    <a:pt x="30" y="3"/>
                    <a:pt x="50" y="0"/>
                  </a:cubicBezTo>
                  <a:cubicBezTo>
                    <a:pt x="56" y="11"/>
                    <a:pt x="63" y="23"/>
                    <a:pt x="70" y="35"/>
                  </a:cubicBezTo>
                  <a:cubicBezTo>
                    <a:pt x="56" y="42"/>
                    <a:pt x="56" y="42"/>
                    <a:pt x="56" y="42"/>
                  </a:cubicBezTo>
                  <a:cubicBezTo>
                    <a:pt x="69" y="64"/>
                    <a:pt x="69" y="64"/>
                    <a:pt x="69" y="64"/>
                  </a:cubicBezTo>
                  <a:cubicBezTo>
                    <a:pt x="67" y="68"/>
                    <a:pt x="67" y="68"/>
                    <a:pt x="67" y="68"/>
                  </a:cubicBezTo>
                  <a:cubicBezTo>
                    <a:pt x="72" y="69"/>
                    <a:pt x="72" y="69"/>
                    <a:pt x="72" y="69"/>
                  </a:cubicBezTo>
                  <a:cubicBezTo>
                    <a:pt x="70" y="73"/>
                    <a:pt x="70" y="73"/>
                    <a:pt x="70" y="73"/>
                  </a:cubicBezTo>
                  <a:cubicBezTo>
                    <a:pt x="72" y="77"/>
                    <a:pt x="72" y="77"/>
                    <a:pt x="72" y="77"/>
                  </a:cubicBezTo>
                  <a:cubicBezTo>
                    <a:pt x="77" y="77"/>
                    <a:pt x="77" y="77"/>
                    <a:pt x="77" y="77"/>
                  </a:cubicBezTo>
                  <a:cubicBezTo>
                    <a:pt x="81" y="85"/>
                    <a:pt x="81" y="85"/>
                    <a:pt x="81" y="85"/>
                  </a:cubicBezTo>
                  <a:cubicBezTo>
                    <a:pt x="80" y="89"/>
                    <a:pt x="80" y="89"/>
                    <a:pt x="80" y="89"/>
                  </a:cubicBezTo>
                  <a:cubicBezTo>
                    <a:pt x="85" y="91"/>
                    <a:pt x="85" y="91"/>
                    <a:pt x="85" y="91"/>
                  </a:cubicBezTo>
                  <a:cubicBezTo>
                    <a:pt x="79" y="98"/>
                    <a:pt x="79" y="98"/>
                    <a:pt x="79" y="98"/>
                  </a:cubicBezTo>
                  <a:cubicBezTo>
                    <a:pt x="69" y="81"/>
                    <a:pt x="69" y="81"/>
                    <a:pt x="69" y="81"/>
                  </a:cubicBezTo>
                  <a:cubicBezTo>
                    <a:pt x="65" y="83"/>
                    <a:pt x="65" y="83"/>
                    <a:pt x="65" y="83"/>
                  </a:cubicBezTo>
                  <a:cubicBezTo>
                    <a:pt x="76" y="102"/>
                    <a:pt x="76" y="102"/>
                    <a:pt x="76" y="102"/>
                  </a:cubicBezTo>
                  <a:cubicBezTo>
                    <a:pt x="73" y="105"/>
                    <a:pt x="73" y="105"/>
                    <a:pt x="73" y="105"/>
                  </a:cubicBezTo>
                  <a:cubicBezTo>
                    <a:pt x="71" y="105"/>
                    <a:pt x="71" y="105"/>
                    <a:pt x="71" y="105"/>
                  </a:cubicBezTo>
                  <a:cubicBezTo>
                    <a:pt x="46" y="63"/>
                    <a:pt x="46" y="63"/>
                    <a:pt x="46" y="63"/>
                  </a:cubicBezTo>
                  <a:cubicBezTo>
                    <a:pt x="45" y="64"/>
                    <a:pt x="45" y="64"/>
                    <a:pt x="45" y="64"/>
                  </a:cubicBezTo>
                  <a:cubicBezTo>
                    <a:pt x="68" y="105"/>
                    <a:pt x="68" y="105"/>
                    <a:pt x="68" y="105"/>
                  </a:cubicBezTo>
                  <a:cubicBezTo>
                    <a:pt x="63" y="104"/>
                    <a:pt x="63" y="104"/>
                    <a:pt x="63" y="104"/>
                  </a:cubicBezTo>
                  <a:cubicBezTo>
                    <a:pt x="34" y="55"/>
                    <a:pt x="34" y="55"/>
                    <a:pt x="34" y="55"/>
                  </a:cubicBezTo>
                  <a:cubicBezTo>
                    <a:pt x="20" y="63"/>
                    <a:pt x="20" y="63"/>
                    <a:pt x="20" y="63"/>
                  </a:cubicBezTo>
                  <a:cubicBezTo>
                    <a:pt x="13" y="52"/>
                    <a:pt x="7" y="40"/>
                    <a:pt x="0" y="29"/>
                  </a:cubicBezTo>
                  <a:close/>
                  <a:moveTo>
                    <a:pt x="14" y="28"/>
                  </a:moveTo>
                  <a:cubicBezTo>
                    <a:pt x="22" y="42"/>
                    <a:pt x="22" y="42"/>
                    <a:pt x="22" y="42"/>
                  </a:cubicBezTo>
                  <a:cubicBezTo>
                    <a:pt x="49" y="26"/>
                    <a:pt x="49" y="26"/>
                    <a:pt x="49" y="26"/>
                  </a:cubicBezTo>
                  <a:cubicBezTo>
                    <a:pt x="42" y="12"/>
                    <a:pt x="42" y="12"/>
                    <a:pt x="42" y="12"/>
                  </a:cubicBezTo>
                  <a:lnTo>
                    <a:pt x="14" y="28"/>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endParaRPr>
            </a:p>
          </p:txBody>
        </p:sp>
        <p:sp>
          <p:nvSpPr>
            <p:cNvPr id="37" name="Freeform 81"/>
            <p:cNvSpPr>
              <a:spLocks noEditPoints="1"/>
            </p:cNvSpPr>
            <p:nvPr/>
          </p:nvSpPr>
          <p:spPr bwMode="auto">
            <a:xfrm>
              <a:off x="6537374" y="2781232"/>
              <a:ext cx="448449" cy="362576"/>
            </a:xfrm>
            <a:custGeom>
              <a:gdLst>
                <a:gd fmla="*/ 86 w 109" name="T0"/>
                <a:gd fmla="*/ 88 h 88" name="T1"/>
                <a:gd fmla="*/ 84 w 109" name="T2"/>
                <a:gd fmla="*/ 44 h 88" name="T3"/>
                <a:gd fmla="*/ 80 w 109" name="T4"/>
                <a:gd fmla="*/ 71 h 88" name="T5"/>
                <a:gd fmla="*/ 109 w 109" name="T6"/>
                <a:gd fmla="*/ 0 h 88" name="T7"/>
                <a:gd fmla="*/ 92 w 109" name="T8"/>
                <a:gd fmla="*/ 33 h 88" name="T9"/>
                <a:gd fmla="*/ 80 w 109" name="T10"/>
                <a:gd fmla="*/ 25 h 88" name="T11"/>
                <a:gd fmla="*/ 67 w 109" name="T12"/>
                <a:gd fmla="*/ 68 h 88" name="T13"/>
                <a:gd fmla="*/ 37 w 109" name="T14"/>
                <a:gd fmla="*/ 73 h 88" name="T15"/>
                <a:gd fmla="*/ 19 w 109" name="T16"/>
                <a:gd fmla="*/ 63 h 88" name="T17"/>
                <a:gd fmla="*/ 0 w 109" name="T18"/>
                <a:gd fmla="*/ 56 h 88" name="T19"/>
                <a:gd fmla="*/ 25 w 109" name="T20"/>
                <a:gd fmla="*/ 48 h 88" name="T21"/>
                <a:gd fmla="*/ 30 w 109" name="T22"/>
                <a:gd fmla="*/ 57 h 88" name="T23"/>
                <a:gd fmla="*/ 44 w 109" name="T24"/>
                <a:gd fmla="*/ 29 h 88" name="T25"/>
                <a:gd fmla="*/ 66 w 109" name="T26"/>
                <a:gd fmla="*/ 50 h 88" name="T27"/>
                <a:gd fmla="*/ 68 w 109" name="T28"/>
                <a:gd fmla="*/ 18 h 88" name="T29"/>
                <a:gd fmla="*/ 78 w 109" name="T30"/>
                <a:gd fmla="*/ 12 h 88" name="T31"/>
                <a:gd fmla="*/ 90 w 109" name="T32"/>
                <a:gd fmla="*/ 1 h 88" name="T33"/>
                <a:gd fmla="*/ 22 w 109" name="T34"/>
                <a:gd fmla="*/ 88 h 88" name="T35"/>
                <a:gd fmla="*/ 29 w 109" name="T36"/>
                <a:gd fmla="*/ 80 h 88" name="T37"/>
                <a:gd fmla="*/ 22 w 109" name="T38"/>
                <a:gd fmla="*/ 79 h 88" name="T39"/>
                <a:gd fmla="*/ 11 w 109" name="T40"/>
                <a:gd fmla="*/ 88 h 88" name="T41"/>
                <a:gd fmla="*/ 17 w 109" name="T42"/>
                <a:gd fmla="*/ 71 h 88" name="T43"/>
                <a:gd fmla="*/ 11 w 109" name="T44"/>
                <a:gd fmla="*/ 73 h 88" name="T45"/>
                <a:gd fmla="*/ 34 w 109" name="T46"/>
                <a:gd fmla="*/ 88 h 88" name="T47"/>
                <a:gd fmla="*/ 40 w 109" name="T48"/>
                <a:gd fmla="*/ 79 h 88" name="T49"/>
                <a:gd fmla="*/ 34 w 109" name="T50"/>
                <a:gd fmla="*/ 80 h 88" name="T51"/>
                <a:gd fmla="*/ 45 w 109" name="T52"/>
                <a:gd fmla="*/ 88 h 88" name="T53"/>
                <a:gd fmla="*/ 52 w 109" name="T54"/>
                <a:gd fmla="*/ 63 h 88" name="T55"/>
                <a:gd fmla="*/ 45 w 109" name="T56"/>
                <a:gd fmla="*/ 69 h 88" name="T57"/>
                <a:gd fmla="*/ 57 w 109" name="T58"/>
                <a:gd fmla="*/ 88 h 88" name="T59"/>
                <a:gd fmla="*/ 63 w 109" name="T60"/>
                <a:gd fmla="*/ 73 h 88" name="T61"/>
                <a:gd fmla="*/ 57 w 109" name="T62"/>
                <a:gd fmla="*/ 88 h 88" name="T63"/>
                <a:gd fmla="*/ 75 w 109" name="T64"/>
                <a:gd fmla="*/ 88 h 88" name="T65"/>
                <a:gd fmla="*/ 68 w 109" name="T66"/>
                <a:gd fmla="*/ 75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endParaRPr>
            </a:p>
          </p:txBody>
        </p:sp>
        <p:sp>
          <p:nvSpPr>
            <p:cNvPr id="38" name="Freeform 82"/>
            <p:cNvSpPr>
              <a:spLocks noEditPoints="1"/>
            </p:cNvSpPr>
            <p:nvPr/>
          </p:nvSpPr>
          <p:spPr bwMode="auto">
            <a:xfrm>
              <a:off x="6557549" y="4147415"/>
              <a:ext cx="387383" cy="385476"/>
            </a:xfrm>
            <a:custGeom>
              <a:gdLst>
                <a:gd fmla="*/ 6 w 94" name="T0"/>
                <a:gd fmla="*/ 28 h 94" name="T1"/>
                <a:gd fmla="*/ 32 w 94" name="T2"/>
                <a:gd fmla="*/ 4 h 94" name="T3"/>
                <a:gd fmla="*/ 67 w 94" name="T4"/>
                <a:gd fmla="*/ 6 h 94" name="T5"/>
                <a:gd fmla="*/ 90 w 94" name="T6"/>
                <a:gd fmla="*/ 32 h 94" name="T7"/>
                <a:gd fmla="*/ 88 w 94" name="T8"/>
                <a:gd fmla="*/ 67 h 94" name="T9"/>
                <a:gd fmla="*/ 88 w 94" name="T10"/>
                <a:gd fmla="*/ 67 h 94" name="T11"/>
                <a:gd fmla="*/ 62 w 94" name="T12"/>
                <a:gd fmla="*/ 90 h 94" name="T13"/>
                <a:gd fmla="*/ 27 w 94" name="T14"/>
                <a:gd fmla="*/ 89 h 94" name="T15"/>
                <a:gd fmla="*/ 27 w 94" name="T16"/>
                <a:gd fmla="*/ 89 h 94" name="T17"/>
                <a:gd fmla="*/ 4 w 94" name="T18"/>
                <a:gd fmla="*/ 62 h 94" name="T19"/>
                <a:gd fmla="*/ 6 w 94" name="T20"/>
                <a:gd fmla="*/ 28 h 94" name="T21"/>
                <a:gd fmla="*/ 6 w 94" name="T22"/>
                <a:gd fmla="*/ 28 h 94" name="T23"/>
                <a:gd fmla="*/ 20 w 94" name="T24"/>
                <a:gd fmla="*/ 27 h 94" name="T25"/>
                <a:gd fmla="*/ 16 w 94" name="T26"/>
                <a:gd fmla="*/ 32 h 94" name="T27"/>
                <a:gd fmla="*/ 16 w 94" name="T28"/>
                <a:gd fmla="*/ 32 h 94" name="T29"/>
                <a:gd fmla="*/ 15 w 94" name="T30"/>
                <a:gd fmla="*/ 35 h 94" name="T31"/>
                <a:gd fmla="*/ 36 w 94" name="T32"/>
                <a:gd fmla="*/ 37 h 94" name="T33"/>
                <a:gd fmla="*/ 34 w 94" name="T34"/>
                <a:gd fmla="*/ 40 h 94" name="T35"/>
                <a:gd fmla="*/ 32 w 94" name="T36"/>
                <a:gd fmla="*/ 45 h 94" name="T37"/>
                <a:gd fmla="*/ 13 w 94" name="T38"/>
                <a:gd fmla="*/ 53 h 94" name="T39"/>
                <a:gd fmla="*/ 15 w 94" name="T40"/>
                <a:gd fmla="*/ 59 h 94" name="T41"/>
                <a:gd fmla="*/ 15 w 94" name="T42"/>
                <a:gd fmla="*/ 59 h 94" name="T43"/>
                <a:gd fmla="*/ 16 w 94" name="T44"/>
                <a:gd fmla="*/ 60 h 94" name="T45"/>
                <a:gd fmla="*/ 29 w 94" name="T46"/>
                <a:gd fmla="*/ 54 h 94" name="T47"/>
                <a:gd fmla="*/ 26 w 94" name="T48"/>
                <a:gd fmla="*/ 74 h 94" name="T49"/>
                <a:gd fmla="*/ 32 w 94" name="T50"/>
                <a:gd fmla="*/ 78 h 94" name="T51"/>
                <a:gd fmla="*/ 32 w 94" name="T52"/>
                <a:gd fmla="*/ 78 h 94" name="T53"/>
                <a:gd fmla="*/ 33 w 94" name="T54"/>
                <a:gd fmla="*/ 79 h 94" name="T55"/>
                <a:gd fmla="*/ 34 w 94" name="T56"/>
                <a:gd fmla="*/ 78 h 94" name="T57"/>
                <a:gd fmla="*/ 36 w 94" name="T58"/>
                <a:gd fmla="*/ 55 h 94" name="T59"/>
                <a:gd fmla="*/ 48 w 94" name="T60"/>
                <a:gd fmla="*/ 67 h 94" name="T61"/>
                <a:gd fmla="*/ 60 w 94" name="T62"/>
                <a:gd fmla="*/ 79 h 94" name="T63"/>
                <a:gd fmla="*/ 65 w 94" name="T64"/>
                <a:gd fmla="*/ 77 h 94" name="T65"/>
                <a:gd fmla="*/ 66 w 94" name="T66"/>
                <a:gd fmla="*/ 74 h 94" name="T67"/>
                <a:gd fmla="*/ 54 w 94" name="T68"/>
                <a:gd fmla="*/ 62 h 94" name="T69"/>
                <a:gd fmla="*/ 39 w 94" name="T70"/>
                <a:gd fmla="*/ 48 h 94" name="T71"/>
                <a:gd fmla="*/ 41 w 94" name="T72"/>
                <a:gd fmla="*/ 43 h 94" name="T73"/>
                <a:gd fmla="*/ 43 w 94" name="T74"/>
                <a:gd fmla="*/ 39 h 94" name="T75"/>
                <a:gd fmla="*/ 49 w 94" name="T76"/>
                <a:gd fmla="*/ 42 h 94" name="T77"/>
                <a:gd fmla="*/ 77 w 94" name="T78"/>
                <a:gd fmla="*/ 64 h 94" name="T79"/>
                <a:gd fmla="*/ 78 w 94" name="T80"/>
                <a:gd fmla="*/ 62 h 94" name="T81"/>
                <a:gd fmla="*/ 78 w 94" name="T82"/>
                <a:gd fmla="*/ 62 h 94" name="T83"/>
                <a:gd fmla="*/ 80 w 94" name="T84"/>
                <a:gd fmla="*/ 56 h 94" name="T85"/>
                <a:gd fmla="*/ 53 w 94" name="T86"/>
                <a:gd fmla="*/ 35 h 94" name="T87"/>
                <a:gd fmla="*/ 47 w 94" name="T88"/>
                <a:gd fmla="*/ 32 h 94" name="T89"/>
                <a:gd fmla="*/ 50 w 94" name="T90"/>
                <a:gd fmla="*/ 28 h 94" name="T91"/>
                <a:gd fmla="*/ 56 w 94" name="T92"/>
                <a:gd fmla="*/ 30 h 94" name="T93"/>
                <a:gd fmla="*/ 74 w 94" name="T94"/>
                <a:gd fmla="*/ 28 h 94" name="T95"/>
                <a:gd fmla="*/ 71 w 94" name="T96"/>
                <a:gd fmla="*/ 23 h 94" name="T97"/>
                <a:gd fmla="*/ 70 w 94" name="T98"/>
                <a:gd fmla="*/ 22 h 94" name="T99"/>
                <a:gd fmla="*/ 58 w 94" name="T100"/>
                <a:gd fmla="*/ 23 h 94" name="T101"/>
                <a:gd fmla="*/ 55 w 94" name="T102"/>
                <a:gd fmla="*/ 22 h 94" name="T103"/>
                <a:gd fmla="*/ 62 w 94" name="T104"/>
                <a:gd fmla="*/ 16 h 94" name="T105"/>
                <a:gd fmla="*/ 53 w 94" name="T106"/>
                <a:gd fmla="*/ 14 h 94" name="T107"/>
                <a:gd fmla="*/ 49 w 94" name="T108"/>
                <a:gd fmla="*/ 18 h 94" name="T109"/>
                <a:gd fmla="*/ 43 w 94" name="T110"/>
                <a:gd fmla="*/ 13 h 94" name="T111"/>
                <a:gd fmla="*/ 37 w 94" name="T112"/>
                <a:gd fmla="*/ 15 h 94" name="T113"/>
                <a:gd fmla="*/ 35 w 94" name="T114"/>
                <a:gd fmla="*/ 16 h 94" name="T115"/>
                <a:gd fmla="*/ 44 w 94" name="T116"/>
                <a:gd fmla="*/ 24 h 94" name="T117"/>
                <a:gd fmla="*/ 40 w 94" name="T118"/>
                <a:gd fmla="*/ 30 h 94" name="T119"/>
                <a:gd fmla="*/ 20 w 94" name="T120"/>
                <a:gd fmla="*/ 27 h 94"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94" w="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chemeClr val="bg2"/>
            </a:solidFill>
            <a:ln>
              <a:noFill/>
            </a:ln>
          </p:spPr>
          <p:txBody>
            <a:bodyPr anchor="t" anchorCtr="0" bIns="45720" compatLnSpc="1" lIns="91440" numCol="1" rIns="91440" tIns="45720"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endParaRPr>
            </a:p>
          </p:txBody>
        </p:sp>
      </p:grpSp>
      <p:grpSp>
        <p:nvGrpSpPr>
          <p:cNvPr id="39" name="Group 85"/>
          <p:cNvGrpSpPr/>
          <p:nvPr/>
        </p:nvGrpSpPr>
        <p:grpSpPr>
          <a:xfrm>
            <a:off x="7949206" y="2128965"/>
            <a:ext cx="3479055" cy="946327"/>
            <a:chOff x="5692654" y="2099129"/>
            <a:chExt cx="3479055" cy="946327"/>
          </a:xfrm>
        </p:grpSpPr>
        <p:sp>
          <p:nvSpPr>
            <p:cNvPr id="40" name="TextBox 39"/>
            <p:cNvSpPr txBox="1"/>
            <p:nvPr/>
          </p:nvSpPr>
          <p:spPr>
            <a:xfrm>
              <a:off x="5747165" y="2099129"/>
              <a:ext cx="1097280" cy="365760"/>
            </a:xfrm>
            <a:prstGeom prst="rect">
              <a:avLst/>
            </a:prstGeom>
            <a:noFill/>
          </p:spPr>
          <p:txBody>
            <a:bodyPr rtlCol="0" wrap="none">
              <a:spAutoFit/>
            </a:bodyPr>
            <a:lstStyle/>
            <a:p>
              <a:pPr algn="r"/>
              <a:r>
                <a:rPr altLang="en-US" b="1" lang="zh-CN">
                  <a:solidFill>
                    <a:schemeClr val="bg1">
                      <a:lumMod val="50000"/>
                    </a:schemeClr>
                  </a:solidFill>
                </a:rPr>
                <a:t>加入标题</a:t>
              </a:r>
            </a:p>
          </p:txBody>
        </p:sp>
        <p:sp>
          <p:nvSpPr>
            <p:cNvPr id="41" name="Rectangle 84"/>
            <p:cNvSpPr/>
            <p:nvPr/>
          </p:nvSpPr>
          <p:spPr>
            <a:xfrm>
              <a:off x="5692653" y="2399125"/>
              <a:ext cx="3479055" cy="64008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点击输入简要文字介绍，文字内容需，言简意赅分项内容……。点击输入简要文字介绍，文字内容需，言简意赅的说明分项内容</a:t>
              </a:r>
            </a:p>
          </p:txBody>
        </p:sp>
      </p:grpSp>
      <p:grpSp>
        <p:nvGrpSpPr>
          <p:cNvPr id="42" name="Group 86"/>
          <p:cNvGrpSpPr/>
          <p:nvPr/>
        </p:nvGrpSpPr>
        <p:grpSpPr>
          <a:xfrm flipH="1">
            <a:off x="777165" y="2128965"/>
            <a:ext cx="3479055" cy="946327"/>
            <a:chOff x="5692654" y="2099129"/>
            <a:chExt cx="3479055" cy="946327"/>
          </a:xfrm>
        </p:grpSpPr>
        <p:sp>
          <p:nvSpPr>
            <p:cNvPr id="43" name="TextBox 42"/>
            <p:cNvSpPr txBox="1"/>
            <p:nvPr/>
          </p:nvSpPr>
          <p:spPr>
            <a:xfrm>
              <a:off x="5675527" y="2099129"/>
              <a:ext cx="1097280" cy="365760"/>
            </a:xfrm>
            <a:prstGeom prst="rect">
              <a:avLst/>
            </a:prstGeom>
            <a:noFill/>
          </p:spPr>
          <p:txBody>
            <a:bodyPr rtlCol="0" wrap="none">
              <a:spAutoFit/>
            </a:bodyPr>
            <a:lstStyle/>
            <a:p>
              <a:pPr algn="r"/>
              <a:r>
                <a:rPr altLang="en-US" b="1" lang="zh-CN" smtClean="0">
                  <a:solidFill>
                    <a:schemeClr val="bg1">
                      <a:lumMod val="50000"/>
                    </a:schemeClr>
                  </a:solidFill>
                </a:rPr>
                <a:t>加入标题</a:t>
              </a:r>
            </a:p>
          </p:txBody>
        </p:sp>
        <p:sp>
          <p:nvSpPr>
            <p:cNvPr id="44" name="Rectangle 88"/>
            <p:cNvSpPr/>
            <p:nvPr/>
          </p:nvSpPr>
          <p:spPr>
            <a:xfrm>
              <a:off x="5692655" y="2399125"/>
              <a:ext cx="3479055" cy="640080"/>
            </a:xfrm>
            <a:prstGeom prst="rect">
              <a:avLst/>
            </a:prstGeom>
          </p:spPr>
          <p:txBody>
            <a:bodyPr wrap="square">
              <a:spAutoFit/>
            </a:bodyPr>
            <a:lstStyle/>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点击输入简要文字介绍，文字内容需，言简意赅分项内容……。点击输入简要文字介绍，文字内容需，言简意赅的说明分项内容</a:t>
              </a:r>
            </a:p>
          </p:txBody>
        </p:sp>
      </p:grpSp>
      <p:grpSp>
        <p:nvGrpSpPr>
          <p:cNvPr id="45" name="Group 91"/>
          <p:cNvGrpSpPr/>
          <p:nvPr/>
        </p:nvGrpSpPr>
        <p:grpSpPr>
          <a:xfrm flipH="1">
            <a:off x="777165" y="4728932"/>
            <a:ext cx="3479055" cy="946327"/>
            <a:chOff x="5692654" y="2099129"/>
            <a:chExt cx="3479055" cy="946327"/>
          </a:xfrm>
        </p:grpSpPr>
        <p:sp>
          <p:nvSpPr>
            <p:cNvPr id="46" name="TextBox 45"/>
            <p:cNvSpPr txBox="1"/>
            <p:nvPr/>
          </p:nvSpPr>
          <p:spPr>
            <a:xfrm>
              <a:off x="5675527" y="2099129"/>
              <a:ext cx="1097280" cy="365760"/>
            </a:xfrm>
            <a:prstGeom prst="rect">
              <a:avLst/>
            </a:prstGeom>
            <a:noFill/>
          </p:spPr>
          <p:txBody>
            <a:bodyPr rtlCol="0" wrap="none">
              <a:spAutoFit/>
            </a:bodyPr>
            <a:lstStyle/>
            <a:p>
              <a:pPr algn="r"/>
              <a:r>
                <a:rPr altLang="en-US" b="1" lang="zh-CN">
                  <a:solidFill>
                    <a:schemeClr val="bg1">
                      <a:lumMod val="50000"/>
                    </a:schemeClr>
                  </a:solidFill>
                </a:rPr>
                <a:t>加入标题</a:t>
              </a:r>
            </a:p>
          </p:txBody>
        </p:sp>
        <p:sp>
          <p:nvSpPr>
            <p:cNvPr id="47" name="Rectangle 93"/>
            <p:cNvSpPr/>
            <p:nvPr/>
          </p:nvSpPr>
          <p:spPr>
            <a:xfrm>
              <a:off x="5692655" y="2399124"/>
              <a:ext cx="3479055" cy="640080"/>
            </a:xfrm>
            <a:prstGeom prst="rect">
              <a:avLst/>
            </a:prstGeom>
          </p:spPr>
          <p:txBody>
            <a:bodyPr wrap="square">
              <a:spAutoFit/>
            </a:bodyPr>
            <a:lstStyle/>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点击输入简要文字介绍，文字内容需，言简意赅分项内容……。点击输入简要文字介绍，文字内容需，言简意赅的说明分项内容</a:t>
              </a:r>
            </a:p>
          </p:txBody>
        </p:sp>
      </p:grpSp>
      <p:grpSp>
        <p:nvGrpSpPr>
          <p:cNvPr id="48" name="Group 94"/>
          <p:cNvGrpSpPr/>
          <p:nvPr/>
        </p:nvGrpSpPr>
        <p:grpSpPr>
          <a:xfrm>
            <a:off x="7949206" y="4728932"/>
            <a:ext cx="3479055" cy="946327"/>
            <a:chOff x="5692654" y="2099129"/>
            <a:chExt cx="3479055" cy="946327"/>
          </a:xfrm>
        </p:grpSpPr>
        <p:sp>
          <p:nvSpPr>
            <p:cNvPr id="49" name="TextBox 48"/>
            <p:cNvSpPr txBox="1"/>
            <p:nvPr/>
          </p:nvSpPr>
          <p:spPr>
            <a:xfrm>
              <a:off x="5747165" y="2099129"/>
              <a:ext cx="1097280" cy="365760"/>
            </a:xfrm>
            <a:prstGeom prst="rect">
              <a:avLst/>
            </a:prstGeom>
            <a:noFill/>
          </p:spPr>
          <p:txBody>
            <a:bodyPr rtlCol="0" wrap="none">
              <a:spAutoFit/>
            </a:bodyPr>
            <a:lstStyle/>
            <a:p>
              <a:pPr algn="r"/>
              <a:r>
                <a:rPr altLang="en-US" b="1" lang="zh-CN">
                  <a:solidFill>
                    <a:schemeClr val="bg1">
                      <a:lumMod val="50000"/>
                    </a:schemeClr>
                  </a:solidFill>
                </a:rPr>
                <a:t>加入标题</a:t>
              </a:r>
            </a:p>
          </p:txBody>
        </p:sp>
        <p:sp>
          <p:nvSpPr>
            <p:cNvPr id="50" name="Rectangle 96"/>
            <p:cNvSpPr/>
            <p:nvPr/>
          </p:nvSpPr>
          <p:spPr>
            <a:xfrm>
              <a:off x="5692653" y="2399124"/>
              <a:ext cx="3479055" cy="64008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点击输入简要文字介绍，文字内容需，言简意赅分项内容……。点击输入简要文字介绍，文字内容需，言简意赅的说明分项内容</a:t>
              </a:r>
            </a:p>
          </p:txBody>
        </p:sp>
      </p:grpSp>
    </p:spTree>
    <p:extLst>
      <p:ext uri="{BB962C8B-B14F-4D97-AF65-F5344CB8AC3E}">
        <p14:creationId val="159323537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id="12" nodeType="afterEffect" presetClass="entr" presetID="42" presetSubtype="0">
                                  <p:stCondLst>
                                    <p:cond delay="0"/>
                                  </p:stCondLst>
                                  <p:childTnLst>
                                    <p:set>
                                      <p:cBhvr>
                                        <p:cTn dur="1" fill="hold" id="13">
                                          <p:stCondLst>
                                            <p:cond delay="0"/>
                                          </p:stCondLst>
                                        </p:cTn>
                                        <p:tgtEl>
                                          <p:spTgt spid="29"/>
                                        </p:tgtEl>
                                        <p:attrNameLst>
                                          <p:attrName>style.visibility</p:attrName>
                                        </p:attrNameLst>
                                      </p:cBhvr>
                                      <p:to>
                                        <p:strVal val="visible"/>
                                      </p:to>
                                    </p:set>
                                    <p:animEffect filter="fade" transition="in">
                                      <p:cBhvr>
                                        <p:cTn dur="1000" id="14"/>
                                        <p:tgtEl>
                                          <p:spTgt spid="29"/>
                                        </p:tgtEl>
                                      </p:cBhvr>
                                    </p:animEffect>
                                    <p:anim calcmode="lin" valueType="num">
                                      <p:cBhvr>
                                        <p:cTn dur="1000" fill="hold" id="15"/>
                                        <p:tgtEl>
                                          <p:spTgt spid="29"/>
                                        </p:tgtEl>
                                        <p:attrNameLst>
                                          <p:attrName>ppt_x</p:attrName>
                                        </p:attrNameLst>
                                      </p:cBhvr>
                                      <p:tavLst>
                                        <p:tav tm="0">
                                          <p:val>
                                            <p:strVal val="#ppt_x"/>
                                          </p:val>
                                        </p:tav>
                                        <p:tav tm="100000">
                                          <p:val>
                                            <p:strVal val="#ppt_x"/>
                                          </p:val>
                                        </p:tav>
                                      </p:tavLst>
                                    </p:anim>
                                    <p:anim calcmode="lin" valueType="num">
                                      <p:cBhvr>
                                        <p:cTn dur="1000" fill="hold" id="16"/>
                                        <p:tgtEl>
                                          <p:spTgt spid="29"/>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2000"/>
                            </p:stCondLst>
                            <p:childTnLst>
                              <p:par>
                                <p:cTn fill="hold" grpId="0" id="18" nodeType="afterEffect" presetClass="entr" presetID="22" presetSubtype="2">
                                  <p:stCondLst>
                                    <p:cond delay="0"/>
                                  </p:stCondLst>
                                  <p:childTnLst>
                                    <p:set>
                                      <p:cBhvr>
                                        <p:cTn dur="1" fill="hold" id="19">
                                          <p:stCondLst>
                                            <p:cond delay="0"/>
                                          </p:stCondLst>
                                        </p:cTn>
                                        <p:tgtEl>
                                          <p:spTgt spid="24"/>
                                        </p:tgtEl>
                                        <p:attrNameLst>
                                          <p:attrName>style.visibility</p:attrName>
                                        </p:attrNameLst>
                                      </p:cBhvr>
                                      <p:to>
                                        <p:strVal val="visible"/>
                                      </p:to>
                                    </p:set>
                                    <p:animEffect filter="wipe(right)" transition="in">
                                      <p:cBhvr>
                                        <p:cTn dur="500" id="20"/>
                                        <p:tgtEl>
                                          <p:spTgt spid="24"/>
                                        </p:tgtEl>
                                      </p:cBhvr>
                                    </p:animEffect>
                                  </p:childTnLst>
                                </p:cTn>
                              </p:par>
                            </p:childTnLst>
                          </p:cTn>
                        </p:par>
                        <p:par>
                          <p:cTn fill="hold" id="21" nodeType="afterGroup">
                            <p:stCondLst>
                              <p:cond delay="2500"/>
                            </p:stCondLst>
                            <p:childTnLst>
                              <p:par>
                                <p:cTn fill="hold" id="22" nodeType="afterEffect" presetClass="entr" presetID="10" presetSubtype="0">
                                  <p:stCondLst>
                                    <p:cond delay="0"/>
                                  </p:stCondLst>
                                  <p:childTnLst>
                                    <p:set>
                                      <p:cBhvr>
                                        <p:cTn dur="1" fill="hold" id="23">
                                          <p:stCondLst>
                                            <p:cond delay="0"/>
                                          </p:stCondLst>
                                        </p:cTn>
                                        <p:tgtEl>
                                          <p:spTgt spid="42"/>
                                        </p:tgtEl>
                                        <p:attrNameLst>
                                          <p:attrName>style.visibility</p:attrName>
                                        </p:attrNameLst>
                                      </p:cBhvr>
                                      <p:to>
                                        <p:strVal val="visible"/>
                                      </p:to>
                                    </p:set>
                                    <p:animEffect filter="fade" transition="in">
                                      <p:cBhvr>
                                        <p:cTn dur="500" id="24"/>
                                        <p:tgtEl>
                                          <p:spTgt spid="42"/>
                                        </p:tgtEl>
                                      </p:cBhvr>
                                    </p:animEffect>
                                  </p:childTnLst>
                                </p:cTn>
                              </p:par>
                            </p:childTnLst>
                          </p:cTn>
                        </p:par>
                        <p:par>
                          <p:cTn fill="hold" id="25" nodeType="afterGroup">
                            <p:stCondLst>
                              <p:cond delay="3000"/>
                            </p:stCondLst>
                            <p:childTnLst>
                              <p:par>
                                <p:cTn fill="hold" grpId="0" id="26" nodeType="afterEffect" presetClass="entr" presetID="22" presetSubtype="8">
                                  <p:stCondLst>
                                    <p:cond delay="0"/>
                                  </p:stCondLst>
                                  <p:childTnLst>
                                    <p:set>
                                      <p:cBhvr>
                                        <p:cTn dur="1" fill="hold" id="27">
                                          <p:stCondLst>
                                            <p:cond delay="0"/>
                                          </p:stCondLst>
                                        </p:cTn>
                                        <p:tgtEl>
                                          <p:spTgt spid="25"/>
                                        </p:tgtEl>
                                        <p:attrNameLst>
                                          <p:attrName>style.visibility</p:attrName>
                                        </p:attrNameLst>
                                      </p:cBhvr>
                                      <p:to>
                                        <p:strVal val="visible"/>
                                      </p:to>
                                    </p:set>
                                    <p:animEffect filter="wipe(left)" transition="in">
                                      <p:cBhvr>
                                        <p:cTn dur="500" id="28"/>
                                        <p:tgtEl>
                                          <p:spTgt spid="25"/>
                                        </p:tgtEl>
                                      </p:cBhvr>
                                    </p:animEffect>
                                  </p:childTnLst>
                                </p:cTn>
                              </p:par>
                            </p:childTnLst>
                          </p:cTn>
                        </p:par>
                        <p:par>
                          <p:cTn fill="hold" id="29" nodeType="afterGroup">
                            <p:stCondLst>
                              <p:cond delay="3500"/>
                            </p:stCondLst>
                            <p:childTnLst>
                              <p:par>
                                <p:cTn fill="hold" id="30" nodeType="afterEffect" presetClass="entr" presetID="10" presetSubtype="0">
                                  <p:stCondLst>
                                    <p:cond delay="0"/>
                                  </p:stCondLst>
                                  <p:childTnLst>
                                    <p:set>
                                      <p:cBhvr>
                                        <p:cTn dur="1" fill="hold" id="31">
                                          <p:stCondLst>
                                            <p:cond delay="0"/>
                                          </p:stCondLst>
                                        </p:cTn>
                                        <p:tgtEl>
                                          <p:spTgt spid="39"/>
                                        </p:tgtEl>
                                        <p:attrNameLst>
                                          <p:attrName>style.visibility</p:attrName>
                                        </p:attrNameLst>
                                      </p:cBhvr>
                                      <p:to>
                                        <p:strVal val="visible"/>
                                      </p:to>
                                    </p:set>
                                    <p:animEffect filter="fade" transition="in">
                                      <p:cBhvr>
                                        <p:cTn dur="500" id="32"/>
                                        <p:tgtEl>
                                          <p:spTgt spid="39"/>
                                        </p:tgtEl>
                                      </p:cBhvr>
                                    </p:animEffect>
                                  </p:childTnLst>
                                </p:cTn>
                              </p:par>
                            </p:childTnLst>
                          </p:cTn>
                        </p:par>
                        <p:par>
                          <p:cTn fill="hold" id="33" nodeType="afterGroup">
                            <p:stCondLst>
                              <p:cond delay="4000"/>
                            </p:stCondLst>
                            <p:childTnLst>
                              <p:par>
                                <p:cTn fill="hold" grpId="0" id="34" nodeType="afterEffect" presetClass="entr" presetID="22" presetSubtype="2">
                                  <p:stCondLst>
                                    <p:cond delay="0"/>
                                  </p:stCondLst>
                                  <p:childTnLst>
                                    <p:set>
                                      <p:cBhvr>
                                        <p:cTn dur="1" fill="hold" id="35">
                                          <p:stCondLst>
                                            <p:cond delay="0"/>
                                          </p:stCondLst>
                                        </p:cTn>
                                        <p:tgtEl>
                                          <p:spTgt spid="27"/>
                                        </p:tgtEl>
                                        <p:attrNameLst>
                                          <p:attrName>style.visibility</p:attrName>
                                        </p:attrNameLst>
                                      </p:cBhvr>
                                      <p:to>
                                        <p:strVal val="visible"/>
                                      </p:to>
                                    </p:set>
                                    <p:animEffect filter="wipe(right)" transition="in">
                                      <p:cBhvr>
                                        <p:cTn dur="500" id="36"/>
                                        <p:tgtEl>
                                          <p:spTgt spid="27"/>
                                        </p:tgtEl>
                                      </p:cBhvr>
                                    </p:animEffect>
                                  </p:childTnLst>
                                </p:cTn>
                              </p:par>
                            </p:childTnLst>
                          </p:cTn>
                        </p:par>
                        <p:par>
                          <p:cTn fill="hold" id="37" nodeType="afterGroup">
                            <p:stCondLst>
                              <p:cond delay="4500"/>
                            </p:stCondLst>
                            <p:childTnLst>
                              <p:par>
                                <p:cTn fill="hold" id="38" nodeType="afterEffect" presetClass="entr" presetID="10" presetSubtype="0">
                                  <p:stCondLst>
                                    <p:cond delay="0"/>
                                  </p:stCondLst>
                                  <p:childTnLst>
                                    <p:set>
                                      <p:cBhvr>
                                        <p:cTn dur="1" fill="hold" id="39">
                                          <p:stCondLst>
                                            <p:cond delay="0"/>
                                          </p:stCondLst>
                                        </p:cTn>
                                        <p:tgtEl>
                                          <p:spTgt spid="45"/>
                                        </p:tgtEl>
                                        <p:attrNameLst>
                                          <p:attrName>style.visibility</p:attrName>
                                        </p:attrNameLst>
                                      </p:cBhvr>
                                      <p:to>
                                        <p:strVal val="visible"/>
                                      </p:to>
                                    </p:set>
                                    <p:animEffect filter="fade" transition="in">
                                      <p:cBhvr>
                                        <p:cTn dur="500" id="40"/>
                                        <p:tgtEl>
                                          <p:spTgt spid="45"/>
                                        </p:tgtEl>
                                      </p:cBhvr>
                                    </p:animEffect>
                                  </p:childTnLst>
                                </p:cTn>
                              </p:par>
                            </p:childTnLst>
                          </p:cTn>
                        </p:par>
                        <p:par>
                          <p:cTn fill="hold" id="41" nodeType="afterGroup">
                            <p:stCondLst>
                              <p:cond delay="5000"/>
                            </p:stCondLst>
                            <p:childTnLst>
                              <p:par>
                                <p:cTn fill="hold" grpId="0" id="42" nodeType="afterEffect" presetClass="entr" presetID="22" presetSubtype="8">
                                  <p:stCondLst>
                                    <p:cond delay="0"/>
                                  </p:stCondLst>
                                  <p:childTnLst>
                                    <p:set>
                                      <p:cBhvr>
                                        <p:cTn dur="1" fill="hold" id="43">
                                          <p:stCondLst>
                                            <p:cond delay="0"/>
                                          </p:stCondLst>
                                        </p:cTn>
                                        <p:tgtEl>
                                          <p:spTgt spid="26"/>
                                        </p:tgtEl>
                                        <p:attrNameLst>
                                          <p:attrName>style.visibility</p:attrName>
                                        </p:attrNameLst>
                                      </p:cBhvr>
                                      <p:to>
                                        <p:strVal val="visible"/>
                                      </p:to>
                                    </p:set>
                                    <p:animEffect filter="wipe(left)" transition="in">
                                      <p:cBhvr>
                                        <p:cTn dur="500" id="44"/>
                                        <p:tgtEl>
                                          <p:spTgt spid="26"/>
                                        </p:tgtEl>
                                      </p:cBhvr>
                                    </p:animEffect>
                                  </p:childTnLst>
                                </p:cTn>
                              </p:par>
                            </p:childTnLst>
                          </p:cTn>
                        </p:par>
                        <p:par>
                          <p:cTn fill="hold" id="45" nodeType="afterGroup">
                            <p:stCondLst>
                              <p:cond delay="5500"/>
                            </p:stCondLst>
                            <p:childTnLst>
                              <p:par>
                                <p:cTn fill="hold" id="46" nodeType="afterEffect" presetClass="entr" presetID="10" presetSubtype="0">
                                  <p:stCondLst>
                                    <p:cond delay="0"/>
                                  </p:stCondLst>
                                  <p:childTnLst>
                                    <p:set>
                                      <p:cBhvr>
                                        <p:cTn dur="1" fill="hold" id="47">
                                          <p:stCondLst>
                                            <p:cond delay="0"/>
                                          </p:stCondLst>
                                        </p:cTn>
                                        <p:tgtEl>
                                          <p:spTgt spid="48"/>
                                        </p:tgtEl>
                                        <p:attrNameLst>
                                          <p:attrName>style.visibility</p:attrName>
                                        </p:attrNameLst>
                                      </p:cBhvr>
                                      <p:to>
                                        <p:strVal val="visible"/>
                                      </p:to>
                                    </p:set>
                                    <p:animEffect filter="fade" transition="in">
                                      <p:cBhvr>
                                        <p:cTn dur="500" id="48"/>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4</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33" name="Oval 4"/>
          <p:cNvSpPr/>
          <p:nvPr/>
        </p:nvSpPr>
        <p:spPr>
          <a:xfrm>
            <a:off x="7143175" y="1874443"/>
            <a:ext cx="2841368" cy="286978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
        <p:nvSpPr>
          <p:cNvPr id="34" name="Oval 7"/>
          <p:cNvSpPr/>
          <p:nvPr/>
        </p:nvSpPr>
        <p:spPr>
          <a:xfrm>
            <a:off x="5659344" y="1874443"/>
            <a:ext cx="1940693" cy="1960098"/>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
        <p:nvSpPr>
          <p:cNvPr id="35" name="Oval 8"/>
          <p:cNvSpPr/>
          <p:nvPr/>
        </p:nvSpPr>
        <p:spPr>
          <a:xfrm>
            <a:off x="2207457" y="2231279"/>
            <a:ext cx="2134762" cy="2156108"/>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sp>
        <p:nvSpPr>
          <p:cNvPr id="36" name="Oval 5"/>
          <p:cNvSpPr/>
          <p:nvPr/>
        </p:nvSpPr>
        <p:spPr>
          <a:xfrm>
            <a:off x="3818198" y="2714792"/>
            <a:ext cx="2583062" cy="2608891"/>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grpSp>
        <p:nvGrpSpPr>
          <p:cNvPr id="37" name="Group 11"/>
          <p:cNvGrpSpPr/>
          <p:nvPr/>
        </p:nvGrpSpPr>
        <p:grpSpPr>
          <a:xfrm flipH="1">
            <a:off x="4213719" y="3870072"/>
            <a:ext cx="1792020" cy="944716"/>
            <a:chOff x="9968706" y="2761849"/>
            <a:chExt cx="1792020" cy="944716"/>
          </a:xfrm>
        </p:grpSpPr>
        <p:sp>
          <p:nvSpPr>
            <p:cNvPr id="38" name="TextBox 37"/>
            <p:cNvSpPr txBox="1"/>
            <p:nvPr/>
          </p:nvSpPr>
          <p:spPr>
            <a:xfrm>
              <a:off x="10447786" y="2761849"/>
              <a:ext cx="817880" cy="365760"/>
            </a:xfrm>
            <a:prstGeom prst="rect">
              <a:avLst/>
            </a:prstGeom>
            <a:noFill/>
          </p:spPr>
          <p:txBody>
            <a:bodyPr rtlCol="0" wrap="none">
              <a:spAutoFit/>
            </a:bodyPr>
            <a:lstStyle/>
            <a:p>
              <a:pPr algn="ctr"/>
              <a:r>
                <a:rPr b="1" lang="en-US" smtClean="0">
                  <a:solidFill>
                    <a:schemeClr val="bg1"/>
                  </a:solidFill>
                </a:rPr>
                <a:t>Design</a:t>
              </a:r>
            </a:p>
          </p:txBody>
        </p:sp>
        <p:sp>
          <p:nvSpPr>
            <p:cNvPr id="39" name="Rectangle 13"/>
            <p:cNvSpPr/>
            <p:nvPr/>
          </p:nvSpPr>
          <p:spPr>
            <a:xfrm>
              <a:off x="9968706" y="3060234"/>
              <a:ext cx="1792020" cy="64008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点击输入简要文字介绍，文字内容需，言简意赅的说明分项内容……。</a:t>
              </a:r>
            </a:p>
          </p:txBody>
        </p:sp>
      </p:grpSp>
      <p:sp>
        <p:nvSpPr>
          <p:cNvPr id="40" name="TextBox 39"/>
          <p:cNvSpPr txBox="1"/>
          <p:nvPr/>
        </p:nvSpPr>
        <p:spPr>
          <a:xfrm>
            <a:off x="4711642" y="3395185"/>
            <a:ext cx="803593" cy="518160"/>
          </a:xfrm>
          <a:prstGeom prst="rect">
            <a:avLst/>
          </a:prstGeom>
          <a:noFill/>
        </p:spPr>
        <p:txBody>
          <a:bodyPr rtlCol="0" wrap="none">
            <a:spAutoFit/>
          </a:bodyPr>
          <a:lstStyle/>
          <a:p>
            <a:pPr algn="ctr"/>
            <a:r>
              <a:rPr b="1" lang="en-US" smtClean="0" sz="2800">
                <a:solidFill>
                  <a:schemeClr val="bg2"/>
                </a:solidFill>
                <a:latin typeface="+mj-lt"/>
              </a:rPr>
              <a:t>72%</a:t>
            </a:r>
          </a:p>
        </p:txBody>
      </p:sp>
      <p:sp>
        <p:nvSpPr>
          <p:cNvPr id="41" name="TextBox 40"/>
          <p:cNvSpPr txBox="1"/>
          <p:nvPr/>
        </p:nvSpPr>
        <p:spPr>
          <a:xfrm>
            <a:off x="2877463" y="3395185"/>
            <a:ext cx="803593" cy="518160"/>
          </a:xfrm>
          <a:prstGeom prst="rect">
            <a:avLst/>
          </a:prstGeom>
          <a:noFill/>
        </p:spPr>
        <p:txBody>
          <a:bodyPr rtlCol="0" wrap="none">
            <a:spAutoFit/>
          </a:bodyPr>
          <a:lstStyle/>
          <a:p>
            <a:pPr algn="ctr"/>
            <a:r>
              <a:rPr b="1" lang="en-US" smtClean="0" sz="2800">
                <a:solidFill>
                  <a:schemeClr val="bg2"/>
                </a:solidFill>
                <a:latin typeface="+mj-lt"/>
              </a:rPr>
              <a:t>54%</a:t>
            </a:r>
          </a:p>
        </p:txBody>
      </p:sp>
      <p:sp>
        <p:nvSpPr>
          <p:cNvPr id="42" name="TextBox 41"/>
          <p:cNvSpPr txBox="1"/>
          <p:nvPr/>
        </p:nvSpPr>
        <p:spPr>
          <a:xfrm>
            <a:off x="6227893" y="2915350"/>
            <a:ext cx="803593" cy="518160"/>
          </a:xfrm>
          <a:prstGeom prst="rect">
            <a:avLst/>
          </a:prstGeom>
          <a:noFill/>
        </p:spPr>
        <p:txBody>
          <a:bodyPr rtlCol="0" wrap="none">
            <a:spAutoFit/>
          </a:bodyPr>
          <a:lstStyle/>
          <a:p>
            <a:pPr algn="ctr"/>
            <a:r>
              <a:rPr b="1" lang="en-US" smtClean="0" sz="2800">
                <a:solidFill>
                  <a:schemeClr val="bg2"/>
                </a:solidFill>
                <a:latin typeface="+mj-lt"/>
              </a:rPr>
              <a:t>56%</a:t>
            </a:r>
          </a:p>
        </p:txBody>
      </p:sp>
      <p:sp>
        <p:nvSpPr>
          <p:cNvPr id="43" name="TextBox 42"/>
          <p:cNvSpPr txBox="1"/>
          <p:nvPr/>
        </p:nvSpPr>
        <p:spPr>
          <a:xfrm>
            <a:off x="8162061" y="2516984"/>
            <a:ext cx="803593" cy="518160"/>
          </a:xfrm>
          <a:prstGeom prst="rect">
            <a:avLst/>
          </a:prstGeom>
          <a:noFill/>
        </p:spPr>
        <p:txBody>
          <a:bodyPr rtlCol="0" wrap="none">
            <a:spAutoFit/>
          </a:bodyPr>
          <a:lstStyle/>
          <a:p>
            <a:pPr algn="ctr"/>
            <a:r>
              <a:rPr b="1" lang="en-US" smtClean="0" sz="2800">
                <a:solidFill>
                  <a:schemeClr val="bg2"/>
                </a:solidFill>
                <a:latin typeface="+mj-lt"/>
              </a:rPr>
              <a:t>88%</a:t>
            </a:r>
          </a:p>
        </p:txBody>
      </p:sp>
      <p:grpSp>
        <p:nvGrpSpPr>
          <p:cNvPr id="44" name="Group 18"/>
          <p:cNvGrpSpPr/>
          <p:nvPr/>
        </p:nvGrpSpPr>
        <p:grpSpPr>
          <a:xfrm flipH="1">
            <a:off x="7667848" y="3092104"/>
            <a:ext cx="1792020" cy="944716"/>
            <a:chOff x="9968706" y="2761849"/>
            <a:chExt cx="1792020" cy="944716"/>
          </a:xfrm>
        </p:grpSpPr>
        <p:sp>
          <p:nvSpPr>
            <p:cNvPr id="45" name="TextBox 44"/>
            <p:cNvSpPr txBox="1"/>
            <p:nvPr/>
          </p:nvSpPr>
          <p:spPr>
            <a:xfrm>
              <a:off x="10447789" y="2761850"/>
              <a:ext cx="817880" cy="365760"/>
            </a:xfrm>
            <a:prstGeom prst="rect">
              <a:avLst/>
            </a:prstGeom>
            <a:noFill/>
          </p:spPr>
          <p:txBody>
            <a:bodyPr rtlCol="0" wrap="none">
              <a:spAutoFit/>
            </a:bodyPr>
            <a:lstStyle/>
            <a:p>
              <a:pPr algn="ctr"/>
              <a:r>
                <a:rPr b="1" lang="en-US" smtClean="0">
                  <a:solidFill>
                    <a:schemeClr val="bg1"/>
                  </a:solidFill>
                </a:rPr>
                <a:t>Design</a:t>
              </a:r>
            </a:p>
          </p:txBody>
        </p:sp>
        <p:sp>
          <p:nvSpPr>
            <p:cNvPr id="46" name="Rectangle 20"/>
            <p:cNvSpPr/>
            <p:nvPr/>
          </p:nvSpPr>
          <p:spPr>
            <a:xfrm>
              <a:off x="9968708" y="3060234"/>
              <a:ext cx="1792020" cy="64008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点击输入简要文字介绍，言简意赅的说明分项内容……。</a:t>
              </a:r>
            </a:p>
          </p:txBody>
        </p:sp>
      </p:grpSp>
      <p:grpSp>
        <p:nvGrpSpPr>
          <p:cNvPr id="47" name="Group 21"/>
          <p:cNvGrpSpPr/>
          <p:nvPr/>
        </p:nvGrpSpPr>
        <p:grpSpPr>
          <a:xfrm flipH="1">
            <a:off x="2378828" y="2479240"/>
            <a:ext cx="1792020" cy="944716"/>
            <a:chOff x="9968706" y="2761849"/>
            <a:chExt cx="1792020" cy="944716"/>
          </a:xfrm>
        </p:grpSpPr>
        <p:sp>
          <p:nvSpPr>
            <p:cNvPr id="48" name="TextBox 47"/>
            <p:cNvSpPr txBox="1"/>
            <p:nvPr/>
          </p:nvSpPr>
          <p:spPr>
            <a:xfrm>
              <a:off x="10447786" y="2761849"/>
              <a:ext cx="817880" cy="365760"/>
            </a:xfrm>
            <a:prstGeom prst="rect">
              <a:avLst/>
            </a:prstGeom>
            <a:noFill/>
          </p:spPr>
          <p:txBody>
            <a:bodyPr rtlCol="0" wrap="none">
              <a:spAutoFit/>
            </a:bodyPr>
            <a:lstStyle/>
            <a:p>
              <a:pPr algn="ctr"/>
              <a:r>
                <a:rPr b="1" lang="en-US" smtClean="0">
                  <a:solidFill>
                    <a:schemeClr val="bg1"/>
                  </a:solidFill>
                </a:rPr>
                <a:t>Design</a:t>
              </a:r>
            </a:p>
          </p:txBody>
        </p:sp>
        <p:sp>
          <p:nvSpPr>
            <p:cNvPr id="49" name="Rectangle 23"/>
            <p:cNvSpPr/>
            <p:nvPr/>
          </p:nvSpPr>
          <p:spPr>
            <a:xfrm>
              <a:off x="9968706" y="3060234"/>
              <a:ext cx="1792020" cy="64008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点击输入简要文字介绍，文字内容需，言简意赅的说明分项内容……。</a:t>
              </a:r>
            </a:p>
          </p:txBody>
        </p:sp>
      </p:grpSp>
      <p:grpSp>
        <p:nvGrpSpPr>
          <p:cNvPr id="50" name="Group 24"/>
          <p:cNvGrpSpPr/>
          <p:nvPr/>
        </p:nvGrpSpPr>
        <p:grpSpPr>
          <a:xfrm flipH="1">
            <a:off x="5733679" y="2116867"/>
            <a:ext cx="1792020" cy="944716"/>
            <a:chOff x="9968706" y="2761849"/>
            <a:chExt cx="1792020" cy="944716"/>
          </a:xfrm>
        </p:grpSpPr>
        <p:sp>
          <p:nvSpPr>
            <p:cNvPr id="51" name="TextBox 50"/>
            <p:cNvSpPr txBox="1"/>
            <p:nvPr/>
          </p:nvSpPr>
          <p:spPr>
            <a:xfrm>
              <a:off x="10447789" y="2761849"/>
              <a:ext cx="817880" cy="365760"/>
            </a:xfrm>
            <a:prstGeom prst="rect">
              <a:avLst/>
            </a:prstGeom>
            <a:noFill/>
          </p:spPr>
          <p:txBody>
            <a:bodyPr rtlCol="0" wrap="none">
              <a:spAutoFit/>
            </a:bodyPr>
            <a:lstStyle/>
            <a:p>
              <a:pPr algn="ctr"/>
              <a:r>
                <a:rPr b="1" lang="en-US" smtClean="0">
                  <a:solidFill>
                    <a:schemeClr val="bg1"/>
                  </a:solidFill>
                </a:rPr>
                <a:t>Design</a:t>
              </a:r>
            </a:p>
          </p:txBody>
        </p:sp>
        <p:sp>
          <p:nvSpPr>
            <p:cNvPr id="52" name="Rectangle 26"/>
            <p:cNvSpPr/>
            <p:nvPr/>
          </p:nvSpPr>
          <p:spPr>
            <a:xfrm>
              <a:off x="9968707" y="3060234"/>
              <a:ext cx="1792020" cy="64008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点击输入简要文字介绍，言简意赅的说明分项内容……。</a:t>
              </a:r>
            </a:p>
          </p:txBody>
        </p:sp>
      </p:grpSp>
      <p:sp>
        <p:nvSpPr>
          <p:cNvPr id="53" name="TextBox 52"/>
          <p:cNvSpPr txBox="1"/>
          <p:nvPr/>
        </p:nvSpPr>
        <p:spPr>
          <a:xfrm>
            <a:off x="445537" y="4780046"/>
            <a:ext cx="1198111" cy="396240"/>
          </a:xfrm>
          <a:prstGeom prst="rect">
            <a:avLst/>
          </a:prstGeom>
          <a:noFill/>
        </p:spPr>
        <p:txBody>
          <a:bodyPr rtlCol="0" wrap="none">
            <a:spAutoFit/>
          </a:bodyPr>
          <a:lstStyle/>
          <a:p>
            <a:r>
              <a:rPr lang="en-US" smtClean="0" sz="2000">
                <a:solidFill>
                  <a:schemeClr val="bg2"/>
                </a:solidFill>
                <a:latin typeface="+mj-lt"/>
              </a:rPr>
              <a:t>Year 2016</a:t>
            </a:r>
          </a:p>
        </p:txBody>
      </p:sp>
      <p:sp>
        <p:nvSpPr>
          <p:cNvPr id="54" name="Rectangle 28"/>
          <p:cNvSpPr/>
          <p:nvPr/>
        </p:nvSpPr>
        <p:spPr>
          <a:xfrm>
            <a:off x="445538" y="5161604"/>
            <a:ext cx="4012778" cy="118872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点击输入简要文字介绍，文字内容需，言简意赅的说明分项内容……。点击输入简要文字介绍，文字内容需，言简意赅的说明分项内容……。</a:t>
            </a:r>
          </a:p>
          <a:p>
            <a:endParaRPr altLang="en-US" lang="zh-CN" sz="1200">
              <a:solidFill>
                <a:schemeClr val="bg1">
                  <a:lumMod val="50000"/>
                </a:schemeClr>
              </a:solidFill>
              <a:latin charset="-122" panose="020b0503020204020204" pitchFamily="34" typeface="微软雅黑"/>
              <a:ea charset="-122" panose="020b0503020204020204" pitchFamily="34" typeface="微软雅黑"/>
            </a:endParaRPr>
          </a:p>
          <a:p>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点击输入简要文字介绍，文字内容需，言简意赅的说明分项内容……。</a:t>
            </a:r>
          </a:p>
        </p:txBody>
      </p:sp>
      <p:sp>
        <p:nvSpPr>
          <p:cNvPr id="55" name="TextBox 54"/>
          <p:cNvSpPr txBox="1"/>
          <p:nvPr/>
        </p:nvSpPr>
        <p:spPr>
          <a:xfrm>
            <a:off x="10603315" y="4780046"/>
            <a:ext cx="1198111" cy="396240"/>
          </a:xfrm>
          <a:prstGeom prst="rect">
            <a:avLst/>
          </a:prstGeom>
          <a:noFill/>
        </p:spPr>
        <p:txBody>
          <a:bodyPr rtlCol="0" wrap="none">
            <a:spAutoFit/>
          </a:bodyPr>
          <a:lstStyle/>
          <a:p>
            <a:pPr algn="r"/>
            <a:r>
              <a:rPr lang="en-US" smtClean="0" sz="2000">
                <a:solidFill>
                  <a:schemeClr val="bg2"/>
                </a:solidFill>
                <a:latin typeface="+mj-lt"/>
              </a:rPr>
              <a:t>Year 2017</a:t>
            </a:r>
          </a:p>
        </p:txBody>
      </p:sp>
      <p:sp>
        <p:nvSpPr>
          <p:cNvPr id="56" name="Rectangle 30"/>
          <p:cNvSpPr/>
          <p:nvPr/>
        </p:nvSpPr>
        <p:spPr>
          <a:xfrm>
            <a:off x="7788647" y="5161604"/>
            <a:ext cx="4012778" cy="1188720"/>
          </a:xfrm>
          <a:prstGeom prst="rect">
            <a:avLst/>
          </a:prstGeom>
        </p:spPr>
        <p:txBody>
          <a:bodyPr wrap="square">
            <a:spAutoFit/>
          </a:bodyPr>
          <a:lstStyle/>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点击输入简要文字介绍，文字内容需，言简意赅的说明分项内容……。点击输入简要文字介绍，文字内容需，言简意赅的说明分项内容……。</a:t>
            </a:r>
          </a:p>
          <a:p>
            <a:pPr algn="r"/>
            <a:endParaRPr altLang="en-US" lang="zh-CN" sz="1200">
              <a:solidFill>
                <a:schemeClr val="bg1">
                  <a:lumMod val="50000"/>
                </a:schemeClr>
              </a:solidFill>
              <a:latin charset="-122" panose="020b0503020204020204" pitchFamily="34" typeface="微软雅黑"/>
              <a:ea charset="-122" panose="020b0503020204020204" pitchFamily="34" typeface="微软雅黑"/>
            </a:endParaRPr>
          </a:p>
          <a:p>
            <a:pPr algn="r"/>
            <a:r>
              <a:rPr altLang="en-US" lang="zh-CN" sz="1200">
                <a:solidFill>
                  <a:schemeClr val="bg1">
                    <a:lumMod val="50000"/>
                  </a:schemeClr>
                </a:solidFill>
                <a:latin charset="-122" panose="020b0503020204020204" pitchFamily="34" typeface="微软雅黑"/>
                <a:ea charset="-122" panose="020b0503020204020204" pitchFamily="34" typeface="微软雅黑"/>
              </a:rPr>
              <a:t>点击输入简要文字介绍，文字内容需，言简意赅的说明分项内容……。</a:t>
            </a:r>
          </a:p>
        </p:txBody>
      </p:sp>
    </p:spTree>
    <p:extLst>
      <p:ext uri="{BB962C8B-B14F-4D97-AF65-F5344CB8AC3E}">
        <p14:creationId val="159323537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par>
                                <p:cTn fill="hold" grpId="0" id="11" nodeType="withEffect" presetClass="entr" presetID="42" presetSubtype="0">
                                  <p:stCondLst>
                                    <p:cond delay="0"/>
                                  </p:stCondLst>
                                  <p:childTnLst>
                                    <p:set>
                                      <p:cBhvr>
                                        <p:cTn dur="1" fill="hold" id="12">
                                          <p:stCondLst>
                                            <p:cond delay="0"/>
                                          </p:stCondLst>
                                        </p:cTn>
                                        <p:tgtEl>
                                          <p:spTgt spid="33"/>
                                        </p:tgtEl>
                                        <p:attrNameLst>
                                          <p:attrName>style.visibility</p:attrName>
                                        </p:attrNameLst>
                                      </p:cBhvr>
                                      <p:to>
                                        <p:strVal val="visible"/>
                                      </p:to>
                                    </p:set>
                                    <p:animEffect filter="fade" transition="in">
                                      <p:cBhvr>
                                        <p:cTn dur="1000" id="13"/>
                                        <p:tgtEl>
                                          <p:spTgt spid="33"/>
                                        </p:tgtEl>
                                      </p:cBhvr>
                                    </p:animEffect>
                                    <p:anim calcmode="lin" valueType="num">
                                      <p:cBhvr>
                                        <p:cTn dur="1000" fill="hold" id="14"/>
                                        <p:tgtEl>
                                          <p:spTgt spid="33"/>
                                        </p:tgtEl>
                                        <p:attrNameLst>
                                          <p:attrName>ppt_x</p:attrName>
                                        </p:attrNameLst>
                                      </p:cBhvr>
                                      <p:tavLst>
                                        <p:tav tm="0">
                                          <p:val>
                                            <p:strVal val="#ppt_x"/>
                                          </p:val>
                                        </p:tav>
                                        <p:tav tm="100000">
                                          <p:val>
                                            <p:strVal val="#ppt_x"/>
                                          </p:val>
                                        </p:tav>
                                      </p:tavLst>
                                    </p:anim>
                                    <p:anim calcmode="lin" valueType="num">
                                      <p:cBhvr>
                                        <p:cTn dur="1000" fill="hold" id="15"/>
                                        <p:tgtEl>
                                          <p:spTgt spid="33"/>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34"/>
                                        </p:tgtEl>
                                        <p:attrNameLst>
                                          <p:attrName>style.visibility</p:attrName>
                                        </p:attrNameLst>
                                      </p:cBhvr>
                                      <p:to>
                                        <p:strVal val="visible"/>
                                      </p:to>
                                    </p:set>
                                    <p:animEffect filter="fade" transition="in">
                                      <p:cBhvr>
                                        <p:cTn dur="1000" id="18"/>
                                        <p:tgtEl>
                                          <p:spTgt spid="34"/>
                                        </p:tgtEl>
                                      </p:cBhvr>
                                    </p:animEffect>
                                    <p:anim calcmode="lin" valueType="num">
                                      <p:cBhvr>
                                        <p:cTn dur="1000" fill="hold" id="19"/>
                                        <p:tgtEl>
                                          <p:spTgt spid="34"/>
                                        </p:tgtEl>
                                        <p:attrNameLst>
                                          <p:attrName>ppt_x</p:attrName>
                                        </p:attrNameLst>
                                      </p:cBhvr>
                                      <p:tavLst>
                                        <p:tav tm="0">
                                          <p:val>
                                            <p:strVal val="#ppt_x"/>
                                          </p:val>
                                        </p:tav>
                                        <p:tav tm="100000">
                                          <p:val>
                                            <p:strVal val="#ppt_x"/>
                                          </p:val>
                                        </p:tav>
                                      </p:tavLst>
                                    </p:anim>
                                    <p:anim calcmode="lin" valueType="num">
                                      <p:cBhvr>
                                        <p:cTn dur="1000" fill="hold" id="20"/>
                                        <p:tgtEl>
                                          <p:spTgt spid="34"/>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35"/>
                                        </p:tgtEl>
                                        <p:attrNameLst>
                                          <p:attrName>style.visibility</p:attrName>
                                        </p:attrNameLst>
                                      </p:cBhvr>
                                      <p:to>
                                        <p:strVal val="visible"/>
                                      </p:to>
                                    </p:set>
                                    <p:animEffect filter="fade" transition="in">
                                      <p:cBhvr>
                                        <p:cTn dur="1000" id="23"/>
                                        <p:tgtEl>
                                          <p:spTgt spid="35"/>
                                        </p:tgtEl>
                                      </p:cBhvr>
                                    </p:animEffect>
                                    <p:anim calcmode="lin" valueType="num">
                                      <p:cBhvr>
                                        <p:cTn dur="1000" fill="hold" id="24"/>
                                        <p:tgtEl>
                                          <p:spTgt spid="35"/>
                                        </p:tgtEl>
                                        <p:attrNameLst>
                                          <p:attrName>ppt_x</p:attrName>
                                        </p:attrNameLst>
                                      </p:cBhvr>
                                      <p:tavLst>
                                        <p:tav tm="0">
                                          <p:val>
                                            <p:strVal val="#ppt_x"/>
                                          </p:val>
                                        </p:tav>
                                        <p:tav tm="100000">
                                          <p:val>
                                            <p:strVal val="#ppt_x"/>
                                          </p:val>
                                        </p:tav>
                                      </p:tavLst>
                                    </p:anim>
                                    <p:anim calcmode="lin" valueType="num">
                                      <p:cBhvr>
                                        <p:cTn dur="1000" fill="hold" id="25"/>
                                        <p:tgtEl>
                                          <p:spTgt spid="35"/>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36"/>
                                        </p:tgtEl>
                                        <p:attrNameLst>
                                          <p:attrName>style.visibility</p:attrName>
                                        </p:attrNameLst>
                                      </p:cBhvr>
                                      <p:to>
                                        <p:strVal val="visible"/>
                                      </p:to>
                                    </p:set>
                                    <p:animEffect filter="fade" transition="in">
                                      <p:cBhvr>
                                        <p:cTn dur="1000" id="28"/>
                                        <p:tgtEl>
                                          <p:spTgt spid="36"/>
                                        </p:tgtEl>
                                      </p:cBhvr>
                                    </p:animEffect>
                                    <p:anim calcmode="lin" valueType="num">
                                      <p:cBhvr>
                                        <p:cTn dur="1000" fill="hold" id="29"/>
                                        <p:tgtEl>
                                          <p:spTgt spid="36"/>
                                        </p:tgtEl>
                                        <p:attrNameLst>
                                          <p:attrName>ppt_x</p:attrName>
                                        </p:attrNameLst>
                                      </p:cBhvr>
                                      <p:tavLst>
                                        <p:tav tm="0">
                                          <p:val>
                                            <p:strVal val="#ppt_x"/>
                                          </p:val>
                                        </p:tav>
                                        <p:tav tm="100000">
                                          <p:val>
                                            <p:strVal val="#ppt_x"/>
                                          </p:val>
                                        </p:tav>
                                      </p:tavLst>
                                    </p:anim>
                                    <p:anim calcmode="lin" valueType="num">
                                      <p:cBhvr>
                                        <p:cTn dur="1000" fill="hold" id="30"/>
                                        <p:tgtEl>
                                          <p:spTgt spid="36"/>
                                        </p:tgtEl>
                                        <p:attrNameLst>
                                          <p:attrName>ppt_y</p:attrName>
                                        </p:attrNameLst>
                                      </p:cBhvr>
                                      <p:tavLst>
                                        <p:tav tm="0">
                                          <p:val>
                                            <p:strVal val="#ppt_y+.1"/>
                                          </p:val>
                                        </p:tav>
                                        <p:tav tm="100000">
                                          <p:val>
                                            <p:strVal val="#ppt_y"/>
                                          </p:val>
                                        </p:tav>
                                      </p:tavLst>
                                    </p:anim>
                                  </p:childTnLst>
                                </p:cTn>
                              </p:par>
                              <p:par>
                                <p:cTn fill="hold" id="31" nodeType="withEffect" presetClass="entr" presetID="42" presetSubtype="0">
                                  <p:stCondLst>
                                    <p:cond delay="0"/>
                                  </p:stCondLst>
                                  <p:childTnLst>
                                    <p:set>
                                      <p:cBhvr>
                                        <p:cTn dur="1" fill="hold" id="32">
                                          <p:stCondLst>
                                            <p:cond delay="0"/>
                                          </p:stCondLst>
                                        </p:cTn>
                                        <p:tgtEl>
                                          <p:spTgt spid="37"/>
                                        </p:tgtEl>
                                        <p:attrNameLst>
                                          <p:attrName>style.visibility</p:attrName>
                                        </p:attrNameLst>
                                      </p:cBhvr>
                                      <p:to>
                                        <p:strVal val="visible"/>
                                      </p:to>
                                    </p:set>
                                    <p:animEffect filter="fade" transition="in">
                                      <p:cBhvr>
                                        <p:cTn dur="1000" id="33"/>
                                        <p:tgtEl>
                                          <p:spTgt spid="37"/>
                                        </p:tgtEl>
                                      </p:cBhvr>
                                    </p:animEffect>
                                    <p:anim calcmode="lin" valueType="num">
                                      <p:cBhvr>
                                        <p:cTn dur="1000" fill="hold" id="34"/>
                                        <p:tgtEl>
                                          <p:spTgt spid="37"/>
                                        </p:tgtEl>
                                        <p:attrNameLst>
                                          <p:attrName>ppt_x</p:attrName>
                                        </p:attrNameLst>
                                      </p:cBhvr>
                                      <p:tavLst>
                                        <p:tav tm="0">
                                          <p:val>
                                            <p:strVal val="#ppt_x"/>
                                          </p:val>
                                        </p:tav>
                                        <p:tav tm="100000">
                                          <p:val>
                                            <p:strVal val="#ppt_x"/>
                                          </p:val>
                                        </p:tav>
                                      </p:tavLst>
                                    </p:anim>
                                    <p:anim calcmode="lin" valueType="num">
                                      <p:cBhvr>
                                        <p:cTn dur="1000" fill="hold" id="35"/>
                                        <p:tgtEl>
                                          <p:spTgt spid="37"/>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40"/>
                                        </p:tgtEl>
                                        <p:attrNameLst>
                                          <p:attrName>style.visibility</p:attrName>
                                        </p:attrNameLst>
                                      </p:cBhvr>
                                      <p:to>
                                        <p:strVal val="visible"/>
                                      </p:to>
                                    </p:set>
                                    <p:animEffect filter="fade" transition="in">
                                      <p:cBhvr>
                                        <p:cTn dur="1000" id="38"/>
                                        <p:tgtEl>
                                          <p:spTgt spid="40"/>
                                        </p:tgtEl>
                                      </p:cBhvr>
                                    </p:animEffect>
                                    <p:anim calcmode="lin" valueType="num">
                                      <p:cBhvr>
                                        <p:cTn dur="1000" fill="hold" id="39"/>
                                        <p:tgtEl>
                                          <p:spTgt spid="40"/>
                                        </p:tgtEl>
                                        <p:attrNameLst>
                                          <p:attrName>ppt_x</p:attrName>
                                        </p:attrNameLst>
                                      </p:cBhvr>
                                      <p:tavLst>
                                        <p:tav tm="0">
                                          <p:val>
                                            <p:strVal val="#ppt_x"/>
                                          </p:val>
                                        </p:tav>
                                        <p:tav tm="100000">
                                          <p:val>
                                            <p:strVal val="#ppt_x"/>
                                          </p:val>
                                        </p:tav>
                                      </p:tavLst>
                                    </p:anim>
                                    <p:anim calcmode="lin" valueType="num">
                                      <p:cBhvr>
                                        <p:cTn dur="1000" fill="hold" id="40"/>
                                        <p:tgtEl>
                                          <p:spTgt spid="40"/>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41"/>
                                        </p:tgtEl>
                                        <p:attrNameLst>
                                          <p:attrName>style.visibility</p:attrName>
                                        </p:attrNameLst>
                                      </p:cBhvr>
                                      <p:to>
                                        <p:strVal val="visible"/>
                                      </p:to>
                                    </p:set>
                                    <p:animEffect filter="fade" transition="in">
                                      <p:cBhvr>
                                        <p:cTn dur="1000" id="43"/>
                                        <p:tgtEl>
                                          <p:spTgt spid="41"/>
                                        </p:tgtEl>
                                      </p:cBhvr>
                                    </p:animEffect>
                                    <p:anim calcmode="lin" valueType="num">
                                      <p:cBhvr>
                                        <p:cTn dur="1000" fill="hold" id="44"/>
                                        <p:tgtEl>
                                          <p:spTgt spid="41"/>
                                        </p:tgtEl>
                                        <p:attrNameLst>
                                          <p:attrName>ppt_x</p:attrName>
                                        </p:attrNameLst>
                                      </p:cBhvr>
                                      <p:tavLst>
                                        <p:tav tm="0">
                                          <p:val>
                                            <p:strVal val="#ppt_x"/>
                                          </p:val>
                                        </p:tav>
                                        <p:tav tm="100000">
                                          <p:val>
                                            <p:strVal val="#ppt_x"/>
                                          </p:val>
                                        </p:tav>
                                      </p:tavLst>
                                    </p:anim>
                                    <p:anim calcmode="lin" valueType="num">
                                      <p:cBhvr>
                                        <p:cTn dur="1000" fill="hold" id="45"/>
                                        <p:tgtEl>
                                          <p:spTgt spid="41"/>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42"/>
                                        </p:tgtEl>
                                        <p:attrNameLst>
                                          <p:attrName>style.visibility</p:attrName>
                                        </p:attrNameLst>
                                      </p:cBhvr>
                                      <p:to>
                                        <p:strVal val="visible"/>
                                      </p:to>
                                    </p:set>
                                    <p:animEffect filter="fade" transition="in">
                                      <p:cBhvr>
                                        <p:cTn dur="1000" id="48"/>
                                        <p:tgtEl>
                                          <p:spTgt spid="42"/>
                                        </p:tgtEl>
                                      </p:cBhvr>
                                    </p:animEffect>
                                    <p:anim calcmode="lin" valueType="num">
                                      <p:cBhvr>
                                        <p:cTn dur="1000" fill="hold" id="49"/>
                                        <p:tgtEl>
                                          <p:spTgt spid="42"/>
                                        </p:tgtEl>
                                        <p:attrNameLst>
                                          <p:attrName>ppt_x</p:attrName>
                                        </p:attrNameLst>
                                      </p:cBhvr>
                                      <p:tavLst>
                                        <p:tav tm="0">
                                          <p:val>
                                            <p:strVal val="#ppt_x"/>
                                          </p:val>
                                        </p:tav>
                                        <p:tav tm="100000">
                                          <p:val>
                                            <p:strVal val="#ppt_x"/>
                                          </p:val>
                                        </p:tav>
                                      </p:tavLst>
                                    </p:anim>
                                    <p:anim calcmode="lin" valueType="num">
                                      <p:cBhvr>
                                        <p:cTn dur="1000" fill="hold" id="50"/>
                                        <p:tgtEl>
                                          <p:spTgt spid="42"/>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43"/>
                                        </p:tgtEl>
                                        <p:attrNameLst>
                                          <p:attrName>style.visibility</p:attrName>
                                        </p:attrNameLst>
                                      </p:cBhvr>
                                      <p:to>
                                        <p:strVal val="visible"/>
                                      </p:to>
                                    </p:set>
                                    <p:animEffect filter="fade" transition="in">
                                      <p:cBhvr>
                                        <p:cTn dur="1000" id="53"/>
                                        <p:tgtEl>
                                          <p:spTgt spid="43"/>
                                        </p:tgtEl>
                                      </p:cBhvr>
                                    </p:animEffect>
                                    <p:anim calcmode="lin" valueType="num">
                                      <p:cBhvr>
                                        <p:cTn dur="1000" fill="hold" id="54"/>
                                        <p:tgtEl>
                                          <p:spTgt spid="43"/>
                                        </p:tgtEl>
                                        <p:attrNameLst>
                                          <p:attrName>ppt_x</p:attrName>
                                        </p:attrNameLst>
                                      </p:cBhvr>
                                      <p:tavLst>
                                        <p:tav tm="0">
                                          <p:val>
                                            <p:strVal val="#ppt_x"/>
                                          </p:val>
                                        </p:tav>
                                        <p:tav tm="100000">
                                          <p:val>
                                            <p:strVal val="#ppt_x"/>
                                          </p:val>
                                        </p:tav>
                                      </p:tavLst>
                                    </p:anim>
                                    <p:anim calcmode="lin" valueType="num">
                                      <p:cBhvr>
                                        <p:cTn dur="1000" fill="hold" id="55"/>
                                        <p:tgtEl>
                                          <p:spTgt spid="43"/>
                                        </p:tgtEl>
                                        <p:attrNameLst>
                                          <p:attrName>ppt_y</p:attrName>
                                        </p:attrNameLst>
                                      </p:cBhvr>
                                      <p:tavLst>
                                        <p:tav tm="0">
                                          <p:val>
                                            <p:strVal val="#ppt_y+.1"/>
                                          </p:val>
                                        </p:tav>
                                        <p:tav tm="100000">
                                          <p:val>
                                            <p:strVal val="#ppt_y"/>
                                          </p:val>
                                        </p:tav>
                                      </p:tavLst>
                                    </p:anim>
                                  </p:childTnLst>
                                </p:cTn>
                              </p:par>
                              <p:par>
                                <p:cTn fill="hold" id="56" nodeType="withEffect" presetClass="entr" presetID="42" presetSubtype="0">
                                  <p:stCondLst>
                                    <p:cond delay="0"/>
                                  </p:stCondLst>
                                  <p:childTnLst>
                                    <p:set>
                                      <p:cBhvr>
                                        <p:cTn dur="1" fill="hold" id="57">
                                          <p:stCondLst>
                                            <p:cond delay="0"/>
                                          </p:stCondLst>
                                        </p:cTn>
                                        <p:tgtEl>
                                          <p:spTgt spid="44"/>
                                        </p:tgtEl>
                                        <p:attrNameLst>
                                          <p:attrName>style.visibility</p:attrName>
                                        </p:attrNameLst>
                                      </p:cBhvr>
                                      <p:to>
                                        <p:strVal val="visible"/>
                                      </p:to>
                                    </p:set>
                                    <p:animEffect filter="fade" transition="in">
                                      <p:cBhvr>
                                        <p:cTn dur="1000" id="58"/>
                                        <p:tgtEl>
                                          <p:spTgt spid="44"/>
                                        </p:tgtEl>
                                      </p:cBhvr>
                                    </p:animEffect>
                                    <p:anim calcmode="lin" valueType="num">
                                      <p:cBhvr>
                                        <p:cTn dur="1000" fill="hold" id="59"/>
                                        <p:tgtEl>
                                          <p:spTgt spid="44"/>
                                        </p:tgtEl>
                                        <p:attrNameLst>
                                          <p:attrName>ppt_x</p:attrName>
                                        </p:attrNameLst>
                                      </p:cBhvr>
                                      <p:tavLst>
                                        <p:tav tm="0">
                                          <p:val>
                                            <p:strVal val="#ppt_x"/>
                                          </p:val>
                                        </p:tav>
                                        <p:tav tm="100000">
                                          <p:val>
                                            <p:strVal val="#ppt_x"/>
                                          </p:val>
                                        </p:tav>
                                      </p:tavLst>
                                    </p:anim>
                                    <p:anim calcmode="lin" valueType="num">
                                      <p:cBhvr>
                                        <p:cTn dur="1000" fill="hold" id="60"/>
                                        <p:tgtEl>
                                          <p:spTgt spid="44"/>
                                        </p:tgtEl>
                                        <p:attrNameLst>
                                          <p:attrName>ppt_y</p:attrName>
                                        </p:attrNameLst>
                                      </p:cBhvr>
                                      <p:tavLst>
                                        <p:tav tm="0">
                                          <p:val>
                                            <p:strVal val="#ppt_y+.1"/>
                                          </p:val>
                                        </p:tav>
                                        <p:tav tm="100000">
                                          <p:val>
                                            <p:strVal val="#ppt_y"/>
                                          </p:val>
                                        </p:tav>
                                      </p:tavLst>
                                    </p:anim>
                                  </p:childTnLst>
                                </p:cTn>
                              </p:par>
                              <p:par>
                                <p:cTn fill="hold" id="61" nodeType="withEffect" presetClass="entr" presetID="42" presetSubtype="0">
                                  <p:stCondLst>
                                    <p:cond delay="0"/>
                                  </p:stCondLst>
                                  <p:childTnLst>
                                    <p:set>
                                      <p:cBhvr>
                                        <p:cTn dur="1" fill="hold" id="62">
                                          <p:stCondLst>
                                            <p:cond delay="0"/>
                                          </p:stCondLst>
                                        </p:cTn>
                                        <p:tgtEl>
                                          <p:spTgt spid="47"/>
                                        </p:tgtEl>
                                        <p:attrNameLst>
                                          <p:attrName>style.visibility</p:attrName>
                                        </p:attrNameLst>
                                      </p:cBhvr>
                                      <p:to>
                                        <p:strVal val="visible"/>
                                      </p:to>
                                    </p:set>
                                    <p:animEffect filter="fade" transition="in">
                                      <p:cBhvr>
                                        <p:cTn dur="1000" id="63"/>
                                        <p:tgtEl>
                                          <p:spTgt spid="47"/>
                                        </p:tgtEl>
                                      </p:cBhvr>
                                    </p:animEffect>
                                    <p:anim calcmode="lin" valueType="num">
                                      <p:cBhvr>
                                        <p:cTn dur="1000" fill="hold" id="64"/>
                                        <p:tgtEl>
                                          <p:spTgt spid="47"/>
                                        </p:tgtEl>
                                        <p:attrNameLst>
                                          <p:attrName>ppt_x</p:attrName>
                                        </p:attrNameLst>
                                      </p:cBhvr>
                                      <p:tavLst>
                                        <p:tav tm="0">
                                          <p:val>
                                            <p:strVal val="#ppt_x"/>
                                          </p:val>
                                        </p:tav>
                                        <p:tav tm="100000">
                                          <p:val>
                                            <p:strVal val="#ppt_x"/>
                                          </p:val>
                                        </p:tav>
                                      </p:tavLst>
                                    </p:anim>
                                    <p:anim calcmode="lin" valueType="num">
                                      <p:cBhvr>
                                        <p:cTn dur="1000" fill="hold" id="65"/>
                                        <p:tgtEl>
                                          <p:spTgt spid="47"/>
                                        </p:tgtEl>
                                        <p:attrNameLst>
                                          <p:attrName>ppt_y</p:attrName>
                                        </p:attrNameLst>
                                      </p:cBhvr>
                                      <p:tavLst>
                                        <p:tav tm="0">
                                          <p:val>
                                            <p:strVal val="#ppt_y+.1"/>
                                          </p:val>
                                        </p:tav>
                                        <p:tav tm="100000">
                                          <p:val>
                                            <p:strVal val="#ppt_y"/>
                                          </p:val>
                                        </p:tav>
                                      </p:tavLst>
                                    </p:anim>
                                  </p:childTnLst>
                                </p:cTn>
                              </p:par>
                              <p:par>
                                <p:cTn fill="hold" id="66" nodeType="withEffect" presetClass="entr" presetID="42" presetSubtype="0">
                                  <p:stCondLst>
                                    <p:cond delay="0"/>
                                  </p:stCondLst>
                                  <p:childTnLst>
                                    <p:set>
                                      <p:cBhvr>
                                        <p:cTn dur="1" fill="hold" id="67">
                                          <p:stCondLst>
                                            <p:cond delay="0"/>
                                          </p:stCondLst>
                                        </p:cTn>
                                        <p:tgtEl>
                                          <p:spTgt spid="50"/>
                                        </p:tgtEl>
                                        <p:attrNameLst>
                                          <p:attrName>style.visibility</p:attrName>
                                        </p:attrNameLst>
                                      </p:cBhvr>
                                      <p:to>
                                        <p:strVal val="visible"/>
                                      </p:to>
                                    </p:set>
                                    <p:animEffect filter="fade" transition="in">
                                      <p:cBhvr>
                                        <p:cTn dur="1000" id="68"/>
                                        <p:tgtEl>
                                          <p:spTgt spid="50"/>
                                        </p:tgtEl>
                                      </p:cBhvr>
                                    </p:animEffect>
                                    <p:anim calcmode="lin" valueType="num">
                                      <p:cBhvr>
                                        <p:cTn dur="1000" fill="hold" id="69"/>
                                        <p:tgtEl>
                                          <p:spTgt spid="50"/>
                                        </p:tgtEl>
                                        <p:attrNameLst>
                                          <p:attrName>ppt_x</p:attrName>
                                        </p:attrNameLst>
                                      </p:cBhvr>
                                      <p:tavLst>
                                        <p:tav tm="0">
                                          <p:val>
                                            <p:strVal val="#ppt_x"/>
                                          </p:val>
                                        </p:tav>
                                        <p:tav tm="100000">
                                          <p:val>
                                            <p:strVal val="#ppt_x"/>
                                          </p:val>
                                        </p:tav>
                                      </p:tavLst>
                                    </p:anim>
                                    <p:anim calcmode="lin" valueType="num">
                                      <p:cBhvr>
                                        <p:cTn dur="1000" fill="hold" id="70"/>
                                        <p:tgtEl>
                                          <p:spTgt spid="50"/>
                                        </p:tgtEl>
                                        <p:attrNameLst>
                                          <p:attrName>ppt_y</p:attrName>
                                        </p:attrNameLst>
                                      </p:cBhvr>
                                      <p:tavLst>
                                        <p:tav tm="0">
                                          <p:val>
                                            <p:strVal val="#ppt_y+.1"/>
                                          </p:val>
                                        </p:tav>
                                        <p:tav tm="100000">
                                          <p:val>
                                            <p:strVal val="#ppt_y"/>
                                          </p:val>
                                        </p:tav>
                                      </p:tavLst>
                                    </p:anim>
                                  </p:childTnLst>
                                </p:cTn>
                              </p:par>
                            </p:childTnLst>
                          </p:cTn>
                        </p:par>
                        <p:par>
                          <p:cTn fill="hold" id="71" nodeType="afterGroup">
                            <p:stCondLst>
                              <p:cond delay="1000"/>
                            </p:stCondLst>
                            <p:childTnLst>
                              <p:par>
                                <p:cTn fill="hold" grpId="0" id="72" nodeType="afterEffect" presetClass="entr" presetID="10" presetSubtype="0">
                                  <p:stCondLst>
                                    <p:cond delay="0"/>
                                  </p:stCondLst>
                                  <p:childTnLst>
                                    <p:set>
                                      <p:cBhvr>
                                        <p:cTn dur="1" fill="hold" id="73">
                                          <p:stCondLst>
                                            <p:cond delay="0"/>
                                          </p:stCondLst>
                                        </p:cTn>
                                        <p:tgtEl>
                                          <p:spTgt spid="53"/>
                                        </p:tgtEl>
                                        <p:attrNameLst>
                                          <p:attrName>style.visibility</p:attrName>
                                        </p:attrNameLst>
                                      </p:cBhvr>
                                      <p:to>
                                        <p:strVal val="visible"/>
                                      </p:to>
                                    </p:set>
                                    <p:animEffect filter="fade" transition="in">
                                      <p:cBhvr>
                                        <p:cTn dur="500" id="74"/>
                                        <p:tgtEl>
                                          <p:spTgt spid="53"/>
                                        </p:tgtEl>
                                      </p:cBhvr>
                                    </p:animEffect>
                                  </p:childTnLst>
                                </p:cTn>
                              </p:par>
                            </p:childTnLst>
                          </p:cTn>
                        </p:par>
                        <p:par>
                          <p:cTn fill="hold" id="75" nodeType="afterGroup">
                            <p:stCondLst>
                              <p:cond delay="1500"/>
                            </p:stCondLst>
                            <p:childTnLst>
                              <p:par>
                                <p:cTn fill="hold" grpId="0" id="76" nodeType="afterEffect" presetClass="entr" presetID="10" presetSubtype="0">
                                  <p:stCondLst>
                                    <p:cond delay="0"/>
                                  </p:stCondLst>
                                  <p:childTnLst>
                                    <p:set>
                                      <p:cBhvr>
                                        <p:cTn dur="1" fill="hold" id="77">
                                          <p:stCondLst>
                                            <p:cond delay="0"/>
                                          </p:stCondLst>
                                        </p:cTn>
                                        <p:tgtEl>
                                          <p:spTgt spid="54"/>
                                        </p:tgtEl>
                                        <p:attrNameLst>
                                          <p:attrName>style.visibility</p:attrName>
                                        </p:attrNameLst>
                                      </p:cBhvr>
                                      <p:to>
                                        <p:strVal val="visible"/>
                                      </p:to>
                                    </p:set>
                                    <p:animEffect filter="fade" transition="in">
                                      <p:cBhvr>
                                        <p:cTn dur="500" id="78"/>
                                        <p:tgtEl>
                                          <p:spTgt spid="54"/>
                                        </p:tgtEl>
                                      </p:cBhvr>
                                    </p:animEffect>
                                  </p:childTnLst>
                                </p:cTn>
                              </p:par>
                            </p:childTnLst>
                          </p:cTn>
                        </p:par>
                        <p:par>
                          <p:cTn fill="hold" id="79" nodeType="afterGroup">
                            <p:stCondLst>
                              <p:cond delay="2000"/>
                            </p:stCondLst>
                            <p:childTnLst>
                              <p:par>
                                <p:cTn fill="hold" grpId="0" id="80" nodeType="afterEffect" presetClass="entr" presetID="10" presetSubtype="0">
                                  <p:stCondLst>
                                    <p:cond delay="0"/>
                                  </p:stCondLst>
                                  <p:childTnLst>
                                    <p:set>
                                      <p:cBhvr>
                                        <p:cTn dur="1" fill="hold" id="81">
                                          <p:stCondLst>
                                            <p:cond delay="0"/>
                                          </p:stCondLst>
                                        </p:cTn>
                                        <p:tgtEl>
                                          <p:spTgt spid="55"/>
                                        </p:tgtEl>
                                        <p:attrNameLst>
                                          <p:attrName>style.visibility</p:attrName>
                                        </p:attrNameLst>
                                      </p:cBhvr>
                                      <p:to>
                                        <p:strVal val="visible"/>
                                      </p:to>
                                    </p:set>
                                    <p:animEffect filter="fade" transition="in">
                                      <p:cBhvr>
                                        <p:cTn dur="500" id="82"/>
                                        <p:tgtEl>
                                          <p:spTgt spid="55"/>
                                        </p:tgtEl>
                                      </p:cBhvr>
                                    </p:animEffect>
                                  </p:childTnLst>
                                </p:cTn>
                              </p:par>
                            </p:childTnLst>
                          </p:cTn>
                        </p:par>
                        <p:par>
                          <p:cTn fill="hold" id="83" nodeType="afterGroup">
                            <p:stCondLst>
                              <p:cond delay="2500"/>
                            </p:stCondLst>
                            <p:childTnLst>
                              <p:par>
                                <p:cTn fill="hold" grpId="0" id="84" nodeType="afterEffect" presetClass="entr" presetID="10" presetSubtype="0">
                                  <p:stCondLst>
                                    <p:cond delay="0"/>
                                  </p:stCondLst>
                                  <p:childTnLst>
                                    <p:set>
                                      <p:cBhvr>
                                        <p:cTn dur="1" fill="hold" id="85">
                                          <p:stCondLst>
                                            <p:cond delay="0"/>
                                          </p:stCondLst>
                                        </p:cTn>
                                        <p:tgtEl>
                                          <p:spTgt spid="56"/>
                                        </p:tgtEl>
                                        <p:attrNameLst>
                                          <p:attrName>style.visibility</p:attrName>
                                        </p:attrNameLst>
                                      </p:cBhvr>
                                      <p:to>
                                        <p:strVal val="visible"/>
                                      </p:to>
                                    </p:set>
                                    <p:animEffect filter="fade" transition="in">
                                      <p:cBhvr>
                                        <p:cTn dur="500" id="86"/>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35"/>
      <p:bldP grpId="0" spid="36"/>
      <p:bldP grpId="0" spid="40"/>
      <p:bldP grpId="0" spid="41"/>
      <p:bldP grpId="0" spid="42"/>
      <p:bldP grpId="0" spid="43"/>
      <p:bldP grpId="0" spid="53"/>
      <p:bldP grpId="0" spid="54"/>
      <p:bldP grpId="0" spid="55"/>
      <p:bldP grpId="0" spid="56"/>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5</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矩形 11"/>
          <p:cNvSpPr/>
          <p:nvPr/>
        </p:nvSpPr>
        <p:spPr>
          <a:xfrm>
            <a:off x="2021467" y="2096530"/>
            <a:ext cx="2448626" cy="2737572"/>
          </a:xfrm>
          <a:prstGeom prst="rect">
            <a:avLst/>
          </a:prstGeom>
          <a:solidFill>
            <a:srgbClr val="DE6E00"/>
          </a:solidFill>
          <a:ln w="19050">
            <a:gradFill>
              <a:gsLst>
                <a:gs pos="89000">
                  <a:schemeClr val="bg1">
                    <a:lumMod val="85000"/>
                  </a:schemeClr>
                </a:gs>
                <a:gs pos="0">
                  <a:schemeClr val="bg1"/>
                </a:gs>
              </a:gsLst>
              <a:lin ang="7200000" scaled="0"/>
            </a:gradFill>
          </a:ln>
          <a:effectLst>
            <a:outerShdw algn="tr" blurRad="254000" dir="8160000" dist="1270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3" name="矩形 12"/>
          <p:cNvSpPr/>
          <p:nvPr/>
        </p:nvSpPr>
        <p:spPr>
          <a:xfrm>
            <a:off x="2129608" y="5050226"/>
            <a:ext cx="2232345" cy="504290"/>
          </a:xfrm>
          <a:prstGeom prst="rect">
            <a:avLst/>
          </a:prstGeom>
          <a:solidFill>
            <a:srgbClr val="DE6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4" name="Rectangle 42"/>
          <p:cNvSpPr/>
          <p:nvPr/>
        </p:nvSpPr>
        <p:spPr>
          <a:xfrm flipH="1">
            <a:off x="2341586" y="5175701"/>
            <a:ext cx="1808392" cy="253340"/>
          </a:xfrm>
          <a:prstGeom prst="rect">
            <a:avLst/>
          </a:prstGeom>
          <a:noFill/>
          <a:ln algn="ctr" cap="flat" cmpd="sng" w="12700">
            <a:noFill/>
            <a:prstDash val="solid"/>
          </a:ln>
          <a:effectLst/>
        </p:spPr>
        <p:txBody>
          <a:bodyPr anchor="t" bIns="0" lIns="91433" rIns="91433" rtlCol="0" tIns="0"/>
          <a:lstStyle/>
          <a:p>
            <a:pPr algn="ctr"/>
            <a:r>
              <a:rPr altLang="en-US" b="1" lang="zh-CN" sz="2000">
                <a:solidFill>
                  <a:schemeClr val="bg1"/>
                </a:solidFill>
                <a:latin charset="-122" panose="020b0503020204020204" pitchFamily="34" typeface="微软雅黑"/>
                <a:ea charset="-122" panose="020b0503020204020204" pitchFamily="34" typeface="微软雅黑"/>
                <a:cs charset="0" pitchFamily="34" typeface="Arial"/>
              </a:rPr>
              <a:t>加入你文字</a:t>
            </a:r>
          </a:p>
        </p:txBody>
      </p:sp>
      <p:sp>
        <p:nvSpPr>
          <p:cNvPr id="15" name="Rectangle 42"/>
          <p:cNvSpPr/>
          <p:nvPr/>
        </p:nvSpPr>
        <p:spPr>
          <a:xfrm flipH="1">
            <a:off x="2141662" y="5650989"/>
            <a:ext cx="2151034" cy="360206"/>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bg1">
                    <a:lumMod val="50000"/>
                  </a:schemeClr>
                </a:solidFill>
                <a:latin charset="-122" panose="020b0503020204020204" pitchFamily="34" typeface="微软雅黑"/>
                <a:ea charset="-122" panose="020b0503020204020204" pitchFamily="34" typeface="微软雅黑"/>
                <a:cs charset="0" pitchFamily="34" typeface="Arial"/>
              </a:rPr>
              <a:t>加入你的文字描述，加入你的文字描述你的文字。</a:t>
            </a:r>
          </a:p>
        </p:txBody>
      </p:sp>
      <p:sp>
        <p:nvSpPr>
          <p:cNvPr id="16" name="矩形 15"/>
          <p:cNvSpPr/>
          <p:nvPr/>
        </p:nvSpPr>
        <p:spPr>
          <a:xfrm>
            <a:off x="4901664" y="2096530"/>
            <a:ext cx="2448626" cy="2737572"/>
          </a:xfrm>
          <a:prstGeom prst="rect">
            <a:avLst/>
          </a:prstGeom>
          <a:solidFill>
            <a:srgbClr val="028985"/>
          </a:solidFill>
          <a:ln w="19050">
            <a:gradFill>
              <a:gsLst>
                <a:gs pos="89000">
                  <a:schemeClr val="bg1">
                    <a:lumMod val="85000"/>
                  </a:schemeClr>
                </a:gs>
                <a:gs pos="0">
                  <a:schemeClr val="bg1"/>
                </a:gs>
              </a:gsLst>
              <a:lin ang="7200000" scaled="0"/>
            </a:gradFill>
          </a:ln>
          <a:effectLst>
            <a:outerShdw algn="tr" blurRad="254000" dir="8160000" dist="1270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7" name="矩形 16"/>
          <p:cNvSpPr/>
          <p:nvPr/>
        </p:nvSpPr>
        <p:spPr>
          <a:xfrm>
            <a:off x="5009805" y="5050226"/>
            <a:ext cx="2232345" cy="504290"/>
          </a:xfrm>
          <a:prstGeom prst="rect">
            <a:avLst/>
          </a:prstGeom>
          <a:solidFill>
            <a:srgbClr val="0289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18" name="Rectangle 42"/>
          <p:cNvSpPr/>
          <p:nvPr/>
        </p:nvSpPr>
        <p:spPr>
          <a:xfrm flipH="1">
            <a:off x="5221783" y="5175701"/>
            <a:ext cx="1808392" cy="253340"/>
          </a:xfrm>
          <a:prstGeom prst="rect">
            <a:avLst/>
          </a:prstGeom>
          <a:noFill/>
          <a:ln algn="ctr" cap="flat" cmpd="sng" w="12700">
            <a:noFill/>
            <a:prstDash val="solid"/>
          </a:ln>
          <a:effectLst/>
        </p:spPr>
        <p:txBody>
          <a:bodyPr anchor="t" bIns="0" lIns="91433" rIns="91433" rtlCol="0" tIns="0"/>
          <a:lstStyle/>
          <a:p>
            <a:pPr algn="ctr"/>
            <a:r>
              <a:rPr altLang="en-US" b="1" lang="zh-CN" sz="2000">
                <a:solidFill>
                  <a:schemeClr val="bg1"/>
                </a:solidFill>
                <a:latin charset="-122" panose="020b0503020204020204" pitchFamily="34" typeface="微软雅黑"/>
                <a:ea charset="-122" panose="020b0503020204020204" pitchFamily="34" typeface="微软雅黑"/>
                <a:cs charset="0" pitchFamily="34" typeface="Arial"/>
              </a:rPr>
              <a:t>加入你文字</a:t>
            </a:r>
          </a:p>
        </p:txBody>
      </p:sp>
      <p:sp>
        <p:nvSpPr>
          <p:cNvPr id="19" name="Rectangle 42"/>
          <p:cNvSpPr/>
          <p:nvPr/>
        </p:nvSpPr>
        <p:spPr>
          <a:xfrm flipH="1">
            <a:off x="5021859" y="5650989"/>
            <a:ext cx="2151034" cy="360206"/>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bg1">
                    <a:lumMod val="50000"/>
                  </a:schemeClr>
                </a:solidFill>
                <a:latin charset="-122" panose="020b0503020204020204" pitchFamily="34" typeface="微软雅黑"/>
                <a:ea charset="-122" panose="020b0503020204020204" pitchFamily="34" typeface="微软雅黑"/>
                <a:cs charset="0" pitchFamily="34" typeface="Arial"/>
              </a:rPr>
              <a:t>加入你的文字描述，加入你的文字描述你的文字。</a:t>
            </a:r>
          </a:p>
        </p:txBody>
      </p:sp>
      <p:sp>
        <p:nvSpPr>
          <p:cNvPr id="20" name="矩形 19"/>
          <p:cNvSpPr/>
          <p:nvPr/>
        </p:nvSpPr>
        <p:spPr>
          <a:xfrm>
            <a:off x="7782110" y="2096530"/>
            <a:ext cx="2448626" cy="2737572"/>
          </a:xfrm>
          <a:prstGeom prst="rect">
            <a:avLst/>
          </a:prstGeom>
          <a:solidFill>
            <a:srgbClr val="E94E60"/>
          </a:solidFill>
          <a:ln w="19050">
            <a:gradFill>
              <a:gsLst>
                <a:gs pos="89000">
                  <a:schemeClr val="bg1">
                    <a:lumMod val="85000"/>
                  </a:schemeClr>
                </a:gs>
                <a:gs pos="0">
                  <a:schemeClr val="bg1"/>
                </a:gs>
              </a:gsLst>
              <a:lin ang="7200000" scaled="0"/>
            </a:gradFill>
          </a:ln>
          <a:effectLst>
            <a:outerShdw algn="tr" blurRad="254000" dir="8160000" dist="1270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21" name="矩形 20"/>
          <p:cNvSpPr/>
          <p:nvPr/>
        </p:nvSpPr>
        <p:spPr>
          <a:xfrm>
            <a:off x="7890250" y="5050226"/>
            <a:ext cx="2232345" cy="504290"/>
          </a:xfrm>
          <a:prstGeom prst="rect">
            <a:avLst/>
          </a:prstGeom>
          <a:solidFill>
            <a:srgbClr val="E94E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22" name="Rectangle 42"/>
          <p:cNvSpPr/>
          <p:nvPr/>
        </p:nvSpPr>
        <p:spPr>
          <a:xfrm flipH="1">
            <a:off x="8102230" y="5175701"/>
            <a:ext cx="1808392" cy="253340"/>
          </a:xfrm>
          <a:prstGeom prst="rect">
            <a:avLst/>
          </a:prstGeom>
          <a:noFill/>
          <a:ln algn="ctr" cap="flat" cmpd="sng" w="12700">
            <a:noFill/>
            <a:prstDash val="solid"/>
          </a:ln>
          <a:effectLst/>
        </p:spPr>
        <p:txBody>
          <a:bodyPr anchor="t" bIns="0" lIns="91433" rIns="91433" rtlCol="0" tIns="0"/>
          <a:lstStyle/>
          <a:p>
            <a:pPr algn="ctr"/>
            <a:r>
              <a:rPr altLang="en-US" b="1" lang="zh-CN" sz="2000">
                <a:solidFill>
                  <a:schemeClr val="bg1"/>
                </a:solidFill>
                <a:latin charset="-122" panose="020b0503020204020204" pitchFamily="34" typeface="微软雅黑"/>
                <a:ea charset="-122" panose="020b0503020204020204" pitchFamily="34" typeface="微软雅黑"/>
                <a:cs charset="0" pitchFamily="34" typeface="Arial"/>
              </a:rPr>
              <a:t>加入你文字</a:t>
            </a:r>
          </a:p>
        </p:txBody>
      </p:sp>
      <p:sp>
        <p:nvSpPr>
          <p:cNvPr id="23" name="Rectangle 42"/>
          <p:cNvSpPr/>
          <p:nvPr/>
        </p:nvSpPr>
        <p:spPr>
          <a:xfrm flipH="1">
            <a:off x="7902304" y="5650989"/>
            <a:ext cx="2151034" cy="360206"/>
          </a:xfrm>
          <a:prstGeom prst="rect">
            <a:avLst/>
          </a:prstGeom>
          <a:noFill/>
          <a:ln algn="ctr" cap="flat" cmpd="sng" w="12700">
            <a:noFill/>
            <a:prstDash val="solid"/>
          </a:ln>
          <a:effectLst/>
        </p:spPr>
        <p:txBody>
          <a:bodyPr anchor="t" bIns="0" lIns="91433" rIns="91433" rtlCol="0" tIns="0"/>
          <a:lstStyle/>
          <a:p>
            <a:pPr lvl="0">
              <a:defRPr/>
            </a:pPr>
            <a:r>
              <a:rPr altLang="en-US" kern="0" lang="zh-CN" sz="1400">
                <a:solidFill>
                  <a:schemeClr val="bg1">
                    <a:lumMod val="50000"/>
                  </a:schemeClr>
                </a:solidFill>
                <a:latin charset="-122" panose="020b0503020204020204" pitchFamily="34" typeface="微软雅黑"/>
                <a:ea charset="-122" panose="020b0503020204020204" pitchFamily="34" typeface="微软雅黑"/>
                <a:cs charset="0" pitchFamily="34" typeface="Arial"/>
              </a:rPr>
              <a:t>加入你的文字描述，加入你的文字描述你的文字。</a:t>
            </a:r>
          </a:p>
        </p:txBody>
      </p:sp>
    </p:spTree>
    <p:extLst>
      <p:ext uri="{BB962C8B-B14F-4D97-AF65-F5344CB8AC3E}">
        <p14:creationId val="159323537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53" presetSubtype="0">
                                  <p:stCondLst>
                                    <p:cond delay="0"/>
                                  </p:stCondLst>
                                  <p:childTnLst>
                                    <p:set>
                                      <p:cBhvr>
                                        <p:cTn dur="1" fill="hold" id="13">
                                          <p:stCondLst>
                                            <p:cond delay="0"/>
                                          </p:stCondLst>
                                        </p:cTn>
                                        <p:tgtEl>
                                          <p:spTgt spid="12"/>
                                        </p:tgtEl>
                                        <p:attrNameLst>
                                          <p:attrName>style.visibility</p:attrName>
                                        </p:attrNameLst>
                                      </p:cBhvr>
                                      <p:to>
                                        <p:strVal val="visible"/>
                                      </p:to>
                                    </p:set>
                                    <p:anim calcmode="lin" valueType="num">
                                      <p:cBhvr>
                                        <p:cTn dur="500" fill="hold" id="14"/>
                                        <p:tgtEl>
                                          <p:spTgt spid="12"/>
                                        </p:tgtEl>
                                        <p:attrNameLst>
                                          <p:attrName>ppt_w</p:attrName>
                                        </p:attrNameLst>
                                      </p:cBhvr>
                                      <p:tavLst>
                                        <p:tav tm="0">
                                          <p:val>
                                            <p:fltVal val="0"/>
                                          </p:val>
                                        </p:tav>
                                        <p:tav tm="100000">
                                          <p:val>
                                            <p:strVal val="#ppt_w"/>
                                          </p:val>
                                        </p:tav>
                                      </p:tavLst>
                                    </p:anim>
                                    <p:anim calcmode="lin" valueType="num">
                                      <p:cBhvr>
                                        <p:cTn dur="500" fill="hold" id="15"/>
                                        <p:tgtEl>
                                          <p:spTgt spid="12"/>
                                        </p:tgtEl>
                                        <p:attrNameLst>
                                          <p:attrName>ppt_h</p:attrName>
                                        </p:attrNameLst>
                                      </p:cBhvr>
                                      <p:tavLst>
                                        <p:tav tm="0">
                                          <p:val>
                                            <p:fltVal val="0"/>
                                          </p:val>
                                        </p:tav>
                                        <p:tav tm="100000">
                                          <p:val>
                                            <p:strVal val="#ppt_h"/>
                                          </p:val>
                                        </p:tav>
                                      </p:tavLst>
                                    </p:anim>
                                    <p:animEffect filter="fade" transition="in">
                                      <p:cBhvr>
                                        <p:cTn dur="500" id="16"/>
                                        <p:tgtEl>
                                          <p:spTgt spid="12"/>
                                        </p:tgtEl>
                                      </p:cBhvr>
                                    </p:animEffect>
                                  </p:childTnLst>
                                </p:cTn>
                              </p:par>
                            </p:childTnLst>
                          </p:cTn>
                        </p:par>
                        <p:par>
                          <p:cTn fill="hold" id="17" nodeType="afterGroup">
                            <p:stCondLst>
                              <p:cond delay="1500"/>
                            </p:stCondLst>
                            <p:childTnLst>
                              <p:par>
                                <p:cTn fill="hold" grpId="0" id="18" nodeType="afterEffect" presetClass="entr" presetID="53" presetSubtype="0">
                                  <p:stCondLst>
                                    <p:cond delay="0"/>
                                  </p:stCondLst>
                                  <p:childTnLst>
                                    <p:set>
                                      <p:cBhvr>
                                        <p:cTn dur="1" fill="hold" id="19">
                                          <p:stCondLst>
                                            <p:cond delay="0"/>
                                          </p:stCondLst>
                                        </p:cTn>
                                        <p:tgtEl>
                                          <p:spTgt spid="13"/>
                                        </p:tgtEl>
                                        <p:attrNameLst>
                                          <p:attrName>style.visibility</p:attrName>
                                        </p:attrNameLst>
                                      </p:cBhvr>
                                      <p:to>
                                        <p:strVal val="visible"/>
                                      </p:to>
                                    </p:set>
                                    <p:anim calcmode="lin" valueType="num">
                                      <p:cBhvr>
                                        <p:cTn dur="500" fill="hold" id="20"/>
                                        <p:tgtEl>
                                          <p:spTgt spid="13"/>
                                        </p:tgtEl>
                                        <p:attrNameLst>
                                          <p:attrName>ppt_w</p:attrName>
                                        </p:attrNameLst>
                                      </p:cBhvr>
                                      <p:tavLst>
                                        <p:tav tm="0">
                                          <p:val>
                                            <p:fltVal val="0"/>
                                          </p:val>
                                        </p:tav>
                                        <p:tav tm="100000">
                                          <p:val>
                                            <p:strVal val="#ppt_w"/>
                                          </p:val>
                                        </p:tav>
                                      </p:tavLst>
                                    </p:anim>
                                    <p:anim calcmode="lin" valueType="num">
                                      <p:cBhvr>
                                        <p:cTn dur="500" fill="hold" id="21"/>
                                        <p:tgtEl>
                                          <p:spTgt spid="13"/>
                                        </p:tgtEl>
                                        <p:attrNameLst>
                                          <p:attrName>ppt_h</p:attrName>
                                        </p:attrNameLst>
                                      </p:cBhvr>
                                      <p:tavLst>
                                        <p:tav tm="0">
                                          <p:val>
                                            <p:fltVal val="0"/>
                                          </p:val>
                                        </p:tav>
                                        <p:tav tm="100000">
                                          <p:val>
                                            <p:strVal val="#ppt_h"/>
                                          </p:val>
                                        </p:tav>
                                      </p:tavLst>
                                    </p:anim>
                                    <p:animEffect filter="fade" transition="in">
                                      <p:cBhvr>
                                        <p:cTn dur="500" id="22"/>
                                        <p:tgtEl>
                                          <p:spTgt spid="13"/>
                                        </p:tgtEl>
                                      </p:cBhvr>
                                    </p:animEffect>
                                  </p:childTnLst>
                                </p:cTn>
                              </p:par>
                            </p:childTnLst>
                          </p:cTn>
                        </p:par>
                        <p:par>
                          <p:cTn fill="hold" id="23" nodeType="afterGroup">
                            <p:stCondLst>
                              <p:cond delay="2000"/>
                            </p:stCondLst>
                            <p:childTnLst>
                              <p:par>
                                <p:cTn fill="hold" grpId="0" id="24" nodeType="afterEffect" presetClass="entr" presetID="10" presetSubtype="0">
                                  <p:stCondLst>
                                    <p:cond delay="0"/>
                                  </p:stCondLst>
                                  <p:childTnLst>
                                    <p:set>
                                      <p:cBhvr>
                                        <p:cTn dur="1" fill="hold" id="25">
                                          <p:stCondLst>
                                            <p:cond delay="0"/>
                                          </p:stCondLst>
                                        </p:cTn>
                                        <p:tgtEl>
                                          <p:spTgt spid="14"/>
                                        </p:tgtEl>
                                        <p:attrNameLst>
                                          <p:attrName>style.visibility</p:attrName>
                                        </p:attrNameLst>
                                      </p:cBhvr>
                                      <p:to>
                                        <p:strVal val="visible"/>
                                      </p:to>
                                    </p:set>
                                    <p:animEffect filter="fade" transition="in">
                                      <p:cBhvr>
                                        <p:cTn dur="750" id="26"/>
                                        <p:tgtEl>
                                          <p:spTgt spid="14"/>
                                        </p:tgtEl>
                                      </p:cBhvr>
                                    </p:animEffect>
                                  </p:childTnLst>
                                </p:cTn>
                              </p:par>
                            </p:childTnLst>
                          </p:cTn>
                        </p:par>
                        <p:par>
                          <p:cTn fill="hold" id="27" nodeType="afterGroup">
                            <p:stCondLst>
                              <p:cond delay="2750"/>
                            </p:stCondLst>
                            <p:childTnLst>
                              <p:par>
                                <p:cTn fill="hold" grpId="0" id="28" nodeType="afterEffect" presetClass="entr" presetID="10" presetSubtype="0">
                                  <p:stCondLst>
                                    <p:cond delay="0"/>
                                  </p:stCondLst>
                                  <p:childTnLst>
                                    <p:set>
                                      <p:cBhvr>
                                        <p:cTn dur="1" fill="hold" id="29">
                                          <p:stCondLst>
                                            <p:cond delay="0"/>
                                          </p:stCondLst>
                                        </p:cTn>
                                        <p:tgtEl>
                                          <p:spTgt spid="15"/>
                                        </p:tgtEl>
                                        <p:attrNameLst>
                                          <p:attrName>style.visibility</p:attrName>
                                        </p:attrNameLst>
                                      </p:cBhvr>
                                      <p:to>
                                        <p:strVal val="visible"/>
                                      </p:to>
                                    </p:set>
                                    <p:animEffect filter="fade" transition="in">
                                      <p:cBhvr>
                                        <p:cTn dur="750" id="30"/>
                                        <p:tgtEl>
                                          <p:spTgt spid="15"/>
                                        </p:tgtEl>
                                      </p:cBhvr>
                                    </p:animEffect>
                                  </p:childTnLst>
                                </p:cTn>
                              </p:par>
                            </p:childTnLst>
                          </p:cTn>
                        </p:par>
                        <p:par>
                          <p:cTn fill="hold" id="31" nodeType="afterGroup">
                            <p:stCondLst>
                              <p:cond delay="3500"/>
                            </p:stCondLst>
                            <p:childTnLst>
                              <p:par>
                                <p:cTn fill="hold" grpId="0" id="32" nodeType="afterEffect" presetClass="entr" presetID="53" presetSubtype="0">
                                  <p:stCondLst>
                                    <p:cond delay="0"/>
                                  </p:stCondLst>
                                  <p:childTnLst>
                                    <p:set>
                                      <p:cBhvr>
                                        <p:cTn dur="1" fill="hold" id="33">
                                          <p:stCondLst>
                                            <p:cond delay="0"/>
                                          </p:stCondLst>
                                        </p:cTn>
                                        <p:tgtEl>
                                          <p:spTgt spid="16"/>
                                        </p:tgtEl>
                                        <p:attrNameLst>
                                          <p:attrName>style.visibility</p:attrName>
                                        </p:attrNameLst>
                                      </p:cBhvr>
                                      <p:to>
                                        <p:strVal val="visible"/>
                                      </p:to>
                                    </p:set>
                                    <p:anim calcmode="lin" valueType="num">
                                      <p:cBhvr>
                                        <p:cTn dur="500" fill="hold" id="34"/>
                                        <p:tgtEl>
                                          <p:spTgt spid="16"/>
                                        </p:tgtEl>
                                        <p:attrNameLst>
                                          <p:attrName>ppt_w</p:attrName>
                                        </p:attrNameLst>
                                      </p:cBhvr>
                                      <p:tavLst>
                                        <p:tav tm="0">
                                          <p:val>
                                            <p:fltVal val="0"/>
                                          </p:val>
                                        </p:tav>
                                        <p:tav tm="100000">
                                          <p:val>
                                            <p:strVal val="#ppt_w"/>
                                          </p:val>
                                        </p:tav>
                                      </p:tavLst>
                                    </p:anim>
                                    <p:anim calcmode="lin" valueType="num">
                                      <p:cBhvr>
                                        <p:cTn dur="500" fill="hold" id="35"/>
                                        <p:tgtEl>
                                          <p:spTgt spid="16"/>
                                        </p:tgtEl>
                                        <p:attrNameLst>
                                          <p:attrName>ppt_h</p:attrName>
                                        </p:attrNameLst>
                                      </p:cBhvr>
                                      <p:tavLst>
                                        <p:tav tm="0">
                                          <p:val>
                                            <p:fltVal val="0"/>
                                          </p:val>
                                        </p:tav>
                                        <p:tav tm="100000">
                                          <p:val>
                                            <p:strVal val="#ppt_h"/>
                                          </p:val>
                                        </p:tav>
                                      </p:tavLst>
                                    </p:anim>
                                    <p:animEffect filter="fade" transition="in">
                                      <p:cBhvr>
                                        <p:cTn dur="500" id="36"/>
                                        <p:tgtEl>
                                          <p:spTgt spid="16"/>
                                        </p:tgtEl>
                                      </p:cBhvr>
                                    </p:animEffect>
                                  </p:childTnLst>
                                </p:cTn>
                              </p:par>
                            </p:childTnLst>
                          </p:cTn>
                        </p:par>
                        <p:par>
                          <p:cTn fill="hold" id="37" nodeType="afterGroup">
                            <p:stCondLst>
                              <p:cond delay="4000"/>
                            </p:stCondLst>
                            <p:childTnLst>
                              <p:par>
                                <p:cTn fill="hold" grpId="0" id="38" nodeType="afterEffect" presetClass="entr" presetID="53" presetSubtype="0">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p:cTn dur="500" fill="hold" id="40"/>
                                        <p:tgtEl>
                                          <p:spTgt spid="17"/>
                                        </p:tgtEl>
                                        <p:attrNameLst>
                                          <p:attrName>ppt_w</p:attrName>
                                        </p:attrNameLst>
                                      </p:cBhvr>
                                      <p:tavLst>
                                        <p:tav tm="0">
                                          <p:val>
                                            <p:fltVal val="0"/>
                                          </p:val>
                                        </p:tav>
                                        <p:tav tm="100000">
                                          <p:val>
                                            <p:strVal val="#ppt_w"/>
                                          </p:val>
                                        </p:tav>
                                      </p:tavLst>
                                    </p:anim>
                                    <p:anim calcmode="lin" valueType="num">
                                      <p:cBhvr>
                                        <p:cTn dur="500" fill="hold" id="41"/>
                                        <p:tgtEl>
                                          <p:spTgt spid="17"/>
                                        </p:tgtEl>
                                        <p:attrNameLst>
                                          <p:attrName>ppt_h</p:attrName>
                                        </p:attrNameLst>
                                      </p:cBhvr>
                                      <p:tavLst>
                                        <p:tav tm="0">
                                          <p:val>
                                            <p:fltVal val="0"/>
                                          </p:val>
                                        </p:tav>
                                        <p:tav tm="100000">
                                          <p:val>
                                            <p:strVal val="#ppt_h"/>
                                          </p:val>
                                        </p:tav>
                                      </p:tavLst>
                                    </p:anim>
                                    <p:animEffect filter="fade" transition="in">
                                      <p:cBhvr>
                                        <p:cTn dur="500" id="42"/>
                                        <p:tgtEl>
                                          <p:spTgt spid="17"/>
                                        </p:tgtEl>
                                      </p:cBhvr>
                                    </p:animEffect>
                                  </p:childTnLst>
                                </p:cTn>
                              </p:par>
                            </p:childTnLst>
                          </p:cTn>
                        </p:par>
                        <p:par>
                          <p:cTn fill="hold" id="43" nodeType="afterGroup">
                            <p:stCondLst>
                              <p:cond delay="4500"/>
                            </p:stCondLst>
                            <p:childTnLst>
                              <p:par>
                                <p:cTn fill="hold" grpId="0" id="44" nodeType="afterEffect" presetClass="entr" presetID="10" presetSubtype="0">
                                  <p:stCondLst>
                                    <p:cond delay="0"/>
                                  </p:stCondLst>
                                  <p:childTnLst>
                                    <p:set>
                                      <p:cBhvr>
                                        <p:cTn dur="1" fill="hold" id="45">
                                          <p:stCondLst>
                                            <p:cond delay="0"/>
                                          </p:stCondLst>
                                        </p:cTn>
                                        <p:tgtEl>
                                          <p:spTgt spid="18"/>
                                        </p:tgtEl>
                                        <p:attrNameLst>
                                          <p:attrName>style.visibility</p:attrName>
                                        </p:attrNameLst>
                                      </p:cBhvr>
                                      <p:to>
                                        <p:strVal val="visible"/>
                                      </p:to>
                                    </p:set>
                                    <p:animEffect filter="fade" transition="in">
                                      <p:cBhvr>
                                        <p:cTn dur="750" id="46"/>
                                        <p:tgtEl>
                                          <p:spTgt spid="18"/>
                                        </p:tgtEl>
                                      </p:cBhvr>
                                    </p:animEffect>
                                  </p:childTnLst>
                                </p:cTn>
                              </p:par>
                            </p:childTnLst>
                          </p:cTn>
                        </p:par>
                        <p:par>
                          <p:cTn fill="hold" id="47" nodeType="afterGroup">
                            <p:stCondLst>
                              <p:cond delay="5250"/>
                            </p:stCondLst>
                            <p:childTnLst>
                              <p:par>
                                <p:cTn fill="hold" grpId="0" id="48" nodeType="afterEffect" presetClass="entr" presetID="10" presetSubtype="0">
                                  <p:stCondLst>
                                    <p:cond delay="0"/>
                                  </p:stCondLst>
                                  <p:childTnLst>
                                    <p:set>
                                      <p:cBhvr>
                                        <p:cTn dur="1" fill="hold" id="49">
                                          <p:stCondLst>
                                            <p:cond delay="0"/>
                                          </p:stCondLst>
                                        </p:cTn>
                                        <p:tgtEl>
                                          <p:spTgt spid="19"/>
                                        </p:tgtEl>
                                        <p:attrNameLst>
                                          <p:attrName>style.visibility</p:attrName>
                                        </p:attrNameLst>
                                      </p:cBhvr>
                                      <p:to>
                                        <p:strVal val="visible"/>
                                      </p:to>
                                    </p:set>
                                    <p:animEffect filter="fade" transition="in">
                                      <p:cBhvr>
                                        <p:cTn dur="750" id="50"/>
                                        <p:tgtEl>
                                          <p:spTgt spid="19"/>
                                        </p:tgtEl>
                                      </p:cBhvr>
                                    </p:animEffect>
                                  </p:childTnLst>
                                </p:cTn>
                              </p:par>
                            </p:childTnLst>
                          </p:cTn>
                        </p:par>
                        <p:par>
                          <p:cTn fill="hold" id="51" nodeType="afterGroup">
                            <p:stCondLst>
                              <p:cond delay="6000"/>
                            </p:stCondLst>
                            <p:childTnLst>
                              <p:par>
                                <p:cTn fill="hold" grpId="0" id="52" nodeType="afterEffect" presetClass="entr" presetID="53" presetSubtype="0">
                                  <p:stCondLst>
                                    <p:cond delay="0"/>
                                  </p:stCondLst>
                                  <p:childTnLst>
                                    <p:set>
                                      <p:cBhvr>
                                        <p:cTn dur="1" fill="hold" id="53">
                                          <p:stCondLst>
                                            <p:cond delay="0"/>
                                          </p:stCondLst>
                                        </p:cTn>
                                        <p:tgtEl>
                                          <p:spTgt spid="20"/>
                                        </p:tgtEl>
                                        <p:attrNameLst>
                                          <p:attrName>style.visibility</p:attrName>
                                        </p:attrNameLst>
                                      </p:cBhvr>
                                      <p:to>
                                        <p:strVal val="visible"/>
                                      </p:to>
                                    </p:set>
                                    <p:anim calcmode="lin" valueType="num">
                                      <p:cBhvr>
                                        <p:cTn dur="500" fill="hold" id="54"/>
                                        <p:tgtEl>
                                          <p:spTgt spid="20"/>
                                        </p:tgtEl>
                                        <p:attrNameLst>
                                          <p:attrName>ppt_w</p:attrName>
                                        </p:attrNameLst>
                                      </p:cBhvr>
                                      <p:tavLst>
                                        <p:tav tm="0">
                                          <p:val>
                                            <p:fltVal val="0"/>
                                          </p:val>
                                        </p:tav>
                                        <p:tav tm="100000">
                                          <p:val>
                                            <p:strVal val="#ppt_w"/>
                                          </p:val>
                                        </p:tav>
                                      </p:tavLst>
                                    </p:anim>
                                    <p:anim calcmode="lin" valueType="num">
                                      <p:cBhvr>
                                        <p:cTn dur="500" fill="hold" id="55"/>
                                        <p:tgtEl>
                                          <p:spTgt spid="20"/>
                                        </p:tgtEl>
                                        <p:attrNameLst>
                                          <p:attrName>ppt_h</p:attrName>
                                        </p:attrNameLst>
                                      </p:cBhvr>
                                      <p:tavLst>
                                        <p:tav tm="0">
                                          <p:val>
                                            <p:fltVal val="0"/>
                                          </p:val>
                                        </p:tav>
                                        <p:tav tm="100000">
                                          <p:val>
                                            <p:strVal val="#ppt_h"/>
                                          </p:val>
                                        </p:tav>
                                      </p:tavLst>
                                    </p:anim>
                                    <p:animEffect filter="fade" transition="in">
                                      <p:cBhvr>
                                        <p:cTn dur="500" id="56"/>
                                        <p:tgtEl>
                                          <p:spTgt spid="20"/>
                                        </p:tgtEl>
                                      </p:cBhvr>
                                    </p:animEffect>
                                  </p:childTnLst>
                                </p:cTn>
                              </p:par>
                            </p:childTnLst>
                          </p:cTn>
                        </p:par>
                        <p:par>
                          <p:cTn fill="hold" id="57" nodeType="afterGroup">
                            <p:stCondLst>
                              <p:cond delay="6500"/>
                            </p:stCondLst>
                            <p:childTnLst>
                              <p:par>
                                <p:cTn fill="hold" grpId="0" id="58" nodeType="afterEffect" presetClass="entr" presetID="53" presetSubtype="0">
                                  <p:stCondLst>
                                    <p:cond delay="0"/>
                                  </p:stCondLst>
                                  <p:childTnLst>
                                    <p:set>
                                      <p:cBhvr>
                                        <p:cTn dur="1" fill="hold" id="59">
                                          <p:stCondLst>
                                            <p:cond delay="0"/>
                                          </p:stCondLst>
                                        </p:cTn>
                                        <p:tgtEl>
                                          <p:spTgt spid="21"/>
                                        </p:tgtEl>
                                        <p:attrNameLst>
                                          <p:attrName>style.visibility</p:attrName>
                                        </p:attrNameLst>
                                      </p:cBhvr>
                                      <p:to>
                                        <p:strVal val="visible"/>
                                      </p:to>
                                    </p:set>
                                    <p:anim calcmode="lin" valueType="num">
                                      <p:cBhvr>
                                        <p:cTn dur="500" fill="hold" id="60"/>
                                        <p:tgtEl>
                                          <p:spTgt spid="21"/>
                                        </p:tgtEl>
                                        <p:attrNameLst>
                                          <p:attrName>ppt_w</p:attrName>
                                        </p:attrNameLst>
                                      </p:cBhvr>
                                      <p:tavLst>
                                        <p:tav tm="0">
                                          <p:val>
                                            <p:fltVal val="0"/>
                                          </p:val>
                                        </p:tav>
                                        <p:tav tm="100000">
                                          <p:val>
                                            <p:strVal val="#ppt_w"/>
                                          </p:val>
                                        </p:tav>
                                      </p:tavLst>
                                    </p:anim>
                                    <p:anim calcmode="lin" valueType="num">
                                      <p:cBhvr>
                                        <p:cTn dur="500" fill="hold" id="61"/>
                                        <p:tgtEl>
                                          <p:spTgt spid="21"/>
                                        </p:tgtEl>
                                        <p:attrNameLst>
                                          <p:attrName>ppt_h</p:attrName>
                                        </p:attrNameLst>
                                      </p:cBhvr>
                                      <p:tavLst>
                                        <p:tav tm="0">
                                          <p:val>
                                            <p:fltVal val="0"/>
                                          </p:val>
                                        </p:tav>
                                        <p:tav tm="100000">
                                          <p:val>
                                            <p:strVal val="#ppt_h"/>
                                          </p:val>
                                        </p:tav>
                                      </p:tavLst>
                                    </p:anim>
                                    <p:animEffect filter="fade" transition="in">
                                      <p:cBhvr>
                                        <p:cTn dur="500" id="62"/>
                                        <p:tgtEl>
                                          <p:spTgt spid="21"/>
                                        </p:tgtEl>
                                      </p:cBhvr>
                                    </p:animEffect>
                                  </p:childTnLst>
                                </p:cTn>
                              </p:par>
                            </p:childTnLst>
                          </p:cTn>
                        </p:par>
                        <p:par>
                          <p:cTn fill="hold" id="63" nodeType="afterGroup">
                            <p:stCondLst>
                              <p:cond delay="7000"/>
                            </p:stCondLst>
                            <p:childTnLst>
                              <p:par>
                                <p:cTn fill="hold" grpId="0" id="64" nodeType="afterEffect" presetClass="entr" presetID="10" presetSubtype="0">
                                  <p:stCondLst>
                                    <p:cond delay="0"/>
                                  </p:stCondLst>
                                  <p:childTnLst>
                                    <p:set>
                                      <p:cBhvr>
                                        <p:cTn dur="1" fill="hold" id="65">
                                          <p:stCondLst>
                                            <p:cond delay="0"/>
                                          </p:stCondLst>
                                        </p:cTn>
                                        <p:tgtEl>
                                          <p:spTgt spid="22"/>
                                        </p:tgtEl>
                                        <p:attrNameLst>
                                          <p:attrName>style.visibility</p:attrName>
                                        </p:attrNameLst>
                                      </p:cBhvr>
                                      <p:to>
                                        <p:strVal val="visible"/>
                                      </p:to>
                                    </p:set>
                                    <p:animEffect filter="fade" transition="in">
                                      <p:cBhvr>
                                        <p:cTn dur="750" id="66"/>
                                        <p:tgtEl>
                                          <p:spTgt spid="22"/>
                                        </p:tgtEl>
                                      </p:cBhvr>
                                    </p:animEffect>
                                  </p:childTnLst>
                                </p:cTn>
                              </p:par>
                            </p:childTnLst>
                          </p:cTn>
                        </p:par>
                        <p:par>
                          <p:cTn fill="hold" id="67" nodeType="afterGroup">
                            <p:stCondLst>
                              <p:cond delay="7750"/>
                            </p:stCondLst>
                            <p:childTnLst>
                              <p:par>
                                <p:cTn fill="hold" grpId="0" id="68" nodeType="afterEffect" presetClass="entr" presetID="10" presetSubtype="0">
                                  <p:stCondLst>
                                    <p:cond delay="0"/>
                                  </p:stCondLst>
                                  <p:childTnLst>
                                    <p:set>
                                      <p:cBhvr>
                                        <p:cTn dur="1" fill="hold" id="69">
                                          <p:stCondLst>
                                            <p:cond delay="0"/>
                                          </p:stCondLst>
                                        </p:cTn>
                                        <p:tgtEl>
                                          <p:spTgt spid="23"/>
                                        </p:tgtEl>
                                        <p:attrNameLst>
                                          <p:attrName>style.visibility</p:attrName>
                                        </p:attrNameLst>
                                      </p:cBhvr>
                                      <p:to>
                                        <p:strVal val="visible"/>
                                      </p:to>
                                    </p:set>
                                    <p:animEffect filter="fade" transition="in">
                                      <p:cBhvr>
                                        <p:cTn dur="750" id="70"/>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19"/>
      <p:bldP grpId="0" spid="20"/>
      <p:bldP grpId="0" spid="21"/>
      <p:bldP grpId="0" spid="22"/>
      <p:bldP grpId="0" spid="23"/>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椭圆 10"/>
          <p:cNvSpPr/>
          <p:nvPr/>
        </p:nvSpPr>
        <p:spPr>
          <a:xfrm>
            <a:off x="-1019734" y="-96147"/>
            <a:ext cx="2362200" cy="2362200"/>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74184" y="-1485004"/>
            <a:ext cx="2970007" cy="2970007"/>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778137" y="703953"/>
            <a:ext cx="1562100" cy="1562100"/>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flipV="1">
            <a:off x="8785411" y="5943918"/>
            <a:ext cx="2362200" cy="2362200"/>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V="1">
            <a:off x="10328461" y="4938078"/>
            <a:ext cx="3124200" cy="3124200"/>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V="1">
            <a:off x="9547411" y="4938078"/>
            <a:ext cx="1562100" cy="1562100"/>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TextBox 18"/>
          <p:cNvSpPr>
            <a:spLocks noChangeArrowheads="1"/>
          </p:cNvSpPr>
          <p:nvPr/>
        </p:nvSpPr>
        <p:spPr bwMode="auto">
          <a:xfrm>
            <a:off x="2773507" y="1193373"/>
            <a:ext cx="1343980" cy="701046"/>
          </a:xfrm>
          <a:prstGeom prst="rect">
            <a:avLst/>
          </a:prstGeom>
          <a:noFill/>
          <a:ln w="9525">
            <a:noFill/>
            <a:bevel/>
          </a:ln>
        </p:spPr>
        <p:txBody>
          <a:bodyPr bIns="45723" lIns="91446" rIns="91446" tIns="45723"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1" kern="0" lang="zh-CN" sz="4000">
                <a:solidFill>
                  <a:srgbClr val="00C3D9"/>
                </a:solidFill>
                <a:latin charset="-122" panose="020b0503020204020204" pitchFamily="34" typeface="微软雅黑"/>
                <a:ea charset="-122" panose="020b0503020204020204" pitchFamily="34" typeface="微软雅黑"/>
                <a:sym charset="-122" pitchFamily="2" typeface="方正兰亭黑_GBK"/>
              </a:rPr>
              <a:t>结语</a:t>
            </a:r>
          </a:p>
        </p:txBody>
      </p:sp>
      <p:sp>
        <p:nvSpPr>
          <p:cNvPr id="28" name="前言"/>
          <p:cNvSpPr>
            <a:spLocks noChangeArrowheads="1"/>
          </p:cNvSpPr>
          <p:nvPr/>
        </p:nvSpPr>
        <p:spPr bwMode="auto">
          <a:xfrm>
            <a:off x="3916506" y="1467301"/>
            <a:ext cx="1998679" cy="426726"/>
          </a:xfrm>
          <a:prstGeom prst="rect">
            <a:avLst/>
          </a:prstGeom>
          <a:noFill/>
          <a:ln w="9525">
            <a:noFill/>
            <a:bevel/>
          </a:ln>
        </p:spPr>
        <p:txBody>
          <a:bodyPr bIns="45723" lIns="91446" rIns="91446" tIns="45723" wrap="square">
            <a:spAutoFit/>
          </a:bodyPr>
          <a:lstStyle/>
          <a:p>
            <a:pPr algn="ctr"/>
            <a:r>
              <a:rPr altLang="zh-CN" lang="en-US" smtClean="0" sz="2200">
                <a:solidFill>
                  <a:srgbClr val="00C3D9"/>
                </a:solidFill>
                <a:latin charset="-122" panose="020b0503020204020204" pitchFamily="34" typeface="微软雅黑"/>
                <a:ea charset="-122" panose="020b0503020204020204" pitchFamily="34" typeface="微软雅黑"/>
                <a:sym charset="0" pitchFamily="34" typeface="Impact"/>
              </a:rPr>
              <a:t>Conclusion</a:t>
            </a:r>
          </a:p>
        </p:txBody>
      </p:sp>
      <p:sp>
        <p:nvSpPr>
          <p:cNvPr id="29" name="Rectangle 11"/>
          <p:cNvSpPr>
            <a:spLocks noChangeArrowheads="1"/>
          </p:cNvSpPr>
          <p:nvPr/>
        </p:nvSpPr>
        <p:spPr bwMode="auto">
          <a:xfrm>
            <a:off x="2069256" y="2294964"/>
            <a:ext cx="7424367" cy="3364414"/>
          </a:xfrm>
          <a:prstGeom prst="rect">
            <a:avLst/>
          </a:prstGeom>
          <a:noFill/>
          <a:ln cap="flat" cmpd="sng" w="9525">
            <a:noFill/>
            <a:bevel/>
          </a:ln>
          <a:effectLst/>
          <a:extLst>
            <a:ext uri="{AF507438-7753-43E0-B8FC-AC1667EBCBE1}">
              <a14:hiddenEffects>
                <a:effectLst>
                  <a:outerShdw algn="ctr" dir="2700000" dist="35921" rotWithShape="0">
                    <a:srgbClr val="808080"/>
                  </a:outerShdw>
                </a:effectLst>
              </a14:hiddenEffects>
            </a:ext>
          </a:extLst>
        </p:spPr>
        <p:txBody>
          <a:bodyPr bIns="36287" lIns="72574" rIns="72574" tIns="36287" wrap="square">
            <a:spAutoFit/>
          </a:bodyPr>
          <a:lstStyle>
            <a:defPPr>
              <a:defRPr lang="zh-CN"/>
            </a:defPPr>
            <a:lvl1pPr algn="l" fontAlgn="base"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1pPr>
            <a:lvl2pPr algn="l" fontAlgn="base" marL="4572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2pPr>
            <a:lvl3pPr algn="l" fontAlgn="base" marL="9144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3pPr>
            <a:lvl4pPr algn="l" fontAlgn="base" marL="13716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4pPr>
            <a:lvl5pPr algn="l" fontAlgn="base" marL="1828800" rtl="0">
              <a:spcBef>
                <a:spcPct val="0"/>
              </a:spcBef>
              <a:spcAft>
                <a:spcPct val="0"/>
              </a:spcAft>
              <a:buFont charset="0" pitchFamily="34" typeface="Arial"/>
              <a:defRPr kern="1200" sz="1500">
                <a:solidFill>
                  <a:schemeClr val="tx1"/>
                </a:solidFill>
                <a:latin charset="0" pitchFamily="34" typeface="Arial"/>
                <a:ea charset="-122" panose="02010600030101010101" pitchFamily="2" typeface="宋体"/>
                <a:cs typeface="+mn-cs"/>
              </a:defRPr>
            </a:lvl5pPr>
            <a:lvl6pPr algn="l" defTabSz="914400" eaLnBrk="1" hangingPunct="1" latinLnBrk="0" marL="2286000" rtl="0">
              <a:defRPr kern="1200" sz="1500">
                <a:solidFill>
                  <a:schemeClr val="tx1"/>
                </a:solidFill>
                <a:latin charset="0" pitchFamily="34" typeface="Arial"/>
                <a:ea charset="-122" panose="02010600030101010101" pitchFamily="2" typeface="宋体"/>
                <a:cs typeface="+mn-cs"/>
              </a:defRPr>
            </a:lvl6pPr>
            <a:lvl7pPr algn="l" defTabSz="914400" eaLnBrk="1" hangingPunct="1" latinLnBrk="0" marL="2743200" rtl="0">
              <a:defRPr kern="1200" sz="1500">
                <a:solidFill>
                  <a:schemeClr val="tx1"/>
                </a:solidFill>
                <a:latin charset="0" pitchFamily="34" typeface="Arial"/>
                <a:ea charset="-122" panose="02010600030101010101" pitchFamily="2" typeface="宋体"/>
                <a:cs typeface="+mn-cs"/>
              </a:defRPr>
            </a:lvl7pPr>
            <a:lvl8pPr algn="l" defTabSz="914400" eaLnBrk="1" hangingPunct="1" latinLnBrk="0" marL="3200400" rtl="0">
              <a:defRPr kern="1200" sz="1500">
                <a:solidFill>
                  <a:schemeClr val="tx1"/>
                </a:solidFill>
                <a:latin charset="0" pitchFamily="34" typeface="Arial"/>
                <a:ea charset="-122" panose="02010600030101010101" pitchFamily="2" typeface="宋体"/>
                <a:cs typeface="+mn-cs"/>
              </a:defRPr>
            </a:lvl8pPr>
            <a:lvl9pPr algn="l" defTabSz="914400" eaLnBrk="1" hangingPunct="1" latinLnBrk="0" marL="3657600" rtl="0">
              <a:defRPr kern="1200" sz="1500">
                <a:solidFill>
                  <a:schemeClr val="tx1"/>
                </a:solidFill>
                <a:latin charset="0" pitchFamily="34" typeface="Arial"/>
                <a:ea charset="-122" panose="02010600030101010101" pitchFamily="2" typeface="宋体"/>
                <a:cs typeface="+mn-cs"/>
              </a:defRPr>
            </a:lvl9pPr>
          </a:lstStyle>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岁月流转，时光飞逝，转眼间2016年的工作又接近尾声。</a:t>
            </a:r>
          </a:p>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回首过去一年的工作，经过全体领导及员工的共同努力，公司经营业绩保持良好，行业地位、社会形象日渐提升，各项工作全面发展。今年，面对经济下行所带来的影响，公司上下团结一致，奋力拼搏，打了一场漂亮的安全效益翻身仗。我们不仅在上半年实现了扭亏为赢，而且全年销售收入突破了3亿元，标志着公司迈上了一个新台阶，步入了一个新的发展阶段。</a:t>
            </a:r>
          </a:p>
          <a:p>
            <a:pPr eaLnBrk="0" hangingPunct="0">
              <a:lnSpc>
                <a:spcPct val="150000"/>
              </a:lnSpc>
            </a:pPr>
            <a:r>
              <a:rPr altLang="en-US" b="0" lang="zh-CN" sz="16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       新起点、新希望。站在2017年的起点，我们将继承和发扬过去工作中存在的优点，汲取经验，摒弃不足，满怀信心，以更清醒的头脑、更旺盛的斗志、更奋发的姿态和更充沛的干劲，向我们的既定目标进发！</a:t>
            </a:r>
          </a:p>
        </p:txBody>
      </p:sp>
      <p:sp>
        <p:nvSpPr>
          <p:cNvPr id="30" name="矩形 5"/>
          <p:cNvSpPr>
            <a:spLocks noChangeArrowheads="1"/>
          </p:cNvSpPr>
          <p:nvPr/>
        </p:nvSpPr>
        <p:spPr bwMode="auto">
          <a:xfrm>
            <a:off x="1744492" y="2039752"/>
            <a:ext cx="8047000" cy="3836613"/>
          </a:xfrm>
          <a:prstGeom prst="rect">
            <a:avLst/>
          </a:prstGeom>
          <a:noFill/>
          <a:ln w="19050">
            <a:solidFill>
              <a:srgbClr val="00C3D9"/>
            </a:solidFill>
            <a:bevel/>
          </a:ln>
        </p:spPr>
        <p:txBody>
          <a:bodyPr anchor="ctr" bIns="34295" lIns="68589" rIns="68589" tIns="34295"/>
          <a:lstStyle/>
          <a:p>
            <a:pPr algn="ctr"/>
            <a:endParaRPr altLang="zh-CN" lang="zh-CN">
              <a:solidFill>
                <a:srgbClr val="FFFFFF"/>
              </a:solidFill>
              <a:latin charset="-122" pitchFamily="2" typeface="宋体"/>
              <a:sym charset="-122" pitchFamily="2" typeface="宋体"/>
            </a:endParaRPr>
          </a:p>
        </p:txBody>
      </p:sp>
    </p:spTree>
    <p:extLst>
      <p:ext uri="{BB962C8B-B14F-4D97-AF65-F5344CB8AC3E}">
        <p14:creationId val="392494369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1000" fill="hold" id="7"/>
                                        <p:tgtEl>
                                          <p:spTgt spid="12"/>
                                        </p:tgtEl>
                                        <p:attrNameLst>
                                          <p:attrName>ppt_w</p:attrName>
                                        </p:attrNameLst>
                                      </p:cBhvr>
                                      <p:tavLst>
                                        <p:tav tm="0">
                                          <p:val>
                                            <p:fltVal val="0"/>
                                          </p:val>
                                        </p:tav>
                                        <p:tav tm="100000">
                                          <p:val>
                                            <p:strVal val="#ppt_w"/>
                                          </p:val>
                                        </p:tav>
                                      </p:tavLst>
                                    </p:anim>
                                    <p:anim calcmode="lin" valueType="num">
                                      <p:cBhvr>
                                        <p:cTn dur="1000" fill="hold" id="8"/>
                                        <p:tgtEl>
                                          <p:spTgt spid="12"/>
                                        </p:tgtEl>
                                        <p:attrNameLst>
                                          <p:attrName>ppt_h</p:attrName>
                                        </p:attrNameLst>
                                      </p:cBhvr>
                                      <p:tavLst>
                                        <p:tav tm="0">
                                          <p:val>
                                            <p:fltVal val="0"/>
                                          </p:val>
                                        </p:tav>
                                        <p:tav tm="100000">
                                          <p:val>
                                            <p:strVal val="#ppt_h"/>
                                          </p:val>
                                        </p:tav>
                                      </p:tavLst>
                                    </p:anim>
                                    <p:animEffect filter="fade" transition="in">
                                      <p:cBhvr>
                                        <p:cTn dur="1000" id="9"/>
                                        <p:tgtEl>
                                          <p:spTgt spid="12"/>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3"/>
                                        </p:tgtEl>
                                        <p:attrNameLst>
                                          <p:attrName>style.visibility</p:attrName>
                                        </p:attrNameLst>
                                      </p:cBhvr>
                                      <p:to>
                                        <p:strVal val="visible"/>
                                      </p:to>
                                    </p:set>
                                    <p:anim calcmode="lin" valueType="num">
                                      <p:cBhvr>
                                        <p:cTn dur="1000" fill="hold" id="17"/>
                                        <p:tgtEl>
                                          <p:spTgt spid="13"/>
                                        </p:tgtEl>
                                        <p:attrNameLst>
                                          <p:attrName>ppt_w</p:attrName>
                                        </p:attrNameLst>
                                      </p:cBhvr>
                                      <p:tavLst>
                                        <p:tav tm="0">
                                          <p:val>
                                            <p:fltVal val="0"/>
                                          </p:val>
                                        </p:tav>
                                        <p:tav tm="100000">
                                          <p:val>
                                            <p:strVal val="#ppt_w"/>
                                          </p:val>
                                        </p:tav>
                                      </p:tavLst>
                                    </p:anim>
                                    <p:anim calcmode="lin" valueType="num">
                                      <p:cBhvr>
                                        <p:cTn dur="1000" fill="hold" id="18"/>
                                        <p:tgtEl>
                                          <p:spTgt spid="13"/>
                                        </p:tgtEl>
                                        <p:attrNameLst>
                                          <p:attrName>ppt_h</p:attrName>
                                        </p:attrNameLst>
                                      </p:cBhvr>
                                      <p:tavLst>
                                        <p:tav tm="0">
                                          <p:val>
                                            <p:fltVal val="0"/>
                                          </p:val>
                                        </p:tav>
                                        <p:tav tm="100000">
                                          <p:val>
                                            <p:strVal val="#ppt_h"/>
                                          </p:val>
                                        </p:tav>
                                      </p:tavLst>
                                    </p:anim>
                                    <p:animEffect filter="fade" transition="in">
                                      <p:cBhvr>
                                        <p:cTn dur="1000" id="19"/>
                                        <p:tgtEl>
                                          <p:spTgt spid="13"/>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26"/>
                                        </p:tgtEl>
                                        <p:attrNameLst>
                                          <p:attrName>style.visibility</p:attrName>
                                        </p:attrNameLst>
                                      </p:cBhvr>
                                      <p:to>
                                        <p:strVal val="visible"/>
                                      </p:to>
                                    </p:set>
                                    <p:anim calcmode="lin" valueType="num">
                                      <p:cBhvr>
                                        <p:cTn dur="1000" fill="hold" id="22"/>
                                        <p:tgtEl>
                                          <p:spTgt spid="26"/>
                                        </p:tgtEl>
                                        <p:attrNameLst>
                                          <p:attrName>ppt_w</p:attrName>
                                        </p:attrNameLst>
                                      </p:cBhvr>
                                      <p:tavLst>
                                        <p:tav tm="0">
                                          <p:val>
                                            <p:fltVal val="0"/>
                                          </p:val>
                                        </p:tav>
                                        <p:tav tm="100000">
                                          <p:val>
                                            <p:strVal val="#ppt_w"/>
                                          </p:val>
                                        </p:tav>
                                      </p:tavLst>
                                    </p:anim>
                                    <p:anim calcmode="lin" valueType="num">
                                      <p:cBhvr>
                                        <p:cTn dur="1000" fill="hold" id="23"/>
                                        <p:tgtEl>
                                          <p:spTgt spid="26"/>
                                        </p:tgtEl>
                                        <p:attrNameLst>
                                          <p:attrName>ppt_h</p:attrName>
                                        </p:attrNameLst>
                                      </p:cBhvr>
                                      <p:tavLst>
                                        <p:tav tm="0">
                                          <p:val>
                                            <p:fltVal val="0"/>
                                          </p:val>
                                        </p:tav>
                                        <p:tav tm="100000">
                                          <p:val>
                                            <p:strVal val="#ppt_h"/>
                                          </p:val>
                                        </p:tav>
                                      </p:tavLst>
                                    </p:anim>
                                    <p:animEffect filter="fade" transition="in">
                                      <p:cBhvr>
                                        <p:cTn dur="1000" id="24"/>
                                        <p:tgtEl>
                                          <p:spTgt spid="26"/>
                                        </p:tgtEl>
                                      </p:cBhvr>
                                    </p:animEffect>
                                  </p:childTnLst>
                                </p:cTn>
                              </p:par>
                              <p:par>
                                <p:cTn fill="hold" grpId="0" id="25" nodeType="withEffect" presetClass="entr" presetID="53" presetSubtype="0">
                                  <p:stCondLst>
                                    <p:cond delay="100"/>
                                  </p:stCondLst>
                                  <p:childTnLst>
                                    <p:set>
                                      <p:cBhvr>
                                        <p:cTn dur="1" fill="hold" id="26">
                                          <p:stCondLst>
                                            <p:cond delay="0"/>
                                          </p:stCondLst>
                                        </p:cTn>
                                        <p:tgtEl>
                                          <p:spTgt spid="15"/>
                                        </p:tgtEl>
                                        <p:attrNameLst>
                                          <p:attrName>style.visibility</p:attrName>
                                        </p:attrNameLst>
                                      </p:cBhvr>
                                      <p:to>
                                        <p:strVal val="visible"/>
                                      </p:to>
                                    </p:set>
                                    <p:anim calcmode="lin" valueType="num">
                                      <p:cBhvr>
                                        <p:cTn dur="1000" fill="hold" id="27"/>
                                        <p:tgtEl>
                                          <p:spTgt spid="15"/>
                                        </p:tgtEl>
                                        <p:attrNameLst>
                                          <p:attrName>ppt_w</p:attrName>
                                        </p:attrNameLst>
                                      </p:cBhvr>
                                      <p:tavLst>
                                        <p:tav tm="0">
                                          <p:val>
                                            <p:fltVal val="0"/>
                                          </p:val>
                                        </p:tav>
                                        <p:tav tm="100000">
                                          <p:val>
                                            <p:strVal val="#ppt_w"/>
                                          </p:val>
                                        </p:tav>
                                      </p:tavLst>
                                    </p:anim>
                                    <p:anim calcmode="lin" valueType="num">
                                      <p:cBhvr>
                                        <p:cTn dur="1000" fill="hold" id="28"/>
                                        <p:tgtEl>
                                          <p:spTgt spid="15"/>
                                        </p:tgtEl>
                                        <p:attrNameLst>
                                          <p:attrName>ppt_h</p:attrName>
                                        </p:attrNameLst>
                                      </p:cBhvr>
                                      <p:tavLst>
                                        <p:tav tm="0">
                                          <p:val>
                                            <p:fltVal val="0"/>
                                          </p:val>
                                        </p:tav>
                                        <p:tav tm="100000">
                                          <p:val>
                                            <p:strVal val="#ppt_h"/>
                                          </p:val>
                                        </p:tav>
                                      </p:tavLst>
                                    </p:anim>
                                    <p:animEffect filter="fade" transition="in">
                                      <p:cBhvr>
                                        <p:cTn dur="1000" id="29"/>
                                        <p:tgtEl>
                                          <p:spTgt spid="15"/>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20"/>
                                        </p:tgtEl>
                                        <p:attrNameLst>
                                          <p:attrName>style.visibility</p:attrName>
                                        </p:attrNameLst>
                                      </p:cBhvr>
                                      <p:to>
                                        <p:strVal val="visible"/>
                                      </p:to>
                                    </p:set>
                                    <p:anim calcmode="lin" valueType="num">
                                      <p:cBhvr>
                                        <p:cTn dur="1000" fill="hold" id="32"/>
                                        <p:tgtEl>
                                          <p:spTgt spid="20"/>
                                        </p:tgtEl>
                                        <p:attrNameLst>
                                          <p:attrName>ppt_w</p:attrName>
                                        </p:attrNameLst>
                                      </p:cBhvr>
                                      <p:tavLst>
                                        <p:tav tm="0">
                                          <p:val>
                                            <p:fltVal val="0"/>
                                          </p:val>
                                        </p:tav>
                                        <p:tav tm="100000">
                                          <p:val>
                                            <p:strVal val="#ppt_w"/>
                                          </p:val>
                                        </p:tav>
                                      </p:tavLst>
                                    </p:anim>
                                    <p:anim calcmode="lin" valueType="num">
                                      <p:cBhvr>
                                        <p:cTn dur="1000" fill="hold" id="33"/>
                                        <p:tgtEl>
                                          <p:spTgt spid="20"/>
                                        </p:tgtEl>
                                        <p:attrNameLst>
                                          <p:attrName>ppt_h</p:attrName>
                                        </p:attrNameLst>
                                      </p:cBhvr>
                                      <p:tavLst>
                                        <p:tav tm="0">
                                          <p:val>
                                            <p:fltVal val="0"/>
                                          </p:val>
                                        </p:tav>
                                        <p:tav tm="100000">
                                          <p:val>
                                            <p:strVal val="#ppt_h"/>
                                          </p:val>
                                        </p:tav>
                                      </p:tavLst>
                                    </p:anim>
                                    <p:animEffect filter="fade" transition="in">
                                      <p:cBhvr>
                                        <p:cTn dur="1000" id="34"/>
                                        <p:tgtEl>
                                          <p:spTgt spid="20"/>
                                        </p:tgtEl>
                                      </p:cBhvr>
                                    </p:animEffect>
                                  </p:childTnLst>
                                </p:cTn>
                              </p:par>
                            </p:childTnLst>
                          </p:cTn>
                        </p:par>
                        <p:par>
                          <p:cTn fill="hold" id="35" nodeType="afterGroup">
                            <p:stCondLst>
                              <p:cond delay="1200"/>
                            </p:stCondLst>
                            <p:childTnLst>
                              <p:par>
                                <p:cTn fill="hold" grpId="0" id="36" nodeType="afterEffect" presetClass="entr" presetID="42" presetSubtype="0">
                                  <p:stCondLst>
                                    <p:cond delay="0"/>
                                  </p:stCondLst>
                                  <p:childTnLst>
                                    <p:set>
                                      <p:cBhvr>
                                        <p:cTn dur="1" fill="hold" id="37">
                                          <p:stCondLst>
                                            <p:cond delay="0"/>
                                          </p:stCondLst>
                                        </p:cTn>
                                        <p:tgtEl>
                                          <p:spTgt spid="27"/>
                                        </p:tgtEl>
                                        <p:attrNameLst>
                                          <p:attrName>style.visibility</p:attrName>
                                        </p:attrNameLst>
                                      </p:cBhvr>
                                      <p:to>
                                        <p:strVal val="visible"/>
                                      </p:to>
                                    </p:set>
                                    <p:animEffect filter="fade" transition="in">
                                      <p:cBhvr>
                                        <p:cTn dur="1000" id="38"/>
                                        <p:tgtEl>
                                          <p:spTgt spid="27"/>
                                        </p:tgtEl>
                                      </p:cBhvr>
                                    </p:animEffect>
                                    <p:anim calcmode="lin" valueType="num">
                                      <p:cBhvr>
                                        <p:cTn dur="1000" fill="hold" id="39"/>
                                        <p:tgtEl>
                                          <p:spTgt spid="27"/>
                                        </p:tgtEl>
                                        <p:attrNameLst>
                                          <p:attrName>ppt_x</p:attrName>
                                        </p:attrNameLst>
                                      </p:cBhvr>
                                      <p:tavLst>
                                        <p:tav tm="0">
                                          <p:val>
                                            <p:strVal val="#ppt_x"/>
                                          </p:val>
                                        </p:tav>
                                        <p:tav tm="100000">
                                          <p:val>
                                            <p:strVal val="#ppt_x"/>
                                          </p:val>
                                        </p:tav>
                                      </p:tavLst>
                                    </p:anim>
                                    <p:anim calcmode="lin" valueType="num">
                                      <p:cBhvr>
                                        <p:cTn dur="1000" fill="hold" id="40"/>
                                        <p:tgtEl>
                                          <p:spTgt spid="27"/>
                                        </p:tgtEl>
                                        <p:attrNameLst>
                                          <p:attrName>ppt_y</p:attrName>
                                        </p:attrNameLst>
                                      </p:cBhvr>
                                      <p:tavLst>
                                        <p:tav tm="0">
                                          <p:val>
                                            <p:strVal val="#ppt_y+.1"/>
                                          </p:val>
                                        </p:tav>
                                        <p:tav tm="100000">
                                          <p:val>
                                            <p:strVal val="#ppt_y"/>
                                          </p:val>
                                        </p:tav>
                                      </p:tavLst>
                                    </p:anim>
                                  </p:childTnLst>
                                </p:cTn>
                              </p:par>
                              <p:par>
                                <p:cTn fill="hold" grpId="0" id="41" nodeType="withEffect" presetClass="entr" presetID="22" presetSubtype="8">
                                  <p:stCondLst>
                                    <p:cond delay="400"/>
                                  </p:stCondLst>
                                  <p:childTnLst>
                                    <p:set>
                                      <p:cBhvr>
                                        <p:cTn dur="1" fill="hold" id="42">
                                          <p:stCondLst>
                                            <p:cond delay="0"/>
                                          </p:stCondLst>
                                        </p:cTn>
                                        <p:tgtEl>
                                          <p:spTgt spid="28"/>
                                        </p:tgtEl>
                                        <p:attrNameLst>
                                          <p:attrName>style.visibility</p:attrName>
                                        </p:attrNameLst>
                                      </p:cBhvr>
                                      <p:to>
                                        <p:strVal val="visible"/>
                                      </p:to>
                                    </p:set>
                                    <p:animEffect filter="wipe(left)" transition="in">
                                      <p:cBhvr>
                                        <p:cTn dur="500" id="43"/>
                                        <p:tgtEl>
                                          <p:spTgt spid="28"/>
                                        </p:tgtEl>
                                      </p:cBhvr>
                                    </p:animEffect>
                                  </p:childTnLst>
                                </p:cTn>
                              </p:par>
                              <p:par>
                                <p:cTn fill="hold" grpId="0" id="44" nodeType="withEffect" presetClass="entr" presetID="16" presetSubtype="37">
                                  <p:stCondLst>
                                    <p:cond delay="400"/>
                                  </p:stCondLst>
                                  <p:childTnLst>
                                    <p:set>
                                      <p:cBhvr>
                                        <p:cTn dur="1" fill="hold" id="45">
                                          <p:stCondLst>
                                            <p:cond delay="0"/>
                                          </p:stCondLst>
                                        </p:cTn>
                                        <p:tgtEl>
                                          <p:spTgt spid="30"/>
                                        </p:tgtEl>
                                        <p:attrNameLst>
                                          <p:attrName>style.visibility</p:attrName>
                                        </p:attrNameLst>
                                      </p:cBhvr>
                                      <p:to>
                                        <p:strVal val="visible"/>
                                      </p:to>
                                    </p:set>
                                    <p:animEffect filter="barn(outVertical)" transition="in">
                                      <p:cBhvr>
                                        <p:cTn dur="500" id="46"/>
                                        <p:tgtEl>
                                          <p:spTgt spid="30"/>
                                        </p:tgtEl>
                                      </p:cBhvr>
                                    </p:animEffect>
                                  </p:childTnLst>
                                </p:cTn>
                              </p:par>
                            </p:childTnLst>
                          </p:cTn>
                        </p:par>
                        <p:par>
                          <p:cTn fill="hold" id="47" nodeType="afterGroup">
                            <p:stCondLst>
                              <p:cond delay="2200"/>
                            </p:stCondLst>
                            <p:childTnLst>
                              <p:par>
                                <p:cTn fill="hold" id="48" nodeType="afterEffect" presetClass="entr" presetID="14" presetSubtype="10">
                                  <p:stCondLst>
                                    <p:cond delay="0"/>
                                  </p:stCondLst>
                                  <p:childTnLst>
                                    <p:set>
                                      <p:cBhvr>
                                        <p:cTn dur="1" fill="hold" id="49">
                                          <p:stCondLst>
                                            <p:cond delay="0"/>
                                          </p:stCondLst>
                                        </p:cTn>
                                        <p:tgtEl>
                                          <p:spTgt spid="29">
                                            <p:txEl>
                                              <p:pRg end="0" st="0"/>
                                            </p:txEl>
                                          </p:spTgt>
                                        </p:tgtEl>
                                        <p:attrNameLst>
                                          <p:attrName>style.visibility</p:attrName>
                                        </p:attrNameLst>
                                      </p:cBhvr>
                                      <p:to>
                                        <p:strVal val="visible"/>
                                      </p:to>
                                    </p:set>
                                    <p:animEffect filter="randombar(horizontal)" transition="in">
                                      <p:cBhvr>
                                        <p:cTn dur="1000" id="50"/>
                                        <p:tgtEl>
                                          <p:spTgt spid="29">
                                            <p:txEl>
                                              <p:pRg end="0" st="0"/>
                                            </p:txEl>
                                          </p:spTgt>
                                        </p:tgtEl>
                                      </p:cBhvr>
                                    </p:animEffect>
                                  </p:childTnLst>
                                </p:cTn>
                              </p:par>
                              <p:par>
                                <p:cTn fill="hold" id="51" nodeType="withEffect" presetClass="entr" presetID="14" presetSubtype="10">
                                  <p:stCondLst>
                                    <p:cond delay="0"/>
                                  </p:stCondLst>
                                  <p:childTnLst>
                                    <p:set>
                                      <p:cBhvr>
                                        <p:cTn dur="1" fill="hold" id="52">
                                          <p:stCondLst>
                                            <p:cond delay="0"/>
                                          </p:stCondLst>
                                        </p:cTn>
                                        <p:tgtEl>
                                          <p:spTgt spid="29">
                                            <p:txEl>
                                              <p:pRg end="1" st="1"/>
                                            </p:txEl>
                                          </p:spTgt>
                                        </p:tgtEl>
                                        <p:attrNameLst>
                                          <p:attrName>style.visibility</p:attrName>
                                        </p:attrNameLst>
                                      </p:cBhvr>
                                      <p:to>
                                        <p:strVal val="visible"/>
                                      </p:to>
                                    </p:set>
                                    <p:animEffect filter="randombar(horizontal)" transition="in">
                                      <p:cBhvr>
                                        <p:cTn dur="1000" id="53"/>
                                        <p:tgtEl>
                                          <p:spTgt spid="29">
                                            <p:txEl>
                                              <p:pRg end="1" st="1"/>
                                            </p:txEl>
                                          </p:spTgt>
                                        </p:tgtEl>
                                      </p:cBhvr>
                                    </p:animEffect>
                                  </p:childTnLst>
                                </p:cTn>
                              </p:par>
                              <p:par>
                                <p:cTn fill="hold" id="54" nodeType="withEffect" presetClass="entr" presetID="14" presetSubtype="10">
                                  <p:stCondLst>
                                    <p:cond delay="0"/>
                                  </p:stCondLst>
                                  <p:childTnLst>
                                    <p:set>
                                      <p:cBhvr>
                                        <p:cTn dur="1" fill="hold" id="55">
                                          <p:stCondLst>
                                            <p:cond delay="0"/>
                                          </p:stCondLst>
                                        </p:cTn>
                                        <p:tgtEl>
                                          <p:spTgt spid="29">
                                            <p:txEl>
                                              <p:pRg end="2" st="2"/>
                                            </p:txEl>
                                          </p:spTgt>
                                        </p:tgtEl>
                                        <p:attrNameLst>
                                          <p:attrName>style.visibility</p:attrName>
                                        </p:attrNameLst>
                                      </p:cBhvr>
                                      <p:to>
                                        <p:strVal val="visible"/>
                                      </p:to>
                                    </p:set>
                                    <p:animEffect filter="randombar(horizontal)" transition="in">
                                      <p:cBhvr>
                                        <p:cTn dur="1000" id="56"/>
                                        <p:tgtEl>
                                          <p:spTgt spid="29">
                                            <p:txEl>
                                              <p:pRg end="2" st="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P grpId="0" spid="15"/>
      <p:bldP grpId="0" spid="20"/>
      <p:bldP grpId="0" spid="26"/>
      <p:bldP grpId="0" spid="27"/>
      <p:bldP grpId="0" spid="28"/>
      <p:bldP grpId="0" spid="30"/>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椭圆 52"/>
          <p:cNvSpPr/>
          <p:nvPr/>
        </p:nvSpPr>
        <p:spPr>
          <a:xfrm>
            <a:off x="4226580" y="2022264"/>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5837697" y="2326722"/>
            <a:ext cx="1875836" cy="1875836"/>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3143260" y="2235444"/>
            <a:ext cx="1920268" cy="1920268"/>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8800">
                <a:latin charset="-122" panose="020b0503020204020204" pitchFamily="34" typeface="微软雅黑"/>
                <a:ea charset="-122" panose="020b0503020204020204" pitchFamily="34" typeface="微软雅黑"/>
              </a:rPr>
              <a:t>谢</a:t>
            </a:r>
          </a:p>
        </p:txBody>
      </p:sp>
      <p:sp>
        <p:nvSpPr>
          <p:cNvPr id="19" name="椭圆 18"/>
          <p:cNvSpPr/>
          <p:nvPr/>
        </p:nvSpPr>
        <p:spPr>
          <a:xfrm>
            <a:off x="4608300" y="1470975"/>
            <a:ext cx="1920268" cy="1920268"/>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8800">
                <a:latin charset="-122" panose="020b0503020204020204" pitchFamily="34" typeface="微软雅黑"/>
                <a:ea charset="-122" panose="020b0503020204020204" pitchFamily="34" typeface="微软雅黑"/>
              </a:rPr>
              <a:t>谢</a:t>
            </a:r>
          </a:p>
        </p:txBody>
      </p:sp>
      <p:sp>
        <p:nvSpPr>
          <p:cNvPr id="20" name="椭圆 19"/>
          <p:cNvSpPr/>
          <p:nvPr/>
        </p:nvSpPr>
        <p:spPr>
          <a:xfrm>
            <a:off x="5696111" y="2814248"/>
            <a:ext cx="1920268" cy="1920268"/>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8800">
                <a:latin charset="-122" panose="020b0503020204020204" pitchFamily="34" typeface="微软雅黑"/>
                <a:ea charset="-122" panose="020b0503020204020204" pitchFamily="34" typeface="微软雅黑"/>
              </a:rPr>
              <a:t>观</a:t>
            </a:r>
          </a:p>
        </p:txBody>
      </p:sp>
      <p:sp>
        <p:nvSpPr>
          <p:cNvPr id="21" name="椭圆 20"/>
          <p:cNvSpPr/>
          <p:nvPr/>
        </p:nvSpPr>
        <p:spPr>
          <a:xfrm>
            <a:off x="7082671" y="1939755"/>
            <a:ext cx="1920268" cy="1920268"/>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8800">
                <a:latin charset="-122" panose="020b0503020204020204" pitchFamily="34" typeface="微软雅黑"/>
                <a:ea charset="-122" panose="020b0503020204020204" pitchFamily="34" typeface="微软雅黑"/>
              </a:rPr>
              <a:t>看</a:t>
            </a:r>
          </a:p>
        </p:txBody>
      </p:sp>
      <p:sp>
        <p:nvSpPr>
          <p:cNvPr id="22" name="椭圆 21"/>
          <p:cNvSpPr/>
          <p:nvPr/>
        </p:nvSpPr>
        <p:spPr>
          <a:xfrm>
            <a:off x="7302079" y="1368566"/>
            <a:ext cx="330428" cy="330428"/>
          </a:xfrm>
          <a:prstGeom prst="ellipse">
            <a:avLst/>
          </a:prstGeom>
          <a:solidFill>
            <a:srgbClr val="4CC7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7359400" y="4600898"/>
            <a:ext cx="546214" cy="546214"/>
          </a:xfrm>
          <a:prstGeom prst="ellipse">
            <a:avLst/>
          </a:prstGeom>
          <a:solidFill>
            <a:srgbClr val="01D4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a:off x="3776548" y="1399079"/>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847400" y="4525135"/>
            <a:ext cx="432256" cy="432256"/>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flipH="1">
            <a:off x="2598770" y="2400341"/>
            <a:ext cx="228245" cy="228245"/>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flipH="1">
            <a:off x="2279270" y="1533258"/>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flipH="1">
            <a:off x="1751750" y="2286015"/>
            <a:ext cx="93232" cy="9323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3470884" y="4458192"/>
            <a:ext cx="394156" cy="394156"/>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flipH="1">
            <a:off x="2450874" y="3799595"/>
            <a:ext cx="228245" cy="228245"/>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flipH="1">
            <a:off x="1646086" y="3254951"/>
            <a:ext cx="93232" cy="93232"/>
          </a:xfrm>
          <a:prstGeom prst="ellipse">
            <a:avLst/>
          </a:prstGeom>
          <a:solidFill>
            <a:srgbClr val="01D4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flipH="1">
            <a:off x="1892926" y="4401131"/>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flipH="1">
            <a:off x="9482336" y="2766377"/>
            <a:ext cx="228245" cy="228245"/>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flipH="1">
            <a:off x="9599880" y="1609791"/>
            <a:ext cx="93232" cy="9323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flipH="1">
            <a:off x="10265008" y="2526655"/>
            <a:ext cx="93232" cy="9323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8663692" y="4383597"/>
            <a:ext cx="394156" cy="394156"/>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flipH="1">
            <a:off x="9404790" y="3749729"/>
            <a:ext cx="228245" cy="228245"/>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flipH="1">
            <a:off x="10432228" y="3466716"/>
            <a:ext cx="93232" cy="93232"/>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H="1">
            <a:off x="10053327" y="4319568"/>
            <a:ext cx="128180" cy="12818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83270899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100"/>
                                  </p:stCondLst>
                                  <p:childTnLst>
                                    <p:set>
                                      <p:cBhvr>
                                        <p:cTn dur="1" fill="hold" id="6">
                                          <p:stCondLst>
                                            <p:cond delay="0"/>
                                          </p:stCondLst>
                                        </p:cTn>
                                        <p:tgtEl>
                                          <p:spTgt spid="53"/>
                                        </p:tgtEl>
                                        <p:attrNameLst>
                                          <p:attrName>style.visibility</p:attrName>
                                        </p:attrNameLst>
                                      </p:cBhvr>
                                      <p:to>
                                        <p:strVal val="visible"/>
                                      </p:to>
                                    </p:set>
                                    <p:anim calcmode="lin" valueType="num">
                                      <p:cBhvr>
                                        <p:cTn dur="1000" fill="hold" id="7"/>
                                        <p:tgtEl>
                                          <p:spTgt spid="53"/>
                                        </p:tgtEl>
                                        <p:attrNameLst>
                                          <p:attrName>ppt_w</p:attrName>
                                        </p:attrNameLst>
                                      </p:cBhvr>
                                      <p:tavLst>
                                        <p:tav tm="0">
                                          <p:val>
                                            <p:fltVal val="0"/>
                                          </p:val>
                                        </p:tav>
                                        <p:tav tm="100000">
                                          <p:val>
                                            <p:strVal val="#ppt_w"/>
                                          </p:val>
                                        </p:tav>
                                      </p:tavLst>
                                    </p:anim>
                                    <p:anim calcmode="lin" valueType="num">
                                      <p:cBhvr>
                                        <p:cTn dur="1000" fill="hold" id="8"/>
                                        <p:tgtEl>
                                          <p:spTgt spid="53"/>
                                        </p:tgtEl>
                                        <p:attrNameLst>
                                          <p:attrName>ppt_h</p:attrName>
                                        </p:attrNameLst>
                                      </p:cBhvr>
                                      <p:tavLst>
                                        <p:tav tm="0">
                                          <p:val>
                                            <p:fltVal val="0"/>
                                          </p:val>
                                        </p:tav>
                                        <p:tav tm="100000">
                                          <p:val>
                                            <p:strVal val="#ppt_h"/>
                                          </p:val>
                                        </p:tav>
                                      </p:tavLst>
                                    </p:anim>
                                    <p:animEffect filter="fade" transition="in">
                                      <p:cBhvr>
                                        <p:cTn dur="1000" id="9"/>
                                        <p:tgtEl>
                                          <p:spTgt spid="53"/>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6"/>
                                        </p:tgtEl>
                                        <p:attrNameLst>
                                          <p:attrName>style.visibility</p:attrName>
                                        </p:attrNameLst>
                                      </p:cBhvr>
                                      <p:to>
                                        <p:strVal val="visible"/>
                                      </p:to>
                                    </p:set>
                                    <p:anim calcmode="lin" valueType="num">
                                      <p:cBhvr>
                                        <p:cTn dur="1000" fill="hold" id="12"/>
                                        <p:tgtEl>
                                          <p:spTgt spid="16"/>
                                        </p:tgtEl>
                                        <p:attrNameLst>
                                          <p:attrName>ppt_w</p:attrName>
                                        </p:attrNameLst>
                                      </p:cBhvr>
                                      <p:tavLst>
                                        <p:tav tm="0">
                                          <p:val>
                                            <p:fltVal val="0"/>
                                          </p:val>
                                        </p:tav>
                                        <p:tav tm="100000">
                                          <p:val>
                                            <p:strVal val="#ppt_w"/>
                                          </p:val>
                                        </p:tav>
                                      </p:tavLst>
                                    </p:anim>
                                    <p:anim calcmode="lin" valueType="num">
                                      <p:cBhvr>
                                        <p:cTn dur="1000" fill="hold" id="13"/>
                                        <p:tgtEl>
                                          <p:spTgt spid="16"/>
                                        </p:tgtEl>
                                        <p:attrNameLst>
                                          <p:attrName>ppt_h</p:attrName>
                                        </p:attrNameLst>
                                      </p:cBhvr>
                                      <p:tavLst>
                                        <p:tav tm="0">
                                          <p:val>
                                            <p:fltVal val="0"/>
                                          </p:val>
                                        </p:tav>
                                        <p:tav tm="100000">
                                          <p:val>
                                            <p:strVal val="#ppt_h"/>
                                          </p:val>
                                        </p:tav>
                                      </p:tavLst>
                                    </p:anim>
                                    <p:animEffect filter="fade" transition="in">
                                      <p:cBhvr>
                                        <p:cTn dur="1000" id="14"/>
                                        <p:tgtEl>
                                          <p:spTgt spid="16"/>
                                        </p:tgtEl>
                                      </p:cBhvr>
                                    </p:animEffect>
                                  </p:childTnLst>
                                </p:cTn>
                              </p:par>
                              <p:par>
                                <p:cTn fill="hold" grpId="0" id="15" nodeType="withEffect" presetClass="entr" presetID="53" presetSubtype="0">
                                  <p:stCondLst>
                                    <p:cond delay="200"/>
                                  </p:stCondLst>
                                  <p:childTnLst>
                                    <p:set>
                                      <p:cBhvr>
                                        <p:cTn dur="1" fill="hold" id="16">
                                          <p:stCondLst>
                                            <p:cond delay="0"/>
                                          </p:stCondLst>
                                        </p:cTn>
                                        <p:tgtEl>
                                          <p:spTgt spid="17"/>
                                        </p:tgtEl>
                                        <p:attrNameLst>
                                          <p:attrName>style.visibility</p:attrName>
                                        </p:attrNameLst>
                                      </p:cBhvr>
                                      <p:to>
                                        <p:strVal val="visible"/>
                                      </p:to>
                                    </p:set>
                                    <p:anim calcmode="lin" valueType="num">
                                      <p:cBhvr>
                                        <p:cTn dur="1000" fill="hold" id="17"/>
                                        <p:tgtEl>
                                          <p:spTgt spid="17"/>
                                        </p:tgtEl>
                                        <p:attrNameLst>
                                          <p:attrName>ppt_w</p:attrName>
                                        </p:attrNameLst>
                                      </p:cBhvr>
                                      <p:tavLst>
                                        <p:tav tm="0">
                                          <p:val>
                                            <p:fltVal val="0"/>
                                          </p:val>
                                        </p:tav>
                                        <p:tav tm="100000">
                                          <p:val>
                                            <p:strVal val="#ppt_w"/>
                                          </p:val>
                                        </p:tav>
                                      </p:tavLst>
                                    </p:anim>
                                    <p:anim calcmode="lin" valueType="num">
                                      <p:cBhvr>
                                        <p:cTn dur="1000" fill="hold" id="18"/>
                                        <p:tgtEl>
                                          <p:spTgt spid="17"/>
                                        </p:tgtEl>
                                        <p:attrNameLst>
                                          <p:attrName>ppt_h</p:attrName>
                                        </p:attrNameLst>
                                      </p:cBhvr>
                                      <p:tavLst>
                                        <p:tav tm="0">
                                          <p:val>
                                            <p:fltVal val="0"/>
                                          </p:val>
                                        </p:tav>
                                        <p:tav tm="100000">
                                          <p:val>
                                            <p:strVal val="#ppt_h"/>
                                          </p:val>
                                        </p:tav>
                                      </p:tavLst>
                                    </p:anim>
                                    <p:animEffect filter="fade" transition="in">
                                      <p:cBhvr>
                                        <p:cTn dur="1000" id="19"/>
                                        <p:tgtEl>
                                          <p:spTgt spid="17"/>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9"/>
                                        </p:tgtEl>
                                        <p:attrNameLst>
                                          <p:attrName>style.visibility</p:attrName>
                                        </p:attrNameLst>
                                      </p:cBhvr>
                                      <p:to>
                                        <p:strVal val="visible"/>
                                      </p:to>
                                    </p:set>
                                    <p:anim calcmode="lin" valueType="num">
                                      <p:cBhvr>
                                        <p:cTn dur="1000" fill="hold" id="22"/>
                                        <p:tgtEl>
                                          <p:spTgt spid="19"/>
                                        </p:tgtEl>
                                        <p:attrNameLst>
                                          <p:attrName>ppt_w</p:attrName>
                                        </p:attrNameLst>
                                      </p:cBhvr>
                                      <p:tavLst>
                                        <p:tav tm="0">
                                          <p:val>
                                            <p:fltVal val="0"/>
                                          </p:val>
                                        </p:tav>
                                        <p:tav tm="100000">
                                          <p:val>
                                            <p:strVal val="#ppt_w"/>
                                          </p:val>
                                        </p:tav>
                                      </p:tavLst>
                                    </p:anim>
                                    <p:anim calcmode="lin" valueType="num">
                                      <p:cBhvr>
                                        <p:cTn dur="1000" fill="hold" id="23"/>
                                        <p:tgtEl>
                                          <p:spTgt spid="19"/>
                                        </p:tgtEl>
                                        <p:attrNameLst>
                                          <p:attrName>ppt_h</p:attrName>
                                        </p:attrNameLst>
                                      </p:cBhvr>
                                      <p:tavLst>
                                        <p:tav tm="0">
                                          <p:val>
                                            <p:fltVal val="0"/>
                                          </p:val>
                                        </p:tav>
                                        <p:tav tm="100000">
                                          <p:val>
                                            <p:strVal val="#ppt_h"/>
                                          </p:val>
                                        </p:tav>
                                      </p:tavLst>
                                    </p:anim>
                                    <p:animEffect filter="fade" transition="in">
                                      <p:cBhvr>
                                        <p:cTn dur="1000" id="24"/>
                                        <p:tgtEl>
                                          <p:spTgt spid="19"/>
                                        </p:tgtEl>
                                      </p:cBhvr>
                                    </p:animEffect>
                                  </p:childTnLst>
                                </p:cTn>
                              </p:par>
                              <p:par>
                                <p:cTn fill="hold" grpId="0" id="25" nodeType="withEffect" presetClass="entr" presetID="53" presetSubtype="0">
                                  <p:stCondLst>
                                    <p:cond delay="200"/>
                                  </p:stCondLst>
                                  <p:childTnLst>
                                    <p:set>
                                      <p:cBhvr>
                                        <p:cTn dur="1" fill="hold" id="26">
                                          <p:stCondLst>
                                            <p:cond delay="0"/>
                                          </p:stCondLst>
                                        </p:cTn>
                                        <p:tgtEl>
                                          <p:spTgt spid="20"/>
                                        </p:tgtEl>
                                        <p:attrNameLst>
                                          <p:attrName>style.visibility</p:attrName>
                                        </p:attrNameLst>
                                      </p:cBhvr>
                                      <p:to>
                                        <p:strVal val="visible"/>
                                      </p:to>
                                    </p:set>
                                    <p:anim calcmode="lin" valueType="num">
                                      <p:cBhvr>
                                        <p:cTn dur="1000" fill="hold" id="27"/>
                                        <p:tgtEl>
                                          <p:spTgt spid="20"/>
                                        </p:tgtEl>
                                        <p:attrNameLst>
                                          <p:attrName>ppt_w</p:attrName>
                                        </p:attrNameLst>
                                      </p:cBhvr>
                                      <p:tavLst>
                                        <p:tav tm="0">
                                          <p:val>
                                            <p:fltVal val="0"/>
                                          </p:val>
                                        </p:tav>
                                        <p:tav tm="100000">
                                          <p:val>
                                            <p:strVal val="#ppt_w"/>
                                          </p:val>
                                        </p:tav>
                                      </p:tavLst>
                                    </p:anim>
                                    <p:anim calcmode="lin" valueType="num">
                                      <p:cBhvr>
                                        <p:cTn dur="1000" fill="hold" id="28"/>
                                        <p:tgtEl>
                                          <p:spTgt spid="20"/>
                                        </p:tgtEl>
                                        <p:attrNameLst>
                                          <p:attrName>ppt_h</p:attrName>
                                        </p:attrNameLst>
                                      </p:cBhvr>
                                      <p:tavLst>
                                        <p:tav tm="0">
                                          <p:val>
                                            <p:fltVal val="0"/>
                                          </p:val>
                                        </p:tav>
                                        <p:tav tm="100000">
                                          <p:val>
                                            <p:strVal val="#ppt_h"/>
                                          </p:val>
                                        </p:tav>
                                      </p:tavLst>
                                    </p:anim>
                                    <p:animEffect filter="fade" transition="in">
                                      <p:cBhvr>
                                        <p:cTn dur="1000" id="29"/>
                                        <p:tgtEl>
                                          <p:spTgt spid="20"/>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21"/>
                                        </p:tgtEl>
                                        <p:attrNameLst>
                                          <p:attrName>style.visibility</p:attrName>
                                        </p:attrNameLst>
                                      </p:cBhvr>
                                      <p:to>
                                        <p:strVal val="visible"/>
                                      </p:to>
                                    </p:set>
                                    <p:anim calcmode="lin" valueType="num">
                                      <p:cBhvr>
                                        <p:cTn dur="1000" fill="hold" id="32"/>
                                        <p:tgtEl>
                                          <p:spTgt spid="21"/>
                                        </p:tgtEl>
                                        <p:attrNameLst>
                                          <p:attrName>ppt_w</p:attrName>
                                        </p:attrNameLst>
                                      </p:cBhvr>
                                      <p:tavLst>
                                        <p:tav tm="0">
                                          <p:val>
                                            <p:fltVal val="0"/>
                                          </p:val>
                                        </p:tav>
                                        <p:tav tm="100000">
                                          <p:val>
                                            <p:strVal val="#ppt_w"/>
                                          </p:val>
                                        </p:tav>
                                      </p:tavLst>
                                    </p:anim>
                                    <p:anim calcmode="lin" valueType="num">
                                      <p:cBhvr>
                                        <p:cTn dur="1000" fill="hold" id="33"/>
                                        <p:tgtEl>
                                          <p:spTgt spid="21"/>
                                        </p:tgtEl>
                                        <p:attrNameLst>
                                          <p:attrName>ppt_h</p:attrName>
                                        </p:attrNameLst>
                                      </p:cBhvr>
                                      <p:tavLst>
                                        <p:tav tm="0">
                                          <p:val>
                                            <p:fltVal val="0"/>
                                          </p:val>
                                        </p:tav>
                                        <p:tav tm="100000">
                                          <p:val>
                                            <p:strVal val="#ppt_h"/>
                                          </p:val>
                                        </p:tav>
                                      </p:tavLst>
                                    </p:anim>
                                    <p:animEffect filter="fade" transition="in">
                                      <p:cBhvr>
                                        <p:cTn dur="1000" id="34"/>
                                        <p:tgtEl>
                                          <p:spTgt spid="21"/>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22"/>
                                        </p:tgtEl>
                                        <p:attrNameLst>
                                          <p:attrName>style.visibility</p:attrName>
                                        </p:attrNameLst>
                                      </p:cBhvr>
                                      <p:to>
                                        <p:strVal val="visible"/>
                                      </p:to>
                                    </p:set>
                                    <p:anim calcmode="lin" valueType="num">
                                      <p:cBhvr>
                                        <p:cTn dur="1000" fill="hold" id="37"/>
                                        <p:tgtEl>
                                          <p:spTgt spid="22"/>
                                        </p:tgtEl>
                                        <p:attrNameLst>
                                          <p:attrName>ppt_w</p:attrName>
                                        </p:attrNameLst>
                                      </p:cBhvr>
                                      <p:tavLst>
                                        <p:tav tm="0">
                                          <p:val>
                                            <p:fltVal val="0"/>
                                          </p:val>
                                        </p:tav>
                                        <p:tav tm="100000">
                                          <p:val>
                                            <p:strVal val="#ppt_w"/>
                                          </p:val>
                                        </p:tav>
                                      </p:tavLst>
                                    </p:anim>
                                    <p:anim calcmode="lin" valueType="num">
                                      <p:cBhvr>
                                        <p:cTn dur="1000" fill="hold" id="38"/>
                                        <p:tgtEl>
                                          <p:spTgt spid="22"/>
                                        </p:tgtEl>
                                        <p:attrNameLst>
                                          <p:attrName>ppt_h</p:attrName>
                                        </p:attrNameLst>
                                      </p:cBhvr>
                                      <p:tavLst>
                                        <p:tav tm="0">
                                          <p:val>
                                            <p:fltVal val="0"/>
                                          </p:val>
                                        </p:tav>
                                        <p:tav tm="100000">
                                          <p:val>
                                            <p:strVal val="#ppt_h"/>
                                          </p:val>
                                        </p:tav>
                                      </p:tavLst>
                                    </p:anim>
                                    <p:animEffect filter="fade" transition="in">
                                      <p:cBhvr>
                                        <p:cTn dur="1000" id="39"/>
                                        <p:tgtEl>
                                          <p:spTgt spid="22"/>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23"/>
                                        </p:tgtEl>
                                        <p:attrNameLst>
                                          <p:attrName>style.visibility</p:attrName>
                                        </p:attrNameLst>
                                      </p:cBhvr>
                                      <p:to>
                                        <p:strVal val="visible"/>
                                      </p:to>
                                    </p:set>
                                    <p:anim calcmode="lin" valueType="num">
                                      <p:cBhvr>
                                        <p:cTn dur="1000" fill="hold" id="42"/>
                                        <p:tgtEl>
                                          <p:spTgt spid="23"/>
                                        </p:tgtEl>
                                        <p:attrNameLst>
                                          <p:attrName>ppt_w</p:attrName>
                                        </p:attrNameLst>
                                      </p:cBhvr>
                                      <p:tavLst>
                                        <p:tav tm="0">
                                          <p:val>
                                            <p:fltVal val="0"/>
                                          </p:val>
                                        </p:tav>
                                        <p:tav tm="100000">
                                          <p:val>
                                            <p:strVal val="#ppt_w"/>
                                          </p:val>
                                        </p:tav>
                                      </p:tavLst>
                                    </p:anim>
                                    <p:anim calcmode="lin" valueType="num">
                                      <p:cBhvr>
                                        <p:cTn dur="1000" fill="hold" id="43"/>
                                        <p:tgtEl>
                                          <p:spTgt spid="23"/>
                                        </p:tgtEl>
                                        <p:attrNameLst>
                                          <p:attrName>ppt_h</p:attrName>
                                        </p:attrNameLst>
                                      </p:cBhvr>
                                      <p:tavLst>
                                        <p:tav tm="0">
                                          <p:val>
                                            <p:fltVal val="0"/>
                                          </p:val>
                                        </p:tav>
                                        <p:tav tm="100000">
                                          <p:val>
                                            <p:strVal val="#ppt_h"/>
                                          </p:val>
                                        </p:tav>
                                      </p:tavLst>
                                    </p:anim>
                                    <p:animEffect filter="fade" transition="in">
                                      <p:cBhvr>
                                        <p:cTn dur="1000" id="44"/>
                                        <p:tgtEl>
                                          <p:spTgt spid="23"/>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25"/>
                                        </p:tgtEl>
                                        <p:attrNameLst>
                                          <p:attrName>style.visibility</p:attrName>
                                        </p:attrNameLst>
                                      </p:cBhvr>
                                      <p:to>
                                        <p:strVal val="visible"/>
                                      </p:to>
                                    </p:set>
                                    <p:anim calcmode="lin" valueType="num">
                                      <p:cBhvr>
                                        <p:cTn dur="1000" fill="hold" id="47"/>
                                        <p:tgtEl>
                                          <p:spTgt spid="25"/>
                                        </p:tgtEl>
                                        <p:attrNameLst>
                                          <p:attrName>ppt_w</p:attrName>
                                        </p:attrNameLst>
                                      </p:cBhvr>
                                      <p:tavLst>
                                        <p:tav tm="0">
                                          <p:val>
                                            <p:fltVal val="0"/>
                                          </p:val>
                                        </p:tav>
                                        <p:tav tm="100000">
                                          <p:val>
                                            <p:strVal val="#ppt_w"/>
                                          </p:val>
                                        </p:tav>
                                      </p:tavLst>
                                    </p:anim>
                                    <p:anim calcmode="lin" valueType="num">
                                      <p:cBhvr>
                                        <p:cTn dur="1000" fill="hold" id="48"/>
                                        <p:tgtEl>
                                          <p:spTgt spid="25"/>
                                        </p:tgtEl>
                                        <p:attrNameLst>
                                          <p:attrName>ppt_h</p:attrName>
                                        </p:attrNameLst>
                                      </p:cBhvr>
                                      <p:tavLst>
                                        <p:tav tm="0">
                                          <p:val>
                                            <p:fltVal val="0"/>
                                          </p:val>
                                        </p:tav>
                                        <p:tav tm="100000">
                                          <p:val>
                                            <p:strVal val="#ppt_h"/>
                                          </p:val>
                                        </p:tav>
                                      </p:tavLst>
                                    </p:anim>
                                    <p:animEffect filter="fade" transition="in">
                                      <p:cBhvr>
                                        <p:cTn dur="1000" id="49"/>
                                        <p:tgtEl>
                                          <p:spTgt spid="25"/>
                                        </p:tgtEl>
                                      </p:cBhvr>
                                    </p:animEffect>
                                  </p:childTnLst>
                                </p:cTn>
                              </p:par>
                              <p:par>
                                <p:cTn fill="hold" grpId="0" id="50" nodeType="withEffect" presetClass="entr" presetID="53" presetSubtype="0">
                                  <p:stCondLst>
                                    <p:cond delay="200"/>
                                  </p:stCondLst>
                                  <p:childTnLst>
                                    <p:set>
                                      <p:cBhvr>
                                        <p:cTn dur="1" fill="hold" id="51">
                                          <p:stCondLst>
                                            <p:cond delay="0"/>
                                          </p:stCondLst>
                                        </p:cTn>
                                        <p:tgtEl>
                                          <p:spTgt spid="26"/>
                                        </p:tgtEl>
                                        <p:attrNameLst>
                                          <p:attrName>style.visibility</p:attrName>
                                        </p:attrNameLst>
                                      </p:cBhvr>
                                      <p:to>
                                        <p:strVal val="visible"/>
                                      </p:to>
                                    </p:set>
                                    <p:anim calcmode="lin" valueType="num">
                                      <p:cBhvr>
                                        <p:cTn dur="1000" fill="hold" id="52"/>
                                        <p:tgtEl>
                                          <p:spTgt spid="26"/>
                                        </p:tgtEl>
                                        <p:attrNameLst>
                                          <p:attrName>ppt_w</p:attrName>
                                        </p:attrNameLst>
                                      </p:cBhvr>
                                      <p:tavLst>
                                        <p:tav tm="0">
                                          <p:val>
                                            <p:fltVal val="0"/>
                                          </p:val>
                                        </p:tav>
                                        <p:tav tm="100000">
                                          <p:val>
                                            <p:strVal val="#ppt_w"/>
                                          </p:val>
                                        </p:tav>
                                      </p:tavLst>
                                    </p:anim>
                                    <p:anim calcmode="lin" valueType="num">
                                      <p:cBhvr>
                                        <p:cTn dur="1000" fill="hold" id="53"/>
                                        <p:tgtEl>
                                          <p:spTgt spid="26"/>
                                        </p:tgtEl>
                                        <p:attrNameLst>
                                          <p:attrName>ppt_h</p:attrName>
                                        </p:attrNameLst>
                                      </p:cBhvr>
                                      <p:tavLst>
                                        <p:tav tm="0">
                                          <p:val>
                                            <p:fltVal val="0"/>
                                          </p:val>
                                        </p:tav>
                                        <p:tav tm="100000">
                                          <p:val>
                                            <p:strVal val="#ppt_h"/>
                                          </p:val>
                                        </p:tav>
                                      </p:tavLst>
                                    </p:anim>
                                    <p:animEffect filter="fade" transition="in">
                                      <p:cBhvr>
                                        <p:cTn dur="1000" id="54"/>
                                        <p:tgtEl>
                                          <p:spTgt spid="26"/>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27"/>
                                        </p:tgtEl>
                                        <p:attrNameLst>
                                          <p:attrName>style.visibility</p:attrName>
                                        </p:attrNameLst>
                                      </p:cBhvr>
                                      <p:to>
                                        <p:strVal val="visible"/>
                                      </p:to>
                                    </p:set>
                                    <p:anim calcmode="lin" valueType="num">
                                      <p:cBhvr>
                                        <p:cTn dur="1000" fill="hold" id="57"/>
                                        <p:tgtEl>
                                          <p:spTgt spid="27"/>
                                        </p:tgtEl>
                                        <p:attrNameLst>
                                          <p:attrName>ppt_w</p:attrName>
                                        </p:attrNameLst>
                                      </p:cBhvr>
                                      <p:tavLst>
                                        <p:tav tm="0">
                                          <p:val>
                                            <p:fltVal val="0"/>
                                          </p:val>
                                        </p:tav>
                                        <p:tav tm="100000">
                                          <p:val>
                                            <p:strVal val="#ppt_w"/>
                                          </p:val>
                                        </p:tav>
                                      </p:tavLst>
                                    </p:anim>
                                    <p:anim calcmode="lin" valueType="num">
                                      <p:cBhvr>
                                        <p:cTn dur="1000" fill="hold" id="58"/>
                                        <p:tgtEl>
                                          <p:spTgt spid="27"/>
                                        </p:tgtEl>
                                        <p:attrNameLst>
                                          <p:attrName>ppt_h</p:attrName>
                                        </p:attrNameLst>
                                      </p:cBhvr>
                                      <p:tavLst>
                                        <p:tav tm="0">
                                          <p:val>
                                            <p:fltVal val="0"/>
                                          </p:val>
                                        </p:tav>
                                        <p:tav tm="100000">
                                          <p:val>
                                            <p:strVal val="#ppt_h"/>
                                          </p:val>
                                        </p:tav>
                                      </p:tavLst>
                                    </p:anim>
                                    <p:animEffect filter="fade" transition="in">
                                      <p:cBhvr>
                                        <p:cTn dur="1000" id="59"/>
                                        <p:tgtEl>
                                          <p:spTgt spid="27"/>
                                        </p:tgtEl>
                                      </p:cBhvr>
                                    </p:animEffect>
                                  </p:childTnLst>
                                </p:cTn>
                              </p:par>
                              <p:par>
                                <p:cTn fill="hold" grpId="0" id="60" nodeType="withEffect" presetClass="entr" presetID="53" presetSubtype="0">
                                  <p:stCondLst>
                                    <p:cond delay="100"/>
                                  </p:stCondLst>
                                  <p:childTnLst>
                                    <p:set>
                                      <p:cBhvr>
                                        <p:cTn dur="1" fill="hold" id="61">
                                          <p:stCondLst>
                                            <p:cond delay="0"/>
                                          </p:stCondLst>
                                        </p:cTn>
                                        <p:tgtEl>
                                          <p:spTgt spid="28"/>
                                        </p:tgtEl>
                                        <p:attrNameLst>
                                          <p:attrName>style.visibility</p:attrName>
                                        </p:attrNameLst>
                                      </p:cBhvr>
                                      <p:to>
                                        <p:strVal val="visible"/>
                                      </p:to>
                                    </p:set>
                                    <p:anim calcmode="lin" valueType="num">
                                      <p:cBhvr>
                                        <p:cTn dur="1000" fill="hold" id="62"/>
                                        <p:tgtEl>
                                          <p:spTgt spid="28"/>
                                        </p:tgtEl>
                                        <p:attrNameLst>
                                          <p:attrName>ppt_w</p:attrName>
                                        </p:attrNameLst>
                                      </p:cBhvr>
                                      <p:tavLst>
                                        <p:tav tm="0">
                                          <p:val>
                                            <p:fltVal val="0"/>
                                          </p:val>
                                        </p:tav>
                                        <p:tav tm="100000">
                                          <p:val>
                                            <p:strVal val="#ppt_w"/>
                                          </p:val>
                                        </p:tav>
                                      </p:tavLst>
                                    </p:anim>
                                    <p:anim calcmode="lin" valueType="num">
                                      <p:cBhvr>
                                        <p:cTn dur="1000" fill="hold" id="63"/>
                                        <p:tgtEl>
                                          <p:spTgt spid="28"/>
                                        </p:tgtEl>
                                        <p:attrNameLst>
                                          <p:attrName>ppt_h</p:attrName>
                                        </p:attrNameLst>
                                      </p:cBhvr>
                                      <p:tavLst>
                                        <p:tav tm="0">
                                          <p:val>
                                            <p:fltVal val="0"/>
                                          </p:val>
                                        </p:tav>
                                        <p:tav tm="100000">
                                          <p:val>
                                            <p:strVal val="#ppt_h"/>
                                          </p:val>
                                        </p:tav>
                                      </p:tavLst>
                                    </p:anim>
                                    <p:animEffect filter="fade" transition="in">
                                      <p:cBhvr>
                                        <p:cTn dur="1000" id="64"/>
                                        <p:tgtEl>
                                          <p:spTgt spid="28"/>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9"/>
                                        </p:tgtEl>
                                        <p:attrNameLst>
                                          <p:attrName>style.visibility</p:attrName>
                                        </p:attrNameLst>
                                      </p:cBhvr>
                                      <p:to>
                                        <p:strVal val="visible"/>
                                      </p:to>
                                    </p:set>
                                    <p:anim calcmode="lin" valueType="num">
                                      <p:cBhvr>
                                        <p:cTn dur="1000" fill="hold" id="67"/>
                                        <p:tgtEl>
                                          <p:spTgt spid="29"/>
                                        </p:tgtEl>
                                        <p:attrNameLst>
                                          <p:attrName>ppt_w</p:attrName>
                                        </p:attrNameLst>
                                      </p:cBhvr>
                                      <p:tavLst>
                                        <p:tav tm="0">
                                          <p:val>
                                            <p:fltVal val="0"/>
                                          </p:val>
                                        </p:tav>
                                        <p:tav tm="100000">
                                          <p:val>
                                            <p:strVal val="#ppt_w"/>
                                          </p:val>
                                        </p:tav>
                                      </p:tavLst>
                                    </p:anim>
                                    <p:anim calcmode="lin" valueType="num">
                                      <p:cBhvr>
                                        <p:cTn dur="1000" fill="hold" id="68"/>
                                        <p:tgtEl>
                                          <p:spTgt spid="29"/>
                                        </p:tgtEl>
                                        <p:attrNameLst>
                                          <p:attrName>ppt_h</p:attrName>
                                        </p:attrNameLst>
                                      </p:cBhvr>
                                      <p:tavLst>
                                        <p:tav tm="0">
                                          <p:val>
                                            <p:fltVal val="0"/>
                                          </p:val>
                                        </p:tav>
                                        <p:tav tm="100000">
                                          <p:val>
                                            <p:strVal val="#ppt_h"/>
                                          </p:val>
                                        </p:tav>
                                      </p:tavLst>
                                    </p:anim>
                                    <p:animEffect filter="fade" transition="in">
                                      <p:cBhvr>
                                        <p:cTn dur="1000" id="69"/>
                                        <p:tgtEl>
                                          <p:spTgt spid="29"/>
                                        </p:tgtEl>
                                      </p:cBhvr>
                                    </p:animEffect>
                                  </p:childTnLst>
                                </p:cTn>
                              </p:par>
                              <p:par>
                                <p:cTn fill="hold" grpId="0" id="70" nodeType="withEffect" presetClass="entr" presetID="53" presetSubtype="0">
                                  <p:stCondLst>
                                    <p:cond delay="200"/>
                                  </p:stCondLst>
                                  <p:childTnLst>
                                    <p:set>
                                      <p:cBhvr>
                                        <p:cTn dur="1" fill="hold" id="71">
                                          <p:stCondLst>
                                            <p:cond delay="0"/>
                                          </p:stCondLst>
                                        </p:cTn>
                                        <p:tgtEl>
                                          <p:spTgt spid="42"/>
                                        </p:tgtEl>
                                        <p:attrNameLst>
                                          <p:attrName>style.visibility</p:attrName>
                                        </p:attrNameLst>
                                      </p:cBhvr>
                                      <p:to>
                                        <p:strVal val="visible"/>
                                      </p:to>
                                    </p:set>
                                    <p:anim calcmode="lin" valueType="num">
                                      <p:cBhvr>
                                        <p:cTn dur="1000" fill="hold" id="72"/>
                                        <p:tgtEl>
                                          <p:spTgt spid="42"/>
                                        </p:tgtEl>
                                        <p:attrNameLst>
                                          <p:attrName>ppt_w</p:attrName>
                                        </p:attrNameLst>
                                      </p:cBhvr>
                                      <p:tavLst>
                                        <p:tav tm="0">
                                          <p:val>
                                            <p:fltVal val="0"/>
                                          </p:val>
                                        </p:tav>
                                        <p:tav tm="100000">
                                          <p:val>
                                            <p:strVal val="#ppt_w"/>
                                          </p:val>
                                        </p:tav>
                                      </p:tavLst>
                                    </p:anim>
                                    <p:anim calcmode="lin" valueType="num">
                                      <p:cBhvr>
                                        <p:cTn dur="1000" fill="hold" id="73"/>
                                        <p:tgtEl>
                                          <p:spTgt spid="42"/>
                                        </p:tgtEl>
                                        <p:attrNameLst>
                                          <p:attrName>ppt_h</p:attrName>
                                        </p:attrNameLst>
                                      </p:cBhvr>
                                      <p:tavLst>
                                        <p:tav tm="0">
                                          <p:val>
                                            <p:fltVal val="0"/>
                                          </p:val>
                                        </p:tav>
                                        <p:tav tm="100000">
                                          <p:val>
                                            <p:strVal val="#ppt_h"/>
                                          </p:val>
                                        </p:tav>
                                      </p:tavLst>
                                    </p:anim>
                                    <p:animEffect filter="fade" transition="in">
                                      <p:cBhvr>
                                        <p:cTn dur="1000" id="74"/>
                                        <p:tgtEl>
                                          <p:spTgt spid="42"/>
                                        </p:tgtEl>
                                      </p:cBhvr>
                                    </p:animEffect>
                                  </p:childTnLst>
                                </p:cTn>
                              </p:par>
                              <p:par>
                                <p:cTn fill="hold" grpId="0" id="75" nodeType="withEffect" presetClass="entr" presetID="53" presetSubtype="0">
                                  <p:stCondLst>
                                    <p:cond delay="200"/>
                                  </p:stCondLst>
                                  <p:childTnLst>
                                    <p:set>
                                      <p:cBhvr>
                                        <p:cTn dur="1" fill="hold" id="76">
                                          <p:stCondLst>
                                            <p:cond delay="0"/>
                                          </p:stCondLst>
                                        </p:cTn>
                                        <p:tgtEl>
                                          <p:spTgt spid="43"/>
                                        </p:tgtEl>
                                        <p:attrNameLst>
                                          <p:attrName>style.visibility</p:attrName>
                                        </p:attrNameLst>
                                      </p:cBhvr>
                                      <p:to>
                                        <p:strVal val="visible"/>
                                      </p:to>
                                    </p:set>
                                    <p:anim calcmode="lin" valueType="num">
                                      <p:cBhvr>
                                        <p:cTn dur="1000" fill="hold" id="77"/>
                                        <p:tgtEl>
                                          <p:spTgt spid="43"/>
                                        </p:tgtEl>
                                        <p:attrNameLst>
                                          <p:attrName>ppt_w</p:attrName>
                                        </p:attrNameLst>
                                      </p:cBhvr>
                                      <p:tavLst>
                                        <p:tav tm="0">
                                          <p:val>
                                            <p:fltVal val="0"/>
                                          </p:val>
                                        </p:tav>
                                        <p:tav tm="100000">
                                          <p:val>
                                            <p:strVal val="#ppt_w"/>
                                          </p:val>
                                        </p:tav>
                                      </p:tavLst>
                                    </p:anim>
                                    <p:anim calcmode="lin" valueType="num">
                                      <p:cBhvr>
                                        <p:cTn dur="1000" fill="hold" id="78"/>
                                        <p:tgtEl>
                                          <p:spTgt spid="43"/>
                                        </p:tgtEl>
                                        <p:attrNameLst>
                                          <p:attrName>ppt_h</p:attrName>
                                        </p:attrNameLst>
                                      </p:cBhvr>
                                      <p:tavLst>
                                        <p:tav tm="0">
                                          <p:val>
                                            <p:fltVal val="0"/>
                                          </p:val>
                                        </p:tav>
                                        <p:tav tm="100000">
                                          <p:val>
                                            <p:strVal val="#ppt_h"/>
                                          </p:val>
                                        </p:tav>
                                      </p:tavLst>
                                    </p:anim>
                                    <p:animEffect filter="fade" transition="in">
                                      <p:cBhvr>
                                        <p:cTn dur="1000" id="79"/>
                                        <p:tgtEl>
                                          <p:spTgt spid="43"/>
                                        </p:tgtEl>
                                      </p:cBhvr>
                                    </p:animEffect>
                                  </p:childTnLst>
                                </p:cTn>
                              </p:par>
                              <p:par>
                                <p:cTn fill="hold" grpId="0" id="80" nodeType="withEffect" presetClass="entr" presetID="53" presetSubtype="0">
                                  <p:stCondLst>
                                    <p:cond delay="300"/>
                                  </p:stCondLst>
                                  <p:childTnLst>
                                    <p:set>
                                      <p:cBhvr>
                                        <p:cTn dur="1" fill="hold" id="81">
                                          <p:stCondLst>
                                            <p:cond delay="0"/>
                                          </p:stCondLst>
                                        </p:cTn>
                                        <p:tgtEl>
                                          <p:spTgt spid="44"/>
                                        </p:tgtEl>
                                        <p:attrNameLst>
                                          <p:attrName>style.visibility</p:attrName>
                                        </p:attrNameLst>
                                      </p:cBhvr>
                                      <p:to>
                                        <p:strVal val="visible"/>
                                      </p:to>
                                    </p:set>
                                    <p:anim calcmode="lin" valueType="num">
                                      <p:cBhvr>
                                        <p:cTn dur="1000" fill="hold" id="82"/>
                                        <p:tgtEl>
                                          <p:spTgt spid="44"/>
                                        </p:tgtEl>
                                        <p:attrNameLst>
                                          <p:attrName>ppt_w</p:attrName>
                                        </p:attrNameLst>
                                      </p:cBhvr>
                                      <p:tavLst>
                                        <p:tav tm="0">
                                          <p:val>
                                            <p:fltVal val="0"/>
                                          </p:val>
                                        </p:tav>
                                        <p:tav tm="100000">
                                          <p:val>
                                            <p:strVal val="#ppt_w"/>
                                          </p:val>
                                        </p:tav>
                                      </p:tavLst>
                                    </p:anim>
                                    <p:anim calcmode="lin" valueType="num">
                                      <p:cBhvr>
                                        <p:cTn dur="1000" fill="hold" id="83"/>
                                        <p:tgtEl>
                                          <p:spTgt spid="44"/>
                                        </p:tgtEl>
                                        <p:attrNameLst>
                                          <p:attrName>ppt_h</p:attrName>
                                        </p:attrNameLst>
                                      </p:cBhvr>
                                      <p:tavLst>
                                        <p:tav tm="0">
                                          <p:val>
                                            <p:fltVal val="0"/>
                                          </p:val>
                                        </p:tav>
                                        <p:tav tm="100000">
                                          <p:val>
                                            <p:strVal val="#ppt_h"/>
                                          </p:val>
                                        </p:tav>
                                      </p:tavLst>
                                    </p:anim>
                                    <p:animEffect filter="fade" transition="in">
                                      <p:cBhvr>
                                        <p:cTn dur="1000" id="84"/>
                                        <p:tgtEl>
                                          <p:spTgt spid="44"/>
                                        </p:tgtEl>
                                      </p:cBhvr>
                                    </p:animEffect>
                                  </p:childTnLst>
                                </p:cTn>
                              </p:par>
                              <p:par>
                                <p:cTn fill="hold" grpId="0" id="85" nodeType="withEffect" presetClass="entr" presetID="53" presetSubtype="0">
                                  <p:stCondLst>
                                    <p:cond delay="100"/>
                                  </p:stCondLst>
                                  <p:childTnLst>
                                    <p:set>
                                      <p:cBhvr>
                                        <p:cTn dur="1" fill="hold" id="86">
                                          <p:stCondLst>
                                            <p:cond delay="0"/>
                                          </p:stCondLst>
                                        </p:cTn>
                                        <p:tgtEl>
                                          <p:spTgt spid="45"/>
                                        </p:tgtEl>
                                        <p:attrNameLst>
                                          <p:attrName>style.visibility</p:attrName>
                                        </p:attrNameLst>
                                      </p:cBhvr>
                                      <p:to>
                                        <p:strVal val="visible"/>
                                      </p:to>
                                    </p:set>
                                    <p:anim calcmode="lin" valueType="num">
                                      <p:cBhvr>
                                        <p:cTn dur="1000" fill="hold" id="87"/>
                                        <p:tgtEl>
                                          <p:spTgt spid="45"/>
                                        </p:tgtEl>
                                        <p:attrNameLst>
                                          <p:attrName>ppt_w</p:attrName>
                                        </p:attrNameLst>
                                      </p:cBhvr>
                                      <p:tavLst>
                                        <p:tav tm="0">
                                          <p:val>
                                            <p:fltVal val="0"/>
                                          </p:val>
                                        </p:tav>
                                        <p:tav tm="100000">
                                          <p:val>
                                            <p:strVal val="#ppt_w"/>
                                          </p:val>
                                        </p:tav>
                                      </p:tavLst>
                                    </p:anim>
                                    <p:anim calcmode="lin" valueType="num">
                                      <p:cBhvr>
                                        <p:cTn dur="1000" fill="hold" id="88"/>
                                        <p:tgtEl>
                                          <p:spTgt spid="45"/>
                                        </p:tgtEl>
                                        <p:attrNameLst>
                                          <p:attrName>ppt_h</p:attrName>
                                        </p:attrNameLst>
                                      </p:cBhvr>
                                      <p:tavLst>
                                        <p:tav tm="0">
                                          <p:val>
                                            <p:fltVal val="0"/>
                                          </p:val>
                                        </p:tav>
                                        <p:tav tm="100000">
                                          <p:val>
                                            <p:strVal val="#ppt_h"/>
                                          </p:val>
                                        </p:tav>
                                      </p:tavLst>
                                    </p:anim>
                                    <p:animEffect filter="fade" transition="in">
                                      <p:cBhvr>
                                        <p:cTn dur="1000" id="89"/>
                                        <p:tgtEl>
                                          <p:spTgt spid="45"/>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46"/>
                                        </p:tgtEl>
                                        <p:attrNameLst>
                                          <p:attrName>style.visibility</p:attrName>
                                        </p:attrNameLst>
                                      </p:cBhvr>
                                      <p:to>
                                        <p:strVal val="visible"/>
                                      </p:to>
                                    </p:set>
                                    <p:anim calcmode="lin" valueType="num">
                                      <p:cBhvr>
                                        <p:cTn dur="1000" fill="hold" id="92"/>
                                        <p:tgtEl>
                                          <p:spTgt spid="46"/>
                                        </p:tgtEl>
                                        <p:attrNameLst>
                                          <p:attrName>ppt_w</p:attrName>
                                        </p:attrNameLst>
                                      </p:cBhvr>
                                      <p:tavLst>
                                        <p:tav tm="0">
                                          <p:val>
                                            <p:fltVal val="0"/>
                                          </p:val>
                                        </p:tav>
                                        <p:tav tm="100000">
                                          <p:val>
                                            <p:strVal val="#ppt_w"/>
                                          </p:val>
                                        </p:tav>
                                      </p:tavLst>
                                    </p:anim>
                                    <p:anim calcmode="lin" valueType="num">
                                      <p:cBhvr>
                                        <p:cTn dur="1000" fill="hold" id="93"/>
                                        <p:tgtEl>
                                          <p:spTgt spid="46"/>
                                        </p:tgtEl>
                                        <p:attrNameLst>
                                          <p:attrName>ppt_h</p:attrName>
                                        </p:attrNameLst>
                                      </p:cBhvr>
                                      <p:tavLst>
                                        <p:tav tm="0">
                                          <p:val>
                                            <p:fltVal val="0"/>
                                          </p:val>
                                        </p:tav>
                                        <p:tav tm="100000">
                                          <p:val>
                                            <p:strVal val="#ppt_h"/>
                                          </p:val>
                                        </p:tav>
                                      </p:tavLst>
                                    </p:anim>
                                    <p:animEffect filter="fade" transition="in">
                                      <p:cBhvr>
                                        <p:cTn dur="1000" id="94"/>
                                        <p:tgtEl>
                                          <p:spTgt spid="46"/>
                                        </p:tgtEl>
                                      </p:cBhvr>
                                    </p:animEffect>
                                  </p:childTnLst>
                                </p:cTn>
                              </p:par>
                              <p:par>
                                <p:cTn fill="hold" grpId="0" id="95" nodeType="withEffect" presetClass="entr" presetID="53" presetSubtype="0">
                                  <p:stCondLst>
                                    <p:cond delay="0"/>
                                  </p:stCondLst>
                                  <p:childTnLst>
                                    <p:set>
                                      <p:cBhvr>
                                        <p:cTn dur="1" fill="hold" id="96">
                                          <p:stCondLst>
                                            <p:cond delay="0"/>
                                          </p:stCondLst>
                                        </p:cTn>
                                        <p:tgtEl>
                                          <p:spTgt spid="47"/>
                                        </p:tgtEl>
                                        <p:attrNameLst>
                                          <p:attrName>style.visibility</p:attrName>
                                        </p:attrNameLst>
                                      </p:cBhvr>
                                      <p:to>
                                        <p:strVal val="visible"/>
                                      </p:to>
                                    </p:set>
                                    <p:anim calcmode="lin" valueType="num">
                                      <p:cBhvr>
                                        <p:cTn dur="1000" fill="hold" id="97"/>
                                        <p:tgtEl>
                                          <p:spTgt spid="47"/>
                                        </p:tgtEl>
                                        <p:attrNameLst>
                                          <p:attrName>ppt_w</p:attrName>
                                        </p:attrNameLst>
                                      </p:cBhvr>
                                      <p:tavLst>
                                        <p:tav tm="0">
                                          <p:val>
                                            <p:fltVal val="0"/>
                                          </p:val>
                                        </p:tav>
                                        <p:tav tm="100000">
                                          <p:val>
                                            <p:strVal val="#ppt_w"/>
                                          </p:val>
                                        </p:tav>
                                      </p:tavLst>
                                    </p:anim>
                                    <p:anim calcmode="lin" valueType="num">
                                      <p:cBhvr>
                                        <p:cTn dur="1000" fill="hold" id="98"/>
                                        <p:tgtEl>
                                          <p:spTgt spid="47"/>
                                        </p:tgtEl>
                                        <p:attrNameLst>
                                          <p:attrName>ppt_h</p:attrName>
                                        </p:attrNameLst>
                                      </p:cBhvr>
                                      <p:tavLst>
                                        <p:tav tm="0">
                                          <p:val>
                                            <p:fltVal val="0"/>
                                          </p:val>
                                        </p:tav>
                                        <p:tav tm="100000">
                                          <p:val>
                                            <p:strVal val="#ppt_h"/>
                                          </p:val>
                                        </p:tav>
                                      </p:tavLst>
                                    </p:anim>
                                    <p:animEffect filter="fade" transition="in">
                                      <p:cBhvr>
                                        <p:cTn dur="1000" id="99"/>
                                        <p:tgtEl>
                                          <p:spTgt spid="47"/>
                                        </p:tgtEl>
                                      </p:cBhvr>
                                    </p:animEffect>
                                  </p:childTnLst>
                                </p:cTn>
                              </p:par>
                              <p:par>
                                <p:cTn fill="hold" grpId="0" id="100" nodeType="withEffect" presetClass="entr" presetID="53" presetSubtype="0">
                                  <p:stCondLst>
                                    <p:cond delay="300"/>
                                  </p:stCondLst>
                                  <p:childTnLst>
                                    <p:set>
                                      <p:cBhvr>
                                        <p:cTn dur="1" fill="hold" id="101">
                                          <p:stCondLst>
                                            <p:cond delay="0"/>
                                          </p:stCondLst>
                                        </p:cTn>
                                        <p:tgtEl>
                                          <p:spTgt spid="48"/>
                                        </p:tgtEl>
                                        <p:attrNameLst>
                                          <p:attrName>style.visibility</p:attrName>
                                        </p:attrNameLst>
                                      </p:cBhvr>
                                      <p:to>
                                        <p:strVal val="visible"/>
                                      </p:to>
                                    </p:set>
                                    <p:anim calcmode="lin" valueType="num">
                                      <p:cBhvr>
                                        <p:cTn dur="1000" fill="hold" id="102"/>
                                        <p:tgtEl>
                                          <p:spTgt spid="48"/>
                                        </p:tgtEl>
                                        <p:attrNameLst>
                                          <p:attrName>ppt_w</p:attrName>
                                        </p:attrNameLst>
                                      </p:cBhvr>
                                      <p:tavLst>
                                        <p:tav tm="0">
                                          <p:val>
                                            <p:fltVal val="0"/>
                                          </p:val>
                                        </p:tav>
                                        <p:tav tm="100000">
                                          <p:val>
                                            <p:strVal val="#ppt_w"/>
                                          </p:val>
                                        </p:tav>
                                      </p:tavLst>
                                    </p:anim>
                                    <p:anim calcmode="lin" valueType="num">
                                      <p:cBhvr>
                                        <p:cTn dur="1000" fill="hold" id="103"/>
                                        <p:tgtEl>
                                          <p:spTgt spid="48"/>
                                        </p:tgtEl>
                                        <p:attrNameLst>
                                          <p:attrName>ppt_h</p:attrName>
                                        </p:attrNameLst>
                                      </p:cBhvr>
                                      <p:tavLst>
                                        <p:tav tm="0">
                                          <p:val>
                                            <p:fltVal val="0"/>
                                          </p:val>
                                        </p:tav>
                                        <p:tav tm="100000">
                                          <p:val>
                                            <p:strVal val="#ppt_h"/>
                                          </p:val>
                                        </p:tav>
                                      </p:tavLst>
                                    </p:anim>
                                    <p:animEffect filter="fade" transition="in">
                                      <p:cBhvr>
                                        <p:cTn dur="1000" id="104"/>
                                        <p:tgtEl>
                                          <p:spTgt spid="48"/>
                                        </p:tgtEl>
                                      </p:cBhvr>
                                    </p:animEffect>
                                  </p:childTnLst>
                                </p:cTn>
                              </p:par>
                              <p:par>
                                <p:cTn fill="hold" grpId="0" id="105" nodeType="withEffect" presetClass="entr" presetID="53" presetSubtype="0">
                                  <p:stCondLst>
                                    <p:cond delay="100"/>
                                  </p:stCondLst>
                                  <p:childTnLst>
                                    <p:set>
                                      <p:cBhvr>
                                        <p:cTn dur="1" fill="hold" id="106">
                                          <p:stCondLst>
                                            <p:cond delay="0"/>
                                          </p:stCondLst>
                                        </p:cTn>
                                        <p:tgtEl>
                                          <p:spTgt spid="49"/>
                                        </p:tgtEl>
                                        <p:attrNameLst>
                                          <p:attrName>style.visibility</p:attrName>
                                        </p:attrNameLst>
                                      </p:cBhvr>
                                      <p:to>
                                        <p:strVal val="visible"/>
                                      </p:to>
                                    </p:set>
                                    <p:anim calcmode="lin" valueType="num">
                                      <p:cBhvr>
                                        <p:cTn dur="1000" fill="hold" id="107"/>
                                        <p:tgtEl>
                                          <p:spTgt spid="49"/>
                                        </p:tgtEl>
                                        <p:attrNameLst>
                                          <p:attrName>ppt_w</p:attrName>
                                        </p:attrNameLst>
                                      </p:cBhvr>
                                      <p:tavLst>
                                        <p:tav tm="0">
                                          <p:val>
                                            <p:fltVal val="0"/>
                                          </p:val>
                                        </p:tav>
                                        <p:tav tm="100000">
                                          <p:val>
                                            <p:strVal val="#ppt_w"/>
                                          </p:val>
                                        </p:tav>
                                      </p:tavLst>
                                    </p:anim>
                                    <p:anim calcmode="lin" valueType="num">
                                      <p:cBhvr>
                                        <p:cTn dur="1000" fill="hold" id="108"/>
                                        <p:tgtEl>
                                          <p:spTgt spid="49"/>
                                        </p:tgtEl>
                                        <p:attrNameLst>
                                          <p:attrName>ppt_h</p:attrName>
                                        </p:attrNameLst>
                                      </p:cBhvr>
                                      <p:tavLst>
                                        <p:tav tm="0">
                                          <p:val>
                                            <p:fltVal val="0"/>
                                          </p:val>
                                        </p:tav>
                                        <p:tav tm="100000">
                                          <p:val>
                                            <p:strVal val="#ppt_h"/>
                                          </p:val>
                                        </p:tav>
                                      </p:tavLst>
                                    </p:anim>
                                    <p:animEffect filter="fade" transition="in">
                                      <p:cBhvr>
                                        <p:cTn dur="1000" id="109"/>
                                        <p:tgtEl>
                                          <p:spTgt spid="49"/>
                                        </p:tgtEl>
                                      </p:cBhvr>
                                    </p:animEffect>
                                  </p:childTnLst>
                                </p:cTn>
                              </p:par>
                              <p:par>
                                <p:cTn fill="hold" grpId="0" id="110" nodeType="withEffect" presetClass="entr" presetID="53" presetSubtype="0">
                                  <p:stCondLst>
                                    <p:cond delay="0"/>
                                  </p:stCondLst>
                                  <p:childTnLst>
                                    <p:set>
                                      <p:cBhvr>
                                        <p:cTn dur="1" fill="hold" id="111">
                                          <p:stCondLst>
                                            <p:cond delay="0"/>
                                          </p:stCondLst>
                                        </p:cTn>
                                        <p:tgtEl>
                                          <p:spTgt spid="50"/>
                                        </p:tgtEl>
                                        <p:attrNameLst>
                                          <p:attrName>style.visibility</p:attrName>
                                        </p:attrNameLst>
                                      </p:cBhvr>
                                      <p:to>
                                        <p:strVal val="visible"/>
                                      </p:to>
                                    </p:set>
                                    <p:anim calcmode="lin" valueType="num">
                                      <p:cBhvr>
                                        <p:cTn dur="1000" fill="hold" id="112"/>
                                        <p:tgtEl>
                                          <p:spTgt spid="50"/>
                                        </p:tgtEl>
                                        <p:attrNameLst>
                                          <p:attrName>ppt_w</p:attrName>
                                        </p:attrNameLst>
                                      </p:cBhvr>
                                      <p:tavLst>
                                        <p:tav tm="0">
                                          <p:val>
                                            <p:fltVal val="0"/>
                                          </p:val>
                                        </p:tav>
                                        <p:tav tm="100000">
                                          <p:val>
                                            <p:strVal val="#ppt_w"/>
                                          </p:val>
                                        </p:tav>
                                      </p:tavLst>
                                    </p:anim>
                                    <p:anim calcmode="lin" valueType="num">
                                      <p:cBhvr>
                                        <p:cTn dur="1000" fill="hold" id="113"/>
                                        <p:tgtEl>
                                          <p:spTgt spid="50"/>
                                        </p:tgtEl>
                                        <p:attrNameLst>
                                          <p:attrName>ppt_h</p:attrName>
                                        </p:attrNameLst>
                                      </p:cBhvr>
                                      <p:tavLst>
                                        <p:tav tm="0">
                                          <p:val>
                                            <p:fltVal val="0"/>
                                          </p:val>
                                        </p:tav>
                                        <p:tav tm="100000">
                                          <p:val>
                                            <p:strVal val="#ppt_h"/>
                                          </p:val>
                                        </p:tav>
                                      </p:tavLst>
                                    </p:anim>
                                    <p:animEffect filter="fade" transition="in">
                                      <p:cBhvr>
                                        <p:cTn dur="1000" id="114"/>
                                        <p:tgtEl>
                                          <p:spTgt spid="50"/>
                                        </p:tgtEl>
                                      </p:cBhvr>
                                    </p:animEffect>
                                  </p:childTnLst>
                                </p:cTn>
                              </p:par>
                              <p:par>
                                <p:cTn fill="hold" grpId="0" id="115" nodeType="withEffect" presetClass="entr" presetID="53" presetSubtype="0">
                                  <p:stCondLst>
                                    <p:cond delay="200"/>
                                  </p:stCondLst>
                                  <p:childTnLst>
                                    <p:set>
                                      <p:cBhvr>
                                        <p:cTn dur="1" fill="hold" id="116">
                                          <p:stCondLst>
                                            <p:cond delay="0"/>
                                          </p:stCondLst>
                                        </p:cTn>
                                        <p:tgtEl>
                                          <p:spTgt spid="51"/>
                                        </p:tgtEl>
                                        <p:attrNameLst>
                                          <p:attrName>style.visibility</p:attrName>
                                        </p:attrNameLst>
                                      </p:cBhvr>
                                      <p:to>
                                        <p:strVal val="visible"/>
                                      </p:to>
                                    </p:set>
                                    <p:anim calcmode="lin" valueType="num">
                                      <p:cBhvr>
                                        <p:cTn dur="1000" fill="hold" id="117"/>
                                        <p:tgtEl>
                                          <p:spTgt spid="51"/>
                                        </p:tgtEl>
                                        <p:attrNameLst>
                                          <p:attrName>ppt_w</p:attrName>
                                        </p:attrNameLst>
                                      </p:cBhvr>
                                      <p:tavLst>
                                        <p:tav tm="0">
                                          <p:val>
                                            <p:fltVal val="0"/>
                                          </p:val>
                                        </p:tav>
                                        <p:tav tm="100000">
                                          <p:val>
                                            <p:strVal val="#ppt_w"/>
                                          </p:val>
                                        </p:tav>
                                      </p:tavLst>
                                    </p:anim>
                                    <p:anim calcmode="lin" valueType="num">
                                      <p:cBhvr>
                                        <p:cTn dur="1000" fill="hold" id="118"/>
                                        <p:tgtEl>
                                          <p:spTgt spid="51"/>
                                        </p:tgtEl>
                                        <p:attrNameLst>
                                          <p:attrName>ppt_h</p:attrName>
                                        </p:attrNameLst>
                                      </p:cBhvr>
                                      <p:tavLst>
                                        <p:tav tm="0">
                                          <p:val>
                                            <p:fltVal val="0"/>
                                          </p:val>
                                        </p:tav>
                                        <p:tav tm="100000">
                                          <p:val>
                                            <p:strVal val="#ppt_h"/>
                                          </p:val>
                                        </p:tav>
                                      </p:tavLst>
                                    </p:anim>
                                    <p:animEffect filter="fade" transition="in">
                                      <p:cBhvr>
                                        <p:cTn dur="1000" id="119"/>
                                        <p:tgtEl>
                                          <p:spTgt spid="51"/>
                                        </p:tgtEl>
                                      </p:cBhvr>
                                    </p:animEffect>
                                  </p:childTnLst>
                                </p:cTn>
                              </p:par>
                              <p:par>
                                <p:cTn fill="hold" grpId="0" id="120" nodeType="withEffect" presetClass="entr" presetID="53" presetSubtype="0">
                                  <p:stCondLst>
                                    <p:cond delay="100"/>
                                  </p:stCondLst>
                                  <p:childTnLst>
                                    <p:set>
                                      <p:cBhvr>
                                        <p:cTn dur="1" fill="hold" id="121">
                                          <p:stCondLst>
                                            <p:cond delay="0"/>
                                          </p:stCondLst>
                                        </p:cTn>
                                        <p:tgtEl>
                                          <p:spTgt spid="52"/>
                                        </p:tgtEl>
                                        <p:attrNameLst>
                                          <p:attrName>style.visibility</p:attrName>
                                        </p:attrNameLst>
                                      </p:cBhvr>
                                      <p:to>
                                        <p:strVal val="visible"/>
                                      </p:to>
                                    </p:set>
                                    <p:anim calcmode="lin" valueType="num">
                                      <p:cBhvr>
                                        <p:cTn dur="1000" fill="hold" id="122"/>
                                        <p:tgtEl>
                                          <p:spTgt spid="52"/>
                                        </p:tgtEl>
                                        <p:attrNameLst>
                                          <p:attrName>ppt_w</p:attrName>
                                        </p:attrNameLst>
                                      </p:cBhvr>
                                      <p:tavLst>
                                        <p:tav tm="0">
                                          <p:val>
                                            <p:fltVal val="0"/>
                                          </p:val>
                                        </p:tav>
                                        <p:tav tm="100000">
                                          <p:val>
                                            <p:strVal val="#ppt_w"/>
                                          </p:val>
                                        </p:tav>
                                      </p:tavLst>
                                    </p:anim>
                                    <p:anim calcmode="lin" valueType="num">
                                      <p:cBhvr>
                                        <p:cTn dur="1000" fill="hold" id="123"/>
                                        <p:tgtEl>
                                          <p:spTgt spid="52"/>
                                        </p:tgtEl>
                                        <p:attrNameLst>
                                          <p:attrName>ppt_h</p:attrName>
                                        </p:attrNameLst>
                                      </p:cBhvr>
                                      <p:tavLst>
                                        <p:tav tm="0">
                                          <p:val>
                                            <p:fltVal val="0"/>
                                          </p:val>
                                        </p:tav>
                                        <p:tav tm="100000">
                                          <p:val>
                                            <p:strVal val="#ppt_h"/>
                                          </p:val>
                                        </p:tav>
                                      </p:tavLst>
                                    </p:anim>
                                    <p:animEffect filter="fade" transition="in">
                                      <p:cBhvr>
                                        <p:cTn dur="1000" id="124"/>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16"/>
      <p:bldP grpId="0" spid="17"/>
      <p:bldP grpId="0" spid="19"/>
      <p:bldP grpId="0" spid="20"/>
      <p:bldP grpId="0" spid="21"/>
      <p:bldP grpId="0" spid="22"/>
      <p:bldP grpId="0" spid="23"/>
      <p:bldP grpId="0" spid="25"/>
      <p:bldP grpId="0" spid="26"/>
      <p:bldP grpId="0" spid="27"/>
      <p:bldP grpId="0" spid="28"/>
      <p:bldP grpId="0" spid="29"/>
      <p:bldP grpId="0" spid="42"/>
      <p:bldP grpId="0" spid="43"/>
      <p:bldP grpId="0" spid="44"/>
      <p:bldP grpId="0" spid="45"/>
      <p:bldP grpId="0" spid="46"/>
      <p:bldP grpId="0" spid="47"/>
      <p:bldP grpId="0" spid="48"/>
      <p:bldP grpId="0" spid="49"/>
      <p:bldP grpId="0" spid="50"/>
      <p:bldP grpId="0" spid="51"/>
      <p:bldP grpId="0" spid="5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3446343" y="4209653"/>
            <a:ext cx="3153616" cy="1188710"/>
          </a:xfrm>
          <a:prstGeom prst="rect">
            <a:avLst/>
          </a:prstGeom>
        </p:spPr>
        <p:txBody>
          <a:bodyPr bIns="45715" lIns="0" rIns="91431" tIns="45715" wrap="square">
            <a:spAutoFit/>
          </a:bodyPr>
          <a:lstStyle/>
          <a:p>
            <a:r>
              <a:rPr altLang="en-US" b="1" lang="zh-CN" smtClean="0" sz="2400">
                <a:solidFill>
                  <a:schemeClr val="tx1">
                    <a:lumMod val="50000"/>
                    <a:lumOff val="50000"/>
                  </a:schemeClr>
                </a:solidFill>
                <a:latin charset="-122" panose="020b0503020204020204" pitchFamily="34" typeface="微软雅黑"/>
                <a:ea charset="-122" panose="020b0503020204020204" pitchFamily="34" typeface="微软雅黑"/>
              </a:rPr>
              <a:t>加入你的标题</a:t>
            </a:r>
          </a:p>
          <a:p>
            <a:r>
              <a:rPr altLang="en-US" b="1" lang="zh-CN" smtClean="0" sz="2400">
                <a:solidFill>
                  <a:schemeClr val="tx1">
                    <a:lumMod val="50000"/>
                    <a:lumOff val="50000"/>
                  </a:schemeClr>
                </a:solidFill>
                <a:latin charset="-122" panose="020b0503020204020204" pitchFamily="34" typeface="微软雅黑"/>
                <a:ea charset="-122" panose="020b0503020204020204" pitchFamily="34" typeface="微软雅黑"/>
              </a:rPr>
              <a:t>Insert Header Topic Here</a:t>
            </a:r>
          </a:p>
        </p:txBody>
      </p:sp>
      <p:sp>
        <p:nvSpPr>
          <p:cNvPr id="9" name="矩形 8"/>
          <p:cNvSpPr/>
          <p:nvPr/>
        </p:nvSpPr>
        <p:spPr>
          <a:xfrm>
            <a:off x="7472854" y="4209653"/>
            <a:ext cx="3971220" cy="822950"/>
          </a:xfrm>
          <a:prstGeom prst="rect">
            <a:avLst/>
          </a:prstGeom>
        </p:spPr>
        <p:txBody>
          <a:bodyPr bIns="45715" lIns="0" rIns="91431" tIns="45715" wrap="square">
            <a:spAutoFit/>
          </a:bodyPr>
          <a:lstStyle/>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加入你的标题</a:t>
            </a:r>
          </a:p>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Insert Header Topic Here</a:t>
            </a:r>
          </a:p>
        </p:txBody>
      </p:sp>
      <p:sp>
        <p:nvSpPr>
          <p:cNvPr id="10" name="矩形 9"/>
          <p:cNvSpPr/>
          <p:nvPr/>
        </p:nvSpPr>
        <p:spPr>
          <a:xfrm>
            <a:off x="3446343" y="5344411"/>
            <a:ext cx="3971220" cy="822950"/>
          </a:xfrm>
          <a:prstGeom prst="rect">
            <a:avLst/>
          </a:prstGeom>
        </p:spPr>
        <p:txBody>
          <a:bodyPr bIns="45715" lIns="0" rIns="91431" tIns="45715" wrap="square">
            <a:spAutoFit/>
          </a:bodyPr>
          <a:lstStyle/>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加入你的标题</a:t>
            </a:r>
          </a:p>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Insert Header Topic Here</a:t>
            </a:r>
          </a:p>
        </p:txBody>
      </p:sp>
      <p:sp>
        <p:nvSpPr>
          <p:cNvPr id="11" name="矩形 10"/>
          <p:cNvSpPr/>
          <p:nvPr/>
        </p:nvSpPr>
        <p:spPr>
          <a:xfrm>
            <a:off x="7472854" y="5344411"/>
            <a:ext cx="3971220" cy="822950"/>
          </a:xfrm>
          <a:prstGeom prst="rect">
            <a:avLst/>
          </a:prstGeom>
        </p:spPr>
        <p:txBody>
          <a:bodyPr bIns="45715" lIns="0" rIns="91431" tIns="45715" wrap="square">
            <a:spAutoFit/>
          </a:bodyPr>
          <a:lstStyle/>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加入你的标题</a:t>
            </a:r>
          </a:p>
          <a:p>
            <a:r>
              <a:rPr altLang="en-US" b="1" lang="zh-CN" sz="2400">
                <a:solidFill>
                  <a:schemeClr val="tx1">
                    <a:lumMod val="50000"/>
                    <a:lumOff val="50000"/>
                  </a:schemeClr>
                </a:solidFill>
                <a:latin charset="-122" panose="020b0503020204020204" pitchFamily="34" typeface="微软雅黑"/>
                <a:ea charset="-122" panose="020b0503020204020204" pitchFamily="34" typeface="微软雅黑"/>
              </a:rPr>
              <a:t>Insert Header Topic Here</a:t>
            </a:r>
          </a:p>
        </p:txBody>
      </p:sp>
      <p:grpSp>
        <p:nvGrpSpPr>
          <p:cNvPr id="14" name="组合 13"/>
          <p:cNvGrpSpPr/>
          <p:nvPr/>
        </p:nvGrpSpPr>
        <p:grpSpPr>
          <a:xfrm>
            <a:off x="2276105" y="4209653"/>
            <a:ext cx="1201290" cy="755738"/>
            <a:chOff x="6419118" y="1211527"/>
            <a:chExt cx="1201290" cy="755738"/>
          </a:xfrm>
        </p:grpSpPr>
        <p:sp>
          <p:nvSpPr>
            <p:cNvPr id="15" name="任意多边形 83"/>
            <p:cNvSpPr/>
            <p:nvPr/>
          </p:nvSpPr>
          <p:spPr bwMode="auto">
            <a:xfrm rot="16377237">
              <a:off x="6641486" y="1212289"/>
              <a:ext cx="755738" cy="754214"/>
            </a:xfrm>
            <a:custGeom>
              <a:gdLst>
                <a:gd fmla="*/ 0 w 1800200" name="connsiteX0"/>
                <a:gd fmla="*/ 900100 h 1800200" name="connsiteY0"/>
                <a:gd fmla="*/ 263634 w 1800200" name="connsiteX1"/>
                <a:gd fmla="*/ 263633 h 1800200" name="connsiteY1"/>
                <a:gd fmla="*/ 900101 w 1800200" name="connsiteX2"/>
                <a:gd fmla="*/ 1 h 1800200" name="connsiteY2"/>
                <a:gd fmla="*/ 1536568 w 1800200" name="connsiteX3"/>
                <a:gd fmla="*/ 263635 h 1800200" name="connsiteY3"/>
                <a:gd fmla="*/ 1800200 w 1800200" name="connsiteX4"/>
                <a:gd fmla="*/ 900102 h 1800200" name="connsiteY4"/>
                <a:gd fmla="*/ 1536567 w 1800200" name="connsiteX5"/>
                <a:gd fmla="*/ 1536569 h 1800200" name="connsiteY5"/>
                <a:gd fmla="*/ 900100 w 1800200" name="connsiteX6"/>
                <a:gd fmla="*/ 1800202 h 1800200" name="connsiteY6"/>
                <a:gd fmla="*/ 263633 w 1800200" name="connsiteX7"/>
                <a:gd fmla="*/ 1536568 h 1800200" name="connsiteY7"/>
                <a:gd fmla="*/ 0 w 1800200" name="connsiteX8"/>
                <a:gd fmla="*/ 900101 h 1800200" name="connsiteY8"/>
                <a:gd fmla="*/ 0 w 1800200" name="connsiteX9"/>
                <a:gd fmla="*/ 900100 h 18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800200" w="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00C3D9"/>
            </a:solidFill>
            <a:ln algn="ctr" cap="flat" cmpd="sng" w="25400">
              <a:noFill/>
              <a:prstDash val="solid"/>
            </a:ln>
            <a:effectLst>
              <a:softEdge rad="0"/>
            </a:effec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endParaRPr altLang="en-US" kern="0" lang="zh-CN">
                <a:solidFill>
                  <a:srgbClr val="FFFFFF"/>
                </a:solidFill>
              </a:endParaRPr>
            </a:p>
          </p:txBody>
        </p:sp>
        <p:sp>
          <p:nvSpPr>
            <p:cNvPr id="16" name="TextBox 15"/>
            <p:cNvSpPr txBox="1"/>
            <p:nvPr/>
          </p:nvSpPr>
          <p:spPr>
            <a:xfrm>
              <a:off x="6419118" y="1239805"/>
              <a:ext cx="1201290" cy="640080"/>
            </a:xfrm>
            <a:prstGeom prst="rect">
              <a:avLst/>
            </a:prstGeom>
            <a:noFill/>
          </p:spPr>
          <p:txBody>
            <a:bodyPr rtlCol="0" wrap="square">
              <a:spAutoFit/>
            </a:bodyPr>
            <a:lstStyle/>
            <a:p>
              <a:pPr algn="ctr"/>
              <a:r>
                <a:rPr altLang="zh-CN" b="1" lang="en-US" smtClean="0" spc="-300" sz="3600">
                  <a:solidFill>
                    <a:schemeClr val="bg1"/>
                  </a:solidFill>
                  <a:latin charset="-122" panose="020b0503020204020204" pitchFamily="34" typeface="微软雅黑"/>
                  <a:ea charset="-122" panose="020b0503020204020204" pitchFamily="34" typeface="微软雅黑"/>
                </a:rPr>
                <a:t>A</a:t>
              </a:r>
            </a:p>
          </p:txBody>
        </p:sp>
      </p:grpSp>
      <p:grpSp>
        <p:nvGrpSpPr>
          <p:cNvPr id="17" name="组合 16"/>
          <p:cNvGrpSpPr/>
          <p:nvPr/>
        </p:nvGrpSpPr>
        <p:grpSpPr>
          <a:xfrm>
            <a:off x="6292485" y="4209653"/>
            <a:ext cx="1201290" cy="755738"/>
            <a:chOff x="6432565" y="1211527"/>
            <a:chExt cx="1201290" cy="755738"/>
          </a:xfrm>
        </p:grpSpPr>
        <p:sp>
          <p:nvSpPr>
            <p:cNvPr id="18" name="任意多边形 83"/>
            <p:cNvSpPr/>
            <p:nvPr/>
          </p:nvSpPr>
          <p:spPr bwMode="auto">
            <a:xfrm rot="16377237">
              <a:off x="6668380" y="1212289"/>
              <a:ext cx="755738" cy="754214"/>
            </a:xfrm>
            <a:custGeom>
              <a:gdLst>
                <a:gd fmla="*/ 0 w 1800200" name="connsiteX0"/>
                <a:gd fmla="*/ 900100 h 1800200" name="connsiteY0"/>
                <a:gd fmla="*/ 263634 w 1800200" name="connsiteX1"/>
                <a:gd fmla="*/ 263633 h 1800200" name="connsiteY1"/>
                <a:gd fmla="*/ 900101 w 1800200" name="connsiteX2"/>
                <a:gd fmla="*/ 1 h 1800200" name="connsiteY2"/>
                <a:gd fmla="*/ 1536568 w 1800200" name="connsiteX3"/>
                <a:gd fmla="*/ 263635 h 1800200" name="connsiteY3"/>
                <a:gd fmla="*/ 1800200 w 1800200" name="connsiteX4"/>
                <a:gd fmla="*/ 900102 h 1800200" name="connsiteY4"/>
                <a:gd fmla="*/ 1536567 w 1800200" name="connsiteX5"/>
                <a:gd fmla="*/ 1536569 h 1800200" name="connsiteY5"/>
                <a:gd fmla="*/ 900100 w 1800200" name="connsiteX6"/>
                <a:gd fmla="*/ 1800202 h 1800200" name="connsiteY6"/>
                <a:gd fmla="*/ 263633 w 1800200" name="connsiteX7"/>
                <a:gd fmla="*/ 1536568 h 1800200" name="connsiteY7"/>
                <a:gd fmla="*/ 0 w 1800200" name="connsiteX8"/>
                <a:gd fmla="*/ 900101 h 1800200" name="connsiteY8"/>
                <a:gd fmla="*/ 0 w 1800200" name="connsiteX9"/>
                <a:gd fmla="*/ 900100 h 18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800200" w="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DE6E00"/>
            </a:solidFill>
            <a:ln algn="ctr" cap="flat" cmpd="sng" w="25400">
              <a:noFill/>
              <a:prstDash val="solid"/>
            </a:ln>
            <a:effectLst>
              <a:softEdge rad="0"/>
            </a:effec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endParaRPr altLang="en-US" kern="0" lang="zh-CN">
                <a:solidFill>
                  <a:srgbClr val="FFFFFF"/>
                </a:solidFill>
              </a:endParaRPr>
            </a:p>
          </p:txBody>
        </p:sp>
        <p:sp>
          <p:nvSpPr>
            <p:cNvPr id="19" name="TextBox 18"/>
            <p:cNvSpPr txBox="1"/>
            <p:nvPr/>
          </p:nvSpPr>
          <p:spPr>
            <a:xfrm>
              <a:off x="6432566" y="1253253"/>
              <a:ext cx="1201290" cy="640080"/>
            </a:xfrm>
            <a:prstGeom prst="rect">
              <a:avLst/>
            </a:prstGeom>
            <a:noFill/>
          </p:spPr>
          <p:txBody>
            <a:bodyPr rtlCol="0" wrap="square">
              <a:spAutoFit/>
            </a:bodyPr>
            <a:lstStyle/>
            <a:p>
              <a:pPr algn="ctr"/>
              <a:r>
                <a:rPr altLang="zh-CN" b="1" lang="en-US" smtClean="0" spc="-300" sz="3600">
                  <a:solidFill>
                    <a:schemeClr val="bg1"/>
                  </a:solidFill>
                  <a:latin charset="-122" panose="020b0503020204020204" pitchFamily="34" typeface="微软雅黑"/>
                  <a:ea charset="-122" panose="020b0503020204020204" pitchFamily="34" typeface="微软雅黑"/>
                </a:rPr>
                <a:t>B</a:t>
              </a:r>
            </a:p>
          </p:txBody>
        </p:sp>
      </p:grpSp>
      <p:grpSp>
        <p:nvGrpSpPr>
          <p:cNvPr id="20" name="组合 19"/>
          <p:cNvGrpSpPr/>
          <p:nvPr/>
        </p:nvGrpSpPr>
        <p:grpSpPr>
          <a:xfrm>
            <a:off x="2262658" y="5344411"/>
            <a:ext cx="1201290" cy="755738"/>
            <a:chOff x="6405671" y="1211527"/>
            <a:chExt cx="1201290" cy="755738"/>
          </a:xfrm>
        </p:grpSpPr>
        <p:sp>
          <p:nvSpPr>
            <p:cNvPr id="21" name="任意多边形 83"/>
            <p:cNvSpPr/>
            <p:nvPr/>
          </p:nvSpPr>
          <p:spPr bwMode="auto">
            <a:xfrm rot="16377237">
              <a:off x="6641486" y="1212289"/>
              <a:ext cx="755738" cy="754214"/>
            </a:xfrm>
            <a:custGeom>
              <a:gdLst>
                <a:gd fmla="*/ 0 w 1800200" name="connsiteX0"/>
                <a:gd fmla="*/ 900100 h 1800200" name="connsiteY0"/>
                <a:gd fmla="*/ 263634 w 1800200" name="connsiteX1"/>
                <a:gd fmla="*/ 263633 h 1800200" name="connsiteY1"/>
                <a:gd fmla="*/ 900101 w 1800200" name="connsiteX2"/>
                <a:gd fmla="*/ 1 h 1800200" name="connsiteY2"/>
                <a:gd fmla="*/ 1536568 w 1800200" name="connsiteX3"/>
                <a:gd fmla="*/ 263635 h 1800200" name="connsiteY3"/>
                <a:gd fmla="*/ 1800200 w 1800200" name="connsiteX4"/>
                <a:gd fmla="*/ 900102 h 1800200" name="connsiteY4"/>
                <a:gd fmla="*/ 1536567 w 1800200" name="connsiteX5"/>
                <a:gd fmla="*/ 1536569 h 1800200" name="connsiteY5"/>
                <a:gd fmla="*/ 900100 w 1800200" name="connsiteX6"/>
                <a:gd fmla="*/ 1800202 h 1800200" name="connsiteY6"/>
                <a:gd fmla="*/ 263633 w 1800200" name="connsiteX7"/>
                <a:gd fmla="*/ 1536568 h 1800200" name="connsiteY7"/>
                <a:gd fmla="*/ 0 w 1800200" name="connsiteX8"/>
                <a:gd fmla="*/ 900101 h 1800200" name="connsiteY8"/>
                <a:gd fmla="*/ 0 w 1800200" name="connsiteX9"/>
                <a:gd fmla="*/ 900100 h 18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800200" w="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E94E60"/>
            </a:solidFill>
            <a:ln algn="ctr" cap="flat" cmpd="sng" w="25400">
              <a:noFill/>
              <a:prstDash val="solid"/>
            </a:ln>
            <a:effectLst>
              <a:softEdge rad="0"/>
            </a:effec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endParaRPr altLang="en-US" kern="0" lang="zh-CN">
                <a:solidFill>
                  <a:srgbClr val="FFFFFF"/>
                </a:solidFill>
              </a:endParaRPr>
            </a:p>
          </p:txBody>
        </p:sp>
        <p:sp>
          <p:nvSpPr>
            <p:cNvPr id="22" name="TextBox 21"/>
            <p:cNvSpPr txBox="1"/>
            <p:nvPr/>
          </p:nvSpPr>
          <p:spPr>
            <a:xfrm>
              <a:off x="6405671" y="1253253"/>
              <a:ext cx="1201290" cy="640080"/>
            </a:xfrm>
            <a:prstGeom prst="rect">
              <a:avLst/>
            </a:prstGeom>
            <a:noFill/>
          </p:spPr>
          <p:txBody>
            <a:bodyPr rtlCol="0" wrap="square">
              <a:spAutoFit/>
            </a:bodyPr>
            <a:lstStyle/>
            <a:p>
              <a:pPr algn="ctr"/>
              <a:r>
                <a:rPr altLang="zh-CN" b="1" lang="en-US" smtClean="0" spc="-300" sz="3600">
                  <a:solidFill>
                    <a:schemeClr val="bg1"/>
                  </a:solidFill>
                  <a:latin charset="-122" panose="020b0503020204020204" pitchFamily="34" typeface="微软雅黑"/>
                  <a:ea charset="-122" panose="020b0503020204020204" pitchFamily="34" typeface="微软雅黑"/>
                </a:rPr>
                <a:t>C</a:t>
              </a:r>
            </a:p>
          </p:txBody>
        </p:sp>
      </p:grpSp>
      <p:grpSp>
        <p:nvGrpSpPr>
          <p:cNvPr id="23" name="组合 22"/>
          <p:cNvGrpSpPr/>
          <p:nvPr/>
        </p:nvGrpSpPr>
        <p:grpSpPr>
          <a:xfrm>
            <a:off x="6292485" y="5344411"/>
            <a:ext cx="1201290" cy="755738"/>
            <a:chOff x="6419118" y="1211527"/>
            <a:chExt cx="1201290" cy="755738"/>
          </a:xfrm>
        </p:grpSpPr>
        <p:sp>
          <p:nvSpPr>
            <p:cNvPr id="24" name="任意多边形 83"/>
            <p:cNvSpPr/>
            <p:nvPr/>
          </p:nvSpPr>
          <p:spPr bwMode="auto">
            <a:xfrm rot="16377237">
              <a:off x="6641486" y="1212289"/>
              <a:ext cx="755738" cy="754214"/>
            </a:xfrm>
            <a:custGeom>
              <a:gdLst>
                <a:gd fmla="*/ 0 w 1800200" name="connsiteX0"/>
                <a:gd fmla="*/ 900100 h 1800200" name="connsiteY0"/>
                <a:gd fmla="*/ 263634 w 1800200" name="connsiteX1"/>
                <a:gd fmla="*/ 263633 h 1800200" name="connsiteY1"/>
                <a:gd fmla="*/ 900101 w 1800200" name="connsiteX2"/>
                <a:gd fmla="*/ 1 h 1800200" name="connsiteY2"/>
                <a:gd fmla="*/ 1536568 w 1800200" name="connsiteX3"/>
                <a:gd fmla="*/ 263635 h 1800200" name="connsiteY3"/>
                <a:gd fmla="*/ 1800200 w 1800200" name="connsiteX4"/>
                <a:gd fmla="*/ 900102 h 1800200" name="connsiteY4"/>
                <a:gd fmla="*/ 1536567 w 1800200" name="connsiteX5"/>
                <a:gd fmla="*/ 1536569 h 1800200" name="connsiteY5"/>
                <a:gd fmla="*/ 900100 w 1800200" name="connsiteX6"/>
                <a:gd fmla="*/ 1800202 h 1800200" name="connsiteY6"/>
                <a:gd fmla="*/ 263633 w 1800200" name="connsiteX7"/>
                <a:gd fmla="*/ 1536568 h 1800200" name="connsiteY7"/>
                <a:gd fmla="*/ 0 w 1800200" name="connsiteX8"/>
                <a:gd fmla="*/ 900101 h 1800200" name="connsiteY8"/>
                <a:gd fmla="*/ 0 w 1800200" name="connsiteX9"/>
                <a:gd fmla="*/ 900100 h 18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800200" w="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rgbClr val="028985"/>
            </a:solidFill>
            <a:ln algn="ctr" cap="flat" cmpd="sng" w="25400">
              <a:noFill/>
              <a:prstDash val="solid"/>
            </a:ln>
            <a:effectLst>
              <a:softEdge rad="0"/>
            </a:effec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anose="02010600030101010101" pitchFamily="2" typeface="宋体"/>
                </a:defRPr>
              </a:lvl9pPr>
            </a:lstStyle>
            <a:p>
              <a:pPr algn="ctr" eaLnBrk="1" fontAlgn="base" hangingPunct="1">
                <a:spcBef>
                  <a:spcPct val="0"/>
                </a:spcBef>
                <a:spcAft>
                  <a:spcPct val="0"/>
                </a:spcAft>
                <a:defRPr/>
              </a:pPr>
              <a:endParaRPr altLang="en-US" kern="0" lang="zh-CN">
                <a:solidFill>
                  <a:srgbClr val="FFFFFF"/>
                </a:solidFill>
              </a:endParaRPr>
            </a:p>
          </p:txBody>
        </p:sp>
        <p:sp>
          <p:nvSpPr>
            <p:cNvPr id="25" name="TextBox 24"/>
            <p:cNvSpPr txBox="1"/>
            <p:nvPr/>
          </p:nvSpPr>
          <p:spPr>
            <a:xfrm>
              <a:off x="6419118" y="1266700"/>
              <a:ext cx="1201290" cy="640080"/>
            </a:xfrm>
            <a:prstGeom prst="rect">
              <a:avLst/>
            </a:prstGeom>
            <a:noFill/>
          </p:spPr>
          <p:txBody>
            <a:bodyPr rtlCol="0" wrap="square">
              <a:spAutoFit/>
            </a:bodyPr>
            <a:lstStyle/>
            <a:p>
              <a:pPr algn="ctr"/>
              <a:r>
                <a:rPr altLang="zh-CN" b="1" lang="en-US" smtClean="0" spc="-300" sz="3600">
                  <a:solidFill>
                    <a:schemeClr val="bg1"/>
                  </a:solidFill>
                  <a:latin charset="-122" panose="020b0503020204020204" pitchFamily="34" typeface="微软雅黑"/>
                  <a:ea charset="-122" panose="020b0503020204020204" pitchFamily="34" typeface="微软雅黑"/>
                </a:rPr>
                <a:t>D</a:t>
              </a:r>
            </a:p>
          </p:txBody>
        </p:sp>
      </p:grpSp>
      <p:sp>
        <p:nvSpPr>
          <p:cNvPr id="26" name="椭圆 25"/>
          <p:cNvSpPr/>
          <p:nvPr/>
        </p:nvSpPr>
        <p:spPr>
          <a:xfrm>
            <a:off x="4128357" y="1452338"/>
            <a:ext cx="1318794"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4599970" y="2158491"/>
            <a:ext cx="1350032"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29" name="椭圆 28"/>
          <p:cNvSpPr/>
          <p:nvPr/>
        </p:nvSpPr>
        <p:spPr>
          <a:xfrm>
            <a:off x="5396995" y="639694"/>
            <a:ext cx="1350032"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31" name="椭圆 30"/>
          <p:cNvSpPr/>
          <p:nvPr/>
        </p:nvSpPr>
        <p:spPr>
          <a:xfrm>
            <a:off x="6768897" y="1445487"/>
            <a:ext cx="1350032"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32" name="椭圆 31"/>
          <p:cNvSpPr/>
          <p:nvPr/>
        </p:nvSpPr>
        <p:spPr>
          <a:xfrm>
            <a:off x="7327761" y="694250"/>
            <a:ext cx="232304"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4232767" y="869852"/>
            <a:ext cx="277108"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flipH="1">
            <a:off x="3407466" y="2003509"/>
            <a:ext cx="189470"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flipH="1">
            <a:off x="3196309" y="889501"/>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flipH="1">
            <a:off x="2668789" y="1642258"/>
            <a:ext cx="77394"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flipH="1">
            <a:off x="3662494" y="3216044"/>
            <a:ext cx="189470"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flipH="1">
            <a:off x="2914883" y="2797163"/>
            <a:ext cx="77394"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flipH="1">
            <a:off x="8495149" y="2157373"/>
            <a:ext cx="189470" cy="18947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flipH="1">
            <a:off x="8424560" y="1010049"/>
            <a:ext cx="77394"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flipH="1">
            <a:off x="9089688" y="1926913"/>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flipH="1">
            <a:off x="8051468" y="3196334"/>
            <a:ext cx="189470" cy="18947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flipH="1">
            <a:off x="9068650" y="2893868"/>
            <a:ext cx="77394" cy="7739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5909764" y="2383516"/>
            <a:ext cx="1350032"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30" name="椭圆 29"/>
          <p:cNvSpPr/>
          <p:nvPr/>
        </p:nvSpPr>
        <p:spPr>
          <a:xfrm>
            <a:off x="4948290" y="1137786"/>
            <a:ext cx="2247442"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5400">
                <a:latin charset="-122" panose="020b0503020204020204" pitchFamily="34" typeface="微软雅黑"/>
                <a:ea charset="-122" panose="020b0503020204020204" pitchFamily="34" typeface="微软雅黑"/>
              </a:rPr>
              <a:t>目录</a:t>
            </a:r>
          </a:p>
        </p:txBody>
      </p:sp>
    </p:spTree>
    <p:extLst>
      <p:ext uri="{BB962C8B-B14F-4D97-AF65-F5344CB8AC3E}">
        <p14:creationId val="11284949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1000" fill="hold" id="7"/>
                                        <p:tgtEl>
                                          <p:spTgt spid="26"/>
                                        </p:tgtEl>
                                        <p:attrNameLst>
                                          <p:attrName>ppt_w</p:attrName>
                                        </p:attrNameLst>
                                      </p:cBhvr>
                                      <p:tavLst>
                                        <p:tav tm="0">
                                          <p:val>
                                            <p:fltVal val="0"/>
                                          </p:val>
                                        </p:tav>
                                        <p:tav tm="100000">
                                          <p:val>
                                            <p:strVal val="#ppt_w"/>
                                          </p:val>
                                        </p:tav>
                                      </p:tavLst>
                                    </p:anim>
                                    <p:anim calcmode="lin" valueType="num">
                                      <p:cBhvr>
                                        <p:cTn dur="1000" fill="hold" id="8"/>
                                        <p:tgtEl>
                                          <p:spTgt spid="26"/>
                                        </p:tgtEl>
                                        <p:attrNameLst>
                                          <p:attrName>ppt_h</p:attrName>
                                        </p:attrNameLst>
                                      </p:cBhvr>
                                      <p:tavLst>
                                        <p:tav tm="0">
                                          <p:val>
                                            <p:fltVal val="0"/>
                                          </p:val>
                                        </p:tav>
                                        <p:tav tm="100000">
                                          <p:val>
                                            <p:strVal val="#ppt_h"/>
                                          </p:val>
                                        </p:tav>
                                      </p:tavLst>
                                    </p:anim>
                                    <p:animEffect filter="fade" transition="in">
                                      <p:cBhvr>
                                        <p:cTn dur="1000" id="9"/>
                                        <p:tgtEl>
                                          <p:spTgt spid="26"/>
                                        </p:tgtEl>
                                      </p:cBhvr>
                                    </p:animEffect>
                                  </p:childTnLst>
                                </p:cTn>
                              </p:par>
                              <p:par>
                                <p:cTn fill="hold" grpId="0" id="10" nodeType="withEffect" presetClass="entr" presetID="53" presetSubtype="0">
                                  <p:stCondLst>
                                    <p:cond delay="100"/>
                                  </p:stCondLst>
                                  <p:childTnLst>
                                    <p:set>
                                      <p:cBhvr>
                                        <p:cTn dur="1" fill="hold" id="11">
                                          <p:stCondLst>
                                            <p:cond delay="0"/>
                                          </p:stCondLst>
                                        </p:cTn>
                                        <p:tgtEl>
                                          <p:spTgt spid="28"/>
                                        </p:tgtEl>
                                        <p:attrNameLst>
                                          <p:attrName>style.visibility</p:attrName>
                                        </p:attrNameLst>
                                      </p:cBhvr>
                                      <p:to>
                                        <p:strVal val="visible"/>
                                      </p:to>
                                    </p:set>
                                    <p:anim calcmode="lin" valueType="num">
                                      <p:cBhvr>
                                        <p:cTn dur="1000" fill="hold" id="12"/>
                                        <p:tgtEl>
                                          <p:spTgt spid="28"/>
                                        </p:tgtEl>
                                        <p:attrNameLst>
                                          <p:attrName>ppt_w</p:attrName>
                                        </p:attrNameLst>
                                      </p:cBhvr>
                                      <p:tavLst>
                                        <p:tav tm="0">
                                          <p:val>
                                            <p:fltVal val="0"/>
                                          </p:val>
                                        </p:tav>
                                        <p:tav tm="100000">
                                          <p:val>
                                            <p:strVal val="#ppt_w"/>
                                          </p:val>
                                        </p:tav>
                                      </p:tavLst>
                                    </p:anim>
                                    <p:anim calcmode="lin" valueType="num">
                                      <p:cBhvr>
                                        <p:cTn dur="1000" fill="hold" id="13"/>
                                        <p:tgtEl>
                                          <p:spTgt spid="28"/>
                                        </p:tgtEl>
                                        <p:attrNameLst>
                                          <p:attrName>ppt_h</p:attrName>
                                        </p:attrNameLst>
                                      </p:cBhvr>
                                      <p:tavLst>
                                        <p:tav tm="0">
                                          <p:val>
                                            <p:fltVal val="0"/>
                                          </p:val>
                                        </p:tav>
                                        <p:tav tm="100000">
                                          <p:val>
                                            <p:strVal val="#ppt_h"/>
                                          </p:val>
                                        </p:tav>
                                      </p:tavLst>
                                    </p:anim>
                                    <p:animEffect filter="fade" transition="in">
                                      <p:cBhvr>
                                        <p:cTn dur="1000" id="14"/>
                                        <p:tgtEl>
                                          <p:spTgt spid="28"/>
                                        </p:tgtEl>
                                      </p:cBhvr>
                                    </p:animEffect>
                                  </p:childTnLst>
                                </p:cTn>
                              </p:par>
                              <p:par>
                                <p:cTn fill="hold" grpId="0" id="15" nodeType="withEffect" presetClass="entr" presetID="53" presetSubtype="0">
                                  <p:stCondLst>
                                    <p:cond delay="200"/>
                                  </p:stCondLst>
                                  <p:childTnLst>
                                    <p:set>
                                      <p:cBhvr>
                                        <p:cTn dur="1" fill="hold" id="16">
                                          <p:stCondLst>
                                            <p:cond delay="0"/>
                                          </p:stCondLst>
                                        </p:cTn>
                                        <p:tgtEl>
                                          <p:spTgt spid="29"/>
                                        </p:tgtEl>
                                        <p:attrNameLst>
                                          <p:attrName>style.visibility</p:attrName>
                                        </p:attrNameLst>
                                      </p:cBhvr>
                                      <p:to>
                                        <p:strVal val="visible"/>
                                      </p:to>
                                    </p:set>
                                    <p:anim calcmode="lin" valueType="num">
                                      <p:cBhvr>
                                        <p:cTn dur="1000" fill="hold" id="17"/>
                                        <p:tgtEl>
                                          <p:spTgt spid="29"/>
                                        </p:tgtEl>
                                        <p:attrNameLst>
                                          <p:attrName>ppt_w</p:attrName>
                                        </p:attrNameLst>
                                      </p:cBhvr>
                                      <p:tavLst>
                                        <p:tav tm="0">
                                          <p:val>
                                            <p:fltVal val="0"/>
                                          </p:val>
                                        </p:tav>
                                        <p:tav tm="100000">
                                          <p:val>
                                            <p:strVal val="#ppt_w"/>
                                          </p:val>
                                        </p:tav>
                                      </p:tavLst>
                                    </p:anim>
                                    <p:anim calcmode="lin" valueType="num">
                                      <p:cBhvr>
                                        <p:cTn dur="1000" fill="hold" id="18"/>
                                        <p:tgtEl>
                                          <p:spTgt spid="29"/>
                                        </p:tgtEl>
                                        <p:attrNameLst>
                                          <p:attrName>ppt_h</p:attrName>
                                        </p:attrNameLst>
                                      </p:cBhvr>
                                      <p:tavLst>
                                        <p:tav tm="0">
                                          <p:val>
                                            <p:fltVal val="0"/>
                                          </p:val>
                                        </p:tav>
                                        <p:tav tm="100000">
                                          <p:val>
                                            <p:strVal val="#ppt_h"/>
                                          </p:val>
                                        </p:tav>
                                      </p:tavLst>
                                    </p:anim>
                                    <p:animEffect filter="fade" transition="in">
                                      <p:cBhvr>
                                        <p:cTn dur="1000" id="19"/>
                                        <p:tgtEl>
                                          <p:spTgt spid="29"/>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31"/>
                                        </p:tgtEl>
                                        <p:attrNameLst>
                                          <p:attrName>style.visibility</p:attrName>
                                        </p:attrNameLst>
                                      </p:cBhvr>
                                      <p:to>
                                        <p:strVal val="visible"/>
                                      </p:to>
                                    </p:set>
                                    <p:anim calcmode="lin" valueType="num">
                                      <p:cBhvr>
                                        <p:cTn dur="1000" fill="hold" id="22"/>
                                        <p:tgtEl>
                                          <p:spTgt spid="31"/>
                                        </p:tgtEl>
                                        <p:attrNameLst>
                                          <p:attrName>ppt_w</p:attrName>
                                        </p:attrNameLst>
                                      </p:cBhvr>
                                      <p:tavLst>
                                        <p:tav tm="0">
                                          <p:val>
                                            <p:fltVal val="0"/>
                                          </p:val>
                                        </p:tav>
                                        <p:tav tm="100000">
                                          <p:val>
                                            <p:strVal val="#ppt_w"/>
                                          </p:val>
                                        </p:tav>
                                      </p:tavLst>
                                    </p:anim>
                                    <p:anim calcmode="lin" valueType="num">
                                      <p:cBhvr>
                                        <p:cTn dur="1000" fill="hold" id="23"/>
                                        <p:tgtEl>
                                          <p:spTgt spid="31"/>
                                        </p:tgtEl>
                                        <p:attrNameLst>
                                          <p:attrName>ppt_h</p:attrName>
                                        </p:attrNameLst>
                                      </p:cBhvr>
                                      <p:tavLst>
                                        <p:tav tm="0">
                                          <p:val>
                                            <p:fltVal val="0"/>
                                          </p:val>
                                        </p:tav>
                                        <p:tav tm="100000">
                                          <p:val>
                                            <p:strVal val="#ppt_h"/>
                                          </p:val>
                                        </p:tav>
                                      </p:tavLst>
                                    </p:anim>
                                    <p:animEffect filter="fade" transition="in">
                                      <p:cBhvr>
                                        <p:cTn dur="1000" id="24"/>
                                        <p:tgtEl>
                                          <p:spTgt spid="31"/>
                                        </p:tgtEl>
                                      </p:cBhvr>
                                    </p:animEffect>
                                  </p:childTnLst>
                                </p:cTn>
                              </p:par>
                              <p:par>
                                <p:cTn fill="hold" grpId="0" id="25" nodeType="withEffect" presetClass="entr" presetID="53" presetSubtype="0">
                                  <p:stCondLst>
                                    <p:cond delay="100"/>
                                  </p:stCondLst>
                                  <p:childTnLst>
                                    <p:set>
                                      <p:cBhvr>
                                        <p:cTn dur="1" fill="hold" id="26">
                                          <p:stCondLst>
                                            <p:cond delay="0"/>
                                          </p:stCondLst>
                                        </p:cTn>
                                        <p:tgtEl>
                                          <p:spTgt spid="32"/>
                                        </p:tgtEl>
                                        <p:attrNameLst>
                                          <p:attrName>style.visibility</p:attrName>
                                        </p:attrNameLst>
                                      </p:cBhvr>
                                      <p:to>
                                        <p:strVal val="visible"/>
                                      </p:to>
                                    </p:set>
                                    <p:anim calcmode="lin" valueType="num">
                                      <p:cBhvr>
                                        <p:cTn dur="1000" fill="hold" id="27"/>
                                        <p:tgtEl>
                                          <p:spTgt spid="32"/>
                                        </p:tgtEl>
                                        <p:attrNameLst>
                                          <p:attrName>ppt_w</p:attrName>
                                        </p:attrNameLst>
                                      </p:cBhvr>
                                      <p:tavLst>
                                        <p:tav tm="0">
                                          <p:val>
                                            <p:fltVal val="0"/>
                                          </p:val>
                                        </p:tav>
                                        <p:tav tm="100000">
                                          <p:val>
                                            <p:strVal val="#ppt_w"/>
                                          </p:val>
                                        </p:tav>
                                      </p:tavLst>
                                    </p:anim>
                                    <p:anim calcmode="lin" valueType="num">
                                      <p:cBhvr>
                                        <p:cTn dur="1000" fill="hold" id="28"/>
                                        <p:tgtEl>
                                          <p:spTgt spid="32"/>
                                        </p:tgtEl>
                                        <p:attrNameLst>
                                          <p:attrName>ppt_h</p:attrName>
                                        </p:attrNameLst>
                                      </p:cBhvr>
                                      <p:tavLst>
                                        <p:tav tm="0">
                                          <p:val>
                                            <p:fltVal val="0"/>
                                          </p:val>
                                        </p:tav>
                                        <p:tav tm="100000">
                                          <p:val>
                                            <p:strVal val="#ppt_h"/>
                                          </p:val>
                                        </p:tav>
                                      </p:tavLst>
                                    </p:anim>
                                    <p:animEffect filter="fade" transition="in">
                                      <p:cBhvr>
                                        <p:cTn dur="1000" id="29"/>
                                        <p:tgtEl>
                                          <p:spTgt spid="32"/>
                                        </p:tgtEl>
                                      </p:cBhvr>
                                    </p:animEffect>
                                  </p:childTnLst>
                                </p:cTn>
                              </p:par>
                              <p:par>
                                <p:cTn fill="hold" grpId="0" id="30" nodeType="withEffect" presetClass="entr" presetID="53" presetSubtype="0">
                                  <p:stCondLst>
                                    <p:cond delay="200"/>
                                  </p:stCondLst>
                                  <p:childTnLst>
                                    <p:set>
                                      <p:cBhvr>
                                        <p:cTn dur="1" fill="hold" id="31">
                                          <p:stCondLst>
                                            <p:cond delay="0"/>
                                          </p:stCondLst>
                                        </p:cTn>
                                        <p:tgtEl>
                                          <p:spTgt spid="34"/>
                                        </p:tgtEl>
                                        <p:attrNameLst>
                                          <p:attrName>style.visibility</p:attrName>
                                        </p:attrNameLst>
                                      </p:cBhvr>
                                      <p:to>
                                        <p:strVal val="visible"/>
                                      </p:to>
                                    </p:set>
                                    <p:anim calcmode="lin" valueType="num">
                                      <p:cBhvr>
                                        <p:cTn dur="1000" fill="hold" id="32"/>
                                        <p:tgtEl>
                                          <p:spTgt spid="34"/>
                                        </p:tgtEl>
                                        <p:attrNameLst>
                                          <p:attrName>ppt_w</p:attrName>
                                        </p:attrNameLst>
                                      </p:cBhvr>
                                      <p:tavLst>
                                        <p:tav tm="0">
                                          <p:val>
                                            <p:fltVal val="0"/>
                                          </p:val>
                                        </p:tav>
                                        <p:tav tm="100000">
                                          <p:val>
                                            <p:strVal val="#ppt_w"/>
                                          </p:val>
                                        </p:tav>
                                      </p:tavLst>
                                    </p:anim>
                                    <p:anim calcmode="lin" valueType="num">
                                      <p:cBhvr>
                                        <p:cTn dur="1000" fill="hold" id="33"/>
                                        <p:tgtEl>
                                          <p:spTgt spid="34"/>
                                        </p:tgtEl>
                                        <p:attrNameLst>
                                          <p:attrName>ppt_h</p:attrName>
                                        </p:attrNameLst>
                                      </p:cBhvr>
                                      <p:tavLst>
                                        <p:tav tm="0">
                                          <p:val>
                                            <p:fltVal val="0"/>
                                          </p:val>
                                        </p:tav>
                                        <p:tav tm="100000">
                                          <p:val>
                                            <p:strVal val="#ppt_h"/>
                                          </p:val>
                                        </p:tav>
                                      </p:tavLst>
                                    </p:anim>
                                    <p:animEffect filter="fade" transition="in">
                                      <p:cBhvr>
                                        <p:cTn dur="1000" id="34"/>
                                        <p:tgtEl>
                                          <p:spTgt spid="34"/>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36"/>
                                        </p:tgtEl>
                                        <p:attrNameLst>
                                          <p:attrName>style.visibility</p:attrName>
                                        </p:attrNameLst>
                                      </p:cBhvr>
                                      <p:to>
                                        <p:strVal val="visible"/>
                                      </p:to>
                                    </p:set>
                                    <p:anim calcmode="lin" valueType="num">
                                      <p:cBhvr>
                                        <p:cTn dur="1000" fill="hold" id="37"/>
                                        <p:tgtEl>
                                          <p:spTgt spid="36"/>
                                        </p:tgtEl>
                                        <p:attrNameLst>
                                          <p:attrName>ppt_w</p:attrName>
                                        </p:attrNameLst>
                                      </p:cBhvr>
                                      <p:tavLst>
                                        <p:tav tm="0">
                                          <p:val>
                                            <p:fltVal val="0"/>
                                          </p:val>
                                        </p:tav>
                                        <p:tav tm="100000">
                                          <p:val>
                                            <p:strVal val="#ppt_w"/>
                                          </p:val>
                                        </p:tav>
                                      </p:tavLst>
                                    </p:anim>
                                    <p:anim calcmode="lin" valueType="num">
                                      <p:cBhvr>
                                        <p:cTn dur="1000" fill="hold" id="38"/>
                                        <p:tgtEl>
                                          <p:spTgt spid="36"/>
                                        </p:tgtEl>
                                        <p:attrNameLst>
                                          <p:attrName>ppt_h</p:attrName>
                                        </p:attrNameLst>
                                      </p:cBhvr>
                                      <p:tavLst>
                                        <p:tav tm="0">
                                          <p:val>
                                            <p:fltVal val="0"/>
                                          </p:val>
                                        </p:tav>
                                        <p:tav tm="100000">
                                          <p:val>
                                            <p:strVal val="#ppt_h"/>
                                          </p:val>
                                        </p:tav>
                                      </p:tavLst>
                                    </p:anim>
                                    <p:animEffect filter="fade" transition="in">
                                      <p:cBhvr>
                                        <p:cTn dur="1000" id="39"/>
                                        <p:tgtEl>
                                          <p:spTgt spid="36"/>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37"/>
                                        </p:tgtEl>
                                        <p:attrNameLst>
                                          <p:attrName>style.visibility</p:attrName>
                                        </p:attrNameLst>
                                      </p:cBhvr>
                                      <p:to>
                                        <p:strVal val="visible"/>
                                      </p:to>
                                    </p:set>
                                    <p:anim calcmode="lin" valueType="num">
                                      <p:cBhvr>
                                        <p:cTn dur="1000" fill="hold" id="42"/>
                                        <p:tgtEl>
                                          <p:spTgt spid="37"/>
                                        </p:tgtEl>
                                        <p:attrNameLst>
                                          <p:attrName>ppt_w</p:attrName>
                                        </p:attrNameLst>
                                      </p:cBhvr>
                                      <p:tavLst>
                                        <p:tav tm="0">
                                          <p:val>
                                            <p:fltVal val="0"/>
                                          </p:val>
                                        </p:tav>
                                        <p:tav tm="100000">
                                          <p:val>
                                            <p:strVal val="#ppt_w"/>
                                          </p:val>
                                        </p:tav>
                                      </p:tavLst>
                                    </p:anim>
                                    <p:anim calcmode="lin" valueType="num">
                                      <p:cBhvr>
                                        <p:cTn dur="1000" fill="hold" id="43"/>
                                        <p:tgtEl>
                                          <p:spTgt spid="37"/>
                                        </p:tgtEl>
                                        <p:attrNameLst>
                                          <p:attrName>ppt_h</p:attrName>
                                        </p:attrNameLst>
                                      </p:cBhvr>
                                      <p:tavLst>
                                        <p:tav tm="0">
                                          <p:val>
                                            <p:fltVal val="0"/>
                                          </p:val>
                                        </p:tav>
                                        <p:tav tm="100000">
                                          <p:val>
                                            <p:strVal val="#ppt_h"/>
                                          </p:val>
                                        </p:tav>
                                      </p:tavLst>
                                    </p:anim>
                                    <p:animEffect filter="fade" transition="in">
                                      <p:cBhvr>
                                        <p:cTn dur="1000" id="44"/>
                                        <p:tgtEl>
                                          <p:spTgt spid="37"/>
                                        </p:tgtEl>
                                      </p:cBhvr>
                                    </p:animEffect>
                                  </p:childTnLst>
                                </p:cTn>
                              </p:par>
                              <p:par>
                                <p:cTn fill="hold" grpId="0" id="45" nodeType="withEffect" presetClass="entr" presetID="53" presetSubtype="0">
                                  <p:stCondLst>
                                    <p:cond delay="300"/>
                                  </p:stCondLst>
                                  <p:childTnLst>
                                    <p:set>
                                      <p:cBhvr>
                                        <p:cTn dur="1" fill="hold" id="46">
                                          <p:stCondLst>
                                            <p:cond delay="0"/>
                                          </p:stCondLst>
                                        </p:cTn>
                                        <p:tgtEl>
                                          <p:spTgt spid="38"/>
                                        </p:tgtEl>
                                        <p:attrNameLst>
                                          <p:attrName>style.visibility</p:attrName>
                                        </p:attrNameLst>
                                      </p:cBhvr>
                                      <p:to>
                                        <p:strVal val="visible"/>
                                      </p:to>
                                    </p:set>
                                    <p:anim calcmode="lin" valueType="num">
                                      <p:cBhvr>
                                        <p:cTn dur="1000" fill="hold" id="47"/>
                                        <p:tgtEl>
                                          <p:spTgt spid="38"/>
                                        </p:tgtEl>
                                        <p:attrNameLst>
                                          <p:attrName>ppt_w</p:attrName>
                                        </p:attrNameLst>
                                      </p:cBhvr>
                                      <p:tavLst>
                                        <p:tav tm="0">
                                          <p:val>
                                            <p:fltVal val="0"/>
                                          </p:val>
                                        </p:tav>
                                        <p:tav tm="100000">
                                          <p:val>
                                            <p:strVal val="#ppt_w"/>
                                          </p:val>
                                        </p:tav>
                                      </p:tavLst>
                                    </p:anim>
                                    <p:anim calcmode="lin" valueType="num">
                                      <p:cBhvr>
                                        <p:cTn dur="1000" fill="hold" id="48"/>
                                        <p:tgtEl>
                                          <p:spTgt spid="38"/>
                                        </p:tgtEl>
                                        <p:attrNameLst>
                                          <p:attrName>ppt_h</p:attrName>
                                        </p:attrNameLst>
                                      </p:cBhvr>
                                      <p:tavLst>
                                        <p:tav tm="0">
                                          <p:val>
                                            <p:fltVal val="0"/>
                                          </p:val>
                                        </p:tav>
                                        <p:tav tm="100000">
                                          <p:val>
                                            <p:strVal val="#ppt_h"/>
                                          </p:val>
                                        </p:tav>
                                      </p:tavLst>
                                    </p:anim>
                                    <p:animEffect filter="fade" transition="in">
                                      <p:cBhvr>
                                        <p:cTn dur="1000" id="49"/>
                                        <p:tgtEl>
                                          <p:spTgt spid="38"/>
                                        </p:tgtEl>
                                      </p:cBhvr>
                                    </p:animEffect>
                                  </p:childTnLst>
                                </p:cTn>
                              </p:par>
                              <p:par>
                                <p:cTn fill="hold" grpId="0" id="50" nodeType="withEffect" presetClass="entr" presetID="53" presetSubtype="0">
                                  <p:stCondLst>
                                    <p:cond delay="100"/>
                                  </p:stCondLst>
                                  <p:childTnLst>
                                    <p:set>
                                      <p:cBhvr>
                                        <p:cTn dur="1" fill="hold" id="51">
                                          <p:stCondLst>
                                            <p:cond delay="0"/>
                                          </p:stCondLst>
                                        </p:cTn>
                                        <p:tgtEl>
                                          <p:spTgt spid="40"/>
                                        </p:tgtEl>
                                        <p:attrNameLst>
                                          <p:attrName>style.visibility</p:attrName>
                                        </p:attrNameLst>
                                      </p:cBhvr>
                                      <p:to>
                                        <p:strVal val="visible"/>
                                      </p:to>
                                    </p:set>
                                    <p:anim calcmode="lin" valueType="num">
                                      <p:cBhvr>
                                        <p:cTn dur="1000" fill="hold" id="52"/>
                                        <p:tgtEl>
                                          <p:spTgt spid="40"/>
                                        </p:tgtEl>
                                        <p:attrNameLst>
                                          <p:attrName>ppt_w</p:attrName>
                                        </p:attrNameLst>
                                      </p:cBhvr>
                                      <p:tavLst>
                                        <p:tav tm="0">
                                          <p:val>
                                            <p:fltVal val="0"/>
                                          </p:val>
                                        </p:tav>
                                        <p:tav tm="100000">
                                          <p:val>
                                            <p:strVal val="#ppt_w"/>
                                          </p:val>
                                        </p:tav>
                                      </p:tavLst>
                                    </p:anim>
                                    <p:anim calcmode="lin" valueType="num">
                                      <p:cBhvr>
                                        <p:cTn dur="1000" fill="hold" id="53"/>
                                        <p:tgtEl>
                                          <p:spTgt spid="40"/>
                                        </p:tgtEl>
                                        <p:attrNameLst>
                                          <p:attrName>ppt_h</p:attrName>
                                        </p:attrNameLst>
                                      </p:cBhvr>
                                      <p:tavLst>
                                        <p:tav tm="0">
                                          <p:val>
                                            <p:fltVal val="0"/>
                                          </p:val>
                                        </p:tav>
                                        <p:tav tm="100000">
                                          <p:val>
                                            <p:strVal val="#ppt_h"/>
                                          </p:val>
                                        </p:tav>
                                      </p:tavLst>
                                    </p:anim>
                                    <p:animEffect filter="fade" transition="in">
                                      <p:cBhvr>
                                        <p:cTn dur="1000" id="54"/>
                                        <p:tgtEl>
                                          <p:spTgt spid="40"/>
                                        </p:tgtEl>
                                      </p:cBhvr>
                                    </p:animEffect>
                                  </p:childTnLst>
                                </p:cTn>
                              </p:par>
                              <p:par>
                                <p:cTn fill="hold" grpId="0" id="55" nodeType="withEffect" presetClass="entr" presetID="53" presetSubtype="0">
                                  <p:stCondLst>
                                    <p:cond delay="300"/>
                                  </p:stCondLst>
                                  <p:childTnLst>
                                    <p:set>
                                      <p:cBhvr>
                                        <p:cTn dur="1" fill="hold" id="56">
                                          <p:stCondLst>
                                            <p:cond delay="0"/>
                                          </p:stCondLst>
                                        </p:cTn>
                                        <p:tgtEl>
                                          <p:spTgt spid="41"/>
                                        </p:tgtEl>
                                        <p:attrNameLst>
                                          <p:attrName>style.visibility</p:attrName>
                                        </p:attrNameLst>
                                      </p:cBhvr>
                                      <p:to>
                                        <p:strVal val="visible"/>
                                      </p:to>
                                    </p:set>
                                    <p:anim calcmode="lin" valueType="num">
                                      <p:cBhvr>
                                        <p:cTn dur="1000" fill="hold" id="57"/>
                                        <p:tgtEl>
                                          <p:spTgt spid="41"/>
                                        </p:tgtEl>
                                        <p:attrNameLst>
                                          <p:attrName>ppt_w</p:attrName>
                                        </p:attrNameLst>
                                      </p:cBhvr>
                                      <p:tavLst>
                                        <p:tav tm="0">
                                          <p:val>
                                            <p:fltVal val="0"/>
                                          </p:val>
                                        </p:tav>
                                        <p:tav tm="100000">
                                          <p:val>
                                            <p:strVal val="#ppt_w"/>
                                          </p:val>
                                        </p:tav>
                                      </p:tavLst>
                                    </p:anim>
                                    <p:anim calcmode="lin" valueType="num">
                                      <p:cBhvr>
                                        <p:cTn dur="1000" fill="hold" id="58"/>
                                        <p:tgtEl>
                                          <p:spTgt spid="41"/>
                                        </p:tgtEl>
                                        <p:attrNameLst>
                                          <p:attrName>ppt_h</p:attrName>
                                        </p:attrNameLst>
                                      </p:cBhvr>
                                      <p:tavLst>
                                        <p:tav tm="0">
                                          <p:val>
                                            <p:fltVal val="0"/>
                                          </p:val>
                                        </p:tav>
                                        <p:tav tm="100000">
                                          <p:val>
                                            <p:strVal val="#ppt_h"/>
                                          </p:val>
                                        </p:tav>
                                      </p:tavLst>
                                    </p:anim>
                                    <p:animEffect filter="fade" transition="in">
                                      <p:cBhvr>
                                        <p:cTn dur="1000" id="59"/>
                                        <p:tgtEl>
                                          <p:spTgt spid="41"/>
                                        </p:tgtEl>
                                      </p:cBhvr>
                                    </p:animEffect>
                                  </p:childTnLst>
                                </p:cTn>
                              </p:par>
                              <p:par>
                                <p:cTn fill="hold" grpId="0" id="60" nodeType="withEffect" presetClass="entr" presetID="53" presetSubtype="0">
                                  <p:stCondLst>
                                    <p:cond delay="300"/>
                                  </p:stCondLst>
                                  <p:childTnLst>
                                    <p:set>
                                      <p:cBhvr>
                                        <p:cTn dur="1" fill="hold" id="61">
                                          <p:stCondLst>
                                            <p:cond delay="0"/>
                                          </p:stCondLst>
                                        </p:cTn>
                                        <p:tgtEl>
                                          <p:spTgt spid="43"/>
                                        </p:tgtEl>
                                        <p:attrNameLst>
                                          <p:attrName>style.visibility</p:attrName>
                                        </p:attrNameLst>
                                      </p:cBhvr>
                                      <p:to>
                                        <p:strVal val="visible"/>
                                      </p:to>
                                    </p:set>
                                    <p:anim calcmode="lin" valueType="num">
                                      <p:cBhvr>
                                        <p:cTn dur="1000" fill="hold" id="62"/>
                                        <p:tgtEl>
                                          <p:spTgt spid="43"/>
                                        </p:tgtEl>
                                        <p:attrNameLst>
                                          <p:attrName>ppt_w</p:attrName>
                                        </p:attrNameLst>
                                      </p:cBhvr>
                                      <p:tavLst>
                                        <p:tav tm="0">
                                          <p:val>
                                            <p:fltVal val="0"/>
                                          </p:val>
                                        </p:tav>
                                        <p:tav tm="100000">
                                          <p:val>
                                            <p:strVal val="#ppt_w"/>
                                          </p:val>
                                        </p:tav>
                                      </p:tavLst>
                                    </p:anim>
                                    <p:anim calcmode="lin" valueType="num">
                                      <p:cBhvr>
                                        <p:cTn dur="1000" fill="hold" id="63"/>
                                        <p:tgtEl>
                                          <p:spTgt spid="43"/>
                                        </p:tgtEl>
                                        <p:attrNameLst>
                                          <p:attrName>ppt_h</p:attrName>
                                        </p:attrNameLst>
                                      </p:cBhvr>
                                      <p:tavLst>
                                        <p:tav tm="0">
                                          <p:val>
                                            <p:fltVal val="0"/>
                                          </p:val>
                                        </p:tav>
                                        <p:tav tm="100000">
                                          <p:val>
                                            <p:strVal val="#ppt_h"/>
                                          </p:val>
                                        </p:tav>
                                      </p:tavLst>
                                    </p:anim>
                                    <p:animEffect filter="fade" transition="in">
                                      <p:cBhvr>
                                        <p:cTn dur="1000" id="64"/>
                                        <p:tgtEl>
                                          <p:spTgt spid="43"/>
                                        </p:tgtEl>
                                      </p:cBhvr>
                                    </p:animEffect>
                                  </p:childTnLst>
                                </p:cTn>
                              </p:par>
                              <p:par>
                                <p:cTn fill="hold" grpId="0" id="65" nodeType="withEffect" presetClass="entr" presetID="53" presetSubtype="0">
                                  <p:stCondLst>
                                    <p:cond delay="400"/>
                                  </p:stCondLst>
                                  <p:childTnLst>
                                    <p:set>
                                      <p:cBhvr>
                                        <p:cTn dur="1" fill="hold" id="66">
                                          <p:stCondLst>
                                            <p:cond delay="0"/>
                                          </p:stCondLst>
                                        </p:cTn>
                                        <p:tgtEl>
                                          <p:spTgt spid="44"/>
                                        </p:tgtEl>
                                        <p:attrNameLst>
                                          <p:attrName>style.visibility</p:attrName>
                                        </p:attrNameLst>
                                      </p:cBhvr>
                                      <p:to>
                                        <p:strVal val="visible"/>
                                      </p:to>
                                    </p:set>
                                    <p:anim calcmode="lin" valueType="num">
                                      <p:cBhvr>
                                        <p:cTn dur="1000" fill="hold" id="67"/>
                                        <p:tgtEl>
                                          <p:spTgt spid="44"/>
                                        </p:tgtEl>
                                        <p:attrNameLst>
                                          <p:attrName>ppt_w</p:attrName>
                                        </p:attrNameLst>
                                      </p:cBhvr>
                                      <p:tavLst>
                                        <p:tav tm="0">
                                          <p:val>
                                            <p:fltVal val="0"/>
                                          </p:val>
                                        </p:tav>
                                        <p:tav tm="100000">
                                          <p:val>
                                            <p:strVal val="#ppt_w"/>
                                          </p:val>
                                        </p:tav>
                                      </p:tavLst>
                                    </p:anim>
                                    <p:anim calcmode="lin" valueType="num">
                                      <p:cBhvr>
                                        <p:cTn dur="1000" fill="hold" id="68"/>
                                        <p:tgtEl>
                                          <p:spTgt spid="44"/>
                                        </p:tgtEl>
                                        <p:attrNameLst>
                                          <p:attrName>ppt_h</p:attrName>
                                        </p:attrNameLst>
                                      </p:cBhvr>
                                      <p:tavLst>
                                        <p:tav tm="0">
                                          <p:val>
                                            <p:fltVal val="0"/>
                                          </p:val>
                                        </p:tav>
                                        <p:tav tm="100000">
                                          <p:val>
                                            <p:strVal val="#ppt_h"/>
                                          </p:val>
                                        </p:tav>
                                      </p:tavLst>
                                    </p:anim>
                                    <p:animEffect filter="fade" transition="in">
                                      <p:cBhvr>
                                        <p:cTn dur="1000" id="69"/>
                                        <p:tgtEl>
                                          <p:spTgt spid="44"/>
                                        </p:tgtEl>
                                      </p:cBhvr>
                                    </p:animEffect>
                                  </p:childTnLst>
                                </p:cTn>
                              </p:par>
                              <p:par>
                                <p:cTn fill="hold" grpId="0" id="70" nodeType="withEffect" presetClass="entr" presetID="53" presetSubtype="0">
                                  <p:stCondLst>
                                    <p:cond delay="100"/>
                                  </p:stCondLst>
                                  <p:childTnLst>
                                    <p:set>
                                      <p:cBhvr>
                                        <p:cTn dur="1" fill="hold" id="71">
                                          <p:stCondLst>
                                            <p:cond delay="0"/>
                                          </p:stCondLst>
                                        </p:cTn>
                                        <p:tgtEl>
                                          <p:spTgt spid="45"/>
                                        </p:tgtEl>
                                        <p:attrNameLst>
                                          <p:attrName>style.visibility</p:attrName>
                                        </p:attrNameLst>
                                      </p:cBhvr>
                                      <p:to>
                                        <p:strVal val="visible"/>
                                      </p:to>
                                    </p:set>
                                    <p:anim calcmode="lin" valueType="num">
                                      <p:cBhvr>
                                        <p:cTn dur="1000" fill="hold" id="72"/>
                                        <p:tgtEl>
                                          <p:spTgt spid="45"/>
                                        </p:tgtEl>
                                        <p:attrNameLst>
                                          <p:attrName>ppt_w</p:attrName>
                                        </p:attrNameLst>
                                      </p:cBhvr>
                                      <p:tavLst>
                                        <p:tav tm="0">
                                          <p:val>
                                            <p:fltVal val="0"/>
                                          </p:val>
                                        </p:tav>
                                        <p:tav tm="100000">
                                          <p:val>
                                            <p:strVal val="#ppt_w"/>
                                          </p:val>
                                        </p:tav>
                                      </p:tavLst>
                                    </p:anim>
                                    <p:anim calcmode="lin" valueType="num">
                                      <p:cBhvr>
                                        <p:cTn dur="1000" fill="hold" id="73"/>
                                        <p:tgtEl>
                                          <p:spTgt spid="45"/>
                                        </p:tgtEl>
                                        <p:attrNameLst>
                                          <p:attrName>ppt_h</p:attrName>
                                        </p:attrNameLst>
                                      </p:cBhvr>
                                      <p:tavLst>
                                        <p:tav tm="0">
                                          <p:val>
                                            <p:fltVal val="0"/>
                                          </p:val>
                                        </p:tav>
                                        <p:tav tm="100000">
                                          <p:val>
                                            <p:strVal val="#ppt_h"/>
                                          </p:val>
                                        </p:tav>
                                      </p:tavLst>
                                    </p:anim>
                                    <p:animEffect filter="fade" transition="in">
                                      <p:cBhvr>
                                        <p:cTn dur="1000" id="74"/>
                                        <p:tgtEl>
                                          <p:spTgt spid="45"/>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47"/>
                                        </p:tgtEl>
                                        <p:attrNameLst>
                                          <p:attrName>style.visibility</p:attrName>
                                        </p:attrNameLst>
                                      </p:cBhvr>
                                      <p:to>
                                        <p:strVal val="visible"/>
                                      </p:to>
                                    </p:set>
                                    <p:anim calcmode="lin" valueType="num">
                                      <p:cBhvr>
                                        <p:cTn dur="1000" fill="hold" id="77"/>
                                        <p:tgtEl>
                                          <p:spTgt spid="47"/>
                                        </p:tgtEl>
                                        <p:attrNameLst>
                                          <p:attrName>ppt_w</p:attrName>
                                        </p:attrNameLst>
                                      </p:cBhvr>
                                      <p:tavLst>
                                        <p:tav tm="0">
                                          <p:val>
                                            <p:fltVal val="0"/>
                                          </p:val>
                                        </p:tav>
                                        <p:tav tm="100000">
                                          <p:val>
                                            <p:strVal val="#ppt_w"/>
                                          </p:val>
                                        </p:tav>
                                      </p:tavLst>
                                    </p:anim>
                                    <p:anim calcmode="lin" valueType="num">
                                      <p:cBhvr>
                                        <p:cTn dur="1000" fill="hold" id="78"/>
                                        <p:tgtEl>
                                          <p:spTgt spid="47"/>
                                        </p:tgtEl>
                                        <p:attrNameLst>
                                          <p:attrName>ppt_h</p:attrName>
                                        </p:attrNameLst>
                                      </p:cBhvr>
                                      <p:tavLst>
                                        <p:tav tm="0">
                                          <p:val>
                                            <p:fltVal val="0"/>
                                          </p:val>
                                        </p:tav>
                                        <p:tav tm="100000">
                                          <p:val>
                                            <p:strVal val="#ppt_h"/>
                                          </p:val>
                                        </p:tav>
                                      </p:tavLst>
                                    </p:anim>
                                    <p:animEffect filter="fade" transition="in">
                                      <p:cBhvr>
                                        <p:cTn dur="1000" id="79"/>
                                        <p:tgtEl>
                                          <p:spTgt spid="47"/>
                                        </p:tgtEl>
                                      </p:cBhvr>
                                    </p:animEffect>
                                  </p:childTnLst>
                                </p:cTn>
                              </p:par>
                              <p:par>
                                <p:cTn fill="hold" grpId="0" id="80" nodeType="withEffect" presetClass="entr" presetID="53" presetSubtype="0">
                                  <p:stCondLst>
                                    <p:cond delay="300"/>
                                  </p:stCondLst>
                                  <p:childTnLst>
                                    <p:set>
                                      <p:cBhvr>
                                        <p:cTn dur="1" fill="hold" id="81">
                                          <p:stCondLst>
                                            <p:cond delay="0"/>
                                          </p:stCondLst>
                                        </p:cTn>
                                        <p:tgtEl>
                                          <p:spTgt spid="48"/>
                                        </p:tgtEl>
                                        <p:attrNameLst>
                                          <p:attrName>style.visibility</p:attrName>
                                        </p:attrNameLst>
                                      </p:cBhvr>
                                      <p:to>
                                        <p:strVal val="visible"/>
                                      </p:to>
                                    </p:set>
                                    <p:anim calcmode="lin" valueType="num">
                                      <p:cBhvr>
                                        <p:cTn dur="1000" fill="hold" id="82"/>
                                        <p:tgtEl>
                                          <p:spTgt spid="48"/>
                                        </p:tgtEl>
                                        <p:attrNameLst>
                                          <p:attrName>ppt_w</p:attrName>
                                        </p:attrNameLst>
                                      </p:cBhvr>
                                      <p:tavLst>
                                        <p:tav tm="0">
                                          <p:val>
                                            <p:fltVal val="0"/>
                                          </p:val>
                                        </p:tav>
                                        <p:tav tm="100000">
                                          <p:val>
                                            <p:strVal val="#ppt_w"/>
                                          </p:val>
                                        </p:tav>
                                      </p:tavLst>
                                    </p:anim>
                                    <p:anim calcmode="lin" valueType="num">
                                      <p:cBhvr>
                                        <p:cTn dur="1000" fill="hold" id="83"/>
                                        <p:tgtEl>
                                          <p:spTgt spid="48"/>
                                        </p:tgtEl>
                                        <p:attrNameLst>
                                          <p:attrName>ppt_h</p:attrName>
                                        </p:attrNameLst>
                                      </p:cBhvr>
                                      <p:tavLst>
                                        <p:tav tm="0">
                                          <p:val>
                                            <p:fltVal val="0"/>
                                          </p:val>
                                        </p:tav>
                                        <p:tav tm="100000">
                                          <p:val>
                                            <p:strVal val="#ppt_h"/>
                                          </p:val>
                                        </p:tav>
                                      </p:tavLst>
                                    </p:anim>
                                    <p:animEffect filter="fade" transition="in">
                                      <p:cBhvr>
                                        <p:cTn dur="1000" id="84"/>
                                        <p:tgtEl>
                                          <p:spTgt spid="48"/>
                                        </p:tgtEl>
                                      </p:cBhvr>
                                    </p:animEffect>
                                  </p:childTnLst>
                                </p:cTn>
                              </p:par>
                              <p:par>
                                <p:cTn fill="hold" grpId="0" id="85" nodeType="withEffect" presetClass="entr" presetID="53" presetSubtype="0">
                                  <p:stCondLst>
                                    <p:cond delay="400"/>
                                  </p:stCondLst>
                                  <p:childTnLst>
                                    <p:set>
                                      <p:cBhvr>
                                        <p:cTn dur="1" fill="hold" id="86">
                                          <p:stCondLst>
                                            <p:cond delay="0"/>
                                          </p:stCondLst>
                                        </p:cTn>
                                        <p:tgtEl>
                                          <p:spTgt spid="50"/>
                                        </p:tgtEl>
                                        <p:attrNameLst>
                                          <p:attrName>style.visibility</p:attrName>
                                        </p:attrNameLst>
                                      </p:cBhvr>
                                      <p:to>
                                        <p:strVal val="visible"/>
                                      </p:to>
                                    </p:set>
                                    <p:anim calcmode="lin" valueType="num">
                                      <p:cBhvr>
                                        <p:cTn dur="1000" fill="hold" id="87"/>
                                        <p:tgtEl>
                                          <p:spTgt spid="50"/>
                                        </p:tgtEl>
                                        <p:attrNameLst>
                                          <p:attrName>ppt_w</p:attrName>
                                        </p:attrNameLst>
                                      </p:cBhvr>
                                      <p:tavLst>
                                        <p:tav tm="0">
                                          <p:val>
                                            <p:fltVal val="0"/>
                                          </p:val>
                                        </p:tav>
                                        <p:tav tm="100000">
                                          <p:val>
                                            <p:strVal val="#ppt_w"/>
                                          </p:val>
                                        </p:tav>
                                      </p:tavLst>
                                    </p:anim>
                                    <p:anim calcmode="lin" valueType="num">
                                      <p:cBhvr>
                                        <p:cTn dur="1000" fill="hold" id="88"/>
                                        <p:tgtEl>
                                          <p:spTgt spid="50"/>
                                        </p:tgtEl>
                                        <p:attrNameLst>
                                          <p:attrName>ppt_h</p:attrName>
                                        </p:attrNameLst>
                                      </p:cBhvr>
                                      <p:tavLst>
                                        <p:tav tm="0">
                                          <p:val>
                                            <p:fltVal val="0"/>
                                          </p:val>
                                        </p:tav>
                                        <p:tav tm="100000">
                                          <p:val>
                                            <p:strVal val="#ppt_h"/>
                                          </p:val>
                                        </p:tav>
                                      </p:tavLst>
                                    </p:anim>
                                    <p:animEffect filter="fade" transition="in">
                                      <p:cBhvr>
                                        <p:cTn dur="1000" id="89"/>
                                        <p:tgtEl>
                                          <p:spTgt spid="50"/>
                                        </p:tgtEl>
                                      </p:cBhvr>
                                    </p:animEffect>
                                  </p:childTnLst>
                                </p:cTn>
                              </p:par>
                              <p:par>
                                <p:cTn fill="hold" grpId="0" id="90" nodeType="withEffect" presetClass="entr" presetID="53" presetSubtype="0">
                                  <p:stCondLst>
                                    <p:cond delay="100"/>
                                  </p:stCondLst>
                                  <p:childTnLst>
                                    <p:set>
                                      <p:cBhvr>
                                        <p:cTn dur="1" fill="hold" id="91">
                                          <p:stCondLst>
                                            <p:cond delay="0"/>
                                          </p:stCondLst>
                                        </p:cTn>
                                        <p:tgtEl>
                                          <p:spTgt spid="30"/>
                                        </p:tgtEl>
                                        <p:attrNameLst>
                                          <p:attrName>style.visibility</p:attrName>
                                        </p:attrNameLst>
                                      </p:cBhvr>
                                      <p:to>
                                        <p:strVal val="visible"/>
                                      </p:to>
                                    </p:set>
                                    <p:anim calcmode="lin" valueType="num">
                                      <p:cBhvr>
                                        <p:cTn dur="1000" fill="hold" id="92"/>
                                        <p:tgtEl>
                                          <p:spTgt spid="30"/>
                                        </p:tgtEl>
                                        <p:attrNameLst>
                                          <p:attrName>ppt_w</p:attrName>
                                        </p:attrNameLst>
                                      </p:cBhvr>
                                      <p:tavLst>
                                        <p:tav tm="0">
                                          <p:val>
                                            <p:fltVal val="0"/>
                                          </p:val>
                                        </p:tav>
                                        <p:tav tm="100000">
                                          <p:val>
                                            <p:strVal val="#ppt_w"/>
                                          </p:val>
                                        </p:tav>
                                      </p:tavLst>
                                    </p:anim>
                                    <p:anim calcmode="lin" valueType="num">
                                      <p:cBhvr>
                                        <p:cTn dur="1000" fill="hold" id="93"/>
                                        <p:tgtEl>
                                          <p:spTgt spid="30"/>
                                        </p:tgtEl>
                                        <p:attrNameLst>
                                          <p:attrName>ppt_h</p:attrName>
                                        </p:attrNameLst>
                                      </p:cBhvr>
                                      <p:tavLst>
                                        <p:tav tm="0">
                                          <p:val>
                                            <p:fltVal val="0"/>
                                          </p:val>
                                        </p:tav>
                                        <p:tav tm="100000">
                                          <p:val>
                                            <p:strVal val="#ppt_h"/>
                                          </p:val>
                                        </p:tav>
                                      </p:tavLst>
                                    </p:anim>
                                    <p:animEffect filter="fade" transition="in">
                                      <p:cBhvr>
                                        <p:cTn dur="1000" id="94"/>
                                        <p:tgtEl>
                                          <p:spTgt spid="30"/>
                                        </p:tgtEl>
                                      </p:cBhvr>
                                    </p:animEffect>
                                  </p:childTnLst>
                                </p:cTn>
                              </p:par>
                            </p:childTnLst>
                          </p:cTn>
                        </p:par>
                        <p:par>
                          <p:cTn fill="hold" id="95" nodeType="afterGroup">
                            <p:stCondLst>
                              <p:cond delay="1400"/>
                            </p:stCondLst>
                            <p:childTnLst>
                              <p:par>
                                <p:cTn fill="hold" id="96" nodeType="afterEffect" presetClass="entr" presetID="53" presetSubtype="0">
                                  <p:stCondLst>
                                    <p:cond delay="0"/>
                                  </p:stCondLst>
                                  <p:childTnLst>
                                    <p:set>
                                      <p:cBhvr>
                                        <p:cTn dur="1" fill="hold" id="97">
                                          <p:stCondLst>
                                            <p:cond delay="0"/>
                                          </p:stCondLst>
                                        </p:cTn>
                                        <p:tgtEl>
                                          <p:spTgt spid="14"/>
                                        </p:tgtEl>
                                        <p:attrNameLst>
                                          <p:attrName>style.visibility</p:attrName>
                                        </p:attrNameLst>
                                      </p:cBhvr>
                                      <p:to>
                                        <p:strVal val="visible"/>
                                      </p:to>
                                    </p:set>
                                    <p:anim calcmode="lin" valueType="num">
                                      <p:cBhvr>
                                        <p:cTn dur="750" fill="hold" id="98"/>
                                        <p:tgtEl>
                                          <p:spTgt spid="14"/>
                                        </p:tgtEl>
                                        <p:attrNameLst>
                                          <p:attrName>ppt_w</p:attrName>
                                        </p:attrNameLst>
                                      </p:cBhvr>
                                      <p:tavLst>
                                        <p:tav tm="0">
                                          <p:val>
                                            <p:fltVal val="0"/>
                                          </p:val>
                                        </p:tav>
                                        <p:tav tm="100000">
                                          <p:val>
                                            <p:strVal val="#ppt_w"/>
                                          </p:val>
                                        </p:tav>
                                      </p:tavLst>
                                    </p:anim>
                                    <p:anim calcmode="lin" valueType="num">
                                      <p:cBhvr>
                                        <p:cTn dur="750" fill="hold" id="99"/>
                                        <p:tgtEl>
                                          <p:spTgt spid="14"/>
                                        </p:tgtEl>
                                        <p:attrNameLst>
                                          <p:attrName>ppt_h</p:attrName>
                                        </p:attrNameLst>
                                      </p:cBhvr>
                                      <p:tavLst>
                                        <p:tav tm="0">
                                          <p:val>
                                            <p:fltVal val="0"/>
                                          </p:val>
                                        </p:tav>
                                        <p:tav tm="100000">
                                          <p:val>
                                            <p:strVal val="#ppt_h"/>
                                          </p:val>
                                        </p:tav>
                                      </p:tavLst>
                                    </p:anim>
                                    <p:animEffect filter="fade" transition="in">
                                      <p:cBhvr>
                                        <p:cTn dur="750" id="100"/>
                                        <p:tgtEl>
                                          <p:spTgt spid="14"/>
                                        </p:tgtEl>
                                      </p:cBhvr>
                                    </p:animEffect>
                                  </p:childTnLst>
                                </p:cTn>
                              </p:par>
                              <p:par>
                                <p:cTn fill="hold" grpId="0" id="101" nodeType="withEffect" presetClass="entr" presetID="2" presetSubtype="2">
                                  <p:stCondLst>
                                    <p:cond delay="250"/>
                                  </p:stCondLst>
                                  <p:childTnLst>
                                    <p:set>
                                      <p:cBhvr>
                                        <p:cTn dur="1" fill="hold" id="102">
                                          <p:stCondLst>
                                            <p:cond delay="0"/>
                                          </p:stCondLst>
                                        </p:cTn>
                                        <p:tgtEl>
                                          <p:spTgt spid="8"/>
                                        </p:tgtEl>
                                        <p:attrNameLst>
                                          <p:attrName>style.visibility</p:attrName>
                                        </p:attrNameLst>
                                      </p:cBhvr>
                                      <p:to>
                                        <p:strVal val="visible"/>
                                      </p:to>
                                    </p:set>
                                    <p:anim calcmode="lin" valueType="num">
                                      <p:cBhvr additive="base">
                                        <p:cTn dur="750" fill="hold" id="103"/>
                                        <p:tgtEl>
                                          <p:spTgt spid="8"/>
                                        </p:tgtEl>
                                        <p:attrNameLst>
                                          <p:attrName>ppt_x</p:attrName>
                                        </p:attrNameLst>
                                      </p:cBhvr>
                                      <p:tavLst>
                                        <p:tav tm="0">
                                          <p:val>
                                            <p:strVal val="1+#ppt_w/2"/>
                                          </p:val>
                                        </p:tav>
                                        <p:tav tm="100000">
                                          <p:val>
                                            <p:strVal val="#ppt_x"/>
                                          </p:val>
                                        </p:tav>
                                      </p:tavLst>
                                    </p:anim>
                                    <p:anim calcmode="lin" valueType="num">
                                      <p:cBhvr additive="base">
                                        <p:cTn dur="750" fill="hold" id="104"/>
                                        <p:tgtEl>
                                          <p:spTgt spid="8"/>
                                        </p:tgtEl>
                                        <p:attrNameLst>
                                          <p:attrName>ppt_y</p:attrName>
                                        </p:attrNameLst>
                                      </p:cBhvr>
                                      <p:tavLst>
                                        <p:tav tm="0">
                                          <p:val>
                                            <p:strVal val="#ppt_y"/>
                                          </p:val>
                                        </p:tav>
                                        <p:tav tm="100000">
                                          <p:val>
                                            <p:strVal val="#ppt_y"/>
                                          </p:val>
                                        </p:tav>
                                      </p:tavLst>
                                    </p:anim>
                                  </p:childTnLst>
                                </p:cTn>
                              </p:par>
                              <p:par>
                                <p:cTn fill="hold" id="105" nodeType="withEffect" presetClass="entr" presetID="53" presetSubtype="0">
                                  <p:stCondLst>
                                    <p:cond delay="500"/>
                                  </p:stCondLst>
                                  <p:childTnLst>
                                    <p:set>
                                      <p:cBhvr>
                                        <p:cTn dur="1" fill="hold" id="106">
                                          <p:stCondLst>
                                            <p:cond delay="0"/>
                                          </p:stCondLst>
                                        </p:cTn>
                                        <p:tgtEl>
                                          <p:spTgt spid="17"/>
                                        </p:tgtEl>
                                        <p:attrNameLst>
                                          <p:attrName>style.visibility</p:attrName>
                                        </p:attrNameLst>
                                      </p:cBhvr>
                                      <p:to>
                                        <p:strVal val="visible"/>
                                      </p:to>
                                    </p:set>
                                    <p:anim calcmode="lin" valueType="num">
                                      <p:cBhvr>
                                        <p:cTn dur="750" fill="hold" id="107"/>
                                        <p:tgtEl>
                                          <p:spTgt spid="17"/>
                                        </p:tgtEl>
                                        <p:attrNameLst>
                                          <p:attrName>ppt_w</p:attrName>
                                        </p:attrNameLst>
                                      </p:cBhvr>
                                      <p:tavLst>
                                        <p:tav tm="0">
                                          <p:val>
                                            <p:fltVal val="0"/>
                                          </p:val>
                                        </p:tav>
                                        <p:tav tm="100000">
                                          <p:val>
                                            <p:strVal val="#ppt_w"/>
                                          </p:val>
                                        </p:tav>
                                      </p:tavLst>
                                    </p:anim>
                                    <p:anim calcmode="lin" valueType="num">
                                      <p:cBhvr>
                                        <p:cTn dur="750" fill="hold" id="108"/>
                                        <p:tgtEl>
                                          <p:spTgt spid="17"/>
                                        </p:tgtEl>
                                        <p:attrNameLst>
                                          <p:attrName>ppt_h</p:attrName>
                                        </p:attrNameLst>
                                      </p:cBhvr>
                                      <p:tavLst>
                                        <p:tav tm="0">
                                          <p:val>
                                            <p:fltVal val="0"/>
                                          </p:val>
                                        </p:tav>
                                        <p:tav tm="100000">
                                          <p:val>
                                            <p:strVal val="#ppt_h"/>
                                          </p:val>
                                        </p:tav>
                                      </p:tavLst>
                                    </p:anim>
                                    <p:animEffect filter="fade" transition="in">
                                      <p:cBhvr>
                                        <p:cTn dur="750" id="109"/>
                                        <p:tgtEl>
                                          <p:spTgt spid="17"/>
                                        </p:tgtEl>
                                      </p:cBhvr>
                                    </p:animEffect>
                                  </p:childTnLst>
                                </p:cTn>
                              </p:par>
                              <p:par>
                                <p:cTn fill="hold" grpId="0" id="110" nodeType="withEffect" presetClass="entr" presetID="2" presetSubtype="2">
                                  <p:stCondLst>
                                    <p:cond delay="750"/>
                                  </p:stCondLst>
                                  <p:childTnLst>
                                    <p:set>
                                      <p:cBhvr>
                                        <p:cTn dur="1" fill="hold" id="111">
                                          <p:stCondLst>
                                            <p:cond delay="0"/>
                                          </p:stCondLst>
                                        </p:cTn>
                                        <p:tgtEl>
                                          <p:spTgt spid="9"/>
                                        </p:tgtEl>
                                        <p:attrNameLst>
                                          <p:attrName>style.visibility</p:attrName>
                                        </p:attrNameLst>
                                      </p:cBhvr>
                                      <p:to>
                                        <p:strVal val="visible"/>
                                      </p:to>
                                    </p:set>
                                    <p:anim calcmode="lin" valueType="num">
                                      <p:cBhvr additive="base">
                                        <p:cTn dur="750" fill="hold" id="112"/>
                                        <p:tgtEl>
                                          <p:spTgt spid="9"/>
                                        </p:tgtEl>
                                        <p:attrNameLst>
                                          <p:attrName>ppt_x</p:attrName>
                                        </p:attrNameLst>
                                      </p:cBhvr>
                                      <p:tavLst>
                                        <p:tav tm="0">
                                          <p:val>
                                            <p:strVal val="1+#ppt_w/2"/>
                                          </p:val>
                                        </p:tav>
                                        <p:tav tm="100000">
                                          <p:val>
                                            <p:strVal val="#ppt_x"/>
                                          </p:val>
                                        </p:tav>
                                      </p:tavLst>
                                    </p:anim>
                                    <p:anim calcmode="lin" valueType="num">
                                      <p:cBhvr additive="base">
                                        <p:cTn dur="750" fill="hold" id="113"/>
                                        <p:tgtEl>
                                          <p:spTgt spid="9"/>
                                        </p:tgtEl>
                                        <p:attrNameLst>
                                          <p:attrName>ppt_y</p:attrName>
                                        </p:attrNameLst>
                                      </p:cBhvr>
                                      <p:tavLst>
                                        <p:tav tm="0">
                                          <p:val>
                                            <p:strVal val="#ppt_y"/>
                                          </p:val>
                                        </p:tav>
                                        <p:tav tm="100000">
                                          <p:val>
                                            <p:strVal val="#ppt_y"/>
                                          </p:val>
                                        </p:tav>
                                      </p:tavLst>
                                    </p:anim>
                                  </p:childTnLst>
                                </p:cTn>
                              </p:par>
                              <p:par>
                                <p:cTn fill="hold" id="114" nodeType="withEffect" presetClass="entr" presetID="53" presetSubtype="0">
                                  <p:stCondLst>
                                    <p:cond delay="1000"/>
                                  </p:stCondLst>
                                  <p:childTnLst>
                                    <p:set>
                                      <p:cBhvr>
                                        <p:cTn dur="1" fill="hold" id="115">
                                          <p:stCondLst>
                                            <p:cond delay="0"/>
                                          </p:stCondLst>
                                        </p:cTn>
                                        <p:tgtEl>
                                          <p:spTgt spid="20"/>
                                        </p:tgtEl>
                                        <p:attrNameLst>
                                          <p:attrName>style.visibility</p:attrName>
                                        </p:attrNameLst>
                                      </p:cBhvr>
                                      <p:to>
                                        <p:strVal val="visible"/>
                                      </p:to>
                                    </p:set>
                                    <p:anim calcmode="lin" valueType="num">
                                      <p:cBhvr>
                                        <p:cTn dur="750" fill="hold" id="116"/>
                                        <p:tgtEl>
                                          <p:spTgt spid="20"/>
                                        </p:tgtEl>
                                        <p:attrNameLst>
                                          <p:attrName>ppt_w</p:attrName>
                                        </p:attrNameLst>
                                      </p:cBhvr>
                                      <p:tavLst>
                                        <p:tav tm="0">
                                          <p:val>
                                            <p:fltVal val="0"/>
                                          </p:val>
                                        </p:tav>
                                        <p:tav tm="100000">
                                          <p:val>
                                            <p:strVal val="#ppt_w"/>
                                          </p:val>
                                        </p:tav>
                                      </p:tavLst>
                                    </p:anim>
                                    <p:anim calcmode="lin" valueType="num">
                                      <p:cBhvr>
                                        <p:cTn dur="750" fill="hold" id="117"/>
                                        <p:tgtEl>
                                          <p:spTgt spid="20"/>
                                        </p:tgtEl>
                                        <p:attrNameLst>
                                          <p:attrName>ppt_h</p:attrName>
                                        </p:attrNameLst>
                                      </p:cBhvr>
                                      <p:tavLst>
                                        <p:tav tm="0">
                                          <p:val>
                                            <p:fltVal val="0"/>
                                          </p:val>
                                        </p:tav>
                                        <p:tav tm="100000">
                                          <p:val>
                                            <p:strVal val="#ppt_h"/>
                                          </p:val>
                                        </p:tav>
                                      </p:tavLst>
                                    </p:anim>
                                    <p:animEffect filter="fade" transition="in">
                                      <p:cBhvr>
                                        <p:cTn dur="750" id="118"/>
                                        <p:tgtEl>
                                          <p:spTgt spid="20"/>
                                        </p:tgtEl>
                                      </p:cBhvr>
                                    </p:animEffect>
                                  </p:childTnLst>
                                </p:cTn>
                              </p:par>
                              <p:par>
                                <p:cTn fill="hold" grpId="0" id="119" nodeType="withEffect" presetClass="entr" presetID="2" presetSubtype="2">
                                  <p:stCondLst>
                                    <p:cond delay="1250"/>
                                  </p:stCondLst>
                                  <p:childTnLst>
                                    <p:set>
                                      <p:cBhvr>
                                        <p:cTn dur="1" fill="hold" id="120">
                                          <p:stCondLst>
                                            <p:cond delay="0"/>
                                          </p:stCondLst>
                                        </p:cTn>
                                        <p:tgtEl>
                                          <p:spTgt spid="10"/>
                                        </p:tgtEl>
                                        <p:attrNameLst>
                                          <p:attrName>style.visibility</p:attrName>
                                        </p:attrNameLst>
                                      </p:cBhvr>
                                      <p:to>
                                        <p:strVal val="visible"/>
                                      </p:to>
                                    </p:set>
                                    <p:anim calcmode="lin" valueType="num">
                                      <p:cBhvr additive="base">
                                        <p:cTn dur="750" fill="hold" id="121"/>
                                        <p:tgtEl>
                                          <p:spTgt spid="10"/>
                                        </p:tgtEl>
                                        <p:attrNameLst>
                                          <p:attrName>ppt_x</p:attrName>
                                        </p:attrNameLst>
                                      </p:cBhvr>
                                      <p:tavLst>
                                        <p:tav tm="0">
                                          <p:val>
                                            <p:strVal val="1+#ppt_w/2"/>
                                          </p:val>
                                        </p:tav>
                                        <p:tav tm="100000">
                                          <p:val>
                                            <p:strVal val="#ppt_x"/>
                                          </p:val>
                                        </p:tav>
                                      </p:tavLst>
                                    </p:anim>
                                    <p:anim calcmode="lin" valueType="num">
                                      <p:cBhvr additive="base">
                                        <p:cTn dur="750" fill="hold" id="122"/>
                                        <p:tgtEl>
                                          <p:spTgt spid="10"/>
                                        </p:tgtEl>
                                        <p:attrNameLst>
                                          <p:attrName>ppt_y</p:attrName>
                                        </p:attrNameLst>
                                      </p:cBhvr>
                                      <p:tavLst>
                                        <p:tav tm="0">
                                          <p:val>
                                            <p:strVal val="#ppt_y"/>
                                          </p:val>
                                        </p:tav>
                                        <p:tav tm="100000">
                                          <p:val>
                                            <p:strVal val="#ppt_y"/>
                                          </p:val>
                                        </p:tav>
                                      </p:tavLst>
                                    </p:anim>
                                  </p:childTnLst>
                                </p:cTn>
                              </p:par>
                              <p:par>
                                <p:cTn fill="hold" id="123" nodeType="withEffect" presetClass="entr" presetID="53" presetSubtype="0">
                                  <p:stCondLst>
                                    <p:cond delay="1500"/>
                                  </p:stCondLst>
                                  <p:childTnLst>
                                    <p:set>
                                      <p:cBhvr>
                                        <p:cTn dur="1" fill="hold" id="124">
                                          <p:stCondLst>
                                            <p:cond delay="0"/>
                                          </p:stCondLst>
                                        </p:cTn>
                                        <p:tgtEl>
                                          <p:spTgt spid="23"/>
                                        </p:tgtEl>
                                        <p:attrNameLst>
                                          <p:attrName>style.visibility</p:attrName>
                                        </p:attrNameLst>
                                      </p:cBhvr>
                                      <p:to>
                                        <p:strVal val="visible"/>
                                      </p:to>
                                    </p:set>
                                    <p:anim calcmode="lin" valueType="num">
                                      <p:cBhvr>
                                        <p:cTn dur="750" fill="hold" id="125"/>
                                        <p:tgtEl>
                                          <p:spTgt spid="23"/>
                                        </p:tgtEl>
                                        <p:attrNameLst>
                                          <p:attrName>ppt_w</p:attrName>
                                        </p:attrNameLst>
                                      </p:cBhvr>
                                      <p:tavLst>
                                        <p:tav tm="0">
                                          <p:val>
                                            <p:fltVal val="0"/>
                                          </p:val>
                                        </p:tav>
                                        <p:tav tm="100000">
                                          <p:val>
                                            <p:strVal val="#ppt_w"/>
                                          </p:val>
                                        </p:tav>
                                      </p:tavLst>
                                    </p:anim>
                                    <p:anim calcmode="lin" valueType="num">
                                      <p:cBhvr>
                                        <p:cTn dur="750" fill="hold" id="126"/>
                                        <p:tgtEl>
                                          <p:spTgt spid="23"/>
                                        </p:tgtEl>
                                        <p:attrNameLst>
                                          <p:attrName>ppt_h</p:attrName>
                                        </p:attrNameLst>
                                      </p:cBhvr>
                                      <p:tavLst>
                                        <p:tav tm="0">
                                          <p:val>
                                            <p:fltVal val="0"/>
                                          </p:val>
                                        </p:tav>
                                        <p:tav tm="100000">
                                          <p:val>
                                            <p:strVal val="#ppt_h"/>
                                          </p:val>
                                        </p:tav>
                                      </p:tavLst>
                                    </p:anim>
                                    <p:animEffect filter="fade" transition="in">
                                      <p:cBhvr>
                                        <p:cTn dur="750" id="127"/>
                                        <p:tgtEl>
                                          <p:spTgt spid="23"/>
                                        </p:tgtEl>
                                      </p:cBhvr>
                                    </p:animEffect>
                                  </p:childTnLst>
                                </p:cTn>
                              </p:par>
                              <p:par>
                                <p:cTn fill="hold" grpId="0" id="128" nodeType="withEffect" presetClass="entr" presetID="2" presetSubtype="2">
                                  <p:stCondLst>
                                    <p:cond delay="1750"/>
                                  </p:stCondLst>
                                  <p:childTnLst>
                                    <p:set>
                                      <p:cBhvr>
                                        <p:cTn dur="1" fill="hold" id="129">
                                          <p:stCondLst>
                                            <p:cond delay="0"/>
                                          </p:stCondLst>
                                        </p:cTn>
                                        <p:tgtEl>
                                          <p:spTgt spid="11"/>
                                        </p:tgtEl>
                                        <p:attrNameLst>
                                          <p:attrName>style.visibility</p:attrName>
                                        </p:attrNameLst>
                                      </p:cBhvr>
                                      <p:to>
                                        <p:strVal val="visible"/>
                                      </p:to>
                                    </p:set>
                                    <p:anim calcmode="lin" valueType="num">
                                      <p:cBhvr additive="base">
                                        <p:cTn dur="750" fill="hold" id="130"/>
                                        <p:tgtEl>
                                          <p:spTgt spid="11"/>
                                        </p:tgtEl>
                                        <p:attrNameLst>
                                          <p:attrName>ppt_x</p:attrName>
                                        </p:attrNameLst>
                                      </p:cBhvr>
                                      <p:tavLst>
                                        <p:tav tm="0">
                                          <p:val>
                                            <p:strVal val="1+#ppt_w/2"/>
                                          </p:val>
                                        </p:tav>
                                        <p:tav tm="100000">
                                          <p:val>
                                            <p:strVal val="#ppt_x"/>
                                          </p:val>
                                        </p:tav>
                                      </p:tavLst>
                                    </p:anim>
                                    <p:anim calcmode="lin" valueType="num">
                                      <p:cBhvr additive="base">
                                        <p:cTn dur="750" fill="hold" id="131"/>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P grpId="0" spid="11"/>
      <p:bldP grpId="0" spid="26"/>
      <p:bldP grpId="0" spid="28"/>
      <p:bldP grpId="0" spid="29"/>
      <p:bldP grpId="0" spid="31"/>
      <p:bldP grpId="0" spid="32"/>
      <p:bldP grpId="0" spid="34"/>
      <p:bldP grpId="0" spid="36"/>
      <p:bldP grpId="0" spid="37"/>
      <p:bldP grpId="0" spid="38"/>
      <p:bldP grpId="0" spid="40"/>
      <p:bldP grpId="0" spid="41"/>
      <p:bldP grpId="0" spid="43"/>
      <p:bldP grpId="0" spid="44"/>
      <p:bldP grpId="0" spid="45"/>
      <p:bldP grpId="0" spid="47"/>
      <p:bldP grpId="0" spid="48"/>
      <p:bldP grpId="0" spid="50"/>
      <p:bldP grpId="0" spid="30"/>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18"/>
          <p:cNvSpPr/>
          <p:nvPr/>
        </p:nvSpPr>
        <p:spPr>
          <a:xfrm flipH="1">
            <a:off x="2870494" y="1857410"/>
            <a:ext cx="77394" cy="77394"/>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4108084" y="1844151"/>
            <a:ext cx="1318794" cy="1318794"/>
          </a:xfrm>
          <a:prstGeom prst="ellipse">
            <a:avLst/>
          </a:prstGeom>
          <a:solidFill>
            <a:srgbClr val="F3C301">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4579697" y="2550304"/>
            <a:ext cx="1350032" cy="1350032"/>
          </a:xfrm>
          <a:prstGeom prst="ellipse">
            <a:avLst/>
          </a:prstGeom>
          <a:solidFill>
            <a:srgbClr val="E94E6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3" name="椭圆 12"/>
          <p:cNvSpPr/>
          <p:nvPr/>
        </p:nvSpPr>
        <p:spPr>
          <a:xfrm>
            <a:off x="5376722" y="1031507"/>
            <a:ext cx="1350032" cy="135003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4" name="椭圆 13"/>
          <p:cNvSpPr/>
          <p:nvPr/>
        </p:nvSpPr>
        <p:spPr>
          <a:xfrm>
            <a:off x="6748624" y="1837300"/>
            <a:ext cx="1350032" cy="1350032"/>
          </a:xfrm>
          <a:prstGeom prst="ellipse">
            <a:avLst/>
          </a:prstGeom>
          <a:solidFill>
            <a:srgbClr val="DE6E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15" name="椭圆 14"/>
          <p:cNvSpPr/>
          <p:nvPr/>
        </p:nvSpPr>
        <p:spPr>
          <a:xfrm>
            <a:off x="7307488" y="1086063"/>
            <a:ext cx="232304" cy="23230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212494" y="1261665"/>
            <a:ext cx="277108" cy="277108"/>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flipH="1">
            <a:off x="3387193" y="2395322"/>
            <a:ext cx="189470" cy="18947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flipH="1">
            <a:off x="3176036" y="1281314"/>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flipH="1">
            <a:off x="3642221" y="3607857"/>
            <a:ext cx="189470" cy="18947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flipH="1">
            <a:off x="2894610" y="3188976"/>
            <a:ext cx="77394" cy="77394"/>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flipH="1">
            <a:off x="8474876" y="2549186"/>
            <a:ext cx="189470" cy="18947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8404287" y="1401862"/>
            <a:ext cx="77394" cy="77394"/>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9069415" y="2318726"/>
            <a:ext cx="77394" cy="77394"/>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flipH="1">
            <a:off x="8031195" y="3588147"/>
            <a:ext cx="189470" cy="18947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flipH="1">
            <a:off x="9048377" y="3285681"/>
            <a:ext cx="77394" cy="77394"/>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5889491" y="2775329"/>
            <a:ext cx="1350032" cy="1350032"/>
          </a:xfrm>
          <a:prstGeom prst="ellipse">
            <a:avLst/>
          </a:prstGeom>
          <a:solidFill>
            <a:srgbClr val="028985">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11800">
              <a:latin charset="-122" panose="020b0503020204020204" pitchFamily="34" typeface="微软雅黑"/>
              <a:ea charset="-122" panose="020b0503020204020204" pitchFamily="34" typeface="微软雅黑"/>
            </a:endParaRPr>
          </a:p>
        </p:txBody>
      </p:sp>
      <p:sp>
        <p:nvSpPr>
          <p:cNvPr id="28" name="椭圆 27"/>
          <p:cNvSpPr/>
          <p:nvPr/>
        </p:nvSpPr>
        <p:spPr>
          <a:xfrm>
            <a:off x="4901123" y="1529599"/>
            <a:ext cx="2247442" cy="2247442"/>
          </a:xfrm>
          <a:prstGeom prst="ellipse">
            <a:avLst/>
          </a:prstGeom>
          <a:solidFill>
            <a:srgbClr val="00C3D9">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9600">
                <a:latin charset="-122" panose="020b0503020204020204" pitchFamily="34" typeface="微软雅黑"/>
                <a:ea charset="-122" panose="020b0503020204020204" pitchFamily="34" typeface="微软雅黑"/>
              </a:rPr>
              <a:t>A</a:t>
            </a:r>
          </a:p>
        </p:txBody>
      </p:sp>
      <p:grpSp>
        <p:nvGrpSpPr>
          <p:cNvPr id="34" name="组合 33"/>
          <p:cNvGrpSpPr/>
          <p:nvPr/>
        </p:nvGrpSpPr>
        <p:grpSpPr>
          <a:xfrm>
            <a:off x="2440516" y="5501013"/>
            <a:ext cx="7322890" cy="76200"/>
            <a:chOff x="2424953" y="1238297"/>
            <a:chExt cx="7322890" cy="76200"/>
          </a:xfrm>
        </p:grpSpPr>
        <p:sp>
          <p:nvSpPr>
            <p:cNvPr id="3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3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41" name="Rectangle 3"/>
          <p:cNvSpPr txBox="1">
            <a:spLocks noChangeArrowheads="1"/>
          </p:cNvSpPr>
          <p:nvPr/>
        </p:nvSpPr>
        <p:spPr bwMode="auto">
          <a:xfrm>
            <a:off x="1602847" y="4519339"/>
            <a:ext cx="8996438" cy="6778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itchFamily="34" typeface="Arial"/>
                <a:ea charset="-122" panose="02010600030101010101" pitchFamily="2" typeface="宋体"/>
              </a:defRPr>
            </a:lvl1pPr>
            <a:lvl2pPr eaLnBrk="0" hangingPunct="0" indent="-285750" marL="742950">
              <a:defRPr>
                <a:solidFill>
                  <a:schemeClr val="tx1"/>
                </a:solidFill>
                <a:latin charset="0" pitchFamily="34" typeface="Arial"/>
                <a:ea charset="-122" panose="02010600030101010101" pitchFamily="2" typeface="宋体"/>
              </a:defRPr>
            </a:lvl2pPr>
            <a:lvl3pPr eaLnBrk="0" hangingPunct="0" indent="-228600" marL="1143000">
              <a:defRPr>
                <a:solidFill>
                  <a:schemeClr val="tx1"/>
                </a:solidFill>
                <a:latin charset="0" pitchFamily="34" typeface="Arial"/>
                <a:ea charset="-122" panose="02010600030101010101" pitchFamily="2" typeface="宋体"/>
              </a:defRPr>
            </a:lvl3pPr>
            <a:lvl4pPr eaLnBrk="0" hangingPunct="0" indent="-228600" marL="1600200">
              <a:defRPr>
                <a:solidFill>
                  <a:schemeClr val="tx1"/>
                </a:solidFill>
                <a:latin charset="0" pitchFamily="34" typeface="Arial"/>
                <a:ea charset="-122" panose="02010600030101010101" pitchFamily="2" typeface="宋体"/>
              </a:defRPr>
            </a:lvl4pPr>
            <a:lvl5pPr eaLnBrk="0" hangingPunct="0" indent="-228600" marL="2057400">
              <a:defRPr>
                <a:solidFill>
                  <a:schemeClr val="tx1"/>
                </a:solidFill>
                <a:latin charset="0" pitchFamily="34" typeface="Arial"/>
                <a:ea charset="-122" panose="02010600030101010101" pitchFamily="2" typeface="宋体"/>
              </a:defRPr>
            </a:lvl5pPr>
            <a:lvl6pPr eaLnBrk="0" fontAlgn="base" hangingPunct="0" indent="-228600" marL="25146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6pPr>
            <a:lvl7pPr eaLnBrk="0" fontAlgn="base" hangingPunct="0" indent="-228600" marL="29718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7pPr>
            <a:lvl8pPr eaLnBrk="0" fontAlgn="base" hangingPunct="0" indent="-228600" marL="34290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8pPr>
            <a:lvl9pPr eaLnBrk="0" fontAlgn="base" hangingPunct="0" indent="-228600" marL="3886200">
              <a:spcBef>
                <a:spcPct val="0"/>
              </a:spcBef>
              <a:spcAft>
                <a:spcPct val="0"/>
              </a:spcAft>
              <a:buFont charset="0" pitchFamily="34" typeface="Arial"/>
              <a:defRPr>
                <a:solidFill>
                  <a:schemeClr val="tx1"/>
                </a:solidFill>
                <a:latin charset="0" pitchFamily="34" typeface="Arial"/>
                <a:ea charset="-122" panose="02010600030101010101" pitchFamily="2" typeface="宋体"/>
              </a:defRPr>
            </a:lvl9pPr>
          </a:lstStyle>
          <a:p>
            <a:pPr algn="ctr" eaLnBrk="1" hangingPunct="1"/>
            <a:r>
              <a:rPr altLang="en-US" b="1" lang="zh-CN" smtClean="0" sz="6000">
                <a:solidFill>
                  <a:srgbClr val="00C3D9"/>
                </a:solidFill>
                <a:latin charset="-122" panose="020b0503020204020204" pitchFamily="34" typeface="微软雅黑"/>
                <a:ea charset="-122" panose="020b0503020204020204" pitchFamily="34" typeface="微软雅黑"/>
              </a:rPr>
              <a:t>加入你的标题</a:t>
            </a:r>
          </a:p>
        </p:txBody>
      </p:sp>
    </p:spTree>
    <p:extLst>
      <p:ext uri="{BB962C8B-B14F-4D97-AF65-F5344CB8AC3E}">
        <p14:creationId val="99821976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1000" fill="hold" id="7"/>
                                        <p:tgtEl>
                                          <p:spTgt spid="19"/>
                                        </p:tgtEl>
                                        <p:attrNameLst>
                                          <p:attrName>ppt_w</p:attrName>
                                        </p:attrNameLst>
                                      </p:cBhvr>
                                      <p:tavLst>
                                        <p:tav tm="0">
                                          <p:val>
                                            <p:fltVal val="0"/>
                                          </p:val>
                                        </p:tav>
                                        <p:tav tm="100000">
                                          <p:val>
                                            <p:strVal val="#ppt_w"/>
                                          </p:val>
                                        </p:tav>
                                      </p:tavLst>
                                    </p:anim>
                                    <p:anim calcmode="lin" valueType="num">
                                      <p:cBhvr>
                                        <p:cTn dur="1000" fill="hold" id="8"/>
                                        <p:tgtEl>
                                          <p:spTgt spid="19"/>
                                        </p:tgtEl>
                                        <p:attrNameLst>
                                          <p:attrName>ppt_h</p:attrName>
                                        </p:attrNameLst>
                                      </p:cBhvr>
                                      <p:tavLst>
                                        <p:tav tm="0">
                                          <p:val>
                                            <p:fltVal val="0"/>
                                          </p:val>
                                        </p:tav>
                                        <p:tav tm="100000">
                                          <p:val>
                                            <p:strVal val="#ppt_h"/>
                                          </p:val>
                                        </p:tav>
                                      </p:tavLst>
                                    </p:anim>
                                    <p:animEffect filter="fade" transition="in">
                                      <p:cBhvr>
                                        <p:cTn dur="1000" id="9"/>
                                        <p:tgtEl>
                                          <p:spTgt spid="19"/>
                                        </p:tgtEl>
                                      </p:cBhvr>
                                    </p:animEffect>
                                  </p:childTnLst>
                                </p:cTn>
                              </p:par>
                              <p:par>
                                <p:cTn fill="hold" grpId="0" id="10" nodeType="withEffect" presetClass="entr" presetID="53" presetSubtype="0">
                                  <p:stCondLst>
                                    <p:cond delay="20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Effect filter="fade" transition="in">
                                      <p:cBhvr>
                                        <p:cTn dur="1000" id="14"/>
                                        <p:tgtEl>
                                          <p:spTgt spid="11"/>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12"/>
                                        </p:tgtEl>
                                        <p:attrNameLst>
                                          <p:attrName>style.visibility</p:attrName>
                                        </p:attrNameLst>
                                      </p:cBhvr>
                                      <p:to>
                                        <p:strVal val="visible"/>
                                      </p:to>
                                    </p:set>
                                    <p:anim calcmode="lin" valueType="num">
                                      <p:cBhvr>
                                        <p:cTn dur="1000" fill="hold" id="17"/>
                                        <p:tgtEl>
                                          <p:spTgt spid="12"/>
                                        </p:tgtEl>
                                        <p:attrNameLst>
                                          <p:attrName>ppt_w</p:attrName>
                                        </p:attrNameLst>
                                      </p:cBhvr>
                                      <p:tavLst>
                                        <p:tav tm="0">
                                          <p:val>
                                            <p:fltVal val="0"/>
                                          </p:val>
                                        </p:tav>
                                        <p:tav tm="100000">
                                          <p:val>
                                            <p:strVal val="#ppt_w"/>
                                          </p:val>
                                        </p:tav>
                                      </p:tavLst>
                                    </p:anim>
                                    <p:anim calcmode="lin" valueType="num">
                                      <p:cBhvr>
                                        <p:cTn dur="1000" fill="hold" id="18"/>
                                        <p:tgtEl>
                                          <p:spTgt spid="12"/>
                                        </p:tgtEl>
                                        <p:attrNameLst>
                                          <p:attrName>ppt_h</p:attrName>
                                        </p:attrNameLst>
                                      </p:cBhvr>
                                      <p:tavLst>
                                        <p:tav tm="0">
                                          <p:val>
                                            <p:fltVal val="0"/>
                                          </p:val>
                                        </p:tav>
                                        <p:tav tm="100000">
                                          <p:val>
                                            <p:strVal val="#ppt_h"/>
                                          </p:val>
                                        </p:tav>
                                      </p:tavLst>
                                    </p:anim>
                                    <p:animEffect filter="fade" transition="in">
                                      <p:cBhvr>
                                        <p:cTn dur="1000" id="19"/>
                                        <p:tgtEl>
                                          <p:spTgt spid="12"/>
                                        </p:tgtEl>
                                      </p:cBhvr>
                                    </p:animEffect>
                                  </p:childTnLst>
                                </p:cTn>
                              </p:par>
                              <p:par>
                                <p:cTn fill="hold" grpId="0" id="20" nodeType="withEffect" presetClass="entr" presetID="53" presetSubtype="0">
                                  <p:stCondLst>
                                    <p:cond delay="100"/>
                                  </p:stCondLst>
                                  <p:childTnLst>
                                    <p:set>
                                      <p:cBhvr>
                                        <p:cTn dur="1" fill="hold" id="21">
                                          <p:stCondLst>
                                            <p:cond delay="0"/>
                                          </p:stCondLst>
                                        </p:cTn>
                                        <p:tgtEl>
                                          <p:spTgt spid="13"/>
                                        </p:tgtEl>
                                        <p:attrNameLst>
                                          <p:attrName>style.visibility</p:attrName>
                                        </p:attrNameLst>
                                      </p:cBhvr>
                                      <p:to>
                                        <p:strVal val="visible"/>
                                      </p:to>
                                    </p:set>
                                    <p:anim calcmode="lin" valueType="num">
                                      <p:cBhvr>
                                        <p:cTn dur="1000" fill="hold" id="22"/>
                                        <p:tgtEl>
                                          <p:spTgt spid="13"/>
                                        </p:tgtEl>
                                        <p:attrNameLst>
                                          <p:attrName>ppt_w</p:attrName>
                                        </p:attrNameLst>
                                      </p:cBhvr>
                                      <p:tavLst>
                                        <p:tav tm="0">
                                          <p:val>
                                            <p:fltVal val="0"/>
                                          </p:val>
                                        </p:tav>
                                        <p:tav tm="100000">
                                          <p:val>
                                            <p:strVal val="#ppt_w"/>
                                          </p:val>
                                        </p:tav>
                                      </p:tavLst>
                                    </p:anim>
                                    <p:anim calcmode="lin" valueType="num">
                                      <p:cBhvr>
                                        <p:cTn dur="1000" fill="hold" id="23"/>
                                        <p:tgtEl>
                                          <p:spTgt spid="13"/>
                                        </p:tgtEl>
                                        <p:attrNameLst>
                                          <p:attrName>ppt_h</p:attrName>
                                        </p:attrNameLst>
                                      </p:cBhvr>
                                      <p:tavLst>
                                        <p:tav tm="0">
                                          <p:val>
                                            <p:fltVal val="0"/>
                                          </p:val>
                                        </p:tav>
                                        <p:tav tm="100000">
                                          <p:val>
                                            <p:strVal val="#ppt_h"/>
                                          </p:val>
                                        </p:tav>
                                      </p:tavLst>
                                    </p:anim>
                                    <p:animEffect filter="fade" transition="in">
                                      <p:cBhvr>
                                        <p:cTn dur="1000" id="24"/>
                                        <p:tgtEl>
                                          <p:spTgt spid="13"/>
                                        </p:tgtEl>
                                      </p:cBhvr>
                                    </p:animEffect>
                                  </p:childTnLst>
                                </p:cTn>
                              </p:par>
                              <p:par>
                                <p:cTn fill="hold" grpId="0" id="25" nodeType="withEffect" presetClass="entr" presetID="53" presetSubtype="0">
                                  <p:stCondLst>
                                    <p:cond delay="300"/>
                                  </p:stCondLst>
                                  <p:childTnLst>
                                    <p:set>
                                      <p:cBhvr>
                                        <p:cTn dur="1" fill="hold" id="26">
                                          <p:stCondLst>
                                            <p:cond delay="0"/>
                                          </p:stCondLst>
                                        </p:cTn>
                                        <p:tgtEl>
                                          <p:spTgt spid="14"/>
                                        </p:tgtEl>
                                        <p:attrNameLst>
                                          <p:attrName>style.visibility</p:attrName>
                                        </p:attrNameLst>
                                      </p:cBhvr>
                                      <p:to>
                                        <p:strVal val="visible"/>
                                      </p:to>
                                    </p:set>
                                    <p:anim calcmode="lin" valueType="num">
                                      <p:cBhvr>
                                        <p:cTn dur="1000" fill="hold" id="27"/>
                                        <p:tgtEl>
                                          <p:spTgt spid="14"/>
                                        </p:tgtEl>
                                        <p:attrNameLst>
                                          <p:attrName>ppt_w</p:attrName>
                                        </p:attrNameLst>
                                      </p:cBhvr>
                                      <p:tavLst>
                                        <p:tav tm="0">
                                          <p:val>
                                            <p:fltVal val="0"/>
                                          </p:val>
                                        </p:tav>
                                        <p:tav tm="100000">
                                          <p:val>
                                            <p:strVal val="#ppt_w"/>
                                          </p:val>
                                        </p:tav>
                                      </p:tavLst>
                                    </p:anim>
                                    <p:anim calcmode="lin" valueType="num">
                                      <p:cBhvr>
                                        <p:cTn dur="1000" fill="hold" id="28"/>
                                        <p:tgtEl>
                                          <p:spTgt spid="14"/>
                                        </p:tgtEl>
                                        <p:attrNameLst>
                                          <p:attrName>ppt_h</p:attrName>
                                        </p:attrNameLst>
                                      </p:cBhvr>
                                      <p:tavLst>
                                        <p:tav tm="0">
                                          <p:val>
                                            <p:fltVal val="0"/>
                                          </p:val>
                                        </p:tav>
                                        <p:tav tm="100000">
                                          <p:val>
                                            <p:strVal val="#ppt_h"/>
                                          </p:val>
                                        </p:tav>
                                      </p:tavLst>
                                    </p:anim>
                                    <p:animEffect filter="fade" transition="in">
                                      <p:cBhvr>
                                        <p:cTn dur="1000" id="29"/>
                                        <p:tgtEl>
                                          <p:spTgt spid="14"/>
                                        </p:tgtEl>
                                      </p:cBhvr>
                                    </p:animEffect>
                                  </p:childTnLst>
                                </p:cTn>
                              </p:par>
                              <p:par>
                                <p:cTn fill="hold" grpId="0" id="30" nodeType="withEffect" presetClass="entr" presetID="53" presetSubtype="0">
                                  <p:stCondLst>
                                    <p:cond delay="100"/>
                                  </p:stCondLst>
                                  <p:childTnLst>
                                    <p:set>
                                      <p:cBhvr>
                                        <p:cTn dur="1" fill="hold" id="31">
                                          <p:stCondLst>
                                            <p:cond delay="0"/>
                                          </p:stCondLst>
                                        </p:cTn>
                                        <p:tgtEl>
                                          <p:spTgt spid="15"/>
                                        </p:tgtEl>
                                        <p:attrNameLst>
                                          <p:attrName>style.visibility</p:attrName>
                                        </p:attrNameLst>
                                      </p:cBhvr>
                                      <p:to>
                                        <p:strVal val="visible"/>
                                      </p:to>
                                    </p:set>
                                    <p:anim calcmode="lin" valueType="num">
                                      <p:cBhvr>
                                        <p:cTn dur="1000" fill="hold" id="32"/>
                                        <p:tgtEl>
                                          <p:spTgt spid="15"/>
                                        </p:tgtEl>
                                        <p:attrNameLst>
                                          <p:attrName>ppt_w</p:attrName>
                                        </p:attrNameLst>
                                      </p:cBhvr>
                                      <p:tavLst>
                                        <p:tav tm="0">
                                          <p:val>
                                            <p:fltVal val="0"/>
                                          </p:val>
                                        </p:tav>
                                        <p:tav tm="100000">
                                          <p:val>
                                            <p:strVal val="#ppt_w"/>
                                          </p:val>
                                        </p:tav>
                                      </p:tavLst>
                                    </p:anim>
                                    <p:anim calcmode="lin" valueType="num">
                                      <p:cBhvr>
                                        <p:cTn dur="1000" fill="hold" id="33"/>
                                        <p:tgtEl>
                                          <p:spTgt spid="15"/>
                                        </p:tgtEl>
                                        <p:attrNameLst>
                                          <p:attrName>ppt_h</p:attrName>
                                        </p:attrNameLst>
                                      </p:cBhvr>
                                      <p:tavLst>
                                        <p:tav tm="0">
                                          <p:val>
                                            <p:fltVal val="0"/>
                                          </p:val>
                                        </p:tav>
                                        <p:tav tm="100000">
                                          <p:val>
                                            <p:strVal val="#ppt_h"/>
                                          </p:val>
                                        </p:tav>
                                      </p:tavLst>
                                    </p:anim>
                                    <p:animEffect filter="fade" transition="in">
                                      <p:cBhvr>
                                        <p:cTn dur="10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1000" fill="hold" id="37"/>
                                        <p:tgtEl>
                                          <p:spTgt spid="16"/>
                                        </p:tgtEl>
                                        <p:attrNameLst>
                                          <p:attrName>ppt_w</p:attrName>
                                        </p:attrNameLst>
                                      </p:cBhvr>
                                      <p:tavLst>
                                        <p:tav tm="0">
                                          <p:val>
                                            <p:fltVal val="0"/>
                                          </p:val>
                                        </p:tav>
                                        <p:tav tm="100000">
                                          <p:val>
                                            <p:strVal val="#ppt_w"/>
                                          </p:val>
                                        </p:tav>
                                      </p:tavLst>
                                    </p:anim>
                                    <p:anim calcmode="lin" valueType="num">
                                      <p:cBhvr>
                                        <p:cTn dur="1000" fill="hold" id="38"/>
                                        <p:tgtEl>
                                          <p:spTgt spid="16"/>
                                        </p:tgtEl>
                                        <p:attrNameLst>
                                          <p:attrName>ppt_h</p:attrName>
                                        </p:attrNameLst>
                                      </p:cBhvr>
                                      <p:tavLst>
                                        <p:tav tm="0">
                                          <p:val>
                                            <p:fltVal val="0"/>
                                          </p:val>
                                        </p:tav>
                                        <p:tav tm="100000">
                                          <p:val>
                                            <p:strVal val="#ppt_h"/>
                                          </p:val>
                                        </p:tav>
                                      </p:tavLst>
                                    </p:anim>
                                    <p:animEffect filter="fade" transition="in">
                                      <p:cBhvr>
                                        <p:cTn dur="1000" id="39"/>
                                        <p:tgtEl>
                                          <p:spTgt spid="16"/>
                                        </p:tgtEl>
                                      </p:cBhvr>
                                    </p:animEffect>
                                  </p:childTnLst>
                                </p:cTn>
                              </p:par>
                              <p:par>
                                <p:cTn fill="hold" grpId="0" id="40" nodeType="withEffect" presetClass="entr" presetID="53" presetSubtype="0">
                                  <p:stCondLst>
                                    <p:cond delay="200"/>
                                  </p:stCondLst>
                                  <p:childTnLst>
                                    <p:set>
                                      <p:cBhvr>
                                        <p:cTn dur="1" fill="hold" id="41">
                                          <p:stCondLst>
                                            <p:cond delay="0"/>
                                          </p:stCondLst>
                                        </p:cTn>
                                        <p:tgtEl>
                                          <p:spTgt spid="17"/>
                                        </p:tgtEl>
                                        <p:attrNameLst>
                                          <p:attrName>style.visibility</p:attrName>
                                        </p:attrNameLst>
                                      </p:cBhvr>
                                      <p:to>
                                        <p:strVal val="visible"/>
                                      </p:to>
                                    </p:set>
                                    <p:anim calcmode="lin" valueType="num">
                                      <p:cBhvr>
                                        <p:cTn dur="1000" fill="hold" id="42"/>
                                        <p:tgtEl>
                                          <p:spTgt spid="17"/>
                                        </p:tgtEl>
                                        <p:attrNameLst>
                                          <p:attrName>ppt_w</p:attrName>
                                        </p:attrNameLst>
                                      </p:cBhvr>
                                      <p:tavLst>
                                        <p:tav tm="0">
                                          <p:val>
                                            <p:fltVal val="0"/>
                                          </p:val>
                                        </p:tav>
                                        <p:tav tm="100000">
                                          <p:val>
                                            <p:strVal val="#ppt_w"/>
                                          </p:val>
                                        </p:tav>
                                      </p:tavLst>
                                    </p:anim>
                                    <p:anim calcmode="lin" valueType="num">
                                      <p:cBhvr>
                                        <p:cTn dur="1000" fill="hold" id="43"/>
                                        <p:tgtEl>
                                          <p:spTgt spid="17"/>
                                        </p:tgtEl>
                                        <p:attrNameLst>
                                          <p:attrName>ppt_h</p:attrName>
                                        </p:attrNameLst>
                                      </p:cBhvr>
                                      <p:tavLst>
                                        <p:tav tm="0">
                                          <p:val>
                                            <p:fltVal val="0"/>
                                          </p:val>
                                        </p:tav>
                                        <p:tav tm="100000">
                                          <p:val>
                                            <p:strVal val="#ppt_h"/>
                                          </p:val>
                                        </p:tav>
                                      </p:tavLst>
                                    </p:anim>
                                    <p:animEffect filter="fade" transition="in">
                                      <p:cBhvr>
                                        <p:cTn dur="1000" id="44"/>
                                        <p:tgtEl>
                                          <p:spTgt spid="17"/>
                                        </p:tgtEl>
                                      </p:cBhvr>
                                    </p:animEffect>
                                  </p:childTnLst>
                                </p:cTn>
                              </p:par>
                              <p:par>
                                <p:cTn fill="hold" grpId="0" id="45" nodeType="withEffect" presetClass="entr" presetID="53" presetSubtype="0">
                                  <p:stCondLst>
                                    <p:cond delay="300"/>
                                  </p:stCondLst>
                                  <p:childTnLst>
                                    <p:set>
                                      <p:cBhvr>
                                        <p:cTn dur="1" fill="hold" id="46">
                                          <p:stCondLst>
                                            <p:cond delay="0"/>
                                          </p:stCondLst>
                                        </p:cTn>
                                        <p:tgtEl>
                                          <p:spTgt spid="18"/>
                                        </p:tgtEl>
                                        <p:attrNameLst>
                                          <p:attrName>style.visibility</p:attrName>
                                        </p:attrNameLst>
                                      </p:cBhvr>
                                      <p:to>
                                        <p:strVal val="visible"/>
                                      </p:to>
                                    </p:set>
                                    <p:anim calcmode="lin" valueType="num">
                                      <p:cBhvr>
                                        <p:cTn dur="1000" fill="hold" id="47"/>
                                        <p:tgtEl>
                                          <p:spTgt spid="18"/>
                                        </p:tgtEl>
                                        <p:attrNameLst>
                                          <p:attrName>ppt_w</p:attrName>
                                        </p:attrNameLst>
                                      </p:cBhvr>
                                      <p:tavLst>
                                        <p:tav tm="0">
                                          <p:val>
                                            <p:fltVal val="0"/>
                                          </p:val>
                                        </p:tav>
                                        <p:tav tm="100000">
                                          <p:val>
                                            <p:strVal val="#ppt_w"/>
                                          </p:val>
                                        </p:tav>
                                      </p:tavLst>
                                    </p:anim>
                                    <p:anim calcmode="lin" valueType="num">
                                      <p:cBhvr>
                                        <p:cTn dur="1000" fill="hold" id="48"/>
                                        <p:tgtEl>
                                          <p:spTgt spid="18"/>
                                        </p:tgtEl>
                                        <p:attrNameLst>
                                          <p:attrName>ppt_h</p:attrName>
                                        </p:attrNameLst>
                                      </p:cBhvr>
                                      <p:tavLst>
                                        <p:tav tm="0">
                                          <p:val>
                                            <p:fltVal val="0"/>
                                          </p:val>
                                        </p:tav>
                                        <p:tav tm="100000">
                                          <p:val>
                                            <p:strVal val="#ppt_h"/>
                                          </p:val>
                                        </p:tav>
                                      </p:tavLst>
                                    </p:anim>
                                    <p:animEffect filter="fade" transition="in">
                                      <p:cBhvr>
                                        <p:cTn dur="1000" id="49"/>
                                        <p:tgtEl>
                                          <p:spTgt spid="18"/>
                                        </p:tgtEl>
                                      </p:cBhvr>
                                    </p:animEffect>
                                  </p:childTnLst>
                                </p:cTn>
                              </p:par>
                              <p:par>
                                <p:cTn fill="hold" grpId="0" id="50" nodeType="withEffect" presetClass="entr" presetID="53" presetSubtype="0">
                                  <p:stCondLst>
                                    <p:cond delay="100"/>
                                  </p:stCondLst>
                                  <p:childTnLst>
                                    <p:set>
                                      <p:cBhvr>
                                        <p:cTn dur="1" fill="hold" id="51">
                                          <p:stCondLst>
                                            <p:cond delay="0"/>
                                          </p:stCondLst>
                                        </p:cTn>
                                        <p:tgtEl>
                                          <p:spTgt spid="20"/>
                                        </p:tgtEl>
                                        <p:attrNameLst>
                                          <p:attrName>style.visibility</p:attrName>
                                        </p:attrNameLst>
                                      </p:cBhvr>
                                      <p:to>
                                        <p:strVal val="visible"/>
                                      </p:to>
                                    </p:set>
                                    <p:anim calcmode="lin" valueType="num">
                                      <p:cBhvr>
                                        <p:cTn dur="1000" fill="hold" id="52"/>
                                        <p:tgtEl>
                                          <p:spTgt spid="20"/>
                                        </p:tgtEl>
                                        <p:attrNameLst>
                                          <p:attrName>ppt_w</p:attrName>
                                        </p:attrNameLst>
                                      </p:cBhvr>
                                      <p:tavLst>
                                        <p:tav tm="0">
                                          <p:val>
                                            <p:fltVal val="0"/>
                                          </p:val>
                                        </p:tav>
                                        <p:tav tm="100000">
                                          <p:val>
                                            <p:strVal val="#ppt_w"/>
                                          </p:val>
                                        </p:tav>
                                      </p:tavLst>
                                    </p:anim>
                                    <p:anim calcmode="lin" valueType="num">
                                      <p:cBhvr>
                                        <p:cTn dur="1000" fill="hold" id="53"/>
                                        <p:tgtEl>
                                          <p:spTgt spid="20"/>
                                        </p:tgtEl>
                                        <p:attrNameLst>
                                          <p:attrName>ppt_h</p:attrName>
                                        </p:attrNameLst>
                                      </p:cBhvr>
                                      <p:tavLst>
                                        <p:tav tm="0">
                                          <p:val>
                                            <p:fltVal val="0"/>
                                          </p:val>
                                        </p:tav>
                                        <p:tav tm="100000">
                                          <p:val>
                                            <p:strVal val="#ppt_h"/>
                                          </p:val>
                                        </p:tav>
                                      </p:tavLst>
                                    </p:anim>
                                    <p:animEffect filter="fade" transition="in">
                                      <p:cBhvr>
                                        <p:cTn dur="1000" id="54"/>
                                        <p:tgtEl>
                                          <p:spTgt spid="20"/>
                                        </p:tgtEl>
                                      </p:cBhvr>
                                    </p:animEffect>
                                  </p:childTnLst>
                                </p:cTn>
                              </p:par>
                              <p:par>
                                <p:cTn fill="hold" grpId="0" id="55" nodeType="withEffect" presetClass="entr" presetID="53" presetSubtype="0">
                                  <p:stCondLst>
                                    <p:cond delay="200"/>
                                  </p:stCondLst>
                                  <p:childTnLst>
                                    <p:set>
                                      <p:cBhvr>
                                        <p:cTn dur="1" fill="hold" id="56">
                                          <p:stCondLst>
                                            <p:cond delay="0"/>
                                          </p:stCondLst>
                                        </p:cTn>
                                        <p:tgtEl>
                                          <p:spTgt spid="21"/>
                                        </p:tgtEl>
                                        <p:attrNameLst>
                                          <p:attrName>style.visibility</p:attrName>
                                        </p:attrNameLst>
                                      </p:cBhvr>
                                      <p:to>
                                        <p:strVal val="visible"/>
                                      </p:to>
                                    </p:set>
                                    <p:anim calcmode="lin" valueType="num">
                                      <p:cBhvr>
                                        <p:cTn dur="1000" fill="hold" id="57"/>
                                        <p:tgtEl>
                                          <p:spTgt spid="21"/>
                                        </p:tgtEl>
                                        <p:attrNameLst>
                                          <p:attrName>ppt_w</p:attrName>
                                        </p:attrNameLst>
                                      </p:cBhvr>
                                      <p:tavLst>
                                        <p:tav tm="0">
                                          <p:val>
                                            <p:fltVal val="0"/>
                                          </p:val>
                                        </p:tav>
                                        <p:tav tm="100000">
                                          <p:val>
                                            <p:strVal val="#ppt_w"/>
                                          </p:val>
                                        </p:tav>
                                      </p:tavLst>
                                    </p:anim>
                                    <p:anim calcmode="lin" valueType="num">
                                      <p:cBhvr>
                                        <p:cTn dur="1000" fill="hold" id="58"/>
                                        <p:tgtEl>
                                          <p:spTgt spid="21"/>
                                        </p:tgtEl>
                                        <p:attrNameLst>
                                          <p:attrName>ppt_h</p:attrName>
                                        </p:attrNameLst>
                                      </p:cBhvr>
                                      <p:tavLst>
                                        <p:tav tm="0">
                                          <p:val>
                                            <p:fltVal val="0"/>
                                          </p:val>
                                        </p:tav>
                                        <p:tav tm="100000">
                                          <p:val>
                                            <p:strVal val="#ppt_h"/>
                                          </p:val>
                                        </p:tav>
                                      </p:tavLst>
                                    </p:anim>
                                    <p:animEffect filter="fade" transition="in">
                                      <p:cBhvr>
                                        <p:cTn dur="1000" id="59"/>
                                        <p:tgtEl>
                                          <p:spTgt spid="21"/>
                                        </p:tgtEl>
                                      </p:cBhvr>
                                    </p:animEffect>
                                  </p:childTnLst>
                                </p:cTn>
                              </p:par>
                              <p:par>
                                <p:cTn fill="hold" grpId="0" id="60" nodeType="withEffect" presetClass="entr" presetID="53" presetSubtype="0">
                                  <p:stCondLst>
                                    <p:cond delay="300"/>
                                  </p:stCondLst>
                                  <p:childTnLst>
                                    <p:set>
                                      <p:cBhvr>
                                        <p:cTn dur="1" fill="hold" id="61">
                                          <p:stCondLst>
                                            <p:cond delay="0"/>
                                          </p:stCondLst>
                                        </p:cTn>
                                        <p:tgtEl>
                                          <p:spTgt spid="22"/>
                                        </p:tgtEl>
                                        <p:attrNameLst>
                                          <p:attrName>style.visibility</p:attrName>
                                        </p:attrNameLst>
                                      </p:cBhvr>
                                      <p:to>
                                        <p:strVal val="visible"/>
                                      </p:to>
                                    </p:set>
                                    <p:anim calcmode="lin" valueType="num">
                                      <p:cBhvr>
                                        <p:cTn dur="1000" fill="hold" id="62"/>
                                        <p:tgtEl>
                                          <p:spTgt spid="22"/>
                                        </p:tgtEl>
                                        <p:attrNameLst>
                                          <p:attrName>ppt_w</p:attrName>
                                        </p:attrNameLst>
                                      </p:cBhvr>
                                      <p:tavLst>
                                        <p:tav tm="0">
                                          <p:val>
                                            <p:fltVal val="0"/>
                                          </p:val>
                                        </p:tav>
                                        <p:tav tm="100000">
                                          <p:val>
                                            <p:strVal val="#ppt_w"/>
                                          </p:val>
                                        </p:tav>
                                      </p:tavLst>
                                    </p:anim>
                                    <p:anim calcmode="lin" valueType="num">
                                      <p:cBhvr>
                                        <p:cTn dur="1000" fill="hold" id="63"/>
                                        <p:tgtEl>
                                          <p:spTgt spid="22"/>
                                        </p:tgtEl>
                                        <p:attrNameLst>
                                          <p:attrName>ppt_h</p:attrName>
                                        </p:attrNameLst>
                                      </p:cBhvr>
                                      <p:tavLst>
                                        <p:tav tm="0">
                                          <p:val>
                                            <p:fltVal val="0"/>
                                          </p:val>
                                        </p:tav>
                                        <p:tav tm="100000">
                                          <p:val>
                                            <p:strVal val="#ppt_h"/>
                                          </p:val>
                                        </p:tav>
                                      </p:tavLst>
                                    </p:anim>
                                    <p:animEffect filter="fade" transition="in">
                                      <p:cBhvr>
                                        <p:cTn dur="1000" id="64"/>
                                        <p:tgtEl>
                                          <p:spTgt spid="22"/>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23"/>
                                        </p:tgtEl>
                                        <p:attrNameLst>
                                          <p:attrName>style.visibility</p:attrName>
                                        </p:attrNameLst>
                                      </p:cBhvr>
                                      <p:to>
                                        <p:strVal val="visible"/>
                                      </p:to>
                                    </p:set>
                                    <p:anim calcmode="lin" valueType="num">
                                      <p:cBhvr>
                                        <p:cTn dur="1000" fill="hold" id="67"/>
                                        <p:tgtEl>
                                          <p:spTgt spid="23"/>
                                        </p:tgtEl>
                                        <p:attrNameLst>
                                          <p:attrName>ppt_w</p:attrName>
                                        </p:attrNameLst>
                                      </p:cBhvr>
                                      <p:tavLst>
                                        <p:tav tm="0">
                                          <p:val>
                                            <p:fltVal val="0"/>
                                          </p:val>
                                        </p:tav>
                                        <p:tav tm="100000">
                                          <p:val>
                                            <p:strVal val="#ppt_w"/>
                                          </p:val>
                                        </p:tav>
                                      </p:tavLst>
                                    </p:anim>
                                    <p:anim calcmode="lin" valueType="num">
                                      <p:cBhvr>
                                        <p:cTn dur="1000" fill="hold" id="68"/>
                                        <p:tgtEl>
                                          <p:spTgt spid="23"/>
                                        </p:tgtEl>
                                        <p:attrNameLst>
                                          <p:attrName>ppt_h</p:attrName>
                                        </p:attrNameLst>
                                      </p:cBhvr>
                                      <p:tavLst>
                                        <p:tav tm="0">
                                          <p:val>
                                            <p:fltVal val="0"/>
                                          </p:val>
                                        </p:tav>
                                        <p:tav tm="100000">
                                          <p:val>
                                            <p:strVal val="#ppt_h"/>
                                          </p:val>
                                        </p:tav>
                                      </p:tavLst>
                                    </p:anim>
                                    <p:animEffect filter="fade" transition="in">
                                      <p:cBhvr>
                                        <p:cTn dur="1000" id="69"/>
                                        <p:tgtEl>
                                          <p:spTgt spid="23"/>
                                        </p:tgtEl>
                                      </p:cBhvr>
                                    </p:animEffect>
                                  </p:childTnLst>
                                </p:cTn>
                              </p:par>
                              <p:par>
                                <p:cTn fill="hold" grpId="0" id="70" nodeType="withEffect" presetClass="entr" presetID="53" presetSubtype="0">
                                  <p:stCondLst>
                                    <p:cond delay="400"/>
                                  </p:stCondLst>
                                  <p:childTnLst>
                                    <p:set>
                                      <p:cBhvr>
                                        <p:cTn dur="1" fill="hold" id="71">
                                          <p:stCondLst>
                                            <p:cond delay="0"/>
                                          </p:stCondLst>
                                        </p:cTn>
                                        <p:tgtEl>
                                          <p:spTgt spid="24"/>
                                        </p:tgtEl>
                                        <p:attrNameLst>
                                          <p:attrName>style.visibility</p:attrName>
                                        </p:attrNameLst>
                                      </p:cBhvr>
                                      <p:to>
                                        <p:strVal val="visible"/>
                                      </p:to>
                                    </p:set>
                                    <p:anim calcmode="lin" valueType="num">
                                      <p:cBhvr>
                                        <p:cTn dur="1000" fill="hold" id="72"/>
                                        <p:tgtEl>
                                          <p:spTgt spid="24"/>
                                        </p:tgtEl>
                                        <p:attrNameLst>
                                          <p:attrName>ppt_w</p:attrName>
                                        </p:attrNameLst>
                                      </p:cBhvr>
                                      <p:tavLst>
                                        <p:tav tm="0">
                                          <p:val>
                                            <p:fltVal val="0"/>
                                          </p:val>
                                        </p:tav>
                                        <p:tav tm="100000">
                                          <p:val>
                                            <p:strVal val="#ppt_w"/>
                                          </p:val>
                                        </p:tav>
                                      </p:tavLst>
                                    </p:anim>
                                    <p:anim calcmode="lin" valueType="num">
                                      <p:cBhvr>
                                        <p:cTn dur="1000" fill="hold" id="73"/>
                                        <p:tgtEl>
                                          <p:spTgt spid="24"/>
                                        </p:tgtEl>
                                        <p:attrNameLst>
                                          <p:attrName>ppt_h</p:attrName>
                                        </p:attrNameLst>
                                      </p:cBhvr>
                                      <p:tavLst>
                                        <p:tav tm="0">
                                          <p:val>
                                            <p:fltVal val="0"/>
                                          </p:val>
                                        </p:tav>
                                        <p:tav tm="100000">
                                          <p:val>
                                            <p:strVal val="#ppt_h"/>
                                          </p:val>
                                        </p:tav>
                                      </p:tavLst>
                                    </p:anim>
                                    <p:animEffect filter="fade" transition="in">
                                      <p:cBhvr>
                                        <p:cTn dur="1000" id="74"/>
                                        <p:tgtEl>
                                          <p:spTgt spid="24"/>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25"/>
                                        </p:tgtEl>
                                        <p:attrNameLst>
                                          <p:attrName>style.visibility</p:attrName>
                                        </p:attrNameLst>
                                      </p:cBhvr>
                                      <p:to>
                                        <p:strVal val="visible"/>
                                      </p:to>
                                    </p:set>
                                    <p:anim calcmode="lin" valueType="num">
                                      <p:cBhvr>
                                        <p:cTn dur="1000" fill="hold" id="77"/>
                                        <p:tgtEl>
                                          <p:spTgt spid="25"/>
                                        </p:tgtEl>
                                        <p:attrNameLst>
                                          <p:attrName>ppt_w</p:attrName>
                                        </p:attrNameLst>
                                      </p:cBhvr>
                                      <p:tavLst>
                                        <p:tav tm="0">
                                          <p:val>
                                            <p:fltVal val="0"/>
                                          </p:val>
                                        </p:tav>
                                        <p:tav tm="100000">
                                          <p:val>
                                            <p:strVal val="#ppt_w"/>
                                          </p:val>
                                        </p:tav>
                                      </p:tavLst>
                                    </p:anim>
                                    <p:anim calcmode="lin" valueType="num">
                                      <p:cBhvr>
                                        <p:cTn dur="1000" fill="hold" id="78"/>
                                        <p:tgtEl>
                                          <p:spTgt spid="25"/>
                                        </p:tgtEl>
                                        <p:attrNameLst>
                                          <p:attrName>ppt_h</p:attrName>
                                        </p:attrNameLst>
                                      </p:cBhvr>
                                      <p:tavLst>
                                        <p:tav tm="0">
                                          <p:val>
                                            <p:fltVal val="0"/>
                                          </p:val>
                                        </p:tav>
                                        <p:tav tm="100000">
                                          <p:val>
                                            <p:strVal val="#ppt_h"/>
                                          </p:val>
                                        </p:tav>
                                      </p:tavLst>
                                    </p:anim>
                                    <p:animEffect filter="fade" transition="in">
                                      <p:cBhvr>
                                        <p:cTn dur="1000" id="79"/>
                                        <p:tgtEl>
                                          <p:spTgt spid="25"/>
                                        </p:tgtEl>
                                      </p:cBhvr>
                                    </p:animEffect>
                                  </p:childTnLst>
                                </p:cTn>
                              </p:par>
                              <p:par>
                                <p:cTn fill="hold" grpId="0" id="80" nodeType="withEffect" presetClass="entr" presetID="53" presetSubtype="0">
                                  <p:stCondLst>
                                    <p:cond delay="100"/>
                                  </p:stCondLst>
                                  <p:childTnLst>
                                    <p:set>
                                      <p:cBhvr>
                                        <p:cTn dur="1" fill="hold" id="81">
                                          <p:stCondLst>
                                            <p:cond delay="0"/>
                                          </p:stCondLst>
                                        </p:cTn>
                                        <p:tgtEl>
                                          <p:spTgt spid="26"/>
                                        </p:tgtEl>
                                        <p:attrNameLst>
                                          <p:attrName>style.visibility</p:attrName>
                                        </p:attrNameLst>
                                      </p:cBhvr>
                                      <p:to>
                                        <p:strVal val="visible"/>
                                      </p:to>
                                    </p:set>
                                    <p:anim calcmode="lin" valueType="num">
                                      <p:cBhvr>
                                        <p:cTn dur="1000" fill="hold" id="82"/>
                                        <p:tgtEl>
                                          <p:spTgt spid="26"/>
                                        </p:tgtEl>
                                        <p:attrNameLst>
                                          <p:attrName>ppt_w</p:attrName>
                                        </p:attrNameLst>
                                      </p:cBhvr>
                                      <p:tavLst>
                                        <p:tav tm="0">
                                          <p:val>
                                            <p:fltVal val="0"/>
                                          </p:val>
                                        </p:tav>
                                        <p:tav tm="100000">
                                          <p:val>
                                            <p:strVal val="#ppt_w"/>
                                          </p:val>
                                        </p:tav>
                                      </p:tavLst>
                                    </p:anim>
                                    <p:anim calcmode="lin" valueType="num">
                                      <p:cBhvr>
                                        <p:cTn dur="1000" fill="hold" id="83"/>
                                        <p:tgtEl>
                                          <p:spTgt spid="26"/>
                                        </p:tgtEl>
                                        <p:attrNameLst>
                                          <p:attrName>ppt_h</p:attrName>
                                        </p:attrNameLst>
                                      </p:cBhvr>
                                      <p:tavLst>
                                        <p:tav tm="0">
                                          <p:val>
                                            <p:fltVal val="0"/>
                                          </p:val>
                                        </p:tav>
                                        <p:tav tm="100000">
                                          <p:val>
                                            <p:strVal val="#ppt_h"/>
                                          </p:val>
                                        </p:tav>
                                      </p:tavLst>
                                    </p:anim>
                                    <p:animEffect filter="fade" transition="in">
                                      <p:cBhvr>
                                        <p:cTn dur="1000" id="84"/>
                                        <p:tgtEl>
                                          <p:spTgt spid="26"/>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27"/>
                                        </p:tgtEl>
                                        <p:attrNameLst>
                                          <p:attrName>style.visibility</p:attrName>
                                        </p:attrNameLst>
                                      </p:cBhvr>
                                      <p:to>
                                        <p:strVal val="visible"/>
                                      </p:to>
                                    </p:set>
                                    <p:anim calcmode="lin" valueType="num">
                                      <p:cBhvr>
                                        <p:cTn dur="1000" fill="hold" id="87"/>
                                        <p:tgtEl>
                                          <p:spTgt spid="27"/>
                                        </p:tgtEl>
                                        <p:attrNameLst>
                                          <p:attrName>ppt_w</p:attrName>
                                        </p:attrNameLst>
                                      </p:cBhvr>
                                      <p:tavLst>
                                        <p:tav tm="0">
                                          <p:val>
                                            <p:fltVal val="0"/>
                                          </p:val>
                                        </p:tav>
                                        <p:tav tm="100000">
                                          <p:val>
                                            <p:strVal val="#ppt_w"/>
                                          </p:val>
                                        </p:tav>
                                      </p:tavLst>
                                    </p:anim>
                                    <p:anim calcmode="lin" valueType="num">
                                      <p:cBhvr>
                                        <p:cTn dur="1000" fill="hold" id="88"/>
                                        <p:tgtEl>
                                          <p:spTgt spid="27"/>
                                        </p:tgtEl>
                                        <p:attrNameLst>
                                          <p:attrName>ppt_h</p:attrName>
                                        </p:attrNameLst>
                                      </p:cBhvr>
                                      <p:tavLst>
                                        <p:tav tm="0">
                                          <p:val>
                                            <p:fltVal val="0"/>
                                          </p:val>
                                        </p:tav>
                                        <p:tav tm="100000">
                                          <p:val>
                                            <p:strVal val="#ppt_h"/>
                                          </p:val>
                                        </p:tav>
                                      </p:tavLst>
                                    </p:anim>
                                    <p:animEffect filter="fade" transition="in">
                                      <p:cBhvr>
                                        <p:cTn dur="1000" id="89"/>
                                        <p:tgtEl>
                                          <p:spTgt spid="27"/>
                                        </p:tgtEl>
                                      </p:cBhvr>
                                    </p:animEffect>
                                  </p:childTnLst>
                                </p:cTn>
                              </p:par>
                              <p:par>
                                <p:cTn fill="hold" grpId="0" id="90" nodeType="withEffect" presetClass="entr" presetID="53" presetSubtype="0">
                                  <p:stCondLst>
                                    <p:cond delay="200"/>
                                  </p:stCondLst>
                                  <p:childTnLst>
                                    <p:set>
                                      <p:cBhvr>
                                        <p:cTn dur="1" fill="hold" id="91">
                                          <p:stCondLst>
                                            <p:cond delay="0"/>
                                          </p:stCondLst>
                                        </p:cTn>
                                        <p:tgtEl>
                                          <p:spTgt spid="28"/>
                                        </p:tgtEl>
                                        <p:attrNameLst>
                                          <p:attrName>style.visibility</p:attrName>
                                        </p:attrNameLst>
                                      </p:cBhvr>
                                      <p:to>
                                        <p:strVal val="visible"/>
                                      </p:to>
                                    </p:set>
                                    <p:anim calcmode="lin" valueType="num">
                                      <p:cBhvr>
                                        <p:cTn dur="1000" fill="hold" id="92"/>
                                        <p:tgtEl>
                                          <p:spTgt spid="28"/>
                                        </p:tgtEl>
                                        <p:attrNameLst>
                                          <p:attrName>ppt_w</p:attrName>
                                        </p:attrNameLst>
                                      </p:cBhvr>
                                      <p:tavLst>
                                        <p:tav tm="0">
                                          <p:val>
                                            <p:fltVal val="0"/>
                                          </p:val>
                                        </p:tav>
                                        <p:tav tm="100000">
                                          <p:val>
                                            <p:strVal val="#ppt_w"/>
                                          </p:val>
                                        </p:tav>
                                      </p:tavLst>
                                    </p:anim>
                                    <p:anim calcmode="lin" valueType="num">
                                      <p:cBhvr>
                                        <p:cTn dur="1000" fill="hold" id="93"/>
                                        <p:tgtEl>
                                          <p:spTgt spid="28"/>
                                        </p:tgtEl>
                                        <p:attrNameLst>
                                          <p:attrName>ppt_h</p:attrName>
                                        </p:attrNameLst>
                                      </p:cBhvr>
                                      <p:tavLst>
                                        <p:tav tm="0">
                                          <p:val>
                                            <p:fltVal val="0"/>
                                          </p:val>
                                        </p:tav>
                                        <p:tav tm="100000">
                                          <p:val>
                                            <p:strVal val="#ppt_h"/>
                                          </p:val>
                                        </p:tav>
                                      </p:tavLst>
                                    </p:anim>
                                    <p:animEffect filter="fade" transition="in">
                                      <p:cBhvr>
                                        <p:cTn dur="1000" id="94"/>
                                        <p:tgtEl>
                                          <p:spTgt spid="28"/>
                                        </p:tgtEl>
                                      </p:cBhvr>
                                    </p:animEffect>
                                  </p:childTnLst>
                                </p:cTn>
                              </p:par>
                            </p:childTnLst>
                          </p:cTn>
                        </p:par>
                        <p:par>
                          <p:cTn fill="hold" id="95" nodeType="afterGroup">
                            <p:stCondLst>
                              <p:cond delay="1400"/>
                            </p:stCondLst>
                            <p:childTnLst>
                              <p:par>
                                <p:cTn fill="hold" grpId="0" id="96" nodeType="afterEffect" presetClass="entr" presetID="56" presetSubtype="0">
                                  <p:stCondLst>
                                    <p:cond delay="0"/>
                                  </p:stCondLst>
                                  <p:iterate type="lt">
                                    <p:tmPct val="10000"/>
                                  </p:iterate>
                                  <p:childTnLst>
                                    <p:set>
                                      <p:cBhvr>
                                        <p:cTn dur="1" fill="hold" id="97">
                                          <p:stCondLst>
                                            <p:cond delay="0"/>
                                          </p:stCondLst>
                                        </p:cTn>
                                        <p:tgtEl>
                                          <p:spTgt spid="41"/>
                                        </p:tgtEl>
                                        <p:attrNameLst>
                                          <p:attrName>style.visibility</p:attrName>
                                        </p:attrNameLst>
                                      </p:cBhvr>
                                      <p:to>
                                        <p:strVal val="visible"/>
                                      </p:to>
                                    </p:set>
                                    <p:anim by="(-#ppt_w*2)" calcmode="lin" valueType="num">
                                      <p:cBhvr rctx="PPT">
                                        <p:cTn autoRev="1" dur="500" fill="hold" id="98">
                                          <p:stCondLst>
                                            <p:cond delay="0"/>
                                          </p:stCondLst>
                                        </p:cTn>
                                        <p:tgtEl>
                                          <p:spTgt spid="41"/>
                                        </p:tgtEl>
                                        <p:attrNameLst>
                                          <p:attrName>ppt_w</p:attrName>
                                        </p:attrNameLst>
                                      </p:cBhvr>
                                    </p:anim>
                                    <p:anim by="(#ppt_w*0.50)" calcmode="lin" valueType="num">
                                      <p:cBhvr>
                                        <p:cTn autoRev="1" decel="50000" dur="500" fill="hold" id="99">
                                          <p:stCondLst>
                                            <p:cond delay="0"/>
                                          </p:stCondLst>
                                        </p:cTn>
                                        <p:tgtEl>
                                          <p:spTgt spid="41"/>
                                        </p:tgtEl>
                                        <p:attrNameLst>
                                          <p:attrName>ppt_x</p:attrName>
                                        </p:attrNameLst>
                                      </p:cBhvr>
                                    </p:anim>
                                    <p:anim calcmode="lin" from="(-#ppt_h/2)" to="(#ppt_y)" valueType="num">
                                      <p:cBhvr>
                                        <p:cTn dur="1000" fill="hold" id="100">
                                          <p:stCondLst>
                                            <p:cond delay="0"/>
                                          </p:stCondLst>
                                        </p:cTn>
                                        <p:tgtEl>
                                          <p:spTgt spid="41"/>
                                        </p:tgtEl>
                                        <p:attrNameLst>
                                          <p:attrName>ppt_y</p:attrName>
                                        </p:attrNameLst>
                                      </p:cBhvr>
                                    </p:anim>
                                    <p:animRot by="21600000">
                                      <p:cBhvr>
                                        <p:cTn dur="1000" fill="hold" id="101">
                                          <p:stCondLst>
                                            <p:cond delay="0"/>
                                          </p:stCondLst>
                                        </p:cTn>
                                        <p:tgtEl>
                                          <p:spTgt spid="41"/>
                                        </p:tgtEl>
                                        <p:attrNameLst>
                                          <p:attrName>r</p:attrName>
                                        </p:attrNameLst>
                                      </p:cBhvr>
                                    </p:animRot>
                                  </p:childTnLst>
                                </p:cTn>
                              </p:par>
                              <p:par>
                                <p:cTn fill="hold" id="102" nodeType="withEffect" presetClass="entr" presetID="22" presetSubtype="8">
                                  <p:stCondLst>
                                    <p:cond delay="250"/>
                                  </p:stCondLst>
                                  <p:childTnLst>
                                    <p:set>
                                      <p:cBhvr>
                                        <p:cTn dur="1" fill="hold" id="103">
                                          <p:stCondLst>
                                            <p:cond delay="0"/>
                                          </p:stCondLst>
                                        </p:cTn>
                                        <p:tgtEl>
                                          <p:spTgt spid="34"/>
                                        </p:tgtEl>
                                        <p:attrNameLst>
                                          <p:attrName>style.visibility</p:attrName>
                                        </p:attrNameLst>
                                      </p:cBhvr>
                                      <p:to>
                                        <p:strVal val="visible"/>
                                      </p:to>
                                    </p:set>
                                    <p:animEffect filter="wipe(left)" transition="in">
                                      <p:cBhvr>
                                        <p:cTn dur="1000" id="104"/>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11"/>
      <p:bldP grpId="0" spid="12"/>
      <p:bldP grpId="0" spid="13"/>
      <p:bldP grpId="0" spid="14"/>
      <p:bldP grpId="0" spid="15"/>
      <p:bldP grpId="0" spid="16"/>
      <p:bldP grpId="0" spid="17"/>
      <p:bldP grpId="0" spid="18"/>
      <p:bldP grpId="0" spid="20"/>
      <p:bldP grpId="0" spid="21"/>
      <p:bldP grpId="0" spid="22"/>
      <p:bldP grpId="0" spid="23"/>
      <p:bldP grpId="0" spid="24"/>
      <p:bldP grpId="0" spid="25"/>
      <p:bldP grpId="0" spid="26"/>
      <p:bldP grpId="0" spid="27"/>
      <p:bldP grpId="0" spid="28"/>
      <p:bldP grpId="0" spid="4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1</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grpSp>
        <p:nvGrpSpPr>
          <p:cNvPr id="26" name="Group 10"/>
          <p:cNvGrpSpPr/>
          <p:nvPr/>
        </p:nvGrpSpPr>
        <p:grpSpPr>
          <a:xfrm>
            <a:off x="6505727" y="3539556"/>
            <a:ext cx="775903" cy="776184"/>
            <a:chOff x="6253939" y="2516220"/>
            <a:chExt cx="831273" cy="831273"/>
          </a:xfrm>
        </p:grpSpPr>
        <p:sp>
          <p:nvSpPr>
            <p:cNvPr id="27" name="Oval 11"/>
            <p:cNvSpPr/>
            <p:nvPr/>
          </p:nvSpPr>
          <p:spPr>
            <a:xfrm>
              <a:off x="6253939" y="2516220"/>
              <a:ext cx="831273" cy="831273"/>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tx1">
                    <a:lumMod val="65000"/>
                    <a:lumOff val="35000"/>
                  </a:schemeClr>
                </a:solidFill>
              </a:endParaRPr>
            </a:p>
          </p:txBody>
        </p:sp>
        <p:sp>
          <p:nvSpPr>
            <p:cNvPr id="28" name="AutoShape 117"/>
            <p:cNvSpPr/>
            <p:nvPr/>
          </p:nvSpPr>
          <p:spPr bwMode="auto">
            <a:xfrm>
              <a:off x="6437403" y="2772142"/>
              <a:ext cx="464344" cy="348456"/>
            </a:xfrm>
            <a:custGeom>
              <a:gdLst>
                <a:gd fmla="+- 0 10799 1" name="T0"/>
                <a:gd fmla="*/ T0 w 21596" name="T1"/>
                <a:gd fmla="*/ 10800 h 21600" name="T2"/>
                <a:gd fmla="+- 0 10799 1" name="T3"/>
                <a:gd fmla="*/ T3 w 21596" name="T4"/>
                <a:gd fmla="*/ 10800 h 21600" name="T5"/>
                <a:gd fmla="+- 0 10799 1" name="T6"/>
                <a:gd fmla="*/ T6 w 21596" name="T7"/>
                <a:gd fmla="*/ 10800 h 21600" name="T8"/>
                <a:gd fmla="+- 0 10799 1" name="T9"/>
                <a:gd fmla="*/ T9 w 21596" name="T10"/>
                <a:gd fmla="*/ 10800 h 21600" name="T11"/>
              </a:gdLst>
              <a:cxnLst>
                <a:cxn ang="0">
                  <a:pos x="T1" y="T2"/>
                </a:cxn>
                <a:cxn ang="0">
                  <a:pos x="T4" y="T5"/>
                </a:cxn>
                <a:cxn ang="0">
                  <a:pos x="T7" y="T8"/>
                </a:cxn>
                <a:cxn ang="0">
                  <a:pos x="T10" y="T11"/>
                </a:cxn>
              </a:cxnLst>
              <a:rect b="b" l="0" r="r" t="0"/>
              <a:pathLst>
                <a:path h="21600" w="21596">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50" fontAlgn="base" hangingPunct="0">
                <a:spcBef>
                  <a:spcPct val="0"/>
                </a:spcBef>
                <a:spcAft>
                  <a:spcPct val="0"/>
                </a:spcAft>
              </a:pPr>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nvGrpSpPr>
          <p:cNvPr id="29" name="Group 13"/>
          <p:cNvGrpSpPr/>
          <p:nvPr/>
        </p:nvGrpSpPr>
        <p:grpSpPr>
          <a:xfrm>
            <a:off x="6505727" y="4445983"/>
            <a:ext cx="775903" cy="776184"/>
            <a:chOff x="5716910" y="3464598"/>
            <a:chExt cx="831273" cy="831273"/>
          </a:xfrm>
        </p:grpSpPr>
        <p:sp>
          <p:nvSpPr>
            <p:cNvPr id="30" name="Oval 14"/>
            <p:cNvSpPr/>
            <p:nvPr/>
          </p:nvSpPr>
          <p:spPr>
            <a:xfrm>
              <a:off x="5716910" y="3464598"/>
              <a:ext cx="831273" cy="831273"/>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tx1">
                    <a:lumMod val="65000"/>
                    <a:lumOff val="35000"/>
                  </a:schemeClr>
                </a:solidFill>
              </a:endParaRPr>
            </a:p>
          </p:txBody>
        </p:sp>
        <p:grpSp>
          <p:nvGrpSpPr>
            <p:cNvPr id="31" name="Group 15"/>
            <p:cNvGrpSpPr/>
            <p:nvPr/>
          </p:nvGrpSpPr>
          <p:grpSpPr>
            <a:xfrm>
              <a:off x="5900374" y="3655628"/>
              <a:ext cx="464344" cy="464344"/>
              <a:chOff x="4439444" y="2582069"/>
              <a:chExt cx="464344" cy="464344"/>
            </a:xfrm>
            <a:solidFill>
              <a:schemeClr val="bg1"/>
            </a:solidFill>
          </p:grpSpPr>
          <p:sp>
            <p:nvSpPr>
              <p:cNvPr id="32" name="AutoShape 123"/>
              <p:cNvSpPr/>
              <p:nvPr/>
            </p:nvSpPr>
            <p:spPr bwMode="auto">
              <a:xfrm>
                <a:off x="4439444" y="2582069"/>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50" fontAlgn="base" hangingPunct="0">
                  <a:spcBef>
                    <a:spcPct val="0"/>
                  </a:spcBef>
                  <a:spcAft>
                    <a:spcPct val="0"/>
                  </a:spcAft>
                </a:pPr>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33" name="AutoShape 124"/>
              <p:cNvSpPr/>
              <p:nvPr/>
            </p:nvSpPr>
            <p:spPr bwMode="auto">
              <a:xfrm>
                <a:off x="4570413" y="2712244"/>
                <a:ext cx="203200" cy="2032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50" fontAlgn="base" hangingPunct="0">
                  <a:spcBef>
                    <a:spcPct val="0"/>
                  </a:spcBef>
                  <a:spcAft>
                    <a:spcPct val="0"/>
                  </a:spcAft>
                </a:pPr>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sp>
            <p:nvSpPr>
              <p:cNvPr id="34" name="AutoShape 125"/>
              <p:cNvSpPr/>
              <p:nvPr/>
            </p:nvSpPr>
            <p:spPr bwMode="auto">
              <a:xfrm>
                <a:off x="4613275" y="2755900"/>
                <a:ext cx="116682" cy="1166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50" fontAlgn="base" hangingPunct="0">
                  <a:spcBef>
                    <a:spcPct val="0"/>
                  </a:spcBef>
                  <a:spcAft>
                    <a:spcPct val="0"/>
                  </a:spcAft>
                </a:pPr>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grpSp>
      <p:grpSp>
        <p:nvGrpSpPr>
          <p:cNvPr id="35" name="Group 19"/>
          <p:cNvGrpSpPr/>
          <p:nvPr/>
        </p:nvGrpSpPr>
        <p:grpSpPr>
          <a:xfrm>
            <a:off x="6505727" y="2634559"/>
            <a:ext cx="775903" cy="776184"/>
            <a:chOff x="6678551" y="1578185"/>
            <a:chExt cx="831273" cy="831273"/>
          </a:xfrm>
        </p:grpSpPr>
        <p:sp>
          <p:nvSpPr>
            <p:cNvPr id="36" name="Oval 20"/>
            <p:cNvSpPr/>
            <p:nvPr/>
          </p:nvSpPr>
          <p:spPr>
            <a:xfrm>
              <a:off x="6678551" y="1578185"/>
              <a:ext cx="831273" cy="831273"/>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tx1">
                    <a:lumMod val="65000"/>
                    <a:lumOff val="35000"/>
                  </a:schemeClr>
                </a:solidFill>
              </a:endParaRPr>
            </a:p>
          </p:txBody>
        </p:sp>
        <p:sp>
          <p:nvSpPr>
            <p:cNvPr id="37" name="AutoShape 139"/>
            <p:cNvSpPr/>
            <p:nvPr/>
          </p:nvSpPr>
          <p:spPr bwMode="auto">
            <a:xfrm>
              <a:off x="6862015" y="1768792"/>
              <a:ext cx="464344" cy="450057"/>
            </a:xfrm>
            <a:custGeom>
              <a:gdLst>
                <a:gd fmla="+- 0 10800 104" name="T0"/>
                <a:gd fmla="*/ T0 w 21392" name="T1"/>
                <a:gd fmla="*/ 10800 h 21600" name="T2"/>
                <a:gd fmla="+- 0 10800 104" name="T3"/>
                <a:gd fmla="*/ T3 w 21392" name="T4"/>
                <a:gd fmla="*/ 10800 h 21600" name="T5"/>
                <a:gd fmla="+- 0 10800 104" name="T6"/>
                <a:gd fmla="*/ T6 w 21392" name="T7"/>
                <a:gd fmla="*/ 10800 h 21600" name="T8"/>
                <a:gd fmla="+- 0 10800 104" name="T9"/>
                <a:gd fmla="*/ T9 w 21392" name="T10"/>
                <a:gd fmla="*/ 10800 h 21600" name="T11"/>
              </a:gdLst>
              <a:cxnLst>
                <a:cxn ang="0">
                  <a:pos x="T1" y="T2"/>
                </a:cxn>
                <a:cxn ang="0">
                  <a:pos x="T4" y="T5"/>
                </a:cxn>
                <a:cxn ang="0">
                  <a:pos x="T7" y="T8"/>
                </a:cxn>
                <a:cxn ang="0">
                  <a:pos x="T10" y="T11"/>
                </a:cxn>
              </a:cxnLst>
              <a:rect b="b" l="0" r="r" t="0"/>
              <a:pathLst>
                <a:path h="21600" w="21392">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171450" fontAlgn="base" hangingPunct="0">
                <a:spcBef>
                  <a:spcPct val="0"/>
                </a:spcBef>
                <a:spcAft>
                  <a:spcPct val="0"/>
                </a:spcAft>
              </a:pPr>
              <a:endParaRPr lang="en-US" sz="1100">
                <a:solidFill>
                  <a:schemeClr val="tx1">
                    <a:lumMod val="65000"/>
                    <a:lumOff val="35000"/>
                  </a:schemeClr>
                </a:solidFill>
                <a:effectLst>
                  <a:outerShdw algn="tl" blurRad="38100" dir="2700000" dist="38100">
                    <a:srgbClr val="000000"/>
                  </a:outerShdw>
                </a:effectLst>
                <a:latin charset="0" typeface="Gill Sans"/>
                <a:sym charset="0" typeface="Gill Sans"/>
              </a:endParaRPr>
            </a:p>
          </p:txBody>
        </p:sp>
      </p:grpSp>
      <p:sp>
        <p:nvSpPr>
          <p:cNvPr id="38" name="TextBox 37"/>
          <p:cNvSpPr txBox="1"/>
          <p:nvPr/>
        </p:nvSpPr>
        <p:spPr>
          <a:xfrm>
            <a:off x="7217501" y="2595060"/>
            <a:ext cx="1761960" cy="335276"/>
          </a:xfrm>
          <a:prstGeom prst="rect">
            <a:avLst/>
          </a:prstGeom>
          <a:noFill/>
        </p:spPr>
        <p:txBody>
          <a:bodyPr bIns="45718" lIns="91436" rIns="91436" rtlCol="0" tIns="45718" wrap="square">
            <a:spAutoFit/>
          </a:bodyPr>
          <a:lstStyle/>
          <a:p>
            <a:r>
              <a:rPr altLang="en-US" b="1" lang="zh-CN" sz="16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39" name="Rectangle 24"/>
          <p:cNvSpPr/>
          <p:nvPr/>
        </p:nvSpPr>
        <p:spPr>
          <a:xfrm>
            <a:off x="7217501" y="2879321"/>
            <a:ext cx="3617185" cy="579116"/>
          </a:xfrm>
          <a:prstGeom prst="rect">
            <a:avLst/>
          </a:prstGeom>
        </p:spPr>
        <p:txBody>
          <a:bodyPr bIns="45718" lIns="91436" rIns="91436" tIns="45718" wrap="square">
            <a:spAutoFit/>
          </a:bodyPr>
          <a:lstStyle/>
          <a:p>
            <a:r>
              <a:rPr altLang="en-US" lang="zh-CN" sz="16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点击输入简要文本内容，文字内容需概况精炼的说明专业设计……</a:t>
            </a:r>
          </a:p>
        </p:txBody>
      </p:sp>
      <p:sp>
        <p:nvSpPr>
          <p:cNvPr id="40" name="TextBox 39"/>
          <p:cNvSpPr txBox="1"/>
          <p:nvPr/>
        </p:nvSpPr>
        <p:spPr>
          <a:xfrm>
            <a:off x="7217501" y="3505741"/>
            <a:ext cx="1761960" cy="335276"/>
          </a:xfrm>
          <a:prstGeom prst="rect">
            <a:avLst/>
          </a:prstGeom>
          <a:noFill/>
        </p:spPr>
        <p:txBody>
          <a:bodyPr bIns="45718" lIns="91436" rIns="91436" rtlCol="0" tIns="45718" wrap="square">
            <a:spAutoFit/>
          </a:bodyPr>
          <a:lstStyle/>
          <a:p>
            <a:r>
              <a:rPr altLang="en-US" b="1" lang="zh-CN" sz="16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41" name="Rectangle 24"/>
          <p:cNvSpPr/>
          <p:nvPr/>
        </p:nvSpPr>
        <p:spPr>
          <a:xfrm>
            <a:off x="7217501" y="3751892"/>
            <a:ext cx="3617185" cy="579116"/>
          </a:xfrm>
          <a:prstGeom prst="rect">
            <a:avLst/>
          </a:prstGeom>
        </p:spPr>
        <p:txBody>
          <a:bodyPr bIns="45718" lIns="91436" rIns="91436" tIns="45718" wrap="square">
            <a:spAutoFit/>
          </a:bodyPr>
          <a:lstStyle/>
          <a:p>
            <a:r>
              <a:rPr altLang="en-US" lang="zh-CN" sz="16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点击输入简要文本内容，文字内容需概况精炼的说明专业设计……</a:t>
            </a:r>
          </a:p>
        </p:txBody>
      </p:sp>
      <p:sp>
        <p:nvSpPr>
          <p:cNvPr id="42" name="TextBox 41"/>
          <p:cNvSpPr txBox="1"/>
          <p:nvPr/>
        </p:nvSpPr>
        <p:spPr>
          <a:xfrm>
            <a:off x="7217501" y="4377148"/>
            <a:ext cx="1761960" cy="335276"/>
          </a:xfrm>
          <a:prstGeom prst="rect">
            <a:avLst/>
          </a:prstGeom>
          <a:noFill/>
        </p:spPr>
        <p:txBody>
          <a:bodyPr bIns="45718" lIns="91436" rIns="91436" rtlCol="0" tIns="45718" wrap="square">
            <a:spAutoFit/>
          </a:bodyPr>
          <a:lstStyle/>
          <a:p>
            <a:r>
              <a:rPr altLang="en-US" b="1" lang="zh-CN" sz="16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43" name="Rectangle 24"/>
          <p:cNvSpPr/>
          <p:nvPr/>
        </p:nvSpPr>
        <p:spPr>
          <a:xfrm>
            <a:off x="7217501" y="4661407"/>
            <a:ext cx="3617185" cy="579116"/>
          </a:xfrm>
          <a:prstGeom prst="rect">
            <a:avLst/>
          </a:prstGeom>
        </p:spPr>
        <p:txBody>
          <a:bodyPr bIns="45718" lIns="91436" rIns="91436" tIns="45718" wrap="square">
            <a:spAutoFit/>
          </a:bodyPr>
          <a:lstStyle/>
          <a:p>
            <a:r>
              <a:rPr altLang="en-US" lang="zh-CN" sz="16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点击输入简要文本内容，文字内容需概况精炼的说明专业设计……</a:t>
            </a:r>
          </a:p>
        </p:txBody>
      </p:sp>
      <p:sp>
        <p:nvSpPr>
          <p:cNvPr id="44" name="矩形 43"/>
          <p:cNvSpPr/>
          <p:nvPr/>
        </p:nvSpPr>
        <p:spPr>
          <a:xfrm>
            <a:off x="1466091" y="2603473"/>
            <a:ext cx="4322975" cy="2673910"/>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8" lIns="91436" rIns="91436" rtlCol="0" tIns="45718"/>
          <a:lstStyle/>
          <a:p>
            <a:pPr algn="ctr"/>
            <a:endParaRPr altLang="en-US" lang="zh-CN"/>
          </a:p>
        </p:txBody>
      </p:sp>
    </p:spTree>
    <p:extLst>
      <p:ext uri="{BB962C8B-B14F-4D97-AF65-F5344CB8AC3E}">
        <p14:creationId val="3091143703"/>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10" presetSubtype="0">
                                  <p:stCondLst>
                                    <p:cond delay="0"/>
                                  </p:stCondLst>
                                  <p:childTnLst>
                                    <p:set>
                                      <p:cBhvr>
                                        <p:cTn dur="1" fill="hold" id="13">
                                          <p:stCondLst>
                                            <p:cond delay="0"/>
                                          </p:stCondLst>
                                        </p:cTn>
                                        <p:tgtEl>
                                          <p:spTgt spid="44"/>
                                        </p:tgtEl>
                                        <p:attrNameLst>
                                          <p:attrName>style.visibility</p:attrName>
                                        </p:attrNameLst>
                                      </p:cBhvr>
                                      <p:to>
                                        <p:strVal val="visible"/>
                                      </p:to>
                                    </p:set>
                                    <p:animEffect filter="fade" transition="in">
                                      <p:cBhvr>
                                        <p:cTn dur="500" id="14"/>
                                        <p:tgtEl>
                                          <p:spTgt spid="44"/>
                                        </p:tgtEl>
                                      </p:cBhvr>
                                    </p:animEffect>
                                  </p:childTnLst>
                                </p:cTn>
                              </p:par>
                            </p:childTnLst>
                          </p:cTn>
                        </p:par>
                        <p:par>
                          <p:cTn fill="hold" id="15" nodeType="afterGroup">
                            <p:stCondLst>
                              <p:cond delay="1500"/>
                            </p:stCondLst>
                            <p:childTnLst>
                              <p:par>
                                <p:cTn fill="hold" id="16" nodeType="afterEffect" presetClass="entr" presetID="53" presetSubtype="0">
                                  <p:stCondLst>
                                    <p:cond delay="0"/>
                                  </p:stCondLst>
                                  <p:childTnLst>
                                    <p:set>
                                      <p:cBhvr>
                                        <p:cTn dur="1" fill="hold" id="17">
                                          <p:stCondLst>
                                            <p:cond delay="0"/>
                                          </p:stCondLst>
                                        </p:cTn>
                                        <p:tgtEl>
                                          <p:spTgt spid="35"/>
                                        </p:tgtEl>
                                        <p:attrNameLst>
                                          <p:attrName>style.visibility</p:attrName>
                                        </p:attrNameLst>
                                      </p:cBhvr>
                                      <p:to>
                                        <p:strVal val="visible"/>
                                      </p:to>
                                    </p:set>
                                    <p:anim calcmode="lin" valueType="num">
                                      <p:cBhvr>
                                        <p:cTn dur="500" fill="hold" id="18"/>
                                        <p:tgtEl>
                                          <p:spTgt spid="35"/>
                                        </p:tgtEl>
                                        <p:attrNameLst>
                                          <p:attrName>ppt_w</p:attrName>
                                        </p:attrNameLst>
                                      </p:cBhvr>
                                      <p:tavLst>
                                        <p:tav tm="0">
                                          <p:val>
                                            <p:fltVal val="0"/>
                                          </p:val>
                                        </p:tav>
                                        <p:tav tm="100000">
                                          <p:val>
                                            <p:strVal val="#ppt_w"/>
                                          </p:val>
                                        </p:tav>
                                      </p:tavLst>
                                    </p:anim>
                                    <p:anim calcmode="lin" valueType="num">
                                      <p:cBhvr>
                                        <p:cTn dur="500" fill="hold" id="19"/>
                                        <p:tgtEl>
                                          <p:spTgt spid="35"/>
                                        </p:tgtEl>
                                        <p:attrNameLst>
                                          <p:attrName>ppt_h</p:attrName>
                                        </p:attrNameLst>
                                      </p:cBhvr>
                                      <p:tavLst>
                                        <p:tav tm="0">
                                          <p:val>
                                            <p:fltVal val="0"/>
                                          </p:val>
                                        </p:tav>
                                        <p:tav tm="100000">
                                          <p:val>
                                            <p:strVal val="#ppt_h"/>
                                          </p:val>
                                        </p:tav>
                                      </p:tavLst>
                                    </p:anim>
                                    <p:animEffect filter="fade" transition="in">
                                      <p:cBhvr>
                                        <p:cTn dur="500" id="20"/>
                                        <p:tgtEl>
                                          <p:spTgt spid="35"/>
                                        </p:tgtEl>
                                      </p:cBhvr>
                                    </p:animEffect>
                                  </p:childTnLst>
                                </p:cTn>
                              </p:par>
                            </p:childTnLst>
                          </p:cTn>
                        </p:par>
                        <p:par>
                          <p:cTn fill="hold" id="21" nodeType="afterGroup">
                            <p:stCondLst>
                              <p:cond delay="2000"/>
                            </p:stCondLst>
                            <p:childTnLst>
                              <p:par>
                                <p:cTn fill="hold" id="22" nodeType="afterEffect" presetClass="entr" presetID="53" presetSubtype="0">
                                  <p:stCondLst>
                                    <p:cond delay="0"/>
                                  </p:stCondLst>
                                  <p:childTnLst>
                                    <p:set>
                                      <p:cBhvr>
                                        <p:cTn dur="1" fill="hold" id="23">
                                          <p:stCondLst>
                                            <p:cond delay="0"/>
                                          </p:stCondLst>
                                        </p:cTn>
                                        <p:tgtEl>
                                          <p:spTgt spid="26"/>
                                        </p:tgtEl>
                                        <p:attrNameLst>
                                          <p:attrName>style.visibility</p:attrName>
                                        </p:attrNameLst>
                                      </p:cBhvr>
                                      <p:to>
                                        <p:strVal val="visible"/>
                                      </p:to>
                                    </p:set>
                                    <p:anim calcmode="lin" valueType="num">
                                      <p:cBhvr>
                                        <p:cTn dur="500" fill="hold" id="24"/>
                                        <p:tgtEl>
                                          <p:spTgt spid="26"/>
                                        </p:tgtEl>
                                        <p:attrNameLst>
                                          <p:attrName>ppt_w</p:attrName>
                                        </p:attrNameLst>
                                      </p:cBhvr>
                                      <p:tavLst>
                                        <p:tav tm="0">
                                          <p:val>
                                            <p:fltVal val="0"/>
                                          </p:val>
                                        </p:tav>
                                        <p:tav tm="100000">
                                          <p:val>
                                            <p:strVal val="#ppt_w"/>
                                          </p:val>
                                        </p:tav>
                                      </p:tavLst>
                                    </p:anim>
                                    <p:anim calcmode="lin" valueType="num">
                                      <p:cBhvr>
                                        <p:cTn dur="500" fill="hold" id="25"/>
                                        <p:tgtEl>
                                          <p:spTgt spid="26"/>
                                        </p:tgtEl>
                                        <p:attrNameLst>
                                          <p:attrName>ppt_h</p:attrName>
                                        </p:attrNameLst>
                                      </p:cBhvr>
                                      <p:tavLst>
                                        <p:tav tm="0">
                                          <p:val>
                                            <p:fltVal val="0"/>
                                          </p:val>
                                        </p:tav>
                                        <p:tav tm="100000">
                                          <p:val>
                                            <p:strVal val="#ppt_h"/>
                                          </p:val>
                                        </p:tav>
                                      </p:tavLst>
                                    </p:anim>
                                    <p:animEffect filter="fade" transition="in">
                                      <p:cBhvr>
                                        <p:cTn dur="500" id="26"/>
                                        <p:tgtEl>
                                          <p:spTgt spid="26"/>
                                        </p:tgtEl>
                                      </p:cBhvr>
                                    </p:animEffect>
                                  </p:childTnLst>
                                </p:cTn>
                              </p:par>
                            </p:childTnLst>
                          </p:cTn>
                        </p:par>
                        <p:par>
                          <p:cTn fill="hold" id="27" nodeType="afterGroup">
                            <p:stCondLst>
                              <p:cond delay="2500"/>
                            </p:stCondLst>
                            <p:childTnLst>
                              <p:par>
                                <p:cTn fill="hold" id="28" nodeType="afterEffect" presetClass="entr" presetID="53" presetSubtype="0">
                                  <p:stCondLst>
                                    <p:cond delay="0"/>
                                  </p:stCondLst>
                                  <p:childTnLst>
                                    <p:set>
                                      <p:cBhvr>
                                        <p:cTn dur="1" fill="hold" id="29">
                                          <p:stCondLst>
                                            <p:cond delay="0"/>
                                          </p:stCondLst>
                                        </p:cTn>
                                        <p:tgtEl>
                                          <p:spTgt spid="29"/>
                                        </p:tgtEl>
                                        <p:attrNameLst>
                                          <p:attrName>style.visibility</p:attrName>
                                        </p:attrNameLst>
                                      </p:cBhvr>
                                      <p:to>
                                        <p:strVal val="visible"/>
                                      </p:to>
                                    </p:set>
                                    <p:anim calcmode="lin" valueType="num">
                                      <p:cBhvr>
                                        <p:cTn dur="500" fill="hold" id="30"/>
                                        <p:tgtEl>
                                          <p:spTgt spid="29"/>
                                        </p:tgtEl>
                                        <p:attrNameLst>
                                          <p:attrName>ppt_w</p:attrName>
                                        </p:attrNameLst>
                                      </p:cBhvr>
                                      <p:tavLst>
                                        <p:tav tm="0">
                                          <p:val>
                                            <p:fltVal val="0"/>
                                          </p:val>
                                        </p:tav>
                                        <p:tav tm="100000">
                                          <p:val>
                                            <p:strVal val="#ppt_w"/>
                                          </p:val>
                                        </p:tav>
                                      </p:tavLst>
                                    </p:anim>
                                    <p:anim calcmode="lin" valueType="num">
                                      <p:cBhvr>
                                        <p:cTn dur="500" fill="hold" id="31"/>
                                        <p:tgtEl>
                                          <p:spTgt spid="29"/>
                                        </p:tgtEl>
                                        <p:attrNameLst>
                                          <p:attrName>ppt_h</p:attrName>
                                        </p:attrNameLst>
                                      </p:cBhvr>
                                      <p:tavLst>
                                        <p:tav tm="0">
                                          <p:val>
                                            <p:fltVal val="0"/>
                                          </p:val>
                                        </p:tav>
                                        <p:tav tm="100000">
                                          <p:val>
                                            <p:strVal val="#ppt_h"/>
                                          </p:val>
                                        </p:tav>
                                      </p:tavLst>
                                    </p:anim>
                                    <p:animEffect filter="fade" transition="in">
                                      <p:cBhvr>
                                        <p:cTn dur="500" id="32"/>
                                        <p:tgtEl>
                                          <p:spTgt spid="29"/>
                                        </p:tgtEl>
                                      </p:cBhvr>
                                    </p:animEffect>
                                  </p:childTnLst>
                                </p:cTn>
                              </p:par>
                            </p:childTnLst>
                          </p:cTn>
                        </p:par>
                        <p:par>
                          <p:cTn fill="hold" id="33" nodeType="afterGroup">
                            <p:stCondLst>
                              <p:cond delay="3000"/>
                            </p:stCondLst>
                            <p:childTnLst>
                              <p:par>
                                <p:cTn fill="hold" grpId="0" id="34" nodeType="afterEffect" presetClass="entr" presetID="22" presetSubtype="8">
                                  <p:stCondLst>
                                    <p:cond delay="0"/>
                                  </p:stCondLst>
                                  <p:childTnLst>
                                    <p:set>
                                      <p:cBhvr>
                                        <p:cTn dur="1" fill="hold" id="35">
                                          <p:stCondLst>
                                            <p:cond delay="0"/>
                                          </p:stCondLst>
                                        </p:cTn>
                                        <p:tgtEl>
                                          <p:spTgt spid="38"/>
                                        </p:tgtEl>
                                        <p:attrNameLst>
                                          <p:attrName>style.visibility</p:attrName>
                                        </p:attrNameLst>
                                      </p:cBhvr>
                                      <p:to>
                                        <p:strVal val="visible"/>
                                      </p:to>
                                    </p:set>
                                    <p:animEffect filter="wipe(left)" transition="in">
                                      <p:cBhvr>
                                        <p:cTn dur="500" id="36"/>
                                        <p:tgtEl>
                                          <p:spTgt spid="38"/>
                                        </p:tgtEl>
                                      </p:cBhvr>
                                    </p:animEffect>
                                  </p:childTnLst>
                                </p:cTn>
                              </p:par>
                              <p:par>
                                <p:cTn fill="hold" grpId="0" id="37" nodeType="withEffect" presetClass="entr" presetID="22" presetSubtype="8">
                                  <p:stCondLst>
                                    <p:cond delay="0"/>
                                  </p:stCondLst>
                                  <p:childTnLst>
                                    <p:set>
                                      <p:cBhvr>
                                        <p:cTn dur="1" fill="hold" id="38">
                                          <p:stCondLst>
                                            <p:cond delay="0"/>
                                          </p:stCondLst>
                                        </p:cTn>
                                        <p:tgtEl>
                                          <p:spTgt spid="39"/>
                                        </p:tgtEl>
                                        <p:attrNameLst>
                                          <p:attrName>style.visibility</p:attrName>
                                        </p:attrNameLst>
                                      </p:cBhvr>
                                      <p:to>
                                        <p:strVal val="visible"/>
                                      </p:to>
                                    </p:set>
                                    <p:animEffect filter="wipe(left)" transition="in">
                                      <p:cBhvr>
                                        <p:cTn dur="500" id="39"/>
                                        <p:tgtEl>
                                          <p:spTgt spid="39"/>
                                        </p:tgtEl>
                                      </p:cBhvr>
                                    </p:animEffect>
                                  </p:childTnLst>
                                </p:cTn>
                              </p:par>
                              <p:par>
                                <p:cTn fill="hold" grpId="0" id="40" nodeType="withEffect" presetClass="entr" presetID="22" presetSubtype="8">
                                  <p:stCondLst>
                                    <p:cond delay="0"/>
                                  </p:stCondLst>
                                  <p:childTnLst>
                                    <p:set>
                                      <p:cBhvr>
                                        <p:cTn dur="1" fill="hold" id="41">
                                          <p:stCondLst>
                                            <p:cond delay="0"/>
                                          </p:stCondLst>
                                        </p:cTn>
                                        <p:tgtEl>
                                          <p:spTgt spid="40"/>
                                        </p:tgtEl>
                                        <p:attrNameLst>
                                          <p:attrName>style.visibility</p:attrName>
                                        </p:attrNameLst>
                                      </p:cBhvr>
                                      <p:to>
                                        <p:strVal val="visible"/>
                                      </p:to>
                                    </p:set>
                                    <p:animEffect filter="wipe(left)" transition="in">
                                      <p:cBhvr>
                                        <p:cTn dur="500" id="42"/>
                                        <p:tgtEl>
                                          <p:spTgt spid="40"/>
                                        </p:tgtEl>
                                      </p:cBhvr>
                                    </p:animEffect>
                                  </p:childTnLst>
                                </p:cTn>
                              </p:par>
                              <p:par>
                                <p:cTn fill="hold" grpId="0" id="43" nodeType="withEffect" presetClass="entr" presetID="22" presetSubtype="8">
                                  <p:stCondLst>
                                    <p:cond delay="0"/>
                                  </p:stCondLst>
                                  <p:childTnLst>
                                    <p:set>
                                      <p:cBhvr>
                                        <p:cTn dur="1" fill="hold" id="44">
                                          <p:stCondLst>
                                            <p:cond delay="0"/>
                                          </p:stCondLst>
                                        </p:cTn>
                                        <p:tgtEl>
                                          <p:spTgt spid="41"/>
                                        </p:tgtEl>
                                        <p:attrNameLst>
                                          <p:attrName>style.visibility</p:attrName>
                                        </p:attrNameLst>
                                      </p:cBhvr>
                                      <p:to>
                                        <p:strVal val="visible"/>
                                      </p:to>
                                    </p:set>
                                    <p:animEffect filter="wipe(left)" transition="in">
                                      <p:cBhvr>
                                        <p:cTn dur="500" id="45"/>
                                        <p:tgtEl>
                                          <p:spTgt spid="41"/>
                                        </p:tgtEl>
                                      </p:cBhvr>
                                    </p:animEffect>
                                  </p:childTnLst>
                                </p:cTn>
                              </p:par>
                              <p:par>
                                <p:cTn fill="hold" grpId="0" id="46" nodeType="withEffect" presetClass="entr" presetID="22" presetSubtype="8">
                                  <p:stCondLst>
                                    <p:cond delay="0"/>
                                  </p:stCondLst>
                                  <p:childTnLst>
                                    <p:set>
                                      <p:cBhvr>
                                        <p:cTn dur="1" fill="hold" id="47">
                                          <p:stCondLst>
                                            <p:cond delay="0"/>
                                          </p:stCondLst>
                                        </p:cTn>
                                        <p:tgtEl>
                                          <p:spTgt spid="42"/>
                                        </p:tgtEl>
                                        <p:attrNameLst>
                                          <p:attrName>style.visibility</p:attrName>
                                        </p:attrNameLst>
                                      </p:cBhvr>
                                      <p:to>
                                        <p:strVal val="visible"/>
                                      </p:to>
                                    </p:set>
                                    <p:animEffect filter="wipe(left)" transition="in">
                                      <p:cBhvr>
                                        <p:cTn dur="500" id="48"/>
                                        <p:tgtEl>
                                          <p:spTgt spid="42"/>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43"/>
                                        </p:tgtEl>
                                        <p:attrNameLst>
                                          <p:attrName>style.visibility</p:attrName>
                                        </p:attrNameLst>
                                      </p:cBhvr>
                                      <p:to>
                                        <p:strVal val="visible"/>
                                      </p:to>
                                    </p:set>
                                    <p:animEffect filter="wipe(left)" transition="in">
                                      <p:cBhvr>
                                        <p:cTn dur="500" id="5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P grpId="0" spid="41"/>
      <p:bldP grpId="0" spid="42"/>
      <p:bldP grpId="0" spid="43"/>
      <p:bldP grpId="0" spid="4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2</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29" name="Oval 16"/>
          <p:cNvSpPr/>
          <p:nvPr/>
        </p:nvSpPr>
        <p:spPr>
          <a:xfrm>
            <a:off x="1409700"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a:solidFill>
                <a:srgbClr val="FFFFFF"/>
              </a:solidFill>
            </a:endParaRPr>
          </a:p>
        </p:txBody>
      </p:sp>
      <p:sp>
        <p:nvSpPr>
          <p:cNvPr id="30" name="Oval 17"/>
          <p:cNvSpPr/>
          <p:nvPr/>
        </p:nvSpPr>
        <p:spPr>
          <a:xfrm>
            <a:off x="4132263"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a:solidFill>
                <a:srgbClr val="FFFFFF"/>
              </a:solidFill>
            </a:endParaRPr>
          </a:p>
        </p:txBody>
      </p:sp>
      <p:sp>
        <p:nvSpPr>
          <p:cNvPr id="31" name="Oval 18"/>
          <p:cNvSpPr/>
          <p:nvPr/>
        </p:nvSpPr>
        <p:spPr>
          <a:xfrm>
            <a:off x="6854825"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a:solidFill>
                <a:srgbClr val="FFFFFF"/>
              </a:solidFill>
            </a:endParaRPr>
          </a:p>
        </p:txBody>
      </p:sp>
      <p:sp>
        <p:nvSpPr>
          <p:cNvPr id="32" name="Oval 19"/>
          <p:cNvSpPr/>
          <p:nvPr/>
        </p:nvSpPr>
        <p:spPr>
          <a:xfrm>
            <a:off x="9577388" y="2558862"/>
            <a:ext cx="1168400" cy="1168400"/>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a:solidFill>
                <a:srgbClr val="FFFFFF"/>
              </a:solidFill>
            </a:endParaRPr>
          </a:p>
        </p:txBody>
      </p:sp>
      <p:sp>
        <p:nvSpPr>
          <p:cNvPr id="33" name="Arc 20"/>
          <p:cNvSpPr/>
          <p:nvPr/>
        </p:nvSpPr>
        <p:spPr>
          <a:xfrm>
            <a:off x="1222375" y="2371537"/>
            <a:ext cx="1546225" cy="1546225"/>
          </a:xfrm>
          <a:prstGeom prst="arc">
            <a:avLst>
              <a:gd fmla="val 20172577" name="adj1"/>
              <a:gd fmla="val 16297434" name="adj2"/>
            </a:avLst>
          </a:prstGeom>
          <a:ln w="76200">
            <a:solidFill>
              <a:srgbClr val="00C3D9"/>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34" name="Arc 21"/>
          <p:cNvSpPr/>
          <p:nvPr/>
        </p:nvSpPr>
        <p:spPr>
          <a:xfrm>
            <a:off x="3941763" y="2368362"/>
            <a:ext cx="1544637" cy="1546225"/>
          </a:xfrm>
          <a:prstGeom prst="arc">
            <a:avLst>
              <a:gd fmla="val 17379292" name="adj1"/>
              <a:gd fmla="val 8825709" name="adj2"/>
            </a:avLst>
          </a:prstGeom>
          <a:ln w="76200">
            <a:solidFill>
              <a:srgbClr val="DE6E00"/>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35" name="Arc 22"/>
          <p:cNvSpPr/>
          <p:nvPr/>
        </p:nvSpPr>
        <p:spPr>
          <a:xfrm>
            <a:off x="6661150" y="2368362"/>
            <a:ext cx="1544638" cy="1546225"/>
          </a:xfrm>
          <a:prstGeom prst="arc">
            <a:avLst>
              <a:gd fmla="val 14283035" name="adj1"/>
              <a:gd fmla="val 8268073" name="adj2"/>
            </a:avLst>
          </a:prstGeom>
          <a:ln w="762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36" name="Arc 23"/>
          <p:cNvSpPr/>
          <p:nvPr/>
        </p:nvSpPr>
        <p:spPr>
          <a:xfrm>
            <a:off x="9390063" y="2368362"/>
            <a:ext cx="1546225" cy="1546225"/>
          </a:xfrm>
          <a:prstGeom prst="arc">
            <a:avLst>
              <a:gd fmla="val 17026676" name="adj1"/>
              <a:gd fmla="val 13044588" name="adj2"/>
            </a:avLst>
          </a:prstGeom>
          <a:ln w="76200">
            <a:solidFill>
              <a:srgbClr val="F3C30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37" name="TextBox 36"/>
          <p:cNvSpPr txBox="1"/>
          <p:nvPr/>
        </p:nvSpPr>
        <p:spPr>
          <a:xfrm>
            <a:off x="1660525" y="2912875"/>
            <a:ext cx="794067" cy="457200"/>
          </a:xfrm>
          <a:prstGeom prst="rect">
            <a:avLst/>
          </a:prstGeom>
          <a:noFill/>
        </p:spPr>
        <p:txBody>
          <a:bodyPr wrap="none">
            <a:spAutoFit/>
          </a:bodyPr>
          <a:lstStyle/>
          <a:p>
            <a:pPr eaLnBrk="1" fontAlgn="auto" hangingPunct="1">
              <a:spcBef>
                <a:spcPct val="0"/>
              </a:spcBef>
              <a:spcAft>
                <a:spcPct val="0"/>
              </a:spcAft>
              <a:defRPr/>
            </a:pPr>
            <a:r>
              <a:rPr lang="en-US" sz="2400">
                <a:solidFill>
                  <a:schemeClr val="bg1">
                    <a:lumMod val="50000"/>
                  </a:schemeClr>
                </a:solidFill>
                <a:latin charset="0" panose="02000603020000020003" pitchFamily="2" typeface="GeosansLight"/>
              </a:rPr>
              <a:t>85%</a:t>
            </a:r>
          </a:p>
        </p:txBody>
      </p:sp>
      <p:sp>
        <p:nvSpPr>
          <p:cNvPr id="38" name="TextBox 37"/>
          <p:cNvSpPr txBox="1"/>
          <p:nvPr/>
        </p:nvSpPr>
        <p:spPr>
          <a:xfrm>
            <a:off x="4379913" y="2912875"/>
            <a:ext cx="794067" cy="457200"/>
          </a:xfrm>
          <a:prstGeom prst="rect">
            <a:avLst/>
          </a:prstGeom>
          <a:noFill/>
        </p:spPr>
        <p:txBody>
          <a:bodyPr wrap="none">
            <a:spAutoFit/>
          </a:bodyPr>
          <a:lstStyle/>
          <a:p>
            <a:pPr eaLnBrk="1" fontAlgn="auto" hangingPunct="1">
              <a:spcBef>
                <a:spcPct val="0"/>
              </a:spcBef>
              <a:spcAft>
                <a:spcPct val="0"/>
              </a:spcAft>
              <a:defRPr/>
            </a:pPr>
            <a:r>
              <a:rPr lang="en-US" sz="2400">
                <a:solidFill>
                  <a:schemeClr val="bg1">
                    <a:lumMod val="50000"/>
                  </a:schemeClr>
                </a:solidFill>
                <a:latin charset="0" panose="02000603020000020003" pitchFamily="2" typeface="GeosansLight"/>
              </a:rPr>
              <a:t>73%</a:t>
            </a:r>
          </a:p>
        </p:txBody>
      </p:sp>
      <p:sp>
        <p:nvSpPr>
          <p:cNvPr id="39" name="TextBox 38"/>
          <p:cNvSpPr txBox="1"/>
          <p:nvPr/>
        </p:nvSpPr>
        <p:spPr>
          <a:xfrm>
            <a:off x="7099299" y="2914462"/>
            <a:ext cx="794067" cy="457200"/>
          </a:xfrm>
          <a:prstGeom prst="rect">
            <a:avLst/>
          </a:prstGeom>
          <a:noFill/>
        </p:spPr>
        <p:txBody>
          <a:bodyPr wrap="none">
            <a:spAutoFit/>
          </a:bodyPr>
          <a:lstStyle/>
          <a:p>
            <a:pPr eaLnBrk="1" fontAlgn="auto" hangingPunct="1">
              <a:spcBef>
                <a:spcPct val="0"/>
              </a:spcBef>
              <a:spcAft>
                <a:spcPct val="0"/>
              </a:spcAft>
              <a:defRPr/>
            </a:pPr>
            <a:r>
              <a:rPr lang="en-US" sz="2400">
                <a:solidFill>
                  <a:schemeClr val="bg1">
                    <a:lumMod val="50000"/>
                  </a:schemeClr>
                </a:solidFill>
                <a:latin charset="0" panose="02000603020000020003" pitchFamily="2" typeface="GeosansLight"/>
              </a:rPr>
              <a:t>78%</a:t>
            </a:r>
          </a:p>
        </p:txBody>
      </p:sp>
      <p:sp>
        <p:nvSpPr>
          <p:cNvPr id="40" name="TextBox 39"/>
          <p:cNvSpPr txBox="1"/>
          <p:nvPr/>
        </p:nvSpPr>
        <p:spPr>
          <a:xfrm>
            <a:off x="9828214" y="2912875"/>
            <a:ext cx="794067" cy="457200"/>
          </a:xfrm>
          <a:prstGeom prst="rect">
            <a:avLst/>
          </a:prstGeom>
          <a:noFill/>
        </p:spPr>
        <p:txBody>
          <a:bodyPr wrap="none">
            <a:spAutoFit/>
          </a:bodyPr>
          <a:lstStyle/>
          <a:p>
            <a:pPr eaLnBrk="1" fontAlgn="auto" hangingPunct="1">
              <a:spcBef>
                <a:spcPct val="0"/>
              </a:spcBef>
              <a:spcAft>
                <a:spcPct val="0"/>
              </a:spcAft>
              <a:defRPr/>
            </a:pPr>
            <a:r>
              <a:rPr lang="en-US" sz="2400">
                <a:solidFill>
                  <a:schemeClr val="bg1">
                    <a:lumMod val="50000"/>
                  </a:schemeClr>
                </a:solidFill>
                <a:latin charset="0" panose="02000603020000020003" pitchFamily="2" typeface="GeosansLight"/>
              </a:rPr>
              <a:t>90%</a:t>
            </a:r>
          </a:p>
        </p:txBody>
      </p:sp>
      <p:sp>
        <p:nvSpPr>
          <p:cNvPr id="41" name="TextBox 40"/>
          <p:cNvSpPr txBox="1"/>
          <p:nvPr/>
        </p:nvSpPr>
        <p:spPr>
          <a:xfrm>
            <a:off x="1306963" y="4147950"/>
            <a:ext cx="1402080" cy="335280"/>
          </a:xfrm>
          <a:prstGeom prst="rect">
            <a:avLst/>
          </a:prstGeom>
          <a:noFill/>
        </p:spPr>
        <p:txBody>
          <a:bodyPr wrap="none">
            <a:spAutoFit/>
          </a:bodyPr>
          <a:lstStyle/>
          <a:p>
            <a:pPr algn="ctr" eaLnBrk="1" fontAlgn="auto" hangingPunct="1">
              <a:spcBef>
                <a:spcPct val="0"/>
              </a:spcBef>
              <a:spcAft>
                <a:spcPct val="0"/>
              </a:spcAft>
              <a:defRPr/>
            </a:pPr>
            <a:r>
              <a:rPr altLang="en-US" b="1" lang="zh-CN" smtClean="0" sz="1600">
                <a:solidFill>
                  <a:schemeClr val="bg1">
                    <a:lumMod val="50000"/>
                  </a:schemeClr>
                </a:solidFill>
                <a:latin charset="-122" panose="020b0503020204020204" pitchFamily="34" typeface="微软雅黑"/>
                <a:ea charset="-122" panose="020b0503020204020204" pitchFamily="34" typeface="微软雅黑"/>
                <a:cs charset="0" panose="020b0606030504020204" pitchFamily="34" typeface="Open Sans"/>
              </a:rPr>
              <a:t>加入文字描述</a:t>
            </a:r>
          </a:p>
        </p:txBody>
      </p:sp>
      <p:sp>
        <p:nvSpPr>
          <p:cNvPr id="42" name="TextBox 41"/>
          <p:cNvSpPr txBox="1"/>
          <p:nvPr/>
        </p:nvSpPr>
        <p:spPr>
          <a:xfrm>
            <a:off x="4048446" y="4147950"/>
            <a:ext cx="1402080" cy="335280"/>
          </a:xfrm>
          <a:prstGeom prst="rect">
            <a:avLst/>
          </a:prstGeom>
          <a:noFill/>
        </p:spPr>
        <p:txBody>
          <a:bodyPr wrap="none">
            <a:spAutoFit/>
          </a:bodyPr>
          <a:lstStyle/>
          <a:p>
            <a:pPr algn="ctr" lvl="0">
              <a:defRPr/>
            </a:pPr>
            <a:r>
              <a:rPr altLang="en-US" b="1" lang="zh-CN" sz="1600">
                <a:solidFill>
                  <a:srgbClr val="FFFFFF">
                    <a:lumMod val="50000"/>
                  </a:srgbClr>
                </a:solidFill>
                <a:latin charset="-122" panose="020b0503020204020204" pitchFamily="34" typeface="微软雅黑"/>
                <a:ea charset="-122" panose="020b0503020204020204" pitchFamily="34" typeface="微软雅黑"/>
                <a:cs charset="0" panose="020b0606030504020204" pitchFamily="34" typeface="Open Sans"/>
              </a:rPr>
              <a:t>加入文字描述</a:t>
            </a:r>
          </a:p>
        </p:txBody>
      </p:sp>
      <p:sp>
        <p:nvSpPr>
          <p:cNvPr id="43" name="TextBox 42"/>
          <p:cNvSpPr txBox="1"/>
          <p:nvPr/>
        </p:nvSpPr>
        <p:spPr>
          <a:xfrm>
            <a:off x="6730841" y="4147950"/>
            <a:ext cx="1402080" cy="335280"/>
          </a:xfrm>
          <a:prstGeom prst="rect">
            <a:avLst/>
          </a:prstGeom>
          <a:noFill/>
        </p:spPr>
        <p:txBody>
          <a:bodyPr wrap="none">
            <a:spAutoFit/>
          </a:bodyPr>
          <a:lstStyle/>
          <a:p>
            <a:pPr algn="ctr" lvl="0">
              <a:defRPr/>
            </a:pPr>
            <a:r>
              <a:rPr altLang="en-US" b="1" lang="zh-CN" sz="1600">
                <a:solidFill>
                  <a:srgbClr val="FFFFFF">
                    <a:lumMod val="50000"/>
                  </a:srgbClr>
                </a:solidFill>
                <a:latin charset="-122" panose="020b0503020204020204" pitchFamily="34" typeface="微软雅黑"/>
                <a:ea charset="-122" panose="020b0503020204020204" pitchFamily="34" typeface="微软雅黑"/>
                <a:cs charset="0" panose="020b0606030504020204" pitchFamily="34" typeface="Open Sans"/>
              </a:rPr>
              <a:t>加入文字描述</a:t>
            </a:r>
          </a:p>
        </p:txBody>
      </p:sp>
      <p:sp>
        <p:nvSpPr>
          <p:cNvPr id="44" name="TextBox 43"/>
          <p:cNvSpPr txBox="1"/>
          <p:nvPr/>
        </p:nvSpPr>
        <p:spPr>
          <a:xfrm>
            <a:off x="9477465" y="4141600"/>
            <a:ext cx="1402080" cy="335280"/>
          </a:xfrm>
          <a:prstGeom prst="rect">
            <a:avLst/>
          </a:prstGeom>
          <a:noFill/>
        </p:spPr>
        <p:txBody>
          <a:bodyPr wrap="none">
            <a:spAutoFit/>
          </a:bodyPr>
          <a:lstStyle/>
          <a:p>
            <a:pPr algn="ctr" lvl="0">
              <a:defRPr/>
            </a:pPr>
            <a:r>
              <a:rPr altLang="en-US" b="1" lang="zh-CN" sz="1600">
                <a:solidFill>
                  <a:srgbClr val="FFFFFF">
                    <a:lumMod val="50000"/>
                  </a:srgbClr>
                </a:solidFill>
                <a:latin charset="-122" panose="020b0503020204020204" pitchFamily="34" typeface="微软雅黑"/>
                <a:ea charset="-122" panose="020b0503020204020204" pitchFamily="34" typeface="微软雅黑"/>
                <a:cs charset="0" panose="020b0606030504020204" pitchFamily="34" typeface="Open Sans"/>
              </a:rPr>
              <a:t>加入文字描述</a:t>
            </a:r>
          </a:p>
        </p:txBody>
      </p:sp>
      <p:sp>
        <p:nvSpPr>
          <p:cNvPr id="46" name="矩形 45"/>
          <p:cNvSpPr/>
          <p:nvPr/>
        </p:nvSpPr>
        <p:spPr>
          <a:xfrm flipV="1">
            <a:off x="2137" y="4899708"/>
            <a:ext cx="12188276" cy="6096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3" rIns="91433" rtlCol="0" tIns="45716"/>
          <a:lstStyle/>
          <a:p>
            <a:pPr algn="ctr"/>
            <a:endParaRPr altLang="en-US" lang="zh-CN"/>
          </a:p>
        </p:txBody>
      </p:sp>
      <p:sp>
        <p:nvSpPr>
          <p:cNvPr id="47" name="TextBox 504"/>
          <p:cNvSpPr txBox="1"/>
          <p:nvPr/>
        </p:nvSpPr>
        <p:spPr>
          <a:xfrm>
            <a:off x="2068933" y="5142567"/>
            <a:ext cx="8260282" cy="731512"/>
          </a:xfrm>
          <a:prstGeom prst="rect">
            <a:avLst/>
          </a:prstGeom>
          <a:noFill/>
        </p:spPr>
        <p:txBody>
          <a:bodyPr bIns="45716" lIns="91433" rIns="91433" rtlCol="0" tIns="45716" wrap="square">
            <a:spAutoFit/>
          </a:bodyPr>
          <a:lstStyle>
            <a:defPPr>
              <a:defRPr lang="zh-CN"/>
            </a:defPPr>
            <a:lvl1pPr>
              <a:lnSpc>
                <a:spcPct val="130000"/>
              </a:lnSpc>
              <a:defRPr sz="1400">
                <a:solidFill>
                  <a:schemeClr val="tx1">
                    <a:lumMod val="75000"/>
                    <a:lumOff val="25000"/>
                  </a:schemeClr>
                </a:solidFill>
                <a:latin charset="-122" panose="020b0503020204020204" pitchFamily="34" typeface="微软雅黑"/>
                <a:ea charset="-122" panose="020b0503020204020204" pitchFamily="34" typeface="微软雅黑"/>
              </a:defRPr>
            </a:lvl1pPr>
          </a:lstStyle>
          <a:p>
            <a:pPr algn="just">
              <a:lnSpc>
                <a:spcPct val="150000"/>
              </a:lnSpc>
              <a:spcAft>
                <a:spcPts val="1200"/>
              </a:spcAft>
            </a:pPr>
            <a:r>
              <a:rPr altLang="en-US" lang="zh-CN" smtClean="0">
                <a:solidFill>
                  <a:schemeClr val="bg1">
                    <a:lumMod val="50000"/>
                  </a:schemeClr>
                </a:solidFill>
                <a:sym charset="-122" panose="020b0503020204020204" pitchFamily="34" typeface="微软雅黑"/>
              </a:rPr>
              <a:t>右键点击图片选择设置图片格式可直接替换图片。您的内容打在这里，或者通过复制您的文本后，在此框中选择粘贴。在此录入上述图表的综合描述说明在此录入上述图表的综合描述说明。</a:t>
            </a:r>
          </a:p>
        </p:txBody>
      </p:sp>
    </p:spTree>
    <p:extLst>
      <p:ext uri="{BB962C8B-B14F-4D97-AF65-F5344CB8AC3E}">
        <p14:creationId val="3221229841"/>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1" presetSubtype="1">
                                  <p:stCondLst>
                                    <p:cond delay="0"/>
                                  </p:stCondLst>
                                  <p:childTnLst>
                                    <p:set>
                                      <p:cBhvr>
                                        <p:cTn dur="1" fill="hold" id="13">
                                          <p:stCondLst>
                                            <p:cond delay="0"/>
                                          </p:stCondLst>
                                        </p:cTn>
                                        <p:tgtEl>
                                          <p:spTgt spid="29"/>
                                        </p:tgtEl>
                                        <p:attrNameLst>
                                          <p:attrName>style.visibility</p:attrName>
                                        </p:attrNameLst>
                                      </p:cBhvr>
                                      <p:to>
                                        <p:strVal val="visible"/>
                                      </p:to>
                                    </p:set>
                                    <p:animEffect filter="wheel(1)" transition="in">
                                      <p:cBhvr>
                                        <p:cTn dur="2000" id="14"/>
                                        <p:tgtEl>
                                          <p:spTgt spid="29"/>
                                        </p:tgtEl>
                                      </p:cBhvr>
                                    </p:animEffect>
                                  </p:childTnLst>
                                </p:cTn>
                              </p:par>
                              <p:par>
                                <p:cTn fill="hold" grpId="0" id="15" nodeType="withEffect" presetClass="entr" presetID="21" presetSubtype="1">
                                  <p:stCondLst>
                                    <p:cond delay="0"/>
                                  </p:stCondLst>
                                  <p:childTnLst>
                                    <p:set>
                                      <p:cBhvr>
                                        <p:cTn dur="1" fill="hold" id="16">
                                          <p:stCondLst>
                                            <p:cond delay="0"/>
                                          </p:stCondLst>
                                        </p:cTn>
                                        <p:tgtEl>
                                          <p:spTgt spid="30"/>
                                        </p:tgtEl>
                                        <p:attrNameLst>
                                          <p:attrName>style.visibility</p:attrName>
                                        </p:attrNameLst>
                                      </p:cBhvr>
                                      <p:to>
                                        <p:strVal val="visible"/>
                                      </p:to>
                                    </p:set>
                                    <p:animEffect filter="wheel(1)" transition="in">
                                      <p:cBhvr>
                                        <p:cTn dur="2000" id="17"/>
                                        <p:tgtEl>
                                          <p:spTgt spid="30"/>
                                        </p:tgtEl>
                                      </p:cBhvr>
                                    </p:animEffect>
                                  </p:childTnLst>
                                </p:cTn>
                              </p:par>
                              <p:par>
                                <p:cTn fill="hold" grpId="0" id="18" nodeType="withEffect" presetClass="entr" presetID="21" presetSubtype="1">
                                  <p:stCondLst>
                                    <p:cond delay="0"/>
                                  </p:stCondLst>
                                  <p:childTnLst>
                                    <p:set>
                                      <p:cBhvr>
                                        <p:cTn dur="1" fill="hold" id="19">
                                          <p:stCondLst>
                                            <p:cond delay="0"/>
                                          </p:stCondLst>
                                        </p:cTn>
                                        <p:tgtEl>
                                          <p:spTgt spid="31"/>
                                        </p:tgtEl>
                                        <p:attrNameLst>
                                          <p:attrName>style.visibility</p:attrName>
                                        </p:attrNameLst>
                                      </p:cBhvr>
                                      <p:to>
                                        <p:strVal val="visible"/>
                                      </p:to>
                                    </p:set>
                                    <p:animEffect filter="wheel(1)" transition="in">
                                      <p:cBhvr>
                                        <p:cTn dur="2000" id="20"/>
                                        <p:tgtEl>
                                          <p:spTgt spid="31"/>
                                        </p:tgtEl>
                                      </p:cBhvr>
                                    </p:animEffect>
                                  </p:childTnLst>
                                </p:cTn>
                              </p:par>
                              <p:par>
                                <p:cTn fill="hold" grpId="0" id="21" nodeType="withEffect" presetClass="entr" presetID="21" presetSubtype="1">
                                  <p:stCondLst>
                                    <p:cond delay="0"/>
                                  </p:stCondLst>
                                  <p:childTnLst>
                                    <p:set>
                                      <p:cBhvr>
                                        <p:cTn dur="1" fill="hold" id="22">
                                          <p:stCondLst>
                                            <p:cond delay="0"/>
                                          </p:stCondLst>
                                        </p:cTn>
                                        <p:tgtEl>
                                          <p:spTgt spid="32"/>
                                        </p:tgtEl>
                                        <p:attrNameLst>
                                          <p:attrName>style.visibility</p:attrName>
                                        </p:attrNameLst>
                                      </p:cBhvr>
                                      <p:to>
                                        <p:strVal val="visible"/>
                                      </p:to>
                                    </p:set>
                                    <p:animEffect filter="wheel(1)" transition="in">
                                      <p:cBhvr>
                                        <p:cTn dur="2000" id="23"/>
                                        <p:tgtEl>
                                          <p:spTgt spid="32"/>
                                        </p:tgtEl>
                                      </p:cBhvr>
                                    </p:animEffect>
                                  </p:childTnLst>
                                </p:cTn>
                              </p:par>
                              <p:par>
                                <p:cTn fill="hold" grpId="0" id="24" nodeType="withEffect" presetClass="entr" presetID="21" presetSubtype="1">
                                  <p:stCondLst>
                                    <p:cond delay="0"/>
                                  </p:stCondLst>
                                  <p:childTnLst>
                                    <p:set>
                                      <p:cBhvr>
                                        <p:cTn dur="1" fill="hold" id="25">
                                          <p:stCondLst>
                                            <p:cond delay="0"/>
                                          </p:stCondLst>
                                        </p:cTn>
                                        <p:tgtEl>
                                          <p:spTgt spid="33"/>
                                        </p:tgtEl>
                                        <p:attrNameLst>
                                          <p:attrName>style.visibility</p:attrName>
                                        </p:attrNameLst>
                                      </p:cBhvr>
                                      <p:to>
                                        <p:strVal val="visible"/>
                                      </p:to>
                                    </p:set>
                                    <p:animEffect filter="wheel(1)" transition="in">
                                      <p:cBhvr>
                                        <p:cTn dur="2000" id="26"/>
                                        <p:tgtEl>
                                          <p:spTgt spid="33"/>
                                        </p:tgtEl>
                                      </p:cBhvr>
                                    </p:animEffect>
                                  </p:childTnLst>
                                </p:cTn>
                              </p:par>
                              <p:par>
                                <p:cTn fill="hold" grpId="0" id="27" nodeType="withEffect" presetClass="entr" presetID="21" presetSubtype="1">
                                  <p:stCondLst>
                                    <p:cond delay="0"/>
                                  </p:stCondLst>
                                  <p:childTnLst>
                                    <p:set>
                                      <p:cBhvr>
                                        <p:cTn dur="1" fill="hold" id="28">
                                          <p:stCondLst>
                                            <p:cond delay="0"/>
                                          </p:stCondLst>
                                        </p:cTn>
                                        <p:tgtEl>
                                          <p:spTgt spid="34"/>
                                        </p:tgtEl>
                                        <p:attrNameLst>
                                          <p:attrName>style.visibility</p:attrName>
                                        </p:attrNameLst>
                                      </p:cBhvr>
                                      <p:to>
                                        <p:strVal val="visible"/>
                                      </p:to>
                                    </p:set>
                                    <p:animEffect filter="wheel(1)" transition="in">
                                      <p:cBhvr>
                                        <p:cTn dur="2000" id="29"/>
                                        <p:tgtEl>
                                          <p:spTgt spid="34"/>
                                        </p:tgtEl>
                                      </p:cBhvr>
                                    </p:animEffect>
                                  </p:childTnLst>
                                </p:cTn>
                              </p:par>
                              <p:par>
                                <p:cTn fill="hold" grpId="0" id="30" nodeType="withEffect" presetClass="entr" presetID="21" presetSubtype="1">
                                  <p:stCondLst>
                                    <p:cond delay="0"/>
                                  </p:stCondLst>
                                  <p:childTnLst>
                                    <p:set>
                                      <p:cBhvr>
                                        <p:cTn dur="1" fill="hold" id="31">
                                          <p:stCondLst>
                                            <p:cond delay="0"/>
                                          </p:stCondLst>
                                        </p:cTn>
                                        <p:tgtEl>
                                          <p:spTgt spid="35"/>
                                        </p:tgtEl>
                                        <p:attrNameLst>
                                          <p:attrName>style.visibility</p:attrName>
                                        </p:attrNameLst>
                                      </p:cBhvr>
                                      <p:to>
                                        <p:strVal val="visible"/>
                                      </p:to>
                                    </p:set>
                                    <p:animEffect filter="wheel(1)" transition="in">
                                      <p:cBhvr>
                                        <p:cTn dur="2000" id="32"/>
                                        <p:tgtEl>
                                          <p:spTgt spid="35"/>
                                        </p:tgtEl>
                                      </p:cBhvr>
                                    </p:animEffect>
                                  </p:childTnLst>
                                </p:cTn>
                              </p:par>
                              <p:par>
                                <p:cTn fill="hold" grpId="0" id="33" nodeType="withEffect" presetClass="entr" presetID="21" presetSubtype="1">
                                  <p:stCondLst>
                                    <p:cond delay="0"/>
                                  </p:stCondLst>
                                  <p:childTnLst>
                                    <p:set>
                                      <p:cBhvr>
                                        <p:cTn dur="1" fill="hold" id="34">
                                          <p:stCondLst>
                                            <p:cond delay="0"/>
                                          </p:stCondLst>
                                        </p:cTn>
                                        <p:tgtEl>
                                          <p:spTgt spid="36"/>
                                        </p:tgtEl>
                                        <p:attrNameLst>
                                          <p:attrName>style.visibility</p:attrName>
                                        </p:attrNameLst>
                                      </p:cBhvr>
                                      <p:to>
                                        <p:strVal val="visible"/>
                                      </p:to>
                                    </p:set>
                                    <p:animEffect filter="wheel(1)" transition="in">
                                      <p:cBhvr>
                                        <p:cTn dur="2000" id="35"/>
                                        <p:tgtEl>
                                          <p:spTgt spid="36"/>
                                        </p:tgtEl>
                                      </p:cBhvr>
                                    </p:animEffect>
                                  </p:childTnLst>
                                </p:cTn>
                              </p:par>
                              <p:par>
                                <p:cTn fill="hold" grpId="0" id="36" nodeType="withEffect" presetClass="entr" presetID="21" presetSubtype="1">
                                  <p:stCondLst>
                                    <p:cond delay="0"/>
                                  </p:stCondLst>
                                  <p:childTnLst>
                                    <p:set>
                                      <p:cBhvr>
                                        <p:cTn dur="1" fill="hold" id="37">
                                          <p:stCondLst>
                                            <p:cond delay="0"/>
                                          </p:stCondLst>
                                        </p:cTn>
                                        <p:tgtEl>
                                          <p:spTgt spid="37"/>
                                        </p:tgtEl>
                                        <p:attrNameLst>
                                          <p:attrName>style.visibility</p:attrName>
                                        </p:attrNameLst>
                                      </p:cBhvr>
                                      <p:to>
                                        <p:strVal val="visible"/>
                                      </p:to>
                                    </p:set>
                                    <p:animEffect filter="wheel(1)" transition="in">
                                      <p:cBhvr>
                                        <p:cTn dur="2000" id="38"/>
                                        <p:tgtEl>
                                          <p:spTgt spid="37"/>
                                        </p:tgtEl>
                                      </p:cBhvr>
                                    </p:animEffect>
                                  </p:childTnLst>
                                </p:cTn>
                              </p:par>
                              <p:par>
                                <p:cTn fill="hold" grpId="0" id="39" nodeType="withEffect" presetClass="entr" presetID="21" presetSubtype="1">
                                  <p:stCondLst>
                                    <p:cond delay="0"/>
                                  </p:stCondLst>
                                  <p:childTnLst>
                                    <p:set>
                                      <p:cBhvr>
                                        <p:cTn dur="1" fill="hold" id="40">
                                          <p:stCondLst>
                                            <p:cond delay="0"/>
                                          </p:stCondLst>
                                        </p:cTn>
                                        <p:tgtEl>
                                          <p:spTgt spid="38"/>
                                        </p:tgtEl>
                                        <p:attrNameLst>
                                          <p:attrName>style.visibility</p:attrName>
                                        </p:attrNameLst>
                                      </p:cBhvr>
                                      <p:to>
                                        <p:strVal val="visible"/>
                                      </p:to>
                                    </p:set>
                                    <p:animEffect filter="wheel(1)" transition="in">
                                      <p:cBhvr>
                                        <p:cTn dur="2000" id="41"/>
                                        <p:tgtEl>
                                          <p:spTgt spid="38"/>
                                        </p:tgtEl>
                                      </p:cBhvr>
                                    </p:animEffect>
                                  </p:childTnLst>
                                </p:cTn>
                              </p:par>
                              <p:par>
                                <p:cTn fill="hold" grpId="0" id="42" nodeType="withEffect" presetClass="entr" presetID="21" presetSubtype="1">
                                  <p:stCondLst>
                                    <p:cond delay="0"/>
                                  </p:stCondLst>
                                  <p:childTnLst>
                                    <p:set>
                                      <p:cBhvr>
                                        <p:cTn dur="1" fill="hold" id="43">
                                          <p:stCondLst>
                                            <p:cond delay="0"/>
                                          </p:stCondLst>
                                        </p:cTn>
                                        <p:tgtEl>
                                          <p:spTgt spid="39"/>
                                        </p:tgtEl>
                                        <p:attrNameLst>
                                          <p:attrName>style.visibility</p:attrName>
                                        </p:attrNameLst>
                                      </p:cBhvr>
                                      <p:to>
                                        <p:strVal val="visible"/>
                                      </p:to>
                                    </p:set>
                                    <p:animEffect filter="wheel(1)" transition="in">
                                      <p:cBhvr>
                                        <p:cTn dur="2000" id="44"/>
                                        <p:tgtEl>
                                          <p:spTgt spid="39"/>
                                        </p:tgtEl>
                                      </p:cBhvr>
                                    </p:animEffect>
                                  </p:childTnLst>
                                </p:cTn>
                              </p:par>
                              <p:par>
                                <p:cTn fill="hold" grpId="0" id="45" nodeType="withEffect" presetClass="entr" presetID="21" presetSubtype="1">
                                  <p:stCondLst>
                                    <p:cond delay="0"/>
                                  </p:stCondLst>
                                  <p:childTnLst>
                                    <p:set>
                                      <p:cBhvr>
                                        <p:cTn dur="1" fill="hold" id="46">
                                          <p:stCondLst>
                                            <p:cond delay="0"/>
                                          </p:stCondLst>
                                        </p:cTn>
                                        <p:tgtEl>
                                          <p:spTgt spid="40"/>
                                        </p:tgtEl>
                                        <p:attrNameLst>
                                          <p:attrName>style.visibility</p:attrName>
                                        </p:attrNameLst>
                                      </p:cBhvr>
                                      <p:to>
                                        <p:strVal val="visible"/>
                                      </p:to>
                                    </p:set>
                                    <p:animEffect filter="wheel(1)" transition="in">
                                      <p:cBhvr>
                                        <p:cTn dur="2000" id="47"/>
                                        <p:tgtEl>
                                          <p:spTgt spid="40"/>
                                        </p:tgtEl>
                                      </p:cBhvr>
                                    </p:animEffect>
                                  </p:childTnLst>
                                </p:cTn>
                              </p:par>
                              <p:par>
                                <p:cTn fill="hold" grpId="0" id="48" nodeType="withEffect" presetClass="entr" presetID="21" presetSubtype="1">
                                  <p:stCondLst>
                                    <p:cond delay="0"/>
                                  </p:stCondLst>
                                  <p:childTnLst>
                                    <p:set>
                                      <p:cBhvr>
                                        <p:cTn dur="1" fill="hold" id="49">
                                          <p:stCondLst>
                                            <p:cond delay="0"/>
                                          </p:stCondLst>
                                        </p:cTn>
                                        <p:tgtEl>
                                          <p:spTgt spid="41"/>
                                        </p:tgtEl>
                                        <p:attrNameLst>
                                          <p:attrName>style.visibility</p:attrName>
                                        </p:attrNameLst>
                                      </p:cBhvr>
                                      <p:to>
                                        <p:strVal val="visible"/>
                                      </p:to>
                                    </p:set>
                                    <p:animEffect filter="wheel(1)" transition="in">
                                      <p:cBhvr>
                                        <p:cTn dur="2000" id="50"/>
                                        <p:tgtEl>
                                          <p:spTgt spid="41"/>
                                        </p:tgtEl>
                                      </p:cBhvr>
                                    </p:animEffect>
                                  </p:childTnLst>
                                </p:cTn>
                              </p:par>
                              <p:par>
                                <p:cTn fill="hold" grpId="0" id="51" nodeType="withEffect" presetClass="entr" presetID="21" presetSubtype="1">
                                  <p:stCondLst>
                                    <p:cond delay="0"/>
                                  </p:stCondLst>
                                  <p:childTnLst>
                                    <p:set>
                                      <p:cBhvr>
                                        <p:cTn dur="1" fill="hold" id="52">
                                          <p:stCondLst>
                                            <p:cond delay="0"/>
                                          </p:stCondLst>
                                        </p:cTn>
                                        <p:tgtEl>
                                          <p:spTgt spid="42"/>
                                        </p:tgtEl>
                                        <p:attrNameLst>
                                          <p:attrName>style.visibility</p:attrName>
                                        </p:attrNameLst>
                                      </p:cBhvr>
                                      <p:to>
                                        <p:strVal val="visible"/>
                                      </p:to>
                                    </p:set>
                                    <p:animEffect filter="wheel(1)" transition="in">
                                      <p:cBhvr>
                                        <p:cTn dur="2000" id="53"/>
                                        <p:tgtEl>
                                          <p:spTgt spid="42"/>
                                        </p:tgtEl>
                                      </p:cBhvr>
                                    </p:animEffect>
                                  </p:childTnLst>
                                </p:cTn>
                              </p:par>
                              <p:par>
                                <p:cTn fill="hold" grpId="0" id="54" nodeType="withEffect" presetClass="entr" presetID="21" presetSubtype="1">
                                  <p:stCondLst>
                                    <p:cond delay="0"/>
                                  </p:stCondLst>
                                  <p:childTnLst>
                                    <p:set>
                                      <p:cBhvr>
                                        <p:cTn dur="1" fill="hold" id="55">
                                          <p:stCondLst>
                                            <p:cond delay="0"/>
                                          </p:stCondLst>
                                        </p:cTn>
                                        <p:tgtEl>
                                          <p:spTgt spid="43"/>
                                        </p:tgtEl>
                                        <p:attrNameLst>
                                          <p:attrName>style.visibility</p:attrName>
                                        </p:attrNameLst>
                                      </p:cBhvr>
                                      <p:to>
                                        <p:strVal val="visible"/>
                                      </p:to>
                                    </p:set>
                                    <p:animEffect filter="wheel(1)" transition="in">
                                      <p:cBhvr>
                                        <p:cTn dur="2000" id="56"/>
                                        <p:tgtEl>
                                          <p:spTgt spid="43"/>
                                        </p:tgtEl>
                                      </p:cBhvr>
                                    </p:animEffect>
                                  </p:childTnLst>
                                </p:cTn>
                              </p:par>
                              <p:par>
                                <p:cTn fill="hold" grpId="0" id="57" nodeType="withEffect" presetClass="entr" presetID="21" presetSubtype="1">
                                  <p:stCondLst>
                                    <p:cond delay="0"/>
                                  </p:stCondLst>
                                  <p:childTnLst>
                                    <p:set>
                                      <p:cBhvr>
                                        <p:cTn dur="1" fill="hold" id="58">
                                          <p:stCondLst>
                                            <p:cond delay="0"/>
                                          </p:stCondLst>
                                        </p:cTn>
                                        <p:tgtEl>
                                          <p:spTgt spid="44"/>
                                        </p:tgtEl>
                                        <p:attrNameLst>
                                          <p:attrName>style.visibility</p:attrName>
                                        </p:attrNameLst>
                                      </p:cBhvr>
                                      <p:to>
                                        <p:strVal val="visible"/>
                                      </p:to>
                                    </p:set>
                                    <p:animEffect filter="wheel(1)" transition="in">
                                      <p:cBhvr>
                                        <p:cTn dur="2000" id="59"/>
                                        <p:tgtEl>
                                          <p:spTgt spid="44"/>
                                        </p:tgtEl>
                                      </p:cBhvr>
                                    </p:animEffect>
                                  </p:childTnLst>
                                </p:cTn>
                              </p:par>
                            </p:childTnLst>
                          </p:cTn>
                        </p:par>
                        <p:par>
                          <p:cTn fill="hold" id="60" nodeType="afterGroup">
                            <p:stCondLst>
                              <p:cond delay="3000"/>
                            </p:stCondLst>
                            <p:childTnLst>
                              <p:par>
                                <p:cTn fill="hold" grpId="0" id="61" nodeType="afterEffect" presetClass="entr" presetID="22" presetSubtype="8">
                                  <p:stCondLst>
                                    <p:cond delay="0"/>
                                  </p:stCondLst>
                                  <p:childTnLst>
                                    <p:set>
                                      <p:cBhvr>
                                        <p:cTn dur="1" fill="hold" id="62">
                                          <p:stCondLst>
                                            <p:cond delay="0"/>
                                          </p:stCondLst>
                                        </p:cTn>
                                        <p:tgtEl>
                                          <p:spTgt spid="46"/>
                                        </p:tgtEl>
                                        <p:attrNameLst>
                                          <p:attrName>style.visibility</p:attrName>
                                        </p:attrNameLst>
                                      </p:cBhvr>
                                      <p:to>
                                        <p:strVal val="visible"/>
                                      </p:to>
                                    </p:set>
                                    <p:animEffect filter="wipe(left)" transition="in">
                                      <p:cBhvr>
                                        <p:cTn dur="500" id="63"/>
                                        <p:tgtEl>
                                          <p:spTgt spid="46"/>
                                        </p:tgtEl>
                                      </p:cBhvr>
                                    </p:animEffect>
                                  </p:childTnLst>
                                </p:cTn>
                              </p:par>
                            </p:childTnLst>
                          </p:cTn>
                        </p:par>
                        <p:par>
                          <p:cTn fill="hold" id="64" nodeType="afterGroup">
                            <p:stCondLst>
                              <p:cond delay="3500"/>
                            </p:stCondLst>
                            <p:childTnLst>
                              <p:par>
                                <p:cTn fill="hold" grpId="0" id="65" nodeType="afterEffect" presetClass="entr" presetID="10" presetSubtype="0">
                                  <p:stCondLst>
                                    <p:cond delay="0"/>
                                  </p:stCondLst>
                                  <p:childTnLst>
                                    <p:set>
                                      <p:cBhvr>
                                        <p:cTn dur="1" fill="hold" id="66">
                                          <p:stCondLst>
                                            <p:cond delay="0"/>
                                          </p:stCondLst>
                                        </p:cTn>
                                        <p:tgtEl>
                                          <p:spTgt spid="47"/>
                                        </p:tgtEl>
                                        <p:attrNameLst>
                                          <p:attrName>style.visibility</p:attrName>
                                        </p:attrNameLst>
                                      </p:cBhvr>
                                      <p:to>
                                        <p:strVal val="visible"/>
                                      </p:to>
                                    </p:set>
                                    <p:animEffect filter="fade" transition="in">
                                      <p:cBhvr>
                                        <p:cTn dur="500" id="67"/>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6"/>
      <p:bldP grpId="0" spid="4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3</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86" name="Oval 6"/>
          <p:cNvSpPr/>
          <p:nvPr/>
        </p:nvSpPr>
        <p:spPr>
          <a:xfrm>
            <a:off x="1309407" y="2923333"/>
            <a:ext cx="571500" cy="57150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87" name="Rectangle 8"/>
          <p:cNvSpPr/>
          <p:nvPr/>
        </p:nvSpPr>
        <p:spPr>
          <a:xfrm>
            <a:off x="2085696" y="2801282"/>
            <a:ext cx="2551112" cy="822960"/>
          </a:xfrm>
          <a:prstGeom prst="rect">
            <a:avLst/>
          </a:prstGeom>
        </p:spPr>
        <p:txBody>
          <a:bodyPr wrap="square">
            <a:spAutoFit/>
          </a:bodyPr>
          <a:lstStyle/>
          <a:p>
            <a:pPr eaLnBrk="1" hangingPunct="1"/>
            <a:r>
              <a:rPr altLang="en-US" b="1" lang="zh-CN" smtClean="0" sz="1600">
                <a:solidFill>
                  <a:schemeClr val="bg1">
                    <a:lumMod val="50000"/>
                  </a:schemeClr>
                </a:solidFill>
                <a:latin charset="0" pitchFamily="34" typeface="Open Sans"/>
                <a:cs charset="0" pitchFamily="34" typeface="Calibri"/>
              </a:rPr>
              <a:t>点击加入标题</a:t>
            </a:r>
          </a:p>
          <a:p>
            <a:pPr eaLnBrk="1" hangingPunct="1"/>
            <a:r>
              <a:rPr altLang="en-US" b="1" lang="zh-CN" smtClean="0" sz="1600">
                <a:solidFill>
                  <a:schemeClr val="bg1">
                    <a:lumMod val="50000"/>
                  </a:schemeClr>
                </a:solidFill>
                <a:latin charset="0" pitchFamily="34" typeface="Open Sans"/>
                <a:cs charset="0" pitchFamily="34" typeface="Calibri"/>
              </a:rPr>
              <a:t>加入文字描述文案描述，</a:t>
            </a:r>
          </a:p>
          <a:p>
            <a:pPr eaLnBrk="1" hangingPunct="1"/>
            <a:r>
              <a:rPr altLang="en-US" b="1" lang="zh-CN" smtClean="0" sz="1600">
                <a:solidFill>
                  <a:schemeClr val="bg1">
                    <a:lumMod val="50000"/>
                  </a:schemeClr>
                </a:solidFill>
                <a:latin charset="0" pitchFamily="34" typeface="Open Sans"/>
                <a:cs charset="0" pitchFamily="34" typeface="Calibri"/>
              </a:rPr>
              <a:t>文字描述文案描述表达。</a:t>
            </a:r>
          </a:p>
        </p:txBody>
      </p:sp>
      <p:sp>
        <p:nvSpPr>
          <p:cNvPr id="88" name="Oval 9"/>
          <p:cNvSpPr/>
          <p:nvPr/>
        </p:nvSpPr>
        <p:spPr>
          <a:xfrm>
            <a:off x="1295120" y="4304458"/>
            <a:ext cx="571500" cy="571500"/>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89" name="Rectangle 10"/>
          <p:cNvSpPr/>
          <p:nvPr/>
        </p:nvSpPr>
        <p:spPr>
          <a:xfrm>
            <a:off x="2071407" y="4155513"/>
            <a:ext cx="2409825" cy="822960"/>
          </a:xfrm>
          <a:prstGeom prst="rect">
            <a:avLst/>
          </a:prstGeom>
        </p:spPr>
        <p:txBody>
          <a:bodyPr>
            <a:spAutoFit/>
          </a:bodyPr>
          <a:lstStyle/>
          <a:p>
            <a:pPr lvl="0"/>
            <a:r>
              <a:rPr altLang="en-US" b="1" lang="zh-CN" sz="1600">
                <a:solidFill>
                  <a:srgbClr val="FFFFFF">
                    <a:lumMod val="50000"/>
                  </a:srgbClr>
                </a:solidFill>
                <a:latin charset="0" pitchFamily="34" typeface="Open Sans"/>
                <a:cs charset="0" pitchFamily="34" typeface="Calibri"/>
              </a:rPr>
              <a:t>点击加入标题</a:t>
            </a:r>
          </a:p>
          <a:p>
            <a:pPr lvl="0"/>
            <a:r>
              <a:rPr altLang="en-US" b="1" lang="zh-CN" sz="1600">
                <a:solidFill>
                  <a:srgbClr val="FFFFFF">
                    <a:lumMod val="50000"/>
                  </a:srgbClr>
                </a:solidFill>
                <a:latin charset="0" pitchFamily="34" typeface="Open Sans"/>
                <a:cs charset="0" pitchFamily="34" typeface="Calibri"/>
              </a:rPr>
              <a:t>加入文字描述文案描述，</a:t>
            </a:r>
          </a:p>
          <a:p>
            <a:pPr lvl="0"/>
            <a:r>
              <a:rPr altLang="en-US" b="1" lang="zh-CN" sz="1600">
                <a:solidFill>
                  <a:srgbClr val="FFFFFF">
                    <a:lumMod val="50000"/>
                  </a:srgbClr>
                </a:solidFill>
                <a:latin charset="0" pitchFamily="34" typeface="Open Sans"/>
                <a:cs charset="0" pitchFamily="34" typeface="Calibri"/>
              </a:rPr>
              <a:t>文字描述文案描述表达。</a:t>
            </a:r>
          </a:p>
        </p:txBody>
      </p:sp>
      <p:sp>
        <p:nvSpPr>
          <p:cNvPr id="90" name="Oval 12"/>
          <p:cNvSpPr/>
          <p:nvPr/>
        </p:nvSpPr>
        <p:spPr>
          <a:xfrm>
            <a:off x="4651095" y="2923333"/>
            <a:ext cx="571500" cy="571500"/>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91" name="Rectangle 13"/>
          <p:cNvSpPr/>
          <p:nvPr/>
        </p:nvSpPr>
        <p:spPr>
          <a:xfrm>
            <a:off x="5427382" y="2801282"/>
            <a:ext cx="2409825" cy="822960"/>
          </a:xfrm>
          <a:prstGeom prst="rect">
            <a:avLst/>
          </a:prstGeom>
        </p:spPr>
        <p:txBody>
          <a:bodyPr>
            <a:spAutoFit/>
          </a:bodyPr>
          <a:lstStyle/>
          <a:p>
            <a:pPr lvl="0"/>
            <a:r>
              <a:rPr altLang="en-US" b="1" lang="zh-CN" sz="1600">
                <a:solidFill>
                  <a:srgbClr val="FFFFFF">
                    <a:lumMod val="50000"/>
                  </a:srgbClr>
                </a:solidFill>
                <a:latin charset="0" pitchFamily="34" typeface="Open Sans"/>
                <a:cs charset="0" pitchFamily="34" typeface="Calibri"/>
              </a:rPr>
              <a:t>点击加入标题</a:t>
            </a:r>
          </a:p>
          <a:p>
            <a:pPr lvl="0"/>
            <a:r>
              <a:rPr altLang="en-US" b="1" lang="zh-CN" sz="1600">
                <a:solidFill>
                  <a:srgbClr val="FFFFFF">
                    <a:lumMod val="50000"/>
                  </a:srgbClr>
                </a:solidFill>
                <a:latin charset="0" pitchFamily="34" typeface="Open Sans"/>
                <a:cs charset="0" pitchFamily="34" typeface="Calibri"/>
              </a:rPr>
              <a:t>加入文字描述文案描述，</a:t>
            </a:r>
          </a:p>
          <a:p>
            <a:pPr lvl="0"/>
            <a:r>
              <a:rPr altLang="en-US" b="1" lang="zh-CN" sz="1600">
                <a:solidFill>
                  <a:srgbClr val="FFFFFF">
                    <a:lumMod val="50000"/>
                  </a:srgbClr>
                </a:solidFill>
                <a:latin charset="0" pitchFamily="34" typeface="Open Sans"/>
                <a:cs charset="0" pitchFamily="34" typeface="Calibri"/>
              </a:rPr>
              <a:t>文字描述文案描述表达。</a:t>
            </a:r>
          </a:p>
        </p:txBody>
      </p:sp>
      <p:sp>
        <p:nvSpPr>
          <p:cNvPr id="92" name="Oval 14"/>
          <p:cNvSpPr/>
          <p:nvPr/>
        </p:nvSpPr>
        <p:spPr>
          <a:xfrm>
            <a:off x="4636807" y="4304458"/>
            <a:ext cx="571500" cy="571500"/>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93" name="Rectangle 15"/>
          <p:cNvSpPr/>
          <p:nvPr/>
        </p:nvSpPr>
        <p:spPr>
          <a:xfrm>
            <a:off x="5413095" y="4155513"/>
            <a:ext cx="2409825" cy="822960"/>
          </a:xfrm>
          <a:prstGeom prst="rect">
            <a:avLst/>
          </a:prstGeom>
        </p:spPr>
        <p:txBody>
          <a:bodyPr>
            <a:spAutoFit/>
          </a:bodyPr>
          <a:lstStyle/>
          <a:p>
            <a:pPr lvl="0"/>
            <a:r>
              <a:rPr altLang="en-US" b="1" lang="zh-CN" sz="1600">
                <a:solidFill>
                  <a:srgbClr val="FFFFFF">
                    <a:lumMod val="50000"/>
                  </a:srgbClr>
                </a:solidFill>
                <a:latin charset="0" pitchFamily="34" typeface="Open Sans"/>
                <a:cs charset="0" pitchFamily="34" typeface="Calibri"/>
              </a:rPr>
              <a:t>点击加入标题</a:t>
            </a:r>
          </a:p>
          <a:p>
            <a:pPr lvl="0"/>
            <a:r>
              <a:rPr altLang="en-US" b="1" lang="zh-CN" sz="1600">
                <a:solidFill>
                  <a:srgbClr val="FFFFFF">
                    <a:lumMod val="50000"/>
                  </a:srgbClr>
                </a:solidFill>
                <a:latin charset="0" pitchFamily="34" typeface="Open Sans"/>
                <a:cs charset="0" pitchFamily="34" typeface="Calibri"/>
              </a:rPr>
              <a:t>加入文字描述文案描述，</a:t>
            </a:r>
          </a:p>
          <a:p>
            <a:pPr lvl="0"/>
            <a:r>
              <a:rPr altLang="en-US" b="1" lang="zh-CN" sz="1600">
                <a:solidFill>
                  <a:srgbClr val="FFFFFF">
                    <a:lumMod val="50000"/>
                  </a:srgbClr>
                </a:solidFill>
                <a:latin charset="0" pitchFamily="34" typeface="Open Sans"/>
                <a:cs charset="0" pitchFamily="34" typeface="Calibri"/>
              </a:rPr>
              <a:t>文字描述文案描述表达。</a:t>
            </a:r>
          </a:p>
        </p:txBody>
      </p:sp>
      <p:sp>
        <p:nvSpPr>
          <p:cNvPr id="94" name="Oval 16"/>
          <p:cNvSpPr/>
          <p:nvPr/>
        </p:nvSpPr>
        <p:spPr>
          <a:xfrm>
            <a:off x="8005482" y="2923333"/>
            <a:ext cx="571500" cy="571500"/>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95" name="Rectangle 17"/>
          <p:cNvSpPr/>
          <p:nvPr/>
        </p:nvSpPr>
        <p:spPr>
          <a:xfrm>
            <a:off x="8781771" y="2801282"/>
            <a:ext cx="2409825" cy="822960"/>
          </a:xfrm>
          <a:prstGeom prst="rect">
            <a:avLst/>
          </a:prstGeom>
        </p:spPr>
        <p:txBody>
          <a:bodyPr>
            <a:spAutoFit/>
          </a:bodyPr>
          <a:lstStyle/>
          <a:p>
            <a:pPr lvl="0"/>
            <a:r>
              <a:rPr altLang="en-US" b="1" lang="zh-CN" sz="1600">
                <a:solidFill>
                  <a:srgbClr val="FFFFFF">
                    <a:lumMod val="50000"/>
                  </a:srgbClr>
                </a:solidFill>
                <a:latin charset="0" pitchFamily="34" typeface="Open Sans"/>
                <a:cs charset="0" pitchFamily="34" typeface="Calibri"/>
              </a:rPr>
              <a:t>点击加入标题</a:t>
            </a:r>
          </a:p>
          <a:p>
            <a:pPr lvl="0"/>
            <a:r>
              <a:rPr altLang="en-US" b="1" lang="zh-CN" sz="1600">
                <a:solidFill>
                  <a:srgbClr val="FFFFFF">
                    <a:lumMod val="50000"/>
                  </a:srgbClr>
                </a:solidFill>
                <a:latin charset="0" pitchFamily="34" typeface="Open Sans"/>
                <a:cs charset="0" pitchFamily="34" typeface="Calibri"/>
              </a:rPr>
              <a:t>加入文字描述文案描述，</a:t>
            </a:r>
          </a:p>
          <a:p>
            <a:pPr lvl="0"/>
            <a:r>
              <a:rPr altLang="en-US" b="1" lang="zh-CN" sz="1600">
                <a:solidFill>
                  <a:srgbClr val="FFFFFF">
                    <a:lumMod val="50000"/>
                  </a:srgbClr>
                </a:solidFill>
                <a:latin charset="0" pitchFamily="34" typeface="Open Sans"/>
                <a:cs charset="0" pitchFamily="34" typeface="Calibri"/>
              </a:rPr>
              <a:t>文字描述文案描述表达。</a:t>
            </a:r>
          </a:p>
        </p:txBody>
      </p:sp>
      <p:sp>
        <p:nvSpPr>
          <p:cNvPr id="96" name="Oval 18"/>
          <p:cNvSpPr/>
          <p:nvPr/>
        </p:nvSpPr>
        <p:spPr>
          <a:xfrm>
            <a:off x="7991195" y="4304458"/>
            <a:ext cx="571500" cy="571500"/>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97" name="Rectangle 19"/>
          <p:cNvSpPr/>
          <p:nvPr/>
        </p:nvSpPr>
        <p:spPr>
          <a:xfrm>
            <a:off x="8767481" y="4155513"/>
            <a:ext cx="2409825" cy="822960"/>
          </a:xfrm>
          <a:prstGeom prst="rect">
            <a:avLst/>
          </a:prstGeom>
        </p:spPr>
        <p:txBody>
          <a:bodyPr>
            <a:spAutoFit/>
          </a:bodyPr>
          <a:lstStyle/>
          <a:p>
            <a:pPr lvl="0"/>
            <a:r>
              <a:rPr altLang="en-US" b="1" lang="zh-CN" sz="1600">
                <a:solidFill>
                  <a:srgbClr val="FFFFFF">
                    <a:lumMod val="50000"/>
                  </a:srgbClr>
                </a:solidFill>
                <a:latin charset="0" pitchFamily="34" typeface="Open Sans"/>
                <a:cs charset="0" pitchFamily="34" typeface="Calibri"/>
              </a:rPr>
              <a:t>点击加入标题</a:t>
            </a:r>
          </a:p>
          <a:p>
            <a:pPr lvl="0"/>
            <a:r>
              <a:rPr altLang="en-US" b="1" lang="zh-CN" sz="1600">
                <a:solidFill>
                  <a:srgbClr val="FFFFFF">
                    <a:lumMod val="50000"/>
                  </a:srgbClr>
                </a:solidFill>
                <a:latin charset="0" pitchFamily="34" typeface="Open Sans"/>
                <a:cs charset="0" pitchFamily="34" typeface="Calibri"/>
              </a:rPr>
              <a:t>加入文字描述文案描述，</a:t>
            </a:r>
          </a:p>
          <a:p>
            <a:pPr lvl="0"/>
            <a:r>
              <a:rPr altLang="en-US" b="1" lang="zh-CN" sz="1600">
                <a:solidFill>
                  <a:srgbClr val="FFFFFF">
                    <a:lumMod val="50000"/>
                  </a:srgbClr>
                </a:solidFill>
                <a:latin charset="0" pitchFamily="34" typeface="Open Sans"/>
                <a:cs charset="0" pitchFamily="34" typeface="Calibri"/>
              </a:rPr>
              <a:t>文字描述文案描述表达。</a:t>
            </a:r>
          </a:p>
        </p:txBody>
      </p:sp>
    </p:spTree>
    <p:extLst>
      <p:ext uri="{BB962C8B-B14F-4D97-AF65-F5344CB8AC3E}">
        <p14:creationId val="3091143703"/>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42" presetSubtype="0">
                                  <p:stCondLst>
                                    <p:cond delay="0"/>
                                  </p:stCondLst>
                                  <p:childTnLst>
                                    <p:set>
                                      <p:cBhvr>
                                        <p:cTn dur="1" fill="hold" id="13">
                                          <p:stCondLst>
                                            <p:cond delay="0"/>
                                          </p:stCondLst>
                                        </p:cTn>
                                        <p:tgtEl>
                                          <p:spTgt spid="86"/>
                                        </p:tgtEl>
                                        <p:attrNameLst>
                                          <p:attrName>style.visibility</p:attrName>
                                        </p:attrNameLst>
                                      </p:cBhvr>
                                      <p:to>
                                        <p:strVal val="visible"/>
                                      </p:to>
                                    </p:set>
                                    <p:animEffect filter="fade" transition="in">
                                      <p:cBhvr>
                                        <p:cTn dur="500" id="14"/>
                                        <p:tgtEl>
                                          <p:spTgt spid="86"/>
                                        </p:tgtEl>
                                      </p:cBhvr>
                                    </p:animEffect>
                                    <p:anim calcmode="lin" valueType="num">
                                      <p:cBhvr>
                                        <p:cTn dur="500" fill="hold" id="15"/>
                                        <p:tgtEl>
                                          <p:spTgt spid="86"/>
                                        </p:tgtEl>
                                        <p:attrNameLst>
                                          <p:attrName>ppt_x</p:attrName>
                                        </p:attrNameLst>
                                      </p:cBhvr>
                                      <p:tavLst>
                                        <p:tav tm="0">
                                          <p:val>
                                            <p:strVal val="#ppt_x"/>
                                          </p:val>
                                        </p:tav>
                                        <p:tav tm="100000">
                                          <p:val>
                                            <p:strVal val="#ppt_x"/>
                                          </p:val>
                                        </p:tav>
                                      </p:tavLst>
                                    </p:anim>
                                    <p:anim calcmode="lin" valueType="num">
                                      <p:cBhvr>
                                        <p:cTn dur="500" fill="hold" id="16"/>
                                        <p:tgtEl>
                                          <p:spTgt spid="86"/>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42" presetSubtype="0">
                                  <p:stCondLst>
                                    <p:cond delay="0"/>
                                  </p:stCondLst>
                                  <p:childTnLst>
                                    <p:set>
                                      <p:cBhvr>
                                        <p:cTn dur="1" fill="hold" id="19">
                                          <p:stCondLst>
                                            <p:cond delay="0"/>
                                          </p:stCondLst>
                                        </p:cTn>
                                        <p:tgtEl>
                                          <p:spTgt spid="87"/>
                                        </p:tgtEl>
                                        <p:attrNameLst>
                                          <p:attrName>style.visibility</p:attrName>
                                        </p:attrNameLst>
                                      </p:cBhvr>
                                      <p:to>
                                        <p:strVal val="visible"/>
                                      </p:to>
                                    </p:set>
                                    <p:animEffect filter="fade" transition="in">
                                      <p:cBhvr>
                                        <p:cTn dur="500" id="20"/>
                                        <p:tgtEl>
                                          <p:spTgt spid="87"/>
                                        </p:tgtEl>
                                      </p:cBhvr>
                                    </p:animEffect>
                                    <p:anim calcmode="lin" valueType="num">
                                      <p:cBhvr>
                                        <p:cTn dur="500" fill="hold" id="21"/>
                                        <p:tgtEl>
                                          <p:spTgt spid="87"/>
                                        </p:tgtEl>
                                        <p:attrNameLst>
                                          <p:attrName>ppt_x</p:attrName>
                                        </p:attrNameLst>
                                      </p:cBhvr>
                                      <p:tavLst>
                                        <p:tav tm="0">
                                          <p:val>
                                            <p:strVal val="#ppt_x"/>
                                          </p:val>
                                        </p:tav>
                                        <p:tav tm="100000">
                                          <p:val>
                                            <p:strVal val="#ppt_x"/>
                                          </p:val>
                                        </p:tav>
                                      </p:tavLst>
                                    </p:anim>
                                    <p:anim calcmode="lin" valueType="num">
                                      <p:cBhvr>
                                        <p:cTn dur="500" fill="hold" id="22"/>
                                        <p:tgtEl>
                                          <p:spTgt spid="87"/>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2000"/>
                            </p:stCondLst>
                            <p:childTnLst>
                              <p:par>
                                <p:cTn fill="hold" grpId="0" id="24" nodeType="afterEffect" presetClass="entr" presetID="42" presetSubtype="0">
                                  <p:stCondLst>
                                    <p:cond delay="0"/>
                                  </p:stCondLst>
                                  <p:childTnLst>
                                    <p:set>
                                      <p:cBhvr>
                                        <p:cTn dur="1" fill="hold" id="25">
                                          <p:stCondLst>
                                            <p:cond delay="0"/>
                                          </p:stCondLst>
                                        </p:cTn>
                                        <p:tgtEl>
                                          <p:spTgt spid="88"/>
                                        </p:tgtEl>
                                        <p:attrNameLst>
                                          <p:attrName>style.visibility</p:attrName>
                                        </p:attrNameLst>
                                      </p:cBhvr>
                                      <p:to>
                                        <p:strVal val="visible"/>
                                      </p:to>
                                    </p:set>
                                    <p:animEffect filter="fade" transition="in">
                                      <p:cBhvr>
                                        <p:cTn dur="500" id="26"/>
                                        <p:tgtEl>
                                          <p:spTgt spid="88"/>
                                        </p:tgtEl>
                                      </p:cBhvr>
                                    </p:animEffect>
                                    <p:anim calcmode="lin" valueType="num">
                                      <p:cBhvr>
                                        <p:cTn dur="500" fill="hold" id="27"/>
                                        <p:tgtEl>
                                          <p:spTgt spid="88"/>
                                        </p:tgtEl>
                                        <p:attrNameLst>
                                          <p:attrName>ppt_x</p:attrName>
                                        </p:attrNameLst>
                                      </p:cBhvr>
                                      <p:tavLst>
                                        <p:tav tm="0">
                                          <p:val>
                                            <p:strVal val="#ppt_x"/>
                                          </p:val>
                                        </p:tav>
                                        <p:tav tm="100000">
                                          <p:val>
                                            <p:strVal val="#ppt_x"/>
                                          </p:val>
                                        </p:tav>
                                      </p:tavLst>
                                    </p:anim>
                                    <p:anim calcmode="lin" valueType="num">
                                      <p:cBhvr>
                                        <p:cTn dur="500" fill="hold" id="28"/>
                                        <p:tgtEl>
                                          <p:spTgt spid="88"/>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42" presetSubtype="0">
                                  <p:stCondLst>
                                    <p:cond delay="0"/>
                                  </p:stCondLst>
                                  <p:childTnLst>
                                    <p:set>
                                      <p:cBhvr>
                                        <p:cTn dur="1" fill="hold" id="31">
                                          <p:stCondLst>
                                            <p:cond delay="0"/>
                                          </p:stCondLst>
                                        </p:cTn>
                                        <p:tgtEl>
                                          <p:spTgt spid="89"/>
                                        </p:tgtEl>
                                        <p:attrNameLst>
                                          <p:attrName>style.visibility</p:attrName>
                                        </p:attrNameLst>
                                      </p:cBhvr>
                                      <p:to>
                                        <p:strVal val="visible"/>
                                      </p:to>
                                    </p:set>
                                    <p:animEffect filter="fade" transition="in">
                                      <p:cBhvr>
                                        <p:cTn dur="500" id="32"/>
                                        <p:tgtEl>
                                          <p:spTgt spid="89"/>
                                        </p:tgtEl>
                                      </p:cBhvr>
                                    </p:animEffect>
                                    <p:anim calcmode="lin" valueType="num">
                                      <p:cBhvr>
                                        <p:cTn dur="500" fill="hold" id="33"/>
                                        <p:tgtEl>
                                          <p:spTgt spid="89"/>
                                        </p:tgtEl>
                                        <p:attrNameLst>
                                          <p:attrName>ppt_x</p:attrName>
                                        </p:attrNameLst>
                                      </p:cBhvr>
                                      <p:tavLst>
                                        <p:tav tm="0">
                                          <p:val>
                                            <p:strVal val="#ppt_x"/>
                                          </p:val>
                                        </p:tav>
                                        <p:tav tm="100000">
                                          <p:val>
                                            <p:strVal val="#ppt_x"/>
                                          </p:val>
                                        </p:tav>
                                      </p:tavLst>
                                    </p:anim>
                                    <p:anim calcmode="lin" valueType="num">
                                      <p:cBhvr>
                                        <p:cTn dur="500" fill="hold" id="34"/>
                                        <p:tgtEl>
                                          <p:spTgt spid="89"/>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000"/>
                            </p:stCondLst>
                            <p:childTnLst>
                              <p:par>
                                <p:cTn fill="hold" grpId="0" id="36" nodeType="afterEffect" presetClass="entr" presetID="42" presetSubtype="0">
                                  <p:stCondLst>
                                    <p:cond delay="0"/>
                                  </p:stCondLst>
                                  <p:childTnLst>
                                    <p:set>
                                      <p:cBhvr>
                                        <p:cTn dur="1" fill="hold" id="37">
                                          <p:stCondLst>
                                            <p:cond delay="0"/>
                                          </p:stCondLst>
                                        </p:cTn>
                                        <p:tgtEl>
                                          <p:spTgt spid="90"/>
                                        </p:tgtEl>
                                        <p:attrNameLst>
                                          <p:attrName>style.visibility</p:attrName>
                                        </p:attrNameLst>
                                      </p:cBhvr>
                                      <p:to>
                                        <p:strVal val="visible"/>
                                      </p:to>
                                    </p:set>
                                    <p:animEffect filter="fade" transition="in">
                                      <p:cBhvr>
                                        <p:cTn dur="500" id="38"/>
                                        <p:tgtEl>
                                          <p:spTgt spid="90"/>
                                        </p:tgtEl>
                                      </p:cBhvr>
                                    </p:animEffect>
                                    <p:anim calcmode="lin" valueType="num">
                                      <p:cBhvr>
                                        <p:cTn dur="500" fill="hold" id="39"/>
                                        <p:tgtEl>
                                          <p:spTgt spid="90"/>
                                        </p:tgtEl>
                                        <p:attrNameLst>
                                          <p:attrName>ppt_x</p:attrName>
                                        </p:attrNameLst>
                                      </p:cBhvr>
                                      <p:tavLst>
                                        <p:tav tm="0">
                                          <p:val>
                                            <p:strVal val="#ppt_x"/>
                                          </p:val>
                                        </p:tav>
                                        <p:tav tm="100000">
                                          <p:val>
                                            <p:strVal val="#ppt_x"/>
                                          </p:val>
                                        </p:tav>
                                      </p:tavLst>
                                    </p:anim>
                                    <p:anim calcmode="lin" valueType="num">
                                      <p:cBhvr>
                                        <p:cTn dur="500" fill="hold" id="40"/>
                                        <p:tgtEl>
                                          <p:spTgt spid="90"/>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500"/>
                            </p:stCondLst>
                            <p:childTnLst>
                              <p:par>
                                <p:cTn fill="hold" grpId="0" id="42" nodeType="afterEffect" presetClass="entr" presetID="42" presetSubtype="0">
                                  <p:stCondLst>
                                    <p:cond delay="0"/>
                                  </p:stCondLst>
                                  <p:childTnLst>
                                    <p:set>
                                      <p:cBhvr>
                                        <p:cTn dur="1" fill="hold" id="43">
                                          <p:stCondLst>
                                            <p:cond delay="0"/>
                                          </p:stCondLst>
                                        </p:cTn>
                                        <p:tgtEl>
                                          <p:spTgt spid="91"/>
                                        </p:tgtEl>
                                        <p:attrNameLst>
                                          <p:attrName>style.visibility</p:attrName>
                                        </p:attrNameLst>
                                      </p:cBhvr>
                                      <p:to>
                                        <p:strVal val="visible"/>
                                      </p:to>
                                    </p:set>
                                    <p:animEffect filter="fade" transition="in">
                                      <p:cBhvr>
                                        <p:cTn dur="500" id="44"/>
                                        <p:tgtEl>
                                          <p:spTgt spid="91"/>
                                        </p:tgtEl>
                                      </p:cBhvr>
                                    </p:animEffect>
                                    <p:anim calcmode="lin" valueType="num">
                                      <p:cBhvr>
                                        <p:cTn dur="500" fill="hold" id="45"/>
                                        <p:tgtEl>
                                          <p:spTgt spid="91"/>
                                        </p:tgtEl>
                                        <p:attrNameLst>
                                          <p:attrName>ppt_x</p:attrName>
                                        </p:attrNameLst>
                                      </p:cBhvr>
                                      <p:tavLst>
                                        <p:tav tm="0">
                                          <p:val>
                                            <p:strVal val="#ppt_x"/>
                                          </p:val>
                                        </p:tav>
                                        <p:tav tm="100000">
                                          <p:val>
                                            <p:strVal val="#ppt_x"/>
                                          </p:val>
                                        </p:tav>
                                      </p:tavLst>
                                    </p:anim>
                                    <p:anim calcmode="lin" valueType="num">
                                      <p:cBhvr>
                                        <p:cTn dur="500" fill="hold" id="46"/>
                                        <p:tgtEl>
                                          <p:spTgt spid="91"/>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4000"/>
                            </p:stCondLst>
                            <p:childTnLst>
                              <p:par>
                                <p:cTn fill="hold" grpId="0" id="48" nodeType="afterEffect" presetClass="entr" presetID="42" presetSubtype="0">
                                  <p:stCondLst>
                                    <p:cond delay="0"/>
                                  </p:stCondLst>
                                  <p:childTnLst>
                                    <p:set>
                                      <p:cBhvr>
                                        <p:cTn dur="1" fill="hold" id="49">
                                          <p:stCondLst>
                                            <p:cond delay="0"/>
                                          </p:stCondLst>
                                        </p:cTn>
                                        <p:tgtEl>
                                          <p:spTgt spid="92"/>
                                        </p:tgtEl>
                                        <p:attrNameLst>
                                          <p:attrName>style.visibility</p:attrName>
                                        </p:attrNameLst>
                                      </p:cBhvr>
                                      <p:to>
                                        <p:strVal val="visible"/>
                                      </p:to>
                                    </p:set>
                                    <p:animEffect filter="fade" transition="in">
                                      <p:cBhvr>
                                        <p:cTn dur="500" id="50"/>
                                        <p:tgtEl>
                                          <p:spTgt spid="92"/>
                                        </p:tgtEl>
                                      </p:cBhvr>
                                    </p:animEffect>
                                    <p:anim calcmode="lin" valueType="num">
                                      <p:cBhvr>
                                        <p:cTn dur="500" fill="hold" id="51"/>
                                        <p:tgtEl>
                                          <p:spTgt spid="92"/>
                                        </p:tgtEl>
                                        <p:attrNameLst>
                                          <p:attrName>ppt_x</p:attrName>
                                        </p:attrNameLst>
                                      </p:cBhvr>
                                      <p:tavLst>
                                        <p:tav tm="0">
                                          <p:val>
                                            <p:strVal val="#ppt_x"/>
                                          </p:val>
                                        </p:tav>
                                        <p:tav tm="100000">
                                          <p:val>
                                            <p:strVal val="#ppt_x"/>
                                          </p:val>
                                        </p:tav>
                                      </p:tavLst>
                                    </p:anim>
                                    <p:anim calcmode="lin" valueType="num">
                                      <p:cBhvr>
                                        <p:cTn dur="500" fill="hold" id="52"/>
                                        <p:tgtEl>
                                          <p:spTgt spid="92"/>
                                        </p:tgtEl>
                                        <p:attrNameLst>
                                          <p:attrName>ppt_y</p:attrName>
                                        </p:attrNameLst>
                                      </p:cBhvr>
                                      <p:tavLst>
                                        <p:tav tm="0">
                                          <p:val>
                                            <p:strVal val="#ppt_y+.1"/>
                                          </p:val>
                                        </p:tav>
                                        <p:tav tm="100000">
                                          <p:val>
                                            <p:strVal val="#ppt_y"/>
                                          </p:val>
                                        </p:tav>
                                      </p:tavLst>
                                    </p:anim>
                                  </p:childTnLst>
                                </p:cTn>
                              </p:par>
                            </p:childTnLst>
                          </p:cTn>
                        </p:par>
                        <p:par>
                          <p:cTn fill="hold" id="53" nodeType="afterGroup">
                            <p:stCondLst>
                              <p:cond delay="4500"/>
                            </p:stCondLst>
                            <p:childTnLst>
                              <p:par>
                                <p:cTn fill="hold" grpId="0" id="54" nodeType="afterEffect" presetClass="entr" presetID="42" presetSubtype="0">
                                  <p:stCondLst>
                                    <p:cond delay="0"/>
                                  </p:stCondLst>
                                  <p:childTnLst>
                                    <p:set>
                                      <p:cBhvr>
                                        <p:cTn dur="1" fill="hold" id="55">
                                          <p:stCondLst>
                                            <p:cond delay="0"/>
                                          </p:stCondLst>
                                        </p:cTn>
                                        <p:tgtEl>
                                          <p:spTgt spid="93"/>
                                        </p:tgtEl>
                                        <p:attrNameLst>
                                          <p:attrName>style.visibility</p:attrName>
                                        </p:attrNameLst>
                                      </p:cBhvr>
                                      <p:to>
                                        <p:strVal val="visible"/>
                                      </p:to>
                                    </p:set>
                                    <p:animEffect filter="fade" transition="in">
                                      <p:cBhvr>
                                        <p:cTn dur="500" id="56"/>
                                        <p:tgtEl>
                                          <p:spTgt spid="93"/>
                                        </p:tgtEl>
                                      </p:cBhvr>
                                    </p:animEffect>
                                    <p:anim calcmode="lin" valueType="num">
                                      <p:cBhvr>
                                        <p:cTn dur="500" fill="hold" id="57"/>
                                        <p:tgtEl>
                                          <p:spTgt spid="93"/>
                                        </p:tgtEl>
                                        <p:attrNameLst>
                                          <p:attrName>ppt_x</p:attrName>
                                        </p:attrNameLst>
                                      </p:cBhvr>
                                      <p:tavLst>
                                        <p:tav tm="0">
                                          <p:val>
                                            <p:strVal val="#ppt_x"/>
                                          </p:val>
                                        </p:tav>
                                        <p:tav tm="100000">
                                          <p:val>
                                            <p:strVal val="#ppt_x"/>
                                          </p:val>
                                        </p:tav>
                                      </p:tavLst>
                                    </p:anim>
                                    <p:anim calcmode="lin" valueType="num">
                                      <p:cBhvr>
                                        <p:cTn dur="500" fill="hold" id="58"/>
                                        <p:tgtEl>
                                          <p:spTgt spid="93"/>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5000"/>
                            </p:stCondLst>
                            <p:childTnLst>
                              <p:par>
                                <p:cTn fill="hold" grpId="0" id="60" nodeType="afterEffect" presetClass="entr" presetID="42" presetSubtype="0">
                                  <p:stCondLst>
                                    <p:cond delay="0"/>
                                  </p:stCondLst>
                                  <p:childTnLst>
                                    <p:set>
                                      <p:cBhvr>
                                        <p:cTn dur="1" fill="hold" id="61">
                                          <p:stCondLst>
                                            <p:cond delay="0"/>
                                          </p:stCondLst>
                                        </p:cTn>
                                        <p:tgtEl>
                                          <p:spTgt spid="94"/>
                                        </p:tgtEl>
                                        <p:attrNameLst>
                                          <p:attrName>style.visibility</p:attrName>
                                        </p:attrNameLst>
                                      </p:cBhvr>
                                      <p:to>
                                        <p:strVal val="visible"/>
                                      </p:to>
                                    </p:set>
                                    <p:animEffect filter="fade" transition="in">
                                      <p:cBhvr>
                                        <p:cTn dur="500" id="62"/>
                                        <p:tgtEl>
                                          <p:spTgt spid="94"/>
                                        </p:tgtEl>
                                      </p:cBhvr>
                                    </p:animEffect>
                                    <p:anim calcmode="lin" valueType="num">
                                      <p:cBhvr>
                                        <p:cTn dur="500" fill="hold" id="63"/>
                                        <p:tgtEl>
                                          <p:spTgt spid="94"/>
                                        </p:tgtEl>
                                        <p:attrNameLst>
                                          <p:attrName>ppt_x</p:attrName>
                                        </p:attrNameLst>
                                      </p:cBhvr>
                                      <p:tavLst>
                                        <p:tav tm="0">
                                          <p:val>
                                            <p:strVal val="#ppt_x"/>
                                          </p:val>
                                        </p:tav>
                                        <p:tav tm="100000">
                                          <p:val>
                                            <p:strVal val="#ppt_x"/>
                                          </p:val>
                                        </p:tav>
                                      </p:tavLst>
                                    </p:anim>
                                    <p:anim calcmode="lin" valueType="num">
                                      <p:cBhvr>
                                        <p:cTn dur="500" fill="hold" id="64"/>
                                        <p:tgtEl>
                                          <p:spTgt spid="94"/>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5500"/>
                            </p:stCondLst>
                            <p:childTnLst>
                              <p:par>
                                <p:cTn fill="hold" grpId="0" id="66" nodeType="afterEffect" presetClass="entr" presetID="42" presetSubtype="0">
                                  <p:stCondLst>
                                    <p:cond delay="0"/>
                                  </p:stCondLst>
                                  <p:childTnLst>
                                    <p:set>
                                      <p:cBhvr>
                                        <p:cTn dur="1" fill="hold" id="67">
                                          <p:stCondLst>
                                            <p:cond delay="0"/>
                                          </p:stCondLst>
                                        </p:cTn>
                                        <p:tgtEl>
                                          <p:spTgt spid="95"/>
                                        </p:tgtEl>
                                        <p:attrNameLst>
                                          <p:attrName>style.visibility</p:attrName>
                                        </p:attrNameLst>
                                      </p:cBhvr>
                                      <p:to>
                                        <p:strVal val="visible"/>
                                      </p:to>
                                    </p:set>
                                    <p:animEffect filter="fade" transition="in">
                                      <p:cBhvr>
                                        <p:cTn dur="500" id="68"/>
                                        <p:tgtEl>
                                          <p:spTgt spid="95"/>
                                        </p:tgtEl>
                                      </p:cBhvr>
                                    </p:animEffect>
                                    <p:anim calcmode="lin" valueType="num">
                                      <p:cBhvr>
                                        <p:cTn dur="500" fill="hold" id="69"/>
                                        <p:tgtEl>
                                          <p:spTgt spid="95"/>
                                        </p:tgtEl>
                                        <p:attrNameLst>
                                          <p:attrName>ppt_x</p:attrName>
                                        </p:attrNameLst>
                                      </p:cBhvr>
                                      <p:tavLst>
                                        <p:tav tm="0">
                                          <p:val>
                                            <p:strVal val="#ppt_x"/>
                                          </p:val>
                                        </p:tav>
                                        <p:tav tm="100000">
                                          <p:val>
                                            <p:strVal val="#ppt_x"/>
                                          </p:val>
                                        </p:tav>
                                      </p:tavLst>
                                    </p:anim>
                                    <p:anim calcmode="lin" valueType="num">
                                      <p:cBhvr>
                                        <p:cTn dur="500" fill="hold" id="70"/>
                                        <p:tgtEl>
                                          <p:spTgt spid="95"/>
                                        </p:tgtEl>
                                        <p:attrNameLst>
                                          <p:attrName>ppt_y</p:attrName>
                                        </p:attrNameLst>
                                      </p:cBhvr>
                                      <p:tavLst>
                                        <p:tav tm="0">
                                          <p:val>
                                            <p:strVal val="#ppt_y+.1"/>
                                          </p:val>
                                        </p:tav>
                                        <p:tav tm="100000">
                                          <p:val>
                                            <p:strVal val="#ppt_y"/>
                                          </p:val>
                                        </p:tav>
                                      </p:tavLst>
                                    </p:anim>
                                  </p:childTnLst>
                                </p:cTn>
                              </p:par>
                            </p:childTnLst>
                          </p:cTn>
                        </p:par>
                        <p:par>
                          <p:cTn fill="hold" id="71" nodeType="afterGroup">
                            <p:stCondLst>
                              <p:cond delay="6000"/>
                            </p:stCondLst>
                            <p:childTnLst>
                              <p:par>
                                <p:cTn fill="hold" grpId="0" id="72" nodeType="afterEffect" presetClass="entr" presetID="42" presetSubtype="0">
                                  <p:stCondLst>
                                    <p:cond delay="0"/>
                                  </p:stCondLst>
                                  <p:childTnLst>
                                    <p:set>
                                      <p:cBhvr>
                                        <p:cTn dur="1" fill="hold" id="73">
                                          <p:stCondLst>
                                            <p:cond delay="0"/>
                                          </p:stCondLst>
                                        </p:cTn>
                                        <p:tgtEl>
                                          <p:spTgt spid="96"/>
                                        </p:tgtEl>
                                        <p:attrNameLst>
                                          <p:attrName>style.visibility</p:attrName>
                                        </p:attrNameLst>
                                      </p:cBhvr>
                                      <p:to>
                                        <p:strVal val="visible"/>
                                      </p:to>
                                    </p:set>
                                    <p:animEffect filter="fade" transition="in">
                                      <p:cBhvr>
                                        <p:cTn dur="500" id="74"/>
                                        <p:tgtEl>
                                          <p:spTgt spid="96"/>
                                        </p:tgtEl>
                                      </p:cBhvr>
                                    </p:animEffect>
                                    <p:anim calcmode="lin" valueType="num">
                                      <p:cBhvr>
                                        <p:cTn dur="500" fill="hold" id="75"/>
                                        <p:tgtEl>
                                          <p:spTgt spid="96"/>
                                        </p:tgtEl>
                                        <p:attrNameLst>
                                          <p:attrName>ppt_x</p:attrName>
                                        </p:attrNameLst>
                                      </p:cBhvr>
                                      <p:tavLst>
                                        <p:tav tm="0">
                                          <p:val>
                                            <p:strVal val="#ppt_x"/>
                                          </p:val>
                                        </p:tav>
                                        <p:tav tm="100000">
                                          <p:val>
                                            <p:strVal val="#ppt_x"/>
                                          </p:val>
                                        </p:tav>
                                      </p:tavLst>
                                    </p:anim>
                                    <p:anim calcmode="lin" valueType="num">
                                      <p:cBhvr>
                                        <p:cTn dur="500" fill="hold" id="76"/>
                                        <p:tgtEl>
                                          <p:spTgt spid="96"/>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6500"/>
                            </p:stCondLst>
                            <p:childTnLst>
                              <p:par>
                                <p:cTn fill="hold" grpId="0" id="78" nodeType="afterEffect" presetClass="entr" presetID="42" presetSubtype="0">
                                  <p:stCondLst>
                                    <p:cond delay="0"/>
                                  </p:stCondLst>
                                  <p:childTnLst>
                                    <p:set>
                                      <p:cBhvr>
                                        <p:cTn dur="1" fill="hold" id="79">
                                          <p:stCondLst>
                                            <p:cond delay="0"/>
                                          </p:stCondLst>
                                        </p:cTn>
                                        <p:tgtEl>
                                          <p:spTgt spid="97"/>
                                        </p:tgtEl>
                                        <p:attrNameLst>
                                          <p:attrName>style.visibility</p:attrName>
                                        </p:attrNameLst>
                                      </p:cBhvr>
                                      <p:to>
                                        <p:strVal val="visible"/>
                                      </p:to>
                                    </p:set>
                                    <p:animEffect filter="fade" transition="in">
                                      <p:cBhvr>
                                        <p:cTn dur="500" id="80"/>
                                        <p:tgtEl>
                                          <p:spTgt spid="97"/>
                                        </p:tgtEl>
                                      </p:cBhvr>
                                    </p:animEffect>
                                    <p:anim calcmode="lin" valueType="num">
                                      <p:cBhvr>
                                        <p:cTn dur="500" fill="hold" id="81"/>
                                        <p:tgtEl>
                                          <p:spTgt spid="97"/>
                                        </p:tgtEl>
                                        <p:attrNameLst>
                                          <p:attrName>ppt_x</p:attrName>
                                        </p:attrNameLst>
                                      </p:cBhvr>
                                      <p:tavLst>
                                        <p:tav tm="0">
                                          <p:val>
                                            <p:strVal val="#ppt_x"/>
                                          </p:val>
                                        </p:tav>
                                        <p:tav tm="100000">
                                          <p:val>
                                            <p:strVal val="#ppt_x"/>
                                          </p:val>
                                        </p:tav>
                                      </p:tavLst>
                                    </p:anim>
                                    <p:anim calcmode="lin" valueType="num">
                                      <p:cBhvr>
                                        <p:cTn dur="500" fill="hold" id="82"/>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6"/>
      <p:bldP grpId="0" spid="87"/>
      <p:bldP grpId="0" spid="88"/>
      <p:bldP grpId="0" spid="89"/>
      <p:bldP grpId="0" spid="90"/>
      <p:bldP grpId="0" spid="91"/>
      <p:bldP grpId="0" spid="92"/>
      <p:bldP grpId="0" spid="93"/>
      <p:bldP grpId="0" spid="94"/>
      <p:bldP grpId="0" spid="95"/>
      <p:bldP grpId="0" spid="96"/>
      <p:bldP grpId="0" spid="97"/>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4</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24" name="Arc 2"/>
          <p:cNvSpPr/>
          <p:nvPr/>
        </p:nvSpPr>
        <p:spPr>
          <a:xfrm flipV="1">
            <a:off x="1148697" y="2513851"/>
            <a:ext cx="1695450" cy="1695450"/>
          </a:xfrm>
          <a:prstGeom prst="arc">
            <a:avLst>
              <a:gd fmla="val 17688587" name="adj1"/>
              <a:gd fmla="val 14471894" name="adj2"/>
            </a:avLst>
          </a:prstGeom>
          <a:ln w="63500">
            <a:solidFill>
              <a:schemeClr val="accent1"/>
            </a:solidFill>
            <a:headEnd len="sm" type="none" w="sm"/>
            <a:tailEnd len="sm" type="oval" w="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solidFill>
                <a:schemeClr val="bg1">
                  <a:lumMod val="85000"/>
                </a:schemeClr>
              </a:solidFill>
            </a:endParaRPr>
          </a:p>
        </p:txBody>
      </p:sp>
      <p:sp>
        <p:nvSpPr>
          <p:cNvPr id="25" name="TextBox 24"/>
          <p:cNvSpPr txBox="1"/>
          <p:nvPr/>
        </p:nvSpPr>
        <p:spPr>
          <a:xfrm>
            <a:off x="1676382" y="3972764"/>
            <a:ext cx="636905" cy="304800"/>
          </a:xfrm>
          <a:prstGeom prst="rect">
            <a:avLst/>
          </a:prstGeom>
          <a:noFill/>
        </p:spPr>
        <p:txBody>
          <a:bodyPr wrap="none">
            <a:spAutoFit/>
          </a:bodyPr>
          <a:lstStyle/>
          <a:p>
            <a:pPr algn="ctr" eaLnBrk="1" fontAlgn="auto" hangingPunct="1">
              <a:spcBef>
                <a:spcPct val="0"/>
              </a:spcBef>
              <a:spcAft>
                <a:spcPct val="0"/>
              </a:spcAft>
              <a:defRPr/>
            </a:pPr>
            <a:r>
              <a:rPr b="1" lang="en-US" sz="1400">
                <a:solidFill>
                  <a:schemeClr val="bg1">
                    <a:lumMod val="50000"/>
                  </a:schemeClr>
                </a:solidFill>
                <a:latin charset="0" pitchFamily="34" typeface="Open Sans"/>
                <a:ea charset="0" panose="020b0606030504020204" pitchFamily="34" typeface="Open Sans"/>
                <a:cs charset="0" panose="020b0606030504020204" pitchFamily="34" typeface="Open Sans"/>
              </a:rPr>
              <a:t>135%</a:t>
            </a:r>
          </a:p>
        </p:txBody>
      </p:sp>
      <p:grpSp>
        <p:nvGrpSpPr>
          <p:cNvPr id="12" name="组合 11"/>
          <p:cNvGrpSpPr/>
          <p:nvPr/>
        </p:nvGrpSpPr>
        <p:grpSpPr>
          <a:xfrm>
            <a:off x="1032343" y="4569554"/>
            <a:ext cx="2030001" cy="892843"/>
            <a:chOff x="1018896" y="4523533"/>
            <a:chExt cx="2030001" cy="892843"/>
          </a:xfrm>
        </p:grpSpPr>
        <p:sp>
          <p:nvSpPr>
            <p:cNvPr id="27" name="TextBox 26"/>
            <p:cNvSpPr txBox="1"/>
            <p:nvPr/>
          </p:nvSpPr>
          <p:spPr>
            <a:xfrm>
              <a:off x="1332856" y="4523534"/>
              <a:ext cx="1402080" cy="335280"/>
            </a:xfrm>
            <a:prstGeom prst="rect">
              <a:avLst/>
            </a:prstGeom>
            <a:noFill/>
          </p:spPr>
          <p:txBody>
            <a:bodyPr wrap="none">
              <a:spAutoFit/>
            </a:bodyPr>
            <a:lstStyle/>
            <a:p>
              <a:pPr algn="ctr" lvl="0"/>
              <a:r>
                <a:rPr altLang="en-US" b="1" lang="zh-CN" sz="1600">
                  <a:solidFill>
                    <a:srgbClr val="FFFFFF">
                      <a:lumMod val="50000"/>
                    </a:srgbClr>
                  </a:solidFill>
                  <a:latin charset="0" pitchFamily="34" typeface="Open Sans"/>
                  <a:cs charset="0" pitchFamily="34" typeface="Calibri"/>
                </a:rPr>
                <a:t>点击加入标题</a:t>
              </a:r>
            </a:p>
          </p:txBody>
        </p:sp>
        <p:sp>
          <p:nvSpPr>
            <p:cNvPr id="28" name="Rectangle 27"/>
            <p:cNvSpPr/>
            <p:nvPr/>
          </p:nvSpPr>
          <p:spPr>
            <a:xfrm>
              <a:off x="1018896" y="4831600"/>
              <a:ext cx="2030001" cy="579120"/>
            </a:xfrm>
            <a:prstGeom prst="rect">
              <a:avLst/>
            </a:prstGeom>
          </p:spPr>
          <p:txBody>
            <a:bodyPr wrap="square">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加入文字描文字描述文案描述表达。</a:t>
              </a:r>
            </a:p>
          </p:txBody>
        </p:sp>
      </p:grpSp>
      <p:sp>
        <p:nvSpPr>
          <p:cNvPr id="29" name="Arc 20"/>
          <p:cNvSpPr/>
          <p:nvPr/>
        </p:nvSpPr>
        <p:spPr>
          <a:xfrm flipV="1">
            <a:off x="3847447" y="2513851"/>
            <a:ext cx="1695450" cy="1695450"/>
          </a:xfrm>
          <a:prstGeom prst="arc">
            <a:avLst>
              <a:gd fmla="val 17688587" name="adj1"/>
              <a:gd fmla="val 14471894" name="adj2"/>
            </a:avLst>
          </a:prstGeom>
          <a:ln w="63500">
            <a:solidFill>
              <a:schemeClr val="accent2"/>
            </a:solidFill>
            <a:headEnd len="sm" type="none" w="sm"/>
            <a:tailEnd len="sm" type="oval" w="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solidFill>
                <a:schemeClr val="bg1">
                  <a:lumMod val="85000"/>
                </a:schemeClr>
              </a:solidFill>
            </a:endParaRPr>
          </a:p>
        </p:txBody>
      </p:sp>
      <p:sp>
        <p:nvSpPr>
          <p:cNvPr id="30" name="TextBox 29"/>
          <p:cNvSpPr txBox="1"/>
          <p:nvPr/>
        </p:nvSpPr>
        <p:spPr>
          <a:xfrm>
            <a:off x="4375131" y="3972764"/>
            <a:ext cx="636905" cy="304800"/>
          </a:xfrm>
          <a:prstGeom prst="rect">
            <a:avLst/>
          </a:prstGeom>
          <a:noFill/>
        </p:spPr>
        <p:txBody>
          <a:bodyPr wrap="none">
            <a:spAutoFit/>
          </a:bodyPr>
          <a:lstStyle/>
          <a:p>
            <a:pPr algn="ctr" eaLnBrk="1" fontAlgn="auto" hangingPunct="1">
              <a:spcBef>
                <a:spcPct val="0"/>
              </a:spcBef>
              <a:spcAft>
                <a:spcPct val="0"/>
              </a:spcAft>
              <a:defRPr/>
            </a:pPr>
            <a:r>
              <a:rPr b="1" lang="en-US" sz="1400">
                <a:solidFill>
                  <a:schemeClr val="bg1">
                    <a:lumMod val="50000"/>
                  </a:schemeClr>
                </a:solidFill>
                <a:latin charset="0" pitchFamily="34" typeface="Open Sans"/>
                <a:ea charset="0" panose="020b0606030504020204" pitchFamily="34" typeface="Open Sans"/>
                <a:cs charset="0" panose="020b0606030504020204" pitchFamily="34" typeface="Open Sans"/>
              </a:rPr>
              <a:t>174%</a:t>
            </a:r>
          </a:p>
        </p:txBody>
      </p:sp>
      <p:sp>
        <p:nvSpPr>
          <p:cNvPr id="34" name="Arc 16"/>
          <p:cNvSpPr/>
          <p:nvPr/>
        </p:nvSpPr>
        <p:spPr>
          <a:xfrm flipV="1">
            <a:off x="6541434" y="2513851"/>
            <a:ext cx="1695450" cy="1695450"/>
          </a:xfrm>
          <a:prstGeom prst="arc">
            <a:avLst>
              <a:gd fmla="val 17688587" name="adj1"/>
              <a:gd fmla="val 14471894" name="adj2"/>
            </a:avLst>
          </a:prstGeom>
          <a:ln w="63500">
            <a:solidFill>
              <a:schemeClr val="accent4"/>
            </a:solidFill>
            <a:headEnd len="sm" type="none" w="sm"/>
            <a:tailEnd len="sm" type="oval" w="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solidFill>
                <a:schemeClr val="bg1">
                  <a:lumMod val="85000"/>
                </a:schemeClr>
              </a:solidFill>
            </a:endParaRPr>
          </a:p>
        </p:txBody>
      </p:sp>
      <p:sp>
        <p:nvSpPr>
          <p:cNvPr id="35" name="TextBox 34"/>
          <p:cNvSpPr txBox="1"/>
          <p:nvPr/>
        </p:nvSpPr>
        <p:spPr>
          <a:xfrm>
            <a:off x="7069119" y="3972764"/>
            <a:ext cx="636905" cy="304800"/>
          </a:xfrm>
          <a:prstGeom prst="rect">
            <a:avLst/>
          </a:prstGeom>
          <a:noFill/>
        </p:spPr>
        <p:txBody>
          <a:bodyPr wrap="none">
            <a:spAutoFit/>
          </a:bodyPr>
          <a:lstStyle/>
          <a:p>
            <a:pPr algn="ctr" eaLnBrk="1" fontAlgn="auto" hangingPunct="1">
              <a:spcBef>
                <a:spcPct val="0"/>
              </a:spcBef>
              <a:spcAft>
                <a:spcPct val="0"/>
              </a:spcAft>
              <a:defRPr/>
            </a:pPr>
            <a:r>
              <a:rPr b="1" lang="en-US" sz="1400">
                <a:solidFill>
                  <a:schemeClr val="bg1">
                    <a:lumMod val="50000"/>
                  </a:schemeClr>
                </a:solidFill>
                <a:latin charset="0" pitchFamily="34" typeface="Open Sans"/>
                <a:ea charset="0" panose="020b0606030504020204" pitchFamily="34" typeface="Open Sans"/>
                <a:cs charset="0" panose="020b0606030504020204" pitchFamily="34" typeface="Open Sans"/>
              </a:rPr>
              <a:t>105%</a:t>
            </a:r>
          </a:p>
        </p:txBody>
      </p:sp>
      <p:sp>
        <p:nvSpPr>
          <p:cNvPr id="39" name="Arc 12"/>
          <p:cNvSpPr/>
          <p:nvPr/>
        </p:nvSpPr>
        <p:spPr>
          <a:xfrm flipV="1">
            <a:off x="9237009" y="2497976"/>
            <a:ext cx="1695450" cy="1695450"/>
          </a:xfrm>
          <a:prstGeom prst="arc">
            <a:avLst>
              <a:gd fmla="val 17688587" name="adj1"/>
              <a:gd fmla="val 14471894" name="adj2"/>
            </a:avLst>
          </a:prstGeom>
          <a:ln w="63500">
            <a:solidFill>
              <a:schemeClr val="accent1"/>
            </a:solidFill>
            <a:headEnd len="sm" type="none" w="sm"/>
            <a:tailEnd len="sm" type="oval" w="sm"/>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solidFill>
                <a:schemeClr val="bg1">
                  <a:lumMod val="85000"/>
                </a:schemeClr>
              </a:solidFill>
            </a:endParaRPr>
          </a:p>
        </p:txBody>
      </p:sp>
      <p:sp>
        <p:nvSpPr>
          <p:cNvPr id="40" name="TextBox 39"/>
          <p:cNvSpPr txBox="1"/>
          <p:nvPr/>
        </p:nvSpPr>
        <p:spPr>
          <a:xfrm>
            <a:off x="9764694" y="3958476"/>
            <a:ext cx="636905" cy="304800"/>
          </a:xfrm>
          <a:prstGeom prst="rect">
            <a:avLst/>
          </a:prstGeom>
          <a:noFill/>
        </p:spPr>
        <p:txBody>
          <a:bodyPr wrap="none">
            <a:spAutoFit/>
          </a:bodyPr>
          <a:lstStyle/>
          <a:p>
            <a:pPr algn="ctr" eaLnBrk="1" fontAlgn="auto" hangingPunct="1">
              <a:spcBef>
                <a:spcPct val="0"/>
              </a:spcBef>
              <a:spcAft>
                <a:spcPct val="0"/>
              </a:spcAft>
              <a:defRPr/>
            </a:pPr>
            <a:r>
              <a:rPr b="1" lang="en-US" sz="1400">
                <a:solidFill>
                  <a:schemeClr val="bg1">
                    <a:lumMod val="50000"/>
                  </a:schemeClr>
                </a:solidFill>
                <a:latin charset="0" pitchFamily="34" typeface="Open Sans"/>
                <a:ea charset="0" panose="020b0606030504020204" pitchFamily="34" typeface="Open Sans"/>
                <a:cs charset="0" panose="020b0606030504020204" pitchFamily="34" typeface="Open Sans"/>
              </a:rPr>
              <a:t>188%</a:t>
            </a:r>
          </a:p>
        </p:txBody>
      </p:sp>
      <p:grpSp>
        <p:nvGrpSpPr>
          <p:cNvPr id="45" name="组合 44"/>
          <p:cNvGrpSpPr/>
          <p:nvPr/>
        </p:nvGrpSpPr>
        <p:grpSpPr>
          <a:xfrm>
            <a:off x="3720512" y="4569554"/>
            <a:ext cx="2030001" cy="892843"/>
            <a:chOff x="1018896" y="4523533"/>
            <a:chExt cx="2030001" cy="892843"/>
          </a:xfrm>
        </p:grpSpPr>
        <p:sp>
          <p:nvSpPr>
            <p:cNvPr id="46" name="TextBox 45"/>
            <p:cNvSpPr txBox="1"/>
            <p:nvPr/>
          </p:nvSpPr>
          <p:spPr>
            <a:xfrm>
              <a:off x="1332856" y="4523534"/>
              <a:ext cx="1402080" cy="335280"/>
            </a:xfrm>
            <a:prstGeom prst="rect">
              <a:avLst/>
            </a:prstGeom>
            <a:noFill/>
          </p:spPr>
          <p:txBody>
            <a:bodyPr wrap="none">
              <a:spAutoFit/>
            </a:bodyPr>
            <a:lstStyle/>
            <a:p>
              <a:pPr algn="ctr" lvl="0"/>
              <a:r>
                <a:rPr altLang="en-US" b="1" lang="zh-CN" sz="1600">
                  <a:solidFill>
                    <a:srgbClr val="FFFFFF">
                      <a:lumMod val="50000"/>
                    </a:srgbClr>
                  </a:solidFill>
                  <a:latin charset="0" pitchFamily="34" typeface="Open Sans"/>
                  <a:cs charset="0" pitchFamily="34" typeface="Calibri"/>
                </a:rPr>
                <a:t>点击加入标题</a:t>
              </a:r>
            </a:p>
          </p:txBody>
        </p:sp>
        <p:sp>
          <p:nvSpPr>
            <p:cNvPr id="47" name="Rectangle 27"/>
            <p:cNvSpPr/>
            <p:nvPr/>
          </p:nvSpPr>
          <p:spPr>
            <a:xfrm>
              <a:off x="1018896" y="4831600"/>
              <a:ext cx="2030001" cy="579120"/>
            </a:xfrm>
            <a:prstGeom prst="rect">
              <a:avLst/>
            </a:prstGeom>
          </p:spPr>
          <p:txBody>
            <a:bodyPr wrap="square">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加入文字描文字描述文案描述表达。</a:t>
              </a:r>
            </a:p>
          </p:txBody>
        </p:sp>
      </p:grpSp>
      <p:grpSp>
        <p:nvGrpSpPr>
          <p:cNvPr id="48" name="组合 47"/>
          <p:cNvGrpSpPr/>
          <p:nvPr/>
        </p:nvGrpSpPr>
        <p:grpSpPr>
          <a:xfrm>
            <a:off x="6479055" y="4569554"/>
            <a:ext cx="2030001" cy="892843"/>
            <a:chOff x="1018896" y="4523533"/>
            <a:chExt cx="2030001" cy="892843"/>
          </a:xfrm>
        </p:grpSpPr>
        <p:sp>
          <p:nvSpPr>
            <p:cNvPr id="49" name="TextBox 48"/>
            <p:cNvSpPr txBox="1"/>
            <p:nvPr/>
          </p:nvSpPr>
          <p:spPr>
            <a:xfrm>
              <a:off x="1332856" y="4523534"/>
              <a:ext cx="1402080" cy="335280"/>
            </a:xfrm>
            <a:prstGeom prst="rect">
              <a:avLst/>
            </a:prstGeom>
            <a:noFill/>
          </p:spPr>
          <p:txBody>
            <a:bodyPr wrap="none">
              <a:spAutoFit/>
            </a:bodyPr>
            <a:lstStyle/>
            <a:p>
              <a:pPr algn="ctr" lvl="0"/>
              <a:r>
                <a:rPr altLang="en-US" b="1" lang="zh-CN" sz="1600">
                  <a:solidFill>
                    <a:srgbClr val="FFFFFF">
                      <a:lumMod val="50000"/>
                    </a:srgbClr>
                  </a:solidFill>
                  <a:latin charset="0" pitchFamily="34" typeface="Open Sans"/>
                  <a:cs charset="0" pitchFamily="34" typeface="Calibri"/>
                </a:rPr>
                <a:t>点击加入标题</a:t>
              </a:r>
            </a:p>
          </p:txBody>
        </p:sp>
        <p:sp>
          <p:nvSpPr>
            <p:cNvPr id="50" name="Rectangle 27"/>
            <p:cNvSpPr/>
            <p:nvPr/>
          </p:nvSpPr>
          <p:spPr>
            <a:xfrm>
              <a:off x="1018896" y="4831600"/>
              <a:ext cx="2030001" cy="579120"/>
            </a:xfrm>
            <a:prstGeom prst="rect">
              <a:avLst/>
            </a:prstGeom>
          </p:spPr>
          <p:txBody>
            <a:bodyPr wrap="square">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加入文字描文字描述文案描述表达。</a:t>
              </a:r>
            </a:p>
          </p:txBody>
        </p:sp>
      </p:grpSp>
      <p:grpSp>
        <p:nvGrpSpPr>
          <p:cNvPr id="51" name="组合 50"/>
          <p:cNvGrpSpPr/>
          <p:nvPr/>
        </p:nvGrpSpPr>
        <p:grpSpPr>
          <a:xfrm>
            <a:off x="9183221" y="4569554"/>
            <a:ext cx="2030001" cy="892843"/>
            <a:chOff x="1018896" y="4523533"/>
            <a:chExt cx="2030001" cy="892843"/>
          </a:xfrm>
        </p:grpSpPr>
        <p:sp>
          <p:nvSpPr>
            <p:cNvPr id="52" name="TextBox 51"/>
            <p:cNvSpPr txBox="1"/>
            <p:nvPr/>
          </p:nvSpPr>
          <p:spPr>
            <a:xfrm>
              <a:off x="1319409" y="4523534"/>
              <a:ext cx="1402080" cy="335280"/>
            </a:xfrm>
            <a:prstGeom prst="rect">
              <a:avLst/>
            </a:prstGeom>
            <a:noFill/>
          </p:spPr>
          <p:txBody>
            <a:bodyPr wrap="none">
              <a:spAutoFit/>
            </a:bodyPr>
            <a:lstStyle/>
            <a:p>
              <a:pPr algn="ctr" lvl="0"/>
              <a:r>
                <a:rPr altLang="en-US" b="1" lang="zh-CN" sz="1600">
                  <a:solidFill>
                    <a:srgbClr val="FFFFFF">
                      <a:lumMod val="50000"/>
                    </a:srgbClr>
                  </a:solidFill>
                  <a:latin charset="0" pitchFamily="34" typeface="Open Sans"/>
                  <a:cs charset="0" pitchFamily="34" typeface="Calibri"/>
                </a:rPr>
                <a:t>点击加入标题</a:t>
              </a:r>
            </a:p>
          </p:txBody>
        </p:sp>
        <p:sp>
          <p:nvSpPr>
            <p:cNvPr id="53" name="Rectangle 27"/>
            <p:cNvSpPr/>
            <p:nvPr/>
          </p:nvSpPr>
          <p:spPr>
            <a:xfrm>
              <a:off x="1018896" y="4831600"/>
              <a:ext cx="2030001" cy="579120"/>
            </a:xfrm>
            <a:prstGeom prst="rect">
              <a:avLst/>
            </a:prstGeom>
          </p:spPr>
          <p:txBody>
            <a:bodyPr wrap="square">
              <a:spAutoFit/>
            </a:bodyPr>
            <a:lstStyle/>
            <a:p>
              <a:pPr algn="ctr" lvl="0"/>
              <a:r>
                <a:rPr altLang="en-US" lang="zh-CN" sz="1600">
                  <a:solidFill>
                    <a:srgbClr val="FFFFFF">
                      <a:lumMod val="50000"/>
                    </a:srgbClr>
                  </a:solidFill>
                  <a:latin charset="0" pitchFamily="34" typeface="Open Sans"/>
                  <a:cs charset="0" pitchFamily="34" typeface="Calibri"/>
                </a:rPr>
                <a:t>加入文字描文字描述文案描述表达。</a:t>
              </a:r>
            </a:p>
          </p:txBody>
        </p:sp>
      </p:grpSp>
    </p:spTree>
    <p:extLst>
      <p:ext uri="{BB962C8B-B14F-4D97-AF65-F5344CB8AC3E}">
        <p14:creationId val="333254777"/>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42" presetSubtype="0">
                                  <p:stCondLst>
                                    <p:cond delay="0"/>
                                  </p:stCondLst>
                                  <p:childTnLst>
                                    <p:set>
                                      <p:cBhvr>
                                        <p:cTn dur="1" fill="hold" id="13">
                                          <p:stCondLst>
                                            <p:cond delay="0"/>
                                          </p:stCondLst>
                                        </p:cTn>
                                        <p:tgtEl>
                                          <p:spTgt spid="24"/>
                                        </p:tgtEl>
                                        <p:attrNameLst>
                                          <p:attrName>style.visibility</p:attrName>
                                        </p:attrNameLst>
                                      </p:cBhvr>
                                      <p:to>
                                        <p:strVal val="visible"/>
                                      </p:to>
                                    </p:set>
                                    <p:animEffect filter="fade" transition="in">
                                      <p:cBhvr>
                                        <p:cTn dur="500" id="14"/>
                                        <p:tgtEl>
                                          <p:spTgt spid="24"/>
                                        </p:tgtEl>
                                      </p:cBhvr>
                                    </p:animEffect>
                                    <p:anim calcmode="lin" valueType="num">
                                      <p:cBhvr>
                                        <p:cTn dur="500" fill="hold" id="15"/>
                                        <p:tgtEl>
                                          <p:spTgt spid="24"/>
                                        </p:tgtEl>
                                        <p:attrNameLst>
                                          <p:attrName>ppt_x</p:attrName>
                                        </p:attrNameLst>
                                      </p:cBhvr>
                                      <p:tavLst>
                                        <p:tav tm="0">
                                          <p:val>
                                            <p:strVal val="#ppt_x"/>
                                          </p:val>
                                        </p:tav>
                                        <p:tav tm="100000">
                                          <p:val>
                                            <p:strVal val="#ppt_x"/>
                                          </p:val>
                                        </p:tav>
                                      </p:tavLst>
                                    </p:anim>
                                    <p:anim calcmode="lin" valueType="num">
                                      <p:cBhvr>
                                        <p:cTn dur="500" fill="hold" id="16"/>
                                        <p:tgtEl>
                                          <p:spTgt spid="24"/>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1500"/>
                            </p:stCondLst>
                            <p:childTnLst>
                              <p:par>
                                <p:cTn fill="hold" grpId="0" id="18" nodeType="afterEffect" presetClass="entr" presetID="42" presetSubtype="0">
                                  <p:stCondLst>
                                    <p:cond delay="0"/>
                                  </p:stCondLst>
                                  <p:childTnLst>
                                    <p:set>
                                      <p:cBhvr>
                                        <p:cTn dur="1" fill="hold" id="19">
                                          <p:stCondLst>
                                            <p:cond delay="0"/>
                                          </p:stCondLst>
                                        </p:cTn>
                                        <p:tgtEl>
                                          <p:spTgt spid="25"/>
                                        </p:tgtEl>
                                        <p:attrNameLst>
                                          <p:attrName>style.visibility</p:attrName>
                                        </p:attrNameLst>
                                      </p:cBhvr>
                                      <p:to>
                                        <p:strVal val="visible"/>
                                      </p:to>
                                    </p:set>
                                    <p:animEffect filter="fade" transition="in">
                                      <p:cBhvr>
                                        <p:cTn dur="500" id="20"/>
                                        <p:tgtEl>
                                          <p:spTgt spid="25"/>
                                        </p:tgtEl>
                                      </p:cBhvr>
                                    </p:animEffect>
                                    <p:anim calcmode="lin" valueType="num">
                                      <p:cBhvr>
                                        <p:cTn dur="500" fill="hold" id="21"/>
                                        <p:tgtEl>
                                          <p:spTgt spid="25"/>
                                        </p:tgtEl>
                                        <p:attrNameLst>
                                          <p:attrName>ppt_x</p:attrName>
                                        </p:attrNameLst>
                                      </p:cBhvr>
                                      <p:tavLst>
                                        <p:tav tm="0">
                                          <p:val>
                                            <p:strVal val="#ppt_x"/>
                                          </p:val>
                                        </p:tav>
                                        <p:tav tm="100000">
                                          <p:val>
                                            <p:strVal val="#ppt_x"/>
                                          </p:val>
                                        </p:tav>
                                      </p:tavLst>
                                    </p:anim>
                                    <p:anim calcmode="lin" valueType="num">
                                      <p:cBhvr>
                                        <p:cTn dur="500" fill="hold" id="22"/>
                                        <p:tgtEl>
                                          <p:spTgt spid="25"/>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2000"/>
                            </p:stCondLst>
                            <p:childTnLst>
                              <p:par>
                                <p:cTn fill="hold" id="24" nodeType="afterEffect" presetClass="entr" presetID="42" presetSubtype="0">
                                  <p:stCondLst>
                                    <p:cond delay="0"/>
                                  </p:stCondLst>
                                  <p:childTnLst>
                                    <p:set>
                                      <p:cBhvr>
                                        <p:cTn dur="1" fill="hold" id="25">
                                          <p:stCondLst>
                                            <p:cond delay="0"/>
                                          </p:stCondLst>
                                        </p:cTn>
                                        <p:tgtEl>
                                          <p:spTgt spid="12"/>
                                        </p:tgtEl>
                                        <p:attrNameLst>
                                          <p:attrName>style.visibility</p:attrName>
                                        </p:attrNameLst>
                                      </p:cBhvr>
                                      <p:to>
                                        <p:strVal val="visible"/>
                                      </p:to>
                                    </p:set>
                                    <p:animEffect filter="fade" transition="in">
                                      <p:cBhvr>
                                        <p:cTn dur="500" id="26"/>
                                        <p:tgtEl>
                                          <p:spTgt spid="12"/>
                                        </p:tgtEl>
                                      </p:cBhvr>
                                    </p:animEffect>
                                    <p:anim calcmode="lin" valueType="num">
                                      <p:cBhvr>
                                        <p:cTn dur="500" fill="hold" id="27"/>
                                        <p:tgtEl>
                                          <p:spTgt spid="12"/>
                                        </p:tgtEl>
                                        <p:attrNameLst>
                                          <p:attrName>ppt_x</p:attrName>
                                        </p:attrNameLst>
                                      </p:cBhvr>
                                      <p:tavLst>
                                        <p:tav tm="0">
                                          <p:val>
                                            <p:strVal val="#ppt_x"/>
                                          </p:val>
                                        </p:tav>
                                        <p:tav tm="100000">
                                          <p:val>
                                            <p:strVal val="#ppt_x"/>
                                          </p:val>
                                        </p:tav>
                                      </p:tavLst>
                                    </p:anim>
                                    <p:anim calcmode="lin" valueType="num">
                                      <p:cBhvr>
                                        <p:cTn dur="500" fill="hold" id="28"/>
                                        <p:tgtEl>
                                          <p:spTgt spid="12"/>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42" presetSubtype="0">
                                  <p:stCondLst>
                                    <p:cond delay="0"/>
                                  </p:stCondLst>
                                  <p:childTnLst>
                                    <p:set>
                                      <p:cBhvr>
                                        <p:cTn dur="1" fill="hold" id="31">
                                          <p:stCondLst>
                                            <p:cond delay="0"/>
                                          </p:stCondLst>
                                        </p:cTn>
                                        <p:tgtEl>
                                          <p:spTgt spid="29"/>
                                        </p:tgtEl>
                                        <p:attrNameLst>
                                          <p:attrName>style.visibility</p:attrName>
                                        </p:attrNameLst>
                                      </p:cBhvr>
                                      <p:to>
                                        <p:strVal val="visible"/>
                                      </p:to>
                                    </p:set>
                                    <p:animEffect filter="fade" transition="in">
                                      <p:cBhvr>
                                        <p:cTn dur="500" id="32"/>
                                        <p:tgtEl>
                                          <p:spTgt spid="29"/>
                                        </p:tgtEl>
                                      </p:cBhvr>
                                    </p:animEffect>
                                    <p:anim calcmode="lin" valueType="num">
                                      <p:cBhvr>
                                        <p:cTn dur="500" fill="hold" id="33"/>
                                        <p:tgtEl>
                                          <p:spTgt spid="29"/>
                                        </p:tgtEl>
                                        <p:attrNameLst>
                                          <p:attrName>ppt_x</p:attrName>
                                        </p:attrNameLst>
                                      </p:cBhvr>
                                      <p:tavLst>
                                        <p:tav tm="0">
                                          <p:val>
                                            <p:strVal val="#ppt_x"/>
                                          </p:val>
                                        </p:tav>
                                        <p:tav tm="100000">
                                          <p:val>
                                            <p:strVal val="#ppt_x"/>
                                          </p:val>
                                        </p:tav>
                                      </p:tavLst>
                                    </p:anim>
                                    <p:anim calcmode="lin" valueType="num">
                                      <p:cBhvr>
                                        <p:cTn dur="500" fill="hold" id="34"/>
                                        <p:tgtEl>
                                          <p:spTgt spid="29"/>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000"/>
                            </p:stCondLst>
                            <p:childTnLst>
                              <p:par>
                                <p:cTn fill="hold" grpId="0" id="36" nodeType="afterEffect" presetClass="entr" presetID="42" presetSubtype="0">
                                  <p:stCondLst>
                                    <p:cond delay="0"/>
                                  </p:stCondLst>
                                  <p:childTnLst>
                                    <p:set>
                                      <p:cBhvr>
                                        <p:cTn dur="1" fill="hold" id="37">
                                          <p:stCondLst>
                                            <p:cond delay="0"/>
                                          </p:stCondLst>
                                        </p:cTn>
                                        <p:tgtEl>
                                          <p:spTgt spid="30"/>
                                        </p:tgtEl>
                                        <p:attrNameLst>
                                          <p:attrName>style.visibility</p:attrName>
                                        </p:attrNameLst>
                                      </p:cBhvr>
                                      <p:to>
                                        <p:strVal val="visible"/>
                                      </p:to>
                                    </p:set>
                                    <p:animEffect filter="fade" transition="in">
                                      <p:cBhvr>
                                        <p:cTn dur="500" id="38"/>
                                        <p:tgtEl>
                                          <p:spTgt spid="30"/>
                                        </p:tgtEl>
                                      </p:cBhvr>
                                    </p:animEffect>
                                    <p:anim calcmode="lin" valueType="num">
                                      <p:cBhvr>
                                        <p:cTn dur="500" fill="hold" id="39"/>
                                        <p:tgtEl>
                                          <p:spTgt spid="30"/>
                                        </p:tgtEl>
                                        <p:attrNameLst>
                                          <p:attrName>ppt_x</p:attrName>
                                        </p:attrNameLst>
                                      </p:cBhvr>
                                      <p:tavLst>
                                        <p:tav tm="0">
                                          <p:val>
                                            <p:strVal val="#ppt_x"/>
                                          </p:val>
                                        </p:tav>
                                        <p:tav tm="100000">
                                          <p:val>
                                            <p:strVal val="#ppt_x"/>
                                          </p:val>
                                        </p:tav>
                                      </p:tavLst>
                                    </p:anim>
                                    <p:anim calcmode="lin" valueType="num">
                                      <p:cBhvr>
                                        <p:cTn dur="500" fill="hold" id="40"/>
                                        <p:tgtEl>
                                          <p:spTgt spid="30"/>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500"/>
                            </p:stCondLst>
                            <p:childTnLst>
                              <p:par>
                                <p:cTn fill="hold" id="42" nodeType="afterEffect" presetClass="entr" presetID="42" presetSubtype="0">
                                  <p:stCondLst>
                                    <p:cond delay="0"/>
                                  </p:stCondLst>
                                  <p:childTnLst>
                                    <p:set>
                                      <p:cBhvr>
                                        <p:cTn dur="1" fill="hold" id="43">
                                          <p:stCondLst>
                                            <p:cond delay="0"/>
                                          </p:stCondLst>
                                        </p:cTn>
                                        <p:tgtEl>
                                          <p:spTgt spid="45"/>
                                        </p:tgtEl>
                                        <p:attrNameLst>
                                          <p:attrName>style.visibility</p:attrName>
                                        </p:attrNameLst>
                                      </p:cBhvr>
                                      <p:to>
                                        <p:strVal val="visible"/>
                                      </p:to>
                                    </p:set>
                                    <p:animEffect filter="fade" transition="in">
                                      <p:cBhvr>
                                        <p:cTn dur="500" id="44"/>
                                        <p:tgtEl>
                                          <p:spTgt spid="45"/>
                                        </p:tgtEl>
                                      </p:cBhvr>
                                    </p:animEffect>
                                    <p:anim calcmode="lin" valueType="num">
                                      <p:cBhvr>
                                        <p:cTn dur="500" fill="hold" id="45"/>
                                        <p:tgtEl>
                                          <p:spTgt spid="45"/>
                                        </p:tgtEl>
                                        <p:attrNameLst>
                                          <p:attrName>ppt_x</p:attrName>
                                        </p:attrNameLst>
                                      </p:cBhvr>
                                      <p:tavLst>
                                        <p:tav tm="0">
                                          <p:val>
                                            <p:strVal val="#ppt_x"/>
                                          </p:val>
                                        </p:tav>
                                        <p:tav tm="100000">
                                          <p:val>
                                            <p:strVal val="#ppt_x"/>
                                          </p:val>
                                        </p:tav>
                                      </p:tavLst>
                                    </p:anim>
                                    <p:anim calcmode="lin" valueType="num">
                                      <p:cBhvr>
                                        <p:cTn dur="500" fill="hold" id="46"/>
                                        <p:tgtEl>
                                          <p:spTgt spid="45"/>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4000"/>
                            </p:stCondLst>
                            <p:childTnLst>
                              <p:par>
                                <p:cTn fill="hold" grpId="0" id="48" nodeType="afterEffect" presetClass="entr" presetID="42" presetSubtype="0">
                                  <p:stCondLst>
                                    <p:cond delay="0"/>
                                  </p:stCondLst>
                                  <p:childTnLst>
                                    <p:set>
                                      <p:cBhvr>
                                        <p:cTn dur="1" fill="hold" id="49">
                                          <p:stCondLst>
                                            <p:cond delay="0"/>
                                          </p:stCondLst>
                                        </p:cTn>
                                        <p:tgtEl>
                                          <p:spTgt spid="34"/>
                                        </p:tgtEl>
                                        <p:attrNameLst>
                                          <p:attrName>style.visibility</p:attrName>
                                        </p:attrNameLst>
                                      </p:cBhvr>
                                      <p:to>
                                        <p:strVal val="visible"/>
                                      </p:to>
                                    </p:set>
                                    <p:animEffect filter="fade" transition="in">
                                      <p:cBhvr>
                                        <p:cTn dur="500" id="50"/>
                                        <p:tgtEl>
                                          <p:spTgt spid="34"/>
                                        </p:tgtEl>
                                      </p:cBhvr>
                                    </p:animEffect>
                                    <p:anim calcmode="lin" valueType="num">
                                      <p:cBhvr>
                                        <p:cTn dur="500" fill="hold" id="51"/>
                                        <p:tgtEl>
                                          <p:spTgt spid="34"/>
                                        </p:tgtEl>
                                        <p:attrNameLst>
                                          <p:attrName>ppt_x</p:attrName>
                                        </p:attrNameLst>
                                      </p:cBhvr>
                                      <p:tavLst>
                                        <p:tav tm="0">
                                          <p:val>
                                            <p:strVal val="#ppt_x"/>
                                          </p:val>
                                        </p:tav>
                                        <p:tav tm="100000">
                                          <p:val>
                                            <p:strVal val="#ppt_x"/>
                                          </p:val>
                                        </p:tav>
                                      </p:tavLst>
                                    </p:anim>
                                    <p:anim calcmode="lin" valueType="num">
                                      <p:cBhvr>
                                        <p:cTn dur="500" fill="hold" id="52"/>
                                        <p:tgtEl>
                                          <p:spTgt spid="34"/>
                                        </p:tgtEl>
                                        <p:attrNameLst>
                                          <p:attrName>ppt_y</p:attrName>
                                        </p:attrNameLst>
                                      </p:cBhvr>
                                      <p:tavLst>
                                        <p:tav tm="0">
                                          <p:val>
                                            <p:strVal val="#ppt_y+.1"/>
                                          </p:val>
                                        </p:tav>
                                        <p:tav tm="100000">
                                          <p:val>
                                            <p:strVal val="#ppt_y"/>
                                          </p:val>
                                        </p:tav>
                                      </p:tavLst>
                                    </p:anim>
                                  </p:childTnLst>
                                </p:cTn>
                              </p:par>
                            </p:childTnLst>
                          </p:cTn>
                        </p:par>
                        <p:par>
                          <p:cTn fill="hold" id="53" nodeType="afterGroup">
                            <p:stCondLst>
                              <p:cond delay="4500"/>
                            </p:stCondLst>
                            <p:childTnLst>
                              <p:par>
                                <p:cTn fill="hold" grpId="0" id="54" nodeType="afterEffect" presetClass="entr" presetID="42" presetSubtype="0">
                                  <p:stCondLst>
                                    <p:cond delay="0"/>
                                  </p:stCondLst>
                                  <p:childTnLst>
                                    <p:set>
                                      <p:cBhvr>
                                        <p:cTn dur="1" fill="hold" id="55">
                                          <p:stCondLst>
                                            <p:cond delay="0"/>
                                          </p:stCondLst>
                                        </p:cTn>
                                        <p:tgtEl>
                                          <p:spTgt spid="35"/>
                                        </p:tgtEl>
                                        <p:attrNameLst>
                                          <p:attrName>style.visibility</p:attrName>
                                        </p:attrNameLst>
                                      </p:cBhvr>
                                      <p:to>
                                        <p:strVal val="visible"/>
                                      </p:to>
                                    </p:set>
                                    <p:animEffect filter="fade" transition="in">
                                      <p:cBhvr>
                                        <p:cTn dur="500" id="56"/>
                                        <p:tgtEl>
                                          <p:spTgt spid="35"/>
                                        </p:tgtEl>
                                      </p:cBhvr>
                                    </p:animEffect>
                                    <p:anim calcmode="lin" valueType="num">
                                      <p:cBhvr>
                                        <p:cTn dur="500" fill="hold" id="57"/>
                                        <p:tgtEl>
                                          <p:spTgt spid="35"/>
                                        </p:tgtEl>
                                        <p:attrNameLst>
                                          <p:attrName>ppt_x</p:attrName>
                                        </p:attrNameLst>
                                      </p:cBhvr>
                                      <p:tavLst>
                                        <p:tav tm="0">
                                          <p:val>
                                            <p:strVal val="#ppt_x"/>
                                          </p:val>
                                        </p:tav>
                                        <p:tav tm="100000">
                                          <p:val>
                                            <p:strVal val="#ppt_x"/>
                                          </p:val>
                                        </p:tav>
                                      </p:tavLst>
                                    </p:anim>
                                    <p:anim calcmode="lin" valueType="num">
                                      <p:cBhvr>
                                        <p:cTn dur="500" fill="hold" id="58"/>
                                        <p:tgtEl>
                                          <p:spTgt spid="35"/>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5000"/>
                            </p:stCondLst>
                            <p:childTnLst>
                              <p:par>
                                <p:cTn fill="hold" id="60" nodeType="afterEffect" presetClass="entr" presetID="42" presetSubtype="0">
                                  <p:stCondLst>
                                    <p:cond delay="0"/>
                                  </p:stCondLst>
                                  <p:childTnLst>
                                    <p:set>
                                      <p:cBhvr>
                                        <p:cTn dur="1" fill="hold" id="61">
                                          <p:stCondLst>
                                            <p:cond delay="0"/>
                                          </p:stCondLst>
                                        </p:cTn>
                                        <p:tgtEl>
                                          <p:spTgt spid="48"/>
                                        </p:tgtEl>
                                        <p:attrNameLst>
                                          <p:attrName>style.visibility</p:attrName>
                                        </p:attrNameLst>
                                      </p:cBhvr>
                                      <p:to>
                                        <p:strVal val="visible"/>
                                      </p:to>
                                    </p:set>
                                    <p:animEffect filter="fade" transition="in">
                                      <p:cBhvr>
                                        <p:cTn dur="500" id="62"/>
                                        <p:tgtEl>
                                          <p:spTgt spid="48"/>
                                        </p:tgtEl>
                                      </p:cBhvr>
                                    </p:animEffect>
                                    <p:anim calcmode="lin" valueType="num">
                                      <p:cBhvr>
                                        <p:cTn dur="500" fill="hold" id="63"/>
                                        <p:tgtEl>
                                          <p:spTgt spid="48"/>
                                        </p:tgtEl>
                                        <p:attrNameLst>
                                          <p:attrName>ppt_x</p:attrName>
                                        </p:attrNameLst>
                                      </p:cBhvr>
                                      <p:tavLst>
                                        <p:tav tm="0">
                                          <p:val>
                                            <p:strVal val="#ppt_x"/>
                                          </p:val>
                                        </p:tav>
                                        <p:tav tm="100000">
                                          <p:val>
                                            <p:strVal val="#ppt_x"/>
                                          </p:val>
                                        </p:tav>
                                      </p:tavLst>
                                    </p:anim>
                                    <p:anim calcmode="lin" valueType="num">
                                      <p:cBhvr>
                                        <p:cTn dur="500" fill="hold" id="64"/>
                                        <p:tgtEl>
                                          <p:spTgt spid="48"/>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5500"/>
                            </p:stCondLst>
                            <p:childTnLst>
                              <p:par>
                                <p:cTn fill="hold" grpId="0" id="66" nodeType="afterEffect" presetClass="entr" presetID="42" presetSubtype="0">
                                  <p:stCondLst>
                                    <p:cond delay="0"/>
                                  </p:stCondLst>
                                  <p:childTnLst>
                                    <p:set>
                                      <p:cBhvr>
                                        <p:cTn dur="1" fill="hold" id="67">
                                          <p:stCondLst>
                                            <p:cond delay="0"/>
                                          </p:stCondLst>
                                        </p:cTn>
                                        <p:tgtEl>
                                          <p:spTgt spid="39"/>
                                        </p:tgtEl>
                                        <p:attrNameLst>
                                          <p:attrName>style.visibility</p:attrName>
                                        </p:attrNameLst>
                                      </p:cBhvr>
                                      <p:to>
                                        <p:strVal val="visible"/>
                                      </p:to>
                                    </p:set>
                                    <p:animEffect filter="fade" transition="in">
                                      <p:cBhvr>
                                        <p:cTn dur="500" id="68"/>
                                        <p:tgtEl>
                                          <p:spTgt spid="39"/>
                                        </p:tgtEl>
                                      </p:cBhvr>
                                    </p:animEffect>
                                    <p:anim calcmode="lin" valueType="num">
                                      <p:cBhvr>
                                        <p:cTn dur="500" fill="hold" id="69"/>
                                        <p:tgtEl>
                                          <p:spTgt spid="39"/>
                                        </p:tgtEl>
                                        <p:attrNameLst>
                                          <p:attrName>ppt_x</p:attrName>
                                        </p:attrNameLst>
                                      </p:cBhvr>
                                      <p:tavLst>
                                        <p:tav tm="0">
                                          <p:val>
                                            <p:strVal val="#ppt_x"/>
                                          </p:val>
                                        </p:tav>
                                        <p:tav tm="100000">
                                          <p:val>
                                            <p:strVal val="#ppt_x"/>
                                          </p:val>
                                        </p:tav>
                                      </p:tavLst>
                                    </p:anim>
                                    <p:anim calcmode="lin" valueType="num">
                                      <p:cBhvr>
                                        <p:cTn dur="500" fill="hold" id="70"/>
                                        <p:tgtEl>
                                          <p:spTgt spid="39"/>
                                        </p:tgtEl>
                                        <p:attrNameLst>
                                          <p:attrName>ppt_y</p:attrName>
                                        </p:attrNameLst>
                                      </p:cBhvr>
                                      <p:tavLst>
                                        <p:tav tm="0">
                                          <p:val>
                                            <p:strVal val="#ppt_y+.1"/>
                                          </p:val>
                                        </p:tav>
                                        <p:tav tm="100000">
                                          <p:val>
                                            <p:strVal val="#ppt_y"/>
                                          </p:val>
                                        </p:tav>
                                      </p:tavLst>
                                    </p:anim>
                                  </p:childTnLst>
                                </p:cTn>
                              </p:par>
                            </p:childTnLst>
                          </p:cTn>
                        </p:par>
                        <p:par>
                          <p:cTn fill="hold" id="71" nodeType="afterGroup">
                            <p:stCondLst>
                              <p:cond delay="6000"/>
                            </p:stCondLst>
                            <p:childTnLst>
                              <p:par>
                                <p:cTn fill="hold" grpId="0" id="72" nodeType="afterEffect" presetClass="entr" presetID="42" presetSubtype="0">
                                  <p:stCondLst>
                                    <p:cond delay="0"/>
                                  </p:stCondLst>
                                  <p:childTnLst>
                                    <p:set>
                                      <p:cBhvr>
                                        <p:cTn dur="1" fill="hold" id="73">
                                          <p:stCondLst>
                                            <p:cond delay="0"/>
                                          </p:stCondLst>
                                        </p:cTn>
                                        <p:tgtEl>
                                          <p:spTgt spid="40"/>
                                        </p:tgtEl>
                                        <p:attrNameLst>
                                          <p:attrName>style.visibility</p:attrName>
                                        </p:attrNameLst>
                                      </p:cBhvr>
                                      <p:to>
                                        <p:strVal val="visible"/>
                                      </p:to>
                                    </p:set>
                                    <p:animEffect filter="fade" transition="in">
                                      <p:cBhvr>
                                        <p:cTn dur="500" id="74"/>
                                        <p:tgtEl>
                                          <p:spTgt spid="40"/>
                                        </p:tgtEl>
                                      </p:cBhvr>
                                    </p:animEffect>
                                    <p:anim calcmode="lin" valueType="num">
                                      <p:cBhvr>
                                        <p:cTn dur="500" fill="hold" id="75"/>
                                        <p:tgtEl>
                                          <p:spTgt spid="40"/>
                                        </p:tgtEl>
                                        <p:attrNameLst>
                                          <p:attrName>ppt_x</p:attrName>
                                        </p:attrNameLst>
                                      </p:cBhvr>
                                      <p:tavLst>
                                        <p:tav tm="0">
                                          <p:val>
                                            <p:strVal val="#ppt_x"/>
                                          </p:val>
                                        </p:tav>
                                        <p:tav tm="100000">
                                          <p:val>
                                            <p:strVal val="#ppt_x"/>
                                          </p:val>
                                        </p:tav>
                                      </p:tavLst>
                                    </p:anim>
                                    <p:anim calcmode="lin" valueType="num">
                                      <p:cBhvr>
                                        <p:cTn dur="500" fill="hold" id="76"/>
                                        <p:tgtEl>
                                          <p:spTgt spid="40"/>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6500"/>
                            </p:stCondLst>
                            <p:childTnLst>
                              <p:par>
                                <p:cTn fill="hold" id="78" nodeType="afterEffect" presetClass="entr" presetID="42" presetSubtype="0">
                                  <p:stCondLst>
                                    <p:cond delay="0"/>
                                  </p:stCondLst>
                                  <p:childTnLst>
                                    <p:set>
                                      <p:cBhvr>
                                        <p:cTn dur="1" fill="hold" id="79">
                                          <p:stCondLst>
                                            <p:cond delay="0"/>
                                          </p:stCondLst>
                                        </p:cTn>
                                        <p:tgtEl>
                                          <p:spTgt spid="51"/>
                                        </p:tgtEl>
                                        <p:attrNameLst>
                                          <p:attrName>style.visibility</p:attrName>
                                        </p:attrNameLst>
                                      </p:cBhvr>
                                      <p:to>
                                        <p:strVal val="visible"/>
                                      </p:to>
                                    </p:set>
                                    <p:animEffect filter="fade" transition="in">
                                      <p:cBhvr>
                                        <p:cTn dur="500" id="80"/>
                                        <p:tgtEl>
                                          <p:spTgt spid="51"/>
                                        </p:tgtEl>
                                      </p:cBhvr>
                                    </p:animEffect>
                                    <p:anim calcmode="lin" valueType="num">
                                      <p:cBhvr>
                                        <p:cTn dur="500" fill="hold" id="81"/>
                                        <p:tgtEl>
                                          <p:spTgt spid="51"/>
                                        </p:tgtEl>
                                        <p:attrNameLst>
                                          <p:attrName>ppt_x</p:attrName>
                                        </p:attrNameLst>
                                      </p:cBhvr>
                                      <p:tavLst>
                                        <p:tav tm="0">
                                          <p:val>
                                            <p:strVal val="#ppt_x"/>
                                          </p:val>
                                        </p:tav>
                                        <p:tav tm="100000">
                                          <p:val>
                                            <p:strVal val="#ppt_x"/>
                                          </p:val>
                                        </p:tav>
                                      </p:tavLst>
                                    </p:anim>
                                    <p:anim calcmode="lin" valueType="num">
                                      <p:cBhvr>
                                        <p:cTn dur="500" fill="hold" id="82"/>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9"/>
      <p:bldP grpId="0" spid="30"/>
      <p:bldP grpId="0" spid="34"/>
      <p:bldP grpId="0" spid="35"/>
      <p:bldP grpId="0" spid="39"/>
      <p:bldP grpId="0" spid="4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4054131" y="444122"/>
            <a:ext cx="3867978" cy="740484"/>
            <a:chOff x="3879320" y="484463"/>
            <a:chExt cx="3867978" cy="740484"/>
          </a:xfrm>
        </p:grpSpPr>
        <p:sp>
          <p:nvSpPr>
            <p:cNvPr id="2" name="椭圆 1"/>
            <p:cNvSpPr/>
            <p:nvPr/>
          </p:nvSpPr>
          <p:spPr>
            <a:xfrm>
              <a:off x="3879320" y="484463"/>
              <a:ext cx="710452" cy="71045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mtClean="0" sz="4000">
                  <a:solidFill>
                    <a:schemeClr val="bg1"/>
                  </a:solidFill>
                  <a:latin charset="-122" panose="020b0503020204020204" pitchFamily="34" typeface="微软雅黑"/>
                  <a:ea charset="-122" panose="020b0503020204020204" pitchFamily="34" typeface="微软雅黑"/>
                </a:rPr>
                <a:t>5</a:t>
              </a:r>
            </a:p>
          </p:txBody>
        </p:sp>
        <p:sp>
          <p:nvSpPr>
            <p:cNvPr id="3" name="Copyright Notice"/>
            <p:cNvSpPr/>
            <p:nvPr/>
          </p:nvSpPr>
          <p:spPr bwMode="auto">
            <a:xfrm>
              <a:off x="4678301" y="495853"/>
              <a:ext cx="2628900" cy="430560"/>
            </a:xfrm>
            <a:prstGeom prst="rect">
              <a:avLst/>
            </a:prstGeom>
            <a:noFill/>
            <a:ln algn="ctr" cap="flat" cmpd="sng" w="6350">
              <a:noFill/>
              <a:prstDash val="solid"/>
            </a:ln>
            <a:effectLst/>
            <a:extLst>
              <a:ext uri="{909E8E84-426E-40DD-AFC4-6F175D3DCCD1}">
                <a14:hiddenFill>
                  <a:solidFill>
                    <a:schemeClr val="bg1"/>
                  </a:solidFill>
                </a14:hiddenFill>
              </a:ext>
              <a:ext uri="{91240B29-F687-4F45-9708-019B960494DF}">
                <a14:hiddenLine algn="ctr" cap="flat" cmpd="sng" w="6350">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t" bIns="32400" lIns="72000" rIns="72000" rtlCol="0" tIns="32400" wrap="square">
              <a:sp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r>
                <a:rPr altLang="en-US" b="1" cap="small" lang="zh-CN" smtClean="0" sz="2400">
                  <a:solidFill>
                    <a:srgbClr val="00C3D9"/>
                  </a:solidFill>
                  <a:latin charset="-122" panose="020b0503020204020204" pitchFamily="34" typeface="微软雅黑"/>
                  <a:ea charset="-122" panose="020b0503020204020204" pitchFamily="34" typeface="微软雅黑"/>
                </a:rPr>
                <a:t>点击加入标题文字</a:t>
              </a:r>
            </a:p>
          </p:txBody>
        </p:sp>
        <p:sp>
          <p:nvSpPr>
            <p:cNvPr id="4" name="文本框 12"/>
            <p:cNvSpPr txBox="1"/>
            <p:nvPr/>
          </p:nvSpPr>
          <p:spPr>
            <a:xfrm>
              <a:off x="4678301" y="855615"/>
              <a:ext cx="3068997" cy="36576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schemeClr val="bg1">
                      <a:lumMod val="50000"/>
                    </a:schemeClr>
                  </a:solidFill>
                </a:rPr>
                <a:t>Click add title text description</a:t>
              </a:r>
            </a:p>
          </p:txBody>
        </p:sp>
      </p:grpSp>
      <p:grpSp>
        <p:nvGrpSpPr>
          <p:cNvPr id="11" name="组合 10"/>
          <p:cNvGrpSpPr/>
          <p:nvPr/>
        </p:nvGrpSpPr>
        <p:grpSpPr>
          <a:xfrm>
            <a:off x="2424953" y="1265191"/>
            <a:ext cx="7322890" cy="76200"/>
            <a:chOff x="2424953" y="1238297"/>
            <a:chExt cx="7322890" cy="76200"/>
          </a:xfrm>
        </p:grpSpPr>
        <p:sp>
          <p:nvSpPr>
            <p:cNvPr id="5" name="Rectangle 13"/>
            <p:cNvSpPr/>
            <p:nvPr/>
          </p:nvSpPr>
          <p:spPr>
            <a:xfrm>
              <a:off x="2424953" y="1238297"/>
              <a:ext cx="1463040" cy="76200"/>
            </a:xfrm>
            <a:prstGeom prst="rect">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6" name="Rectangle 14"/>
            <p:cNvSpPr/>
            <p:nvPr/>
          </p:nvSpPr>
          <p:spPr>
            <a:xfrm>
              <a:off x="8284803" y="1238297"/>
              <a:ext cx="1463040" cy="76200"/>
            </a:xfrm>
            <a:prstGeom prst="rect">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7" name="Rectangle 15"/>
            <p:cNvSpPr/>
            <p:nvPr/>
          </p:nvSpPr>
          <p:spPr>
            <a:xfrm>
              <a:off x="5351033" y="1238297"/>
              <a:ext cx="1463040" cy="76200"/>
            </a:xfrm>
            <a:prstGeom prst="rect">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8" name="Rectangle 16"/>
            <p:cNvSpPr/>
            <p:nvPr/>
          </p:nvSpPr>
          <p:spPr>
            <a:xfrm>
              <a:off x="6814073" y="1238297"/>
              <a:ext cx="1463040" cy="76200"/>
            </a:xfrm>
            <a:prstGeom prst="rect">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sp>
          <p:nvSpPr>
            <p:cNvPr id="9" name="Rectangle 17"/>
            <p:cNvSpPr/>
            <p:nvPr/>
          </p:nvSpPr>
          <p:spPr>
            <a:xfrm>
              <a:off x="3887993" y="1238297"/>
              <a:ext cx="1463040" cy="76200"/>
            </a:xfrm>
            <a:prstGeom prst="rect">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white"/>
                </a:solidFill>
                <a:effectLst/>
                <a:uLnTx/>
                <a:uFillTx/>
                <a:latin typeface="Rockwell"/>
                <a:ea typeface="+mn-ea"/>
                <a:cs typeface="+mn-cs"/>
              </a:endParaRPr>
            </a:p>
          </p:txBody>
        </p:sp>
      </p:grpSp>
      <p:sp>
        <p:nvSpPr>
          <p:cNvPr id="12" name="Oval 2"/>
          <p:cNvSpPr/>
          <p:nvPr/>
        </p:nvSpPr>
        <p:spPr>
          <a:xfrm>
            <a:off x="1281113" y="3842775"/>
            <a:ext cx="531812" cy="531812"/>
          </a:xfrm>
          <a:prstGeom prst="ellipse">
            <a:avLst/>
          </a:prstGeom>
          <a:solidFill>
            <a:srgbClr val="00C3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cxnSp>
        <p:nvCxnSpPr>
          <p:cNvPr id="13" name="Straight Connector 6"/>
          <p:cNvCxnSpPr/>
          <p:nvPr/>
        </p:nvCxnSpPr>
        <p:spPr>
          <a:xfrm>
            <a:off x="1812925" y="4109475"/>
            <a:ext cx="693738" cy="0"/>
          </a:xfrm>
          <a:prstGeom prst="line">
            <a:avLst/>
          </a:prstGeom>
          <a:ln w="381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14" name="Arc 8"/>
          <p:cNvSpPr/>
          <p:nvPr/>
        </p:nvSpPr>
        <p:spPr>
          <a:xfrm>
            <a:off x="2497138" y="3652275"/>
            <a:ext cx="914400" cy="914400"/>
          </a:xfrm>
          <a:prstGeom prst="arc">
            <a:avLst>
              <a:gd fmla="val 5443411" name="adj1"/>
              <a:gd fmla="val 10945048" name="adj2"/>
            </a:avLst>
          </a:prstGeom>
          <a:ln w="38100">
            <a:solidFill>
              <a:srgbClr val="00C3D9"/>
            </a:solidFill>
            <a:prstDash val="sysDot"/>
            <a:headEnd type="oval"/>
            <a:tailEnd type="non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15" name="Arc 19"/>
          <p:cNvSpPr/>
          <p:nvPr/>
        </p:nvSpPr>
        <p:spPr>
          <a:xfrm>
            <a:off x="2497138" y="3652275"/>
            <a:ext cx="914400" cy="914400"/>
          </a:xfrm>
          <a:prstGeom prst="arc">
            <a:avLst>
              <a:gd fmla="val 16383431" name="adj1"/>
              <a:gd fmla="val 21595007" name="adj2"/>
            </a:avLst>
          </a:prstGeom>
          <a:ln w="381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cxnSp>
        <p:nvCxnSpPr>
          <p:cNvPr id="16" name="Straight Connector 20"/>
          <p:cNvCxnSpPr/>
          <p:nvPr/>
        </p:nvCxnSpPr>
        <p:spPr>
          <a:xfrm flipH="1">
            <a:off x="2974975" y="2934725"/>
            <a:ext cx="0" cy="730250"/>
          </a:xfrm>
          <a:prstGeom prst="line">
            <a:avLst/>
          </a:prstGeom>
          <a:ln w="38100">
            <a:solidFill>
              <a:srgbClr val="DE6E00"/>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7" name="Oval 21"/>
          <p:cNvSpPr/>
          <p:nvPr/>
        </p:nvSpPr>
        <p:spPr>
          <a:xfrm>
            <a:off x="2709863" y="2309250"/>
            <a:ext cx="531812" cy="531812"/>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cxnSp>
        <p:nvCxnSpPr>
          <p:cNvPr id="18" name="Straight Connector 22"/>
          <p:cNvCxnSpPr/>
          <p:nvPr/>
        </p:nvCxnSpPr>
        <p:spPr>
          <a:xfrm>
            <a:off x="3392488" y="4109475"/>
            <a:ext cx="695325" cy="0"/>
          </a:xfrm>
          <a:prstGeom prst="line">
            <a:avLst/>
          </a:prstGeom>
          <a:ln w="38100">
            <a:solidFill>
              <a:srgbClr val="028985"/>
            </a:solidFill>
          </a:ln>
        </p:spPr>
        <p:style>
          <a:lnRef idx="1">
            <a:schemeClr val="accent1"/>
          </a:lnRef>
          <a:fillRef idx="0">
            <a:schemeClr val="accent1"/>
          </a:fillRef>
          <a:effectRef idx="0">
            <a:schemeClr val="accent1"/>
          </a:effectRef>
          <a:fontRef idx="minor">
            <a:schemeClr val="tx1"/>
          </a:fontRef>
        </p:style>
      </p:cxnSp>
      <p:sp>
        <p:nvSpPr>
          <p:cNvPr id="19" name="Oval 23"/>
          <p:cNvSpPr/>
          <p:nvPr/>
        </p:nvSpPr>
        <p:spPr>
          <a:xfrm>
            <a:off x="4095750" y="3847537"/>
            <a:ext cx="531813" cy="531813"/>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cxnSp>
        <p:nvCxnSpPr>
          <p:cNvPr id="20" name="Straight Connector 24"/>
          <p:cNvCxnSpPr/>
          <p:nvPr/>
        </p:nvCxnSpPr>
        <p:spPr>
          <a:xfrm>
            <a:off x="4616450" y="4109475"/>
            <a:ext cx="693738" cy="0"/>
          </a:xfrm>
          <a:prstGeom prst="line">
            <a:avLst/>
          </a:prstGeom>
          <a:ln w="38100">
            <a:solidFill>
              <a:srgbClr val="F3C301"/>
            </a:solidFill>
          </a:ln>
        </p:spPr>
        <p:style>
          <a:lnRef idx="1">
            <a:schemeClr val="accent1"/>
          </a:lnRef>
          <a:fillRef idx="0">
            <a:schemeClr val="accent1"/>
          </a:fillRef>
          <a:effectRef idx="0">
            <a:schemeClr val="accent1"/>
          </a:effectRef>
          <a:fontRef idx="minor">
            <a:schemeClr val="tx1"/>
          </a:fontRef>
        </p:style>
      </p:cxnSp>
      <p:sp>
        <p:nvSpPr>
          <p:cNvPr id="21" name="Arc 25"/>
          <p:cNvSpPr/>
          <p:nvPr/>
        </p:nvSpPr>
        <p:spPr>
          <a:xfrm>
            <a:off x="5300663" y="3652275"/>
            <a:ext cx="914400" cy="914400"/>
          </a:xfrm>
          <a:prstGeom prst="arc">
            <a:avLst>
              <a:gd fmla="val 5443411" name="adj1"/>
              <a:gd fmla="val 10945048" name="adj2"/>
            </a:avLst>
          </a:prstGeom>
          <a:ln w="38100">
            <a:solidFill>
              <a:srgbClr val="F3C30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cxnSp>
        <p:nvCxnSpPr>
          <p:cNvPr id="22" name="Straight Connector 26"/>
          <p:cNvCxnSpPr/>
          <p:nvPr/>
        </p:nvCxnSpPr>
        <p:spPr>
          <a:xfrm flipH="1">
            <a:off x="5761038" y="4555562"/>
            <a:ext cx="0" cy="731838"/>
          </a:xfrm>
          <a:prstGeom prst="line">
            <a:avLst/>
          </a:prstGeom>
          <a:ln w="38100">
            <a:solidFill>
              <a:srgbClr val="F3C301"/>
            </a:solidFill>
            <a:tailEnd type="oval"/>
          </a:ln>
        </p:spPr>
        <p:style>
          <a:lnRef idx="1">
            <a:schemeClr val="accent1"/>
          </a:lnRef>
          <a:fillRef idx="0">
            <a:schemeClr val="accent1"/>
          </a:fillRef>
          <a:effectRef idx="0">
            <a:schemeClr val="accent1"/>
          </a:effectRef>
          <a:fontRef idx="minor">
            <a:schemeClr val="tx1"/>
          </a:fontRef>
        </p:style>
      </p:cxnSp>
      <p:sp>
        <p:nvSpPr>
          <p:cNvPr id="23" name="Oval 27"/>
          <p:cNvSpPr/>
          <p:nvPr/>
        </p:nvSpPr>
        <p:spPr>
          <a:xfrm>
            <a:off x="5491163" y="5376300"/>
            <a:ext cx="531812" cy="531812"/>
          </a:xfrm>
          <a:prstGeom prst="ellipse">
            <a:avLst/>
          </a:prstGeom>
          <a:solidFill>
            <a:srgbClr val="F3C3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24" name="Arc 28"/>
          <p:cNvSpPr/>
          <p:nvPr/>
        </p:nvSpPr>
        <p:spPr>
          <a:xfrm>
            <a:off x="5300663" y="3652275"/>
            <a:ext cx="914400" cy="914400"/>
          </a:xfrm>
          <a:prstGeom prst="arc">
            <a:avLst>
              <a:gd fmla="val 16383431" name="adj1"/>
              <a:gd fmla="val 21595007" name="adj2"/>
            </a:avLst>
          </a:prstGeom>
          <a:ln w="38100">
            <a:solidFill>
              <a:srgbClr val="E94E60"/>
            </a:solidFill>
            <a:prstDash val="sysDot"/>
            <a:headEnd type="oval"/>
            <a:tailEnd type="non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cxnSp>
        <p:nvCxnSpPr>
          <p:cNvPr id="25" name="Straight Connector 31"/>
          <p:cNvCxnSpPr/>
          <p:nvPr/>
        </p:nvCxnSpPr>
        <p:spPr>
          <a:xfrm>
            <a:off x="6196013" y="4109475"/>
            <a:ext cx="695325" cy="0"/>
          </a:xfrm>
          <a:prstGeom prst="line">
            <a:avLst/>
          </a:prstGeom>
          <a:ln w="38100">
            <a:solidFill>
              <a:srgbClr val="E94E60"/>
            </a:solidFill>
            <a:prstDash val="sysDot"/>
          </a:ln>
        </p:spPr>
        <p:style>
          <a:lnRef idx="1">
            <a:schemeClr val="accent1"/>
          </a:lnRef>
          <a:fillRef idx="0">
            <a:schemeClr val="accent1"/>
          </a:fillRef>
          <a:effectRef idx="0">
            <a:schemeClr val="accent1"/>
          </a:effectRef>
          <a:fontRef idx="minor">
            <a:schemeClr val="tx1"/>
          </a:fontRef>
        </p:style>
      </p:cxnSp>
      <p:sp>
        <p:nvSpPr>
          <p:cNvPr id="26" name="Oval 32"/>
          <p:cNvSpPr/>
          <p:nvPr/>
        </p:nvSpPr>
        <p:spPr>
          <a:xfrm>
            <a:off x="6899275" y="3847537"/>
            <a:ext cx="530225" cy="531813"/>
          </a:xfrm>
          <a:prstGeom prst="ellipse">
            <a:avLst/>
          </a:prstGeom>
          <a:solidFill>
            <a:srgbClr val="E94E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cxnSp>
        <p:nvCxnSpPr>
          <p:cNvPr id="27" name="Straight Connector 33"/>
          <p:cNvCxnSpPr/>
          <p:nvPr/>
        </p:nvCxnSpPr>
        <p:spPr>
          <a:xfrm>
            <a:off x="7434263" y="4109475"/>
            <a:ext cx="693737" cy="0"/>
          </a:xfrm>
          <a:prstGeom prst="line">
            <a:avLst/>
          </a:prstGeom>
          <a:ln w="38100">
            <a:solidFill>
              <a:srgbClr val="00C3D9"/>
            </a:solidFill>
            <a:prstDash val="sysDot"/>
          </a:ln>
        </p:spPr>
        <p:style>
          <a:lnRef idx="1">
            <a:schemeClr val="accent1"/>
          </a:lnRef>
          <a:fillRef idx="0">
            <a:schemeClr val="accent1"/>
          </a:fillRef>
          <a:effectRef idx="0">
            <a:schemeClr val="accent1"/>
          </a:effectRef>
          <a:fontRef idx="minor">
            <a:schemeClr val="tx1"/>
          </a:fontRef>
        </p:style>
      </p:cxnSp>
      <p:sp>
        <p:nvSpPr>
          <p:cNvPr id="28" name="Arc 34"/>
          <p:cNvSpPr/>
          <p:nvPr/>
        </p:nvSpPr>
        <p:spPr>
          <a:xfrm>
            <a:off x="8118475" y="3652275"/>
            <a:ext cx="914400" cy="914400"/>
          </a:xfrm>
          <a:prstGeom prst="arc">
            <a:avLst>
              <a:gd fmla="val 5443411" name="adj1"/>
              <a:gd fmla="val 10945048" name="adj2"/>
            </a:avLst>
          </a:prstGeom>
          <a:ln w="38100">
            <a:solidFill>
              <a:srgbClr val="00C3D9"/>
            </a:solidFill>
            <a:prstDash val="sysDot"/>
            <a:headEnd type="ova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29" name="Arc 37"/>
          <p:cNvSpPr/>
          <p:nvPr/>
        </p:nvSpPr>
        <p:spPr>
          <a:xfrm>
            <a:off x="8118475" y="3652275"/>
            <a:ext cx="914400" cy="914400"/>
          </a:xfrm>
          <a:prstGeom prst="arc">
            <a:avLst>
              <a:gd fmla="val 16383431" name="adj1"/>
              <a:gd fmla="val 21595007" name="adj2"/>
            </a:avLst>
          </a:prstGeom>
          <a:ln w="38100">
            <a:solidFill>
              <a:srgbClr val="028985"/>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cxnSp>
        <p:nvCxnSpPr>
          <p:cNvPr id="30" name="Straight Connector 38"/>
          <p:cNvCxnSpPr/>
          <p:nvPr/>
        </p:nvCxnSpPr>
        <p:spPr>
          <a:xfrm flipH="1">
            <a:off x="8596313" y="2934725"/>
            <a:ext cx="0" cy="730250"/>
          </a:xfrm>
          <a:prstGeom prst="line">
            <a:avLst/>
          </a:prstGeom>
          <a:ln w="38100">
            <a:solidFill>
              <a:srgbClr val="028985"/>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31" name="Oval 39"/>
          <p:cNvSpPr/>
          <p:nvPr/>
        </p:nvSpPr>
        <p:spPr>
          <a:xfrm>
            <a:off x="8331200" y="2309250"/>
            <a:ext cx="530225" cy="531812"/>
          </a:xfrm>
          <a:prstGeom prst="ellipse">
            <a:avLst/>
          </a:prstGeom>
          <a:solidFill>
            <a:srgbClr val="0289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cxnSp>
        <p:nvCxnSpPr>
          <p:cNvPr id="32" name="Straight Connector 40"/>
          <p:cNvCxnSpPr/>
          <p:nvPr/>
        </p:nvCxnSpPr>
        <p:spPr>
          <a:xfrm>
            <a:off x="9013825" y="4109475"/>
            <a:ext cx="695325" cy="0"/>
          </a:xfrm>
          <a:prstGeom prst="line">
            <a:avLst/>
          </a:prstGeom>
          <a:ln w="38100">
            <a:solidFill>
              <a:srgbClr val="DE6E00"/>
            </a:solidFill>
          </a:ln>
        </p:spPr>
        <p:style>
          <a:lnRef idx="1">
            <a:schemeClr val="accent1"/>
          </a:lnRef>
          <a:fillRef idx="0">
            <a:schemeClr val="accent1"/>
          </a:fillRef>
          <a:effectRef idx="0">
            <a:schemeClr val="accent1"/>
          </a:effectRef>
          <a:fontRef idx="minor">
            <a:schemeClr val="tx1"/>
          </a:fontRef>
        </p:style>
      </p:cxnSp>
      <p:sp>
        <p:nvSpPr>
          <p:cNvPr id="33" name="Oval 41"/>
          <p:cNvSpPr/>
          <p:nvPr/>
        </p:nvSpPr>
        <p:spPr>
          <a:xfrm>
            <a:off x="9715500" y="3847537"/>
            <a:ext cx="531813" cy="531813"/>
          </a:xfrm>
          <a:prstGeom prst="ellipse">
            <a:avLst/>
          </a:prstGeom>
          <a:solidFill>
            <a:srgbClr val="DE6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lang="en-US">
                <a:solidFill>
                  <a:srgbClr val="F2F2F2"/>
                </a:solidFill>
                <a:latin charset="0" pitchFamily="2" typeface="FontAwesome"/>
              </a:rPr>
              <a:t></a:t>
            </a:r>
          </a:p>
        </p:txBody>
      </p:sp>
      <p:sp>
        <p:nvSpPr>
          <p:cNvPr id="34" name="TextBox 33"/>
          <p:cNvSpPr txBox="1"/>
          <p:nvPr/>
        </p:nvSpPr>
        <p:spPr>
          <a:xfrm>
            <a:off x="2496484" y="3823819"/>
            <a:ext cx="881380" cy="487680"/>
          </a:xfrm>
          <a:prstGeom prst="rect">
            <a:avLst/>
          </a:prstGeom>
          <a:noFill/>
        </p:spPr>
        <p:txBody>
          <a:bodyPr wrap="none">
            <a:spAutoFit/>
          </a:bodyPr>
          <a:lstStyle/>
          <a:p>
            <a:pPr eaLnBrk="1" fontAlgn="auto" hangingPunct="1">
              <a:spcBef>
                <a:spcPct val="0"/>
              </a:spcBef>
              <a:spcAft>
                <a:spcPct val="0"/>
              </a:spcAft>
              <a:defRPr/>
            </a:pPr>
            <a:r>
              <a:rPr lang="en-US" smtClean="0" spc="-150" sz="2600">
                <a:solidFill>
                  <a:schemeClr val="bg1">
                    <a:lumMod val="50000"/>
                  </a:schemeClr>
                </a:solidFill>
                <a:latin charset="-122" panose="020b0503020204020204" pitchFamily="34" typeface="微软雅黑"/>
                <a:ea charset="-122" panose="020b0503020204020204" pitchFamily="34" typeface="微软雅黑"/>
              </a:rPr>
              <a:t>2014</a:t>
            </a:r>
          </a:p>
        </p:txBody>
      </p:sp>
      <p:sp>
        <p:nvSpPr>
          <p:cNvPr id="35" name="TextBox 34"/>
          <p:cNvSpPr txBox="1"/>
          <p:nvPr/>
        </p:nvSpPr>
        <p:spPr>
          <a:xfrm>
            <a:off x="5270781" y="3823819"/>
            <a:ext cx="881380" cy="487680"/>
          </a:xfrm>
          <a:prstGeom prst="rect">
            <a:avLst/>
          </a:prstGeom>
          <a:noFill/>
        </p:spPr>
        <p:txBody>
          <a:bodyPr wrap="none">
            <a:spAutoFit/>
          </a:bodyPr>
          <a:lstStyle/>
          <a:p>
            <a:pPr eaLnBrk="1" fontAlgn="auto" hangingPunct="1">
              <a:spcBef>
                <a:spcPct val="0"/>
              </a:spcBef>
              <a:spcAft>
                <a:spcPct val="0"/>
              </a:spcAft>
              <a:defRPr/>
            </a:pPr>
            <a:r>
              <a:rPr lang="en-US" smtClean="0" spc="-150" sz="2600">
                <a:solidFill>
                  <a:schemeClr val="bg1">
                    <a:lumMod val="50000"/>
                  </a:schemeClr>
                </a:solidFill>
                <a:latin charset="-122" panose="020b0503020204020204" pitchFamily="34" typeface="微软雅黑"/>
                <a:ea charset="-122" panose="020b0503020204020204" pitchFamily="34" typeface="微软雅黑"/>
              </a:rPr>
              <a:t>2015</a:t>
            </a:r>
          </a:p>
        </p:txBody>
      </p:sp>
      <p:sp>
        <p:nvSpPr>
          <p:cNvPr id="36" name="TextBox 35"/>
          <p:cNvSpPr txBox="1"/>
          <p:nvPr/>
        </p:nvSpPr>
        <p:spPr>
          <a:xfrm>
            <a:off x="8113060" y="3823819"/>
            <a:ext cx="881380" cy="487680"/>
          </a:xfrm>
          <a:prstGeom prst="rect">
            <a:avLst/>
          </a:prstGeom>
          <a:noFill/>
        </p:spPr>
        <p:txBody>
          <a:bodyPr wrap="none">
            <a:spAutoFit/>
          </a:bodyPr>
          <a:lstStyle/>
          <a:p>
            <a:pPr eaLnBrk="1" fontAlgn="auto" hangingPunct="1">
              <a:spcBef>
                <a:spcPct val="0"/>
              </a:spcBef>
              <a:spcAft>
                <a:spcPct val="0"/>
              </a:spcAft>
              <a:defRPr/>
            </a:pPr>
            <a:r>
              <a:rPr lang="en-US" smtClean="0" spc="-150" sz="2600">
                <a:solidFill>
                  <a:schemeClr val="bg1">
                    <a:lumMod val="50000"/>
                  </a:schemeClr>
                </a:solidFill>
                <a:latin charset="-122" panose="020b0503020204020204" pitchFamily="34" typeface="微软雅黑"/>
                <a:ea charset="-122" panose="020b0503020204020204" pitchFamily="34" typeface="微软雅黑"/>
              </a:rPr>
              <a:t>2016</a:t>
            </a:r>
          </a:p>
        </p:txBody>
      </p:sp>
      <p:sp>
        <p:nvSpPr>
          <p:cNvPr id="37" name="Rectangle 45"/>
          <p:cNvSpPr/>
          <p:nvPr/>
        </p:nvSpPr>
        <p:spPr>
          <a:xfrm>
            <a:off x="3100388" y="3026799"/>
            <a:ext cx="2390775" cy="579120"/>
          </a:xfrm>
          <a:prstGeom prst="rect">
            <a:avLst/>
          </a:prstGeom>
        </p:spPr>
        <p:txBody>
          <a:bodyPr>
            <a:spAutoFit/>
          </a:bodyPr>
          <a:lstStyle/>
          <a:p>
            <a:pPr lvl="0"/>
            <a:r>
              <a:rPr altLang="en-US" lang="zh-CN" sz="1600">
                <a:solidFill>
                  <a:srgbClr val="FFFFFF">
                    <a:lumMod val="50000"/>
                  </a:srgbClr>
                </a:solidFill>
                <a:latin charset="0" pitchFamily="34" typeface="Open Sans"/>
                <a:cs charset="0" pitchFamily="34" typeface="Calibri"/>
              </a:rPr>
              <a:t>加入文字描述文案描述，</a:t>
            </a:r>
          </a:p>
          <a:p>
            <a:pPr lvl="0"/>
            <a:r>
              <a:rPr altLang="en-US" lang="zh-CN" sz="1600">
                <a:solidFill>
                  <a:srgbClr val="FFFFFF">
                    <a:lumMod val="50000"/>
                  </a:srgbClr>
                </a:solidFill>
                <a:latin charset="0" pitchFamily="34" typeface="Open Sans"/>
                <a:cs charset="0" pitchFamily="34" typeface="Calibri"/>
              </a:rPr>
              <a:t>文字描述文案描述表达。</a:t>
            </a:r>
          </a:p>
        </p:txBody>
      </p:sp>
      <p:sp>
        <p:nvSpPr>
          <p:cNvPr id="38" name="Rectangle 47"/>
          <p:cNvSpPr/>
          <p:nvPr/>
        </p:nvSpPr>
        <p:spPr>
          <a:xfrm>
            <a:off x="8721724" y="3026799"/>
            <a:ext cx="2390775" cy="579120"/>
          </a:xfrm>
          <a:prstGeom prst="rect">
            <a:avLst/>
          </a:prstGeom>
        </p:spPr>
        <p:txBody>
          <a:bodyPr>
            <a:spAutoFit/>
          </a:bodyPr>
          <a:lstStyle/>
          <a:p>
            <a:pPr lvl="0"/>
            <a:r>
              <a:rPr altLang="en-US" lang="zh-CN" sz="1600">
                <a:solidFill>
                  <a:srgbClr val="FFFFFF">
                    <a:lumMod val="50000"/>
                  </a:srgbClr>
                </a:solidFill>
                <a:latin charset="0" pitchFamily="34" typeface="Open Sans"/>
                <a:cs charset="0" pitchFamily="34" typeface="Calibri"/>
              </a:rPr>
              <a:t>加入文字描述文案描述，</a:t>
            </a:r>
          </a:p>
          <a:p>
            <a:pPr lvl="0"/>
            <a:r>
              <a:rPr altLang="en-US" lang="zh-CN" sz="1600">
                <a:solidFill>
                  <a:srgbClr val="FFFFFF">
                    <a:lumMod val="50000"/>
                  </a:srgbClr>
                </a:solidFill>
                <a:latin charset="0" pitchFamily="34" typeface="Open Sans"/>
                <a:cs charset="0" pitchFamily="34" typeface="Calibri"/>
              </a:rPr>
              <a:t>文字描述文案描述表达。</a:t>
            </a:r>
          </a:p>
        </p:txBody>
      </p:sp>
      <p:sp>
        <p:nvSpPr>
          <p:cNvPr id="39" name="Rectangle 48"/>
          <p:cNvSpPr/>
          <p:nvPr/>
        </p:nvSpPr>
        <p:spPr>
          <a:xfrm>
            <a:off x="5938839" y="4653987"/>
            <a:ext cx="2392362" cy="579120"/>
          </a:xfrm>
          <a:prstGeom prst="rect">
            <a:avLst/>
          </a:prstGeom>
        </p:spPr>
        <p:txBody>
          <a:bodyPr>
            <a:spAutoFit/>
          </a:bodyPr>
          <a:lstStyle/>
          <a:p>
            <a:pPr lvl="0"/>
            <a:r>
              <a:rPr altLang="en-US" lang="zh-CN" sz="1600">
                <a:solidFill>
                  <a:srgbClr val="FFFFFF">
                    <a:lumMod val="50000"/>
                  </a:srgbClr>
                </a:solidFill>
                <a:latin charset="0" pitchFamily="34" typeface="Open Sans"/>
                <a:cs charset="0" pitchFamily="34" typeface="Calibri"/>
              </a:rPr>
              <a:t>加入文字描述文案描述，</a:t>
            </a:r>
          </a:p>
          <a:p>
            <a:pPr lvl="0"/>
            <a:r>
              <a:rPr altLang="en-US" lang="zh-CN" sz="1600">
                <a:solidFill>
                  <a:srgbClr val="FFFFFF">
                    <a:lumMod val="50000"/>
                  </a:srgbClr>
                </a:solidFill>
                <a:latin charset="0" pitchFamily="34" typeface="Open Sans"/>
                <a:cs charset="0" pitchFamily="34" typeface="Calibri"/>
              </a:rPr>
              <a:t>文字描述文案描述表达。</a:t>
            </a:r>
          </a:p>
        </p:txBody>
      </p:sp>
      <p:sp>
        <p:nvSpPr>
          <p:cNvPr id="40" name="Arc 50"/>
          <p:cNvSpPr/>
          <p:nvPr/>
        </p:nvSpPr>
        <p:spPr>
          <a:xfrm>
            <a:off x="2649538" y="2247337"/>
            <a:ext cx="650875" cy="650875"/>
          </a:xfrm>
          <a:prstGeom prst="arc">
            <a:avLst>
              <a:gd fmla="val 12770549" name="adj1"/>
              <a:gd fmla="val 2991777" name="adj2"/>
            </a:avLst>
          </a:prstGeom>
          <a:ln w="25400">
            <a:solidFill>
              <a:srgbClr val="DE6E00"/>
            </a:solidFill>
            <a:head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
        <p:nvSpPr>
          <p:cNvPr id="41" name="Arc 51"/>
          <p:cNvSpPr/>
          <p:nvPr/>
        </p:nvSpPr>
        <p:spPr>
          <a:xfrm>
            <a:off x="8269288" y="2252100"/>
            <a:ext cx="652462" cy="650875"/>
          </a:xfrm>
          <a:prstGeom prst="arc">
            <a:avLst>
              <a:gd fmla="val 12770549" name="adj1"/>
              <a:gd fmla="val 2991777" name="adj2"/>
            </a:avLst>
          </a:prstGeom>
          <a:ln w="25400">
            <a:solidFill>
              <a:srgbClr val="028985"/>
            </a:solidFill>
            <a:headEnd type="non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ct val="0"/>
              </a:spcBef>
              <a:spcAft>
                <a:spcPct val="0"/>
              </a:spcAft>
              <a:defRPr/>
            </a:pPr>
            <a:endParaRPr lang="en-US"/>
          </a:p>
        </p:txBody>
      </p:sp>
    </p:spTree>
    <p:extLst>
      <p:ext uri="{BB962C8B-B14F-4D97-AF65-F5344CB8AC3E}">
        <p14:creationId val="869212428"/>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1000" id="7"/>
                                        <p:tgtEl>
                                          <p:spTgt spid="11"/>
                                        </p:tgtEl>
                                      </p:cBhvr>
                                    </p:animEffect>
                                  </p:childTnLst>
                                </p:cTn>
                              </p:par>
                              <p:par>
                                <p:cTn fill="hold" id="8" nodeType="withEffect" presetClass="entr" presetID="10" presetSubtype="0">
                                  <p:stCondLst>
                                    <p:cond delay="250"/>
                                  </p:stCondLst>
                                  <p:childTnLst>
                                    <p:set>
                                      <p:cBhvr>
                                        <p:cTn dur="1" fill="hold" id="9">
                                          <p:stCondLst>
                                            <p:cond delay="0"/>
                                          </p:stCondLst>
                                        </p:cTn>
                                        <p:tgtEl>
                                          <p:spTgt spid="10"/>
                                        </p:tgtEl>
                                        <p:attrNameLst>
                                          <p:attrName>style.visibility</p:attrName>
                                        </p:attrNameLst>
                                      </p:cBhvr>
                                      <p:to>
                                        <p:strVal val="visible"/>
                                      </p:to>
                                    </p:set>
                                    <p:animEffect filter="fade" transition="in">
                                      <p:cBhvr>
                                        <p:cTn dur="750" id="10"/>
                                        <p:tgtEl>
                                          <p:spTgt spid="10"/>
                                        </p:tgtEl>
                                      </p:cBhvr>
                                    </p:animEffect>
                                  </p:childTnLst>
                                </p:cTn>
                              </p:par>
                            </p:childTnLst>
                          </p:cTn>
                        </p:par>
                        <p:par>
                          <p:cTn fill="hold" id="11" nodeType="afterGroup">
                            <p:stCondLst>
                              <p:cond delay="1000"/>
                            </p:stCondLst>
                            <p:childTnLst>
                              <p:par>
                                <p:cTn fill="hold" grpId="0" id="12" nodeType="afterEffect" presetClass="entr" presetID="22" presetSubtype="8">
                                  <p:stCondLst>
                                    <p:cond delay="0"/>
                                  </p:stCondLst>
                                  <p:childTnLst>
                                    <p:set>
                                      <p:cBhvr>
                                        <p:cTn dur="1" fill="hold" id="13">
                                          <p:stCondLst>
                                            <p:cond delay="0"/>
                                          </p:stCondLst>
                                        </p:cTn>
                                        <p:tgtEl>
                                          <p:spTgt spid="12"/>
                                        </p:tgtEl>
                                        <p:attrNameLst>
                                          <p:attrName>style.visibility</p:attrName>
                                        </p:attrNameLst>
                                      </p:cBhvr>
                                      <p:to>
                                        <p:strVal val="visible"/>
                                      </p:to>
                                    </p:set>
                                    <p:animEffect filter="wipe(left)" transition="in">
                                      <p:cBhvr>
                                        <p:cTn dur="350" id="14"/>
                                        <p:tgtEl>
                                          <p:spTgt spid="12"/>
                                        </p:tgtEl>
                                      </p:cBhvr>
                                    </p:animEffect>
                                  </p:childTnLst>
                                </p:cTn>
                              </p:par>
                            </p:childTnLst>
                          </p:cTn>
                        </p:par>
                        <p:par>
                          <p:cTn fill="hold" id="15" nodeType="afterGroup">
                            <p:stCondLst>
                              <p:cond delay="1350"/>
                            </p:stCondLst>
                            <p:childTnLst>
                              <p:par>
                                <p:cTn fill="hold" id="16" nodeType="afterEffect" presetClass="entr" presetID="22" presetSubtype="8">
                                  <p:stCondLst>
                                    <p:cond delay="0"/>
                                  </p:stCondLst>
                                  <p:childTnLst>
                                    <p:set>
                                      <p:cBhvr>
                                        <p:cTn dur="1" fill="hold" id="17">
                                          <p:stCondLst>
                                            <p:cond delay="0"/>
                                          </p:stCondLst>
                                        </p:cTn>
                                        <p:tgtEl>
                                          <p:spTgt spid="13"/>
                                        </p:tgtEl>
                                        <p:attrNameLst>
                                          <p:attrName>style.visibility</p:attrName>
                                        </p:attrNameLst>
                                      </p:cBhvr>
                                      <p:to>
                                        <p:strVal val="visible"/>
                                      </p:to>
                                    </p:set>
                                    <p:animEffect filter="wipe(left)" transition="in">
                                      <p:cBhvr>
                                        <p:cTn dur="350" id="18"/>
                                        <p:tgtEl>
                                          <p:spTgt spid="13"/>
                                        </p:tgtEl>
                                      </p:cBhvr>
                                    </p:animEffect>
                                  </p:childTnLst>
                                </p:cTn>
                              </p:par>
                            </p:childTnLst>
                          </p:cTn>
                        </p:par>
                        <p:par>
                          <p:cTn fill="hold" id="19" nodeType="afterGroup">
                            <p:stCondLst>
                              <p:cond delay="1700"/>
                            </p:stCondLst>
                            <p:childTnLst>
                              <p:par>
                                <p:cTn fill="hold" grpId="0" id="20" nodeType="afterEffect" presetClass="entr" presetID="22" presetSubtype="8">
                                  <p:stCondLst>
                                    <p:cond delay="0"/>
                                  </p:stCondLst>
                                  <p:childTnLst>
                                    <p:set>
                                      <p:cBhvr>
                                        <p:cTn dur="1" fill="hold" id="21">
                                          <p:stCondLst>
                                            <p:cond delay="0"/>
                                          </p:stCondLst>
                                        </p:cTn>
                                        <p:tgtEl>
                                          <p:spTgt spid="14"/>
                                        </p:tgtEl>
                                        <p:attrNameLst>
                                          <p:attrName>style.visibility</p:attrName>
                                        </p:attrNameLst>
                                      </p:cBhvr>
                                      <p:to>
                                        <p:strVal val="visible"/>
                                      </p:to>
                                    </p:set>
                                    <p:animEffect filter="wipe(left)" transition="in">
                                      <p:cBhvr>
                                        <p:cTn dur="350" id="22"/>
                                        <p:tgtEl>
                                          <p:spTgt spid="14"/>
                                        </p:tgtEl>
                                      </p:cBhvr>
                                    </p:animEffect>
                                  </p:childTnLst>
                                </p:cTn>
                              </p:par>
                            </p:childTnLst>
                          </p:cTn>
                        </p:par>
                        <p:par>
                          <p:cTn fill="hold" id="23" nodeType="afterGroup">
                            <p:stCondLst>
                              <p:cond delay="2050"/>
                            </p:stCondLst>
                            <p:childTnLst>
                              <p:par>
                                <p:cTn fill="hold" grpId="0" id="24" nodeType="afterEffect" presetClass="entr" presetID="22" presetSubtype="8">
                                  <p:stCondLst>
                                    <p:cond delay="0"/>
                                  </p:stCondLst>
                                  <p:childTnLst>
                                    <p:set>
                                      <p:cBhvr>
                                        <p:cTn dur="1" fill="hold" id="25">
                                          <p:stCondLst>
                                            <p:cond delay="0"/>
                                          </p:stCondLst>
                                        </p:cTn>
                                        <p:tgtEl>
                                          <p:spTgt spid="34"/>
                                        </p:tgtEl>
                                        <p:attrNameLst>
                                          <p:attrName>style.visibility</p:attrName>
                                        </p:attrNameLst>
                                      </p:cBhvr>
                                      <p:to>
                                        <p:strVal val="visible"/>
                                      </p:to>
                                    </p:set>
                                    <p:animEffect filter="wipe(left)" transition="in">
                                      <p:cBhvr>
                                        <p:cTn dur="350" id="26"/>
                                        <p:tgtEl>
                                          <p:spTgt spid="34"/>
                                        </p:tgtEl>
                                      </p:cBhvr>
                                    </p:animEffect>
                                  </p:childTnLst>
                                </p:cTn>
                              </p:par>
                            </p:childTnLst>
                          </p:cTn>
                        </p:par>
                        <p:par>
                          <p:cTn fill="hold" id="27" nodeType="afterGroup">
                            <p:stCondLst>
                              <p:cond delay="2400"/>
                            </p:stCondLst>
                            <p:childTnLst>
                              <p:par>
                                <p:cTn fill="hold" grpId="0" id="28" nodeType="afterEffect" presetClass="entr" presetID="22" presetSubtype="8">
                                  <p:stCondLst>
                                    <p:cond delay="0"/>
                                  </p:stCondLst>
                                  <p:childTnLst>
                                    <p:set>
                                      <p:cBhvr>
                                        <p:cTn dur="1" fill="hold" id="29">
                                          <p:stCondLst>
                                            <p:cond delay="0"/>
                                          </p:stCondLst>
                                        </p:cTn>
                                        <p:tgtEl>
                                          <p:spTgt spid="15"/>
                                        </p:tgtEl>
                                        <p:attrNameLst>
                                          <p:attrName>style.visibility</p:attrName>
                                        </p:attrNameLst>
                                      </p:cBhvr>
                                      <p:to>
                                        <p:strVal val="visible"/>
                                      </p:to>
                                    </p:set>
                                    <p:animEffect filter="wipe(left)" transition="in">
                                      <p:cBhvr>
                                        <p:cTn dur="350" id="30"/>
                                        <p:tgtEl>
                                          <p:spTgt spid="15"/>
                                        </p:tgtEl>
                                      </p:cBhvr>
                                    </p:animEffect>
                                  </p:childTnLst>
                                </p:cTn>
                              </p:par>
                            </p:childTnLst>
                          </p:cTn>
                        </p:par>
                        <p:par>
                          <p:cTn fill="hold" id="31" nodeType="afterGroup">
                            <p:stCondLst>
                              <p:cond delay="2750"/>
                            </p:stCondLst>
                            <p:childTnLst>
                              <p:par>
                                <p:cTn fill="hold" id="32" nodeType="afterEffect" presetClass="entr" presetID="22" presetSubtype="8">
                                  <p:stCondLst>
                                    <p:cond delay="0"/>
                                  </p:stCondLst>
                                  <p:childTnLst>
                                    <p:set>
                                      <p:cBhvr>
                                        <p:cTn dur="1" fill="hold" id="33">
                                          <p:stCondLst>
                                            <p:cond delay="0"/>
                                          </p:stCondLst>
                                        </p:cTn>
                                        <p:tgtEl>
                                          <p:spTgt spid="16"/>
                                        </p:tgtEl>
                                        <p:attrNameLst>
                                          <p:attrName>style.visibility</p:attrName>
                                        </p:attrNameLst>
                                      </p:cBhvr>
                                      <p:to>
                                        <p:strVal val="visible"/>
                                      </p:to>
                                    </p:set>
                                    <p:animEffect filter="wipe(left)" transition="in">
                                      <p:cBhvr>
                                        <p:cTn dur="350" id="34"/>
                                        <p:tgtEl>
                                          <p:spTgt spid="16"/>
                                        </p:tgtEl>
                                      </p:cBhvr>
                                    </p:animEffect>
                                  </p:childTnLst>
                                </p:cTn>
                              </p:par>
                            </p:childTnLst>
                          </p:cTn>
                        </p:par>
                        <p:par>
                          <p:cTn fill="hold" id="35" nodeType="afterGroup">
                            <p:stCondLst>
                              <p:cond delay="3100"/>
                            </p:stCondLst>
                            <p:childTnLst>
                              <p:par>
                                <p:cTn fill="hold" grpId="0" id="36" nodeType="afterEffect" presetClass="entr" presetID="22" presetSubtype="8">
                                  <p:stCondLst>
                                    <p:cond delay="0"/>
                                  </p:stCondLst>
                                  <p:childTnLst>
                                    <p:set>
                                      <p:cBhvr>
                                        <p:cTn dur="1" fill="hold" id="37">
                                          <p:stCondLst>
                                            <p:cond delay="0"/>
                                          </p:stCondLst>
                                        </p:cTn>
                                        <p:tgtEl>
                                          <p:spTgt spid="17"/>
                                        </p:tgtEl>
                                        <p:attrNameLst>
                                          <p:attrName>style.visibility</p:attrName>
                                        </p:attrNameLst>
                                      </p:cBhvr>
                                      <p:to>
                                        <p:strVal val="visible"/>
                                      </p:to>
                                    </p:set>
                                    <p:animEffect filter="wipe(left)" transition="in">
                                      <p:cBhvr>
                                        <p:cTn dur="350" id="38"/>
                                        <p:tgtEl>
                                          <p:spTgt spid="17"/>
                                        </p:tgtEl>
                                      </p:cBhvr>
                                    </p:animEffect>
                                  </p:childTnLst>
                                </p:cTn>
                              </p:par>
                            </p:childTnLst>
                          </p:cTn>
                        </p:par>
                        <p:par>
                          <p:cTn fill="hold" id="39" nodeType="afterGroup">
                            <p:stCondLst>
                              <p:cond delay="3450"/>
                            </p:stCondLst>
                            <p:childTnLst>
                              <p:par>
                                <p:cTn fill="hold" grpId="0" id="40" nodeType="afterEffect" presetClass="entr" presetID="22" presetSubtype="8">
                                  <p:stCondLst>
                                    <p:cond delay="0"/>
                                  </p:stCondLst>
                                  <p:childTnLst>
                                    <p:set>
                                      <p:cBhvr>
                                        <p:cTn dur="1" fill="hold" id="41">
                                          <p:stCondLst>
                                            <p:cond delay="0"/>
                                          </p:stCondLst>
                                        </p:cTn>
                                        <p:tgtEl>
                                          <p:spTgt spid="40"/>
                                        </p:tgtEl>
                                        <p:attrNameLst>
                                          <p:attrName>style.visibility</p:attrName>
                                        </p:attrNameLst>
                                      </p:cBhvr>
                                      <p:to>
                                        <p:strVal val="visible"/>
                                      </p:to>
                                    </p:set>
                                    <p:animEffect filter="wipe(left)" transition="in">
                                      <p:cBhvr>
                                        <p:cTn dur="350" id="42"/>
                                        <p:tgtEl>
                                          <p:spTgt spid="40"/>
                                        </p:tgtEl>
                                      </p:cBhvr>
                                    </p:animEffect>
                                  </p:childTnLst>
                                </p:cTn>
                              </p:par>
                            </p:childTnLst>
                          </p:cTn>
                        </p:par>
                        <p:par>
                          <p:cTn fill="hold" id="43" nodeType="afterGroup">
                            <p:stCondLst>
                              <p:cond delay="3800"/>
                            </p:stCondLst>
                            <p:childTnLst>
                              <p:par>
                                <p:cTn fill="hold" id="44" nodeType="afterEffect" presetClass="entr" presetID="22" presetSubtype="8">
                                  <p:stCondLst>
                                    <p:cond delay="0"/>
                                  </p:stCondLst>
                                  <p:childTnLst>
                                    <p:set>
                                      <p:cBhvr>
                                        <p:cTn dur="1" fill="hold" id="45">
                                          <p:stCondLst>
                                            <p:cond delay="0"/>
                                          </p:stCondLst>
                                        </p:cTn>
                                        <p:tgtEl>
                                          <p:spTgt spid="18"/>
                                        </p:tgtEl>
                                        <p:attrNameLst>
                                          <p:attrName>style.visibility</p:attrName>
                                        </p:attrNameLst>
                                      </p:cBhvr>
                                      <p:to>
                                        <p:strVal val="visible"/>
                                      </p:to>
                                    </p:set>
                                    <p:animEffect filter="wipe(left)" transition="in">
                                      <p:cBhvr>
                                        <p:cTn dur="350" id="46"/>
                                        <p:tgtEl>
                                          <p:spTgt spid="18"/>
                                        </p:tgtEl>
                                      </p:cBhvr>
                                    </p:animEffect>
                                  </p:childTnLst>
                                </p:cTn>
                              </p:par>
                            </p:childTnLst>
                          </p:cTn>
                        </p:par>
                        <p:par>
                          <p:cTn fill="hold" id="47" nodeType="afterGroup">
                            <p:stCondLst>
                              <p:cond delay="4150"/>
                            </p:stCondLst>
                            <p:childTnLst>
                              <p:par>
                                <p:cTn fill="hold" grpId="0" id="48" nodeType="afterEffect" presetClass="entr" presetID="22" presetSubtype="8">
                                  <p:stCondLst>
                                    <p:cond delay="0"/>
                                  </p:stCondLst>
                                  <p:childTnLst>
                                    <p:set>
                                      <p:cBhvr>
                                        <p:cTn dur="1" fill="hold" id="49">
                                          <p:stCondLst>
                                            <p:cond delay="0"/>
                                          </p:stCondLst>
                                        </p:cTn>
                                        <p:tgtEl>
                                          <p:spTgt spid="37"/>
                                        </p:tgtEl>
                                        <p:attrNameLst>
                                          <p:attrName>style.visibility</p:attrName>
                                        </p:attrNameLst>
                                      </p:cBhvr>
                                      <p:to>
                                        <p:strVal val="visible"/>
                                      </p:to>
                                    </p:set>
                                    <p:animEffect filter="wipe(left)" transition="in">
                                      <p:cBhvr>
                                        <p:cTn dur="350" id="50"/>
                                        <p:tgtEl>
                                          <p:spTgt spid="37"/>
                                        </p:tgtEl>
                                      </p:cBhvr>
                                    </p:animEffect>
                                  </p:childTnLst>
                                </p:cTn>
                              </p:par>
                            </p:childTnLst>
                          </p:cTn>
                        </p:par>
                        <p:par>
                          <p:cTn fill="hold" id="51" nodeType="afterGroup">
                            <p:stCondLst>
                              <p:cond delay="4500"/>
                            </p:stCondLst>
                            <p:childTnLst>
                              <p:par>
                                <p:cTn fill="hold" grpId="0" id="52" nodeType="afterEffect" presetClass="entr" presetID="22" presetSubtype="8">
                                  <p:stCondLst>
                                    <p:cond delay="0"/>
                                  </p:stCondLst>
                                  <p:childTnLst>
                                    <p:set>
                                      <p:cBhvr>
                                        <p:cTn dur="1" fill="hold" id="53">
                                          <p:stCondLst>
                                            <p:cond delay="0"/>
                                          </p:stCondLst>
                                        </p:cTn>
                                        <p:tgtEl>
                                          <p:spTgt spid="19"/>
                                        </p:tgtEl>
                                        <p:attrNameLst>
                                          <p:attrName>style.visibility</p:attrName>
                                        </p:attrNameLst>
                                      </p:cBhvr>
                                      <p:to>
                                        <p:strVal val="visible"/>
                                      </p:to>
                                    </p:set>
                                    <p:animEffect filter="wipe(left)" transition="in">
                                      <p:cBhvr>
                                        <p:cTn dur="350" id="54"/>
                                        <p:tgtEl>
                                          <p:spTgt spid="19"/>
                                        </p:tgtEl>
                                      </p:cBhvr>
                                    </p:animEffect>
                                  </p:childTnLst>
                                </p:cTn>
                              </p:par>
                            </p:childTnLst>
                          </p:cTn>
                        </p:par>
                        <p:par>
                          <p:cTn fill="hold" id="55" nodeType="afterGroup">
                            <p:stCondLst>
                              <p:cond delay="4850"/>
                            </p:stCondLst>
                            <p:childTnLst>
                              <p:par>
                                <p:cTn fill="hold" id="56" nodeType="afterEffect" presetClass="entr" presetID="22" presetSubtype="8">
                                  <p:stCondLst>
                                    <p:cond delay="0"/>
                                  </p:stCondLst>
                                  <p:childTnLst>
                                    <p:set>
                                      <p:cBhvr>
                                        <p:cTn dur="1" fill="hold" id="57">
                                          <p:stCondLst>
                                            <p:cond delay="0"/>
                                          </p:stCondLst>
                                        </p:cTn>
                                        <p:tgtEl>
                                          <p:spTgt spid="20"/>
                                        </p:tgtEl>
                                        <p:attrNameLst>
                                          <p:attrName>style.visibility</p:attrName>
                                        </p:attrNameLst>
                                      </p:cBhvr>
                                      <p:to>
                                        <p:strVal val="visible"/>
                                      </p:to>
                                    </p:set>
                                    <p:animEffect filter="wipe(left)" transition="in">
                                      <p:cBhvr>
                                        <p:cTn dur="350" id="58"/>
                                        <p:tgtEl>
                                          <p:spTgt spid="20"/>
                                        </p:tgtEl>
                                      </p:cBhvr>
                                    </p:animEffect>
                                  </p:childTnLst>
                                </p:cTn>
                              </p:par>
                            </p:childTnLst>
                          </p:cTn>
                        </p:par>
                        <p:par>
                          <p:cTn fill="hold" id="59" nodeType="afterGroup">
                            <p:stCondLst>
                              <p:cond delay="5200"/>
                            </p:stCondLst>
                            <p:childTnLst>
                              <p:par>
                                <p:cTn fill="hold" grpId="0" id="60" nodeType="afterEffect" presetClass="entr" presetID="22" presetSubtype="8">
                                  <p:stCondLst>
                                    <p:cond delay="0"/>
                                  </p:stCondLst>
                                  <p:childTnLst>
                                    <p:set>
                                      <p:cBhvr>
                                        <p:cTn dur="1" fill="hold" id="61">
                                          <p:stCondLst>
                                            <p:cond delay="0"/>
                                          </p:stCondLst>
                                        </p:cTn>
                                        <p:tgtEl>
                                          <p:spTgt spid="21"/>
                                        </p:tgtEl>
                                        <p:attrNameLst>
                                          <p:attrName>style.visibility</p:attrName>
                                        </p:attrNameLst>
                                      </p:cBhvr>
                                      <p:to>
                                        <p:strVal val="visible"/>
                                      </p:to>
                                    </p:set>
                                    <p:animEffect filter="wipe(left)" transition="in">
                                      <p:cBhvr>
                                        <p:cTn dur="350" id="62"/>
                                        <p:tgtEl>
                                          <p:spTgt spid="21"/>
                                        </p:tgtEl>
                                      </p:cBhvr>
                                    </p:animEffect>
                                  </p:childTnLst>
                                </p:cTn>
                              </p:par>
                            </p:childTnLst>
                          </p:cTn>
                        </p:par>
                        <p:par>
                          <p:cTn fill="hold" id="63" nodeType="afterGroup">
                            <p:stCondLst>
                              <p:cond delay="5550"/>
                            </p:stCondLst>
                            <p:childTnLst>
                              <p:par>
                                <p:cTn fill="hold" grpId="0" id="64" nodeType="afterEffect" presetClass="entr" presetID="22" presetSubtype="8">
                                  <p:stCondLst>
                                    <p:cond delay="0"/>
                                  </p:stCondLst>
                                  <p:childTnLst>
                                    <p:set>
                                      <p:cBhvr>
                                        <p:cTn dur="1" fill="hold" id="65">
                                          <p:stCondLst>
                                            <p:cond delay="0"/>
                                          </p:stCondLst>
                                        </p:cTn>
                                        <p:tgtEl>
                                          <p:spTgt spid="35"/>
                                        </p:tgtEl>
                                        <p:attrNameLst>
                                          <p:attrName>style.visibility</p:attrName>
                                        </p:attrNameLst>
                                      </p:cBhvr>
                                      <p:to>
                                        <p:strVal val="visible"/>
                                      </p:to>
                                    </p:set>
                                    <p:animEffect filter="wipe(left)" transition="in">
                                      <p:cBhvr>
                                        <p:cTn dur="350" id="66"/>
                                        <p:tgtEl>
                                          <p:spTgt spid="35"/>
                                        </p:tgtEl>
                                      </p:cBhvr>
                                    </p:animEffect>
                                  </p:childTnLst>
                                </p:cTn>
                              </p:par>
                            </p:childTnLst>
                          </p:cTn>
                        </p:par>
                        <p:par>
                          <p:cTn fill="hold" id="67" nodeType="afterGroup">
                            <p:stCondLst>
                              <p:cond delay="5900"/>
                            </p:stCondLst>
                            <p:childTnLst>
                              <p:par>
                                <p:cTn fill="hold" id="68" nodeType="afterEffect" presetClass="entr" presetID="22" presetSubtype="8">
                                  <p:stCondLst>
                                    <p:cond delay="0"/>
                                  </p:stCondLst>
                                  <p:childTnLst>
                                    <p:set>
                                      <p:cBhvr>
                                        <p:cTn dur="1" fill="hold" id="69">
                                          <p:stCondLst>
                                            <p:cond delay="0"/>
                                          </p:stCondLst>
                                        </p:cTn>
                                        <p:tgtEl>
                                          <p:spTgt spid="22"/>
                                        </p:tgtEl>
                                        <p:attrNameLst>
                                          <p:attrName>style.visibility</p:attrName>
                                        </p:attrNameLst>
                                      </p:cBhvr>
                                      <p:to>
                                        <p:strVal val="visible"/>
                                      </p:to>
                                    </p:set>
                                    <p:animEffect filter="wipe(left)" transition="in">
                                      <p:cBhvr>
                                        <p:cTn dur="350" id="70"/>
                                        <p:tgtEl>
                                          <p:spTgt spid="22"/>
                                        </p:tgtEl>
                                      </p:cBhvr>
                                    </p:animEffect>
                                  </p:childTnLst>
                                </p:cTn>
                              </p:par>
                            </p:childTnLst>
                          </p:cTn>
                        </p:par>
                        <p:par>
                          <p:cTn fill="hold" id="71" nodeType="afterGroup">
                            <p:stCondLst>
                              <p:cond delay="6250"/>
                            </p:stCondLst>
                            <p:childTnLst>
                              <p:par>
                                <p:cTn fill="hold" grpId="0" id="72" nodeType="afterEffect" presetClass="entr" presetID="22" presetSubtype="8">
                                  <p:stCondLst>
                                    <p:cond delay="0"/>
                                  </p:stCondLst>
                                  <p:childTnLst>
                                    <p:set>
                                      <p:cBhvr>
                                        <p:cTn dur="1" fill="hold" id="73">
                                          <p:stCondLst>
                                            <p:cond delay="0"/>
                                          </p:stCondLst>
                                        </p:cTn>
                                        <p:tgtEl>
                                          <p:spTgt spid="23"/>
                                        </p:tgtEl>
                                        <p:attrNameLst>
                                          <p:attrName>style.visibility</p:attrName>
                                        </p:attrNameLst>
                                      </p:cBhvr>
                                      <p:to>
                                        <p:strVal val="visible"/>
                                      </p:to>
                                    </p:set>
                                    <p:animEffect filter="wipe(left)" transition="in">
                                      <p:cBhvr>
                                        <p:cTn dur="350" id="74"/>
                                        <p:tgtEl>
                                          <p:spTgt spid="23"/>
                                        </p:tgtEl>
                                      </p:cBhvr>
                                    </p:animEffect>
                                  </p:childTnLst>
                                </p:cTn>
                              </p:par>
                            </p:childTnLst>
                          </p:cTn>
                        </p:par>
                        <p:par>
                          <p:cTn fill="hold" id="75" nodeType="afterGroup">
                            <p:stCondLst>
                              <p:cond delay="6600"/>
                            </p:stCondLst>
                            <p:childTnLst>
                              <p:par>
                                <p:cTn fill="hold" grpId="0" id="76" nodeType="afterEffect" presetClass="entr" presetID="22" presetSubtype="8">
                                  <p:stCondLst>
                                    <p:cond delay="0"/>
                                  </p:stCondLst>
                                  <p:childTnLst>
                                    <p:set>
                                      <p:cBhvr>
                                        <p:cTn dur="1" fill="hold" id="77">
                                          <p:stCondLst>
                                            <p:cond delay="0"/>
                                          </p:stCondLst>
                                        </p:cTn>
                                        <p:tgtEl>
                                          <p:spTgt spid="39"/>
                                        </p:tgtEl>
                                        <p:attrNameLst>
                                          <p:attrName>style.visibility</p:attrName>
                                        </p:attrNameLst>
                                      </p:cBhvr>
                                      <p:to>
                                        <p:strVal val="visible"/>
                                      </p:to>
                                    </p:set>
                                    <p:animEffect filter="wipe(left)" transition="in">
                                      <p:cBhvr>
                                        <p:cTn dur="350" id="78"/>
                                        <p:tgtEl>
                                          <p:spTgt spid="39"/>
                                        </p:tgtEl>
                                      </p:cBhvr>
                                    </p:animEffect>
                                  </p:childTnLst>
                                </p:cTn>
                              </p:par>
                            </p:childTnLst>
                          </p:cTn>
                        </p:par>
                        <p:par>
                          <p:cTn fill="hold" id="79" nodeType="afterGroup">
                            <p:stCondLst>
                              <p:cond delay="6950"/>
                            </p:stCondLst>
                            <p:childTnLst>
                              <p:par>
                                <p:cTn fill="hold" grpId="0" id="80" nodeType="afterEffect" presetClass="entr" presetID="22" presetSubtype="8">
                                  <p:stCondLst>
                                    <p:cond delay="0"/>
                                  </p:stCondLst>
                                  <p:childTnLst>
                                    <p:set>
                                      <p:cBhvr>
                                        <p:cTn dur="1" fill="hold" id="81">
                                          <p:stCondLst>
                                            <p:cond delay="0"/>
                                          </p:stCondLst>
                                        </p:cTn>
                                        <p:tgtEl>
                                          <p:spTgt spid="24"/>
                                        </p:tgtEl>
                                        <p:attrNameLst>
                                          <p:attrName>style.visibility</p:attrName>
                                        </p:attrNameLst>
                                      </p:cBhvr>
                                      <p:to>
                                        <p:strVal val="visible"/>
                                      </p:to>
                                    </p:set>
                                    <p:animEffect filter="wipe(left)" transition="in">
                                      <p:cBhvr>
                                        <p:cTn dur="350" id="82"/>
                                        <p:tgtEl>
                                          <p:spTgt spid="24"/>
                                        </p:tgtEl>
                                      </p:cBhvr>
                                    </p:animEffect>
                                  </p:childTnLst>
                                </p:cTn>
                              </p:par>
                            </p:childTnLst>
                          </p:cTn>
                        </p:par>
                        <p:par>
                          <p:cTn fill="hold" id="83" nodeType="afterGroup">
                            <p:stCondLst>
                              <p:cond delay="7300"/>
                            </p:stCondLst>
                            <p:childTnLst>
                              <p:par>
                                <p:cTn fill="hold" id="84" nodeType="afterEffect" presetClass="entr" presetID="22" presetSubtype="8">
                                  <p:stCondLst>
                                    <p:cond delay="0"/>
                                  </p:stCondLst>
                                  <p:childTnLst>
                                    <p:set>
                                      <p:cBhvr>
                                        <p:cTn dur="1" fill="hold" id="85">
                                          <p:stCondLst>
                                            <p:cond delay="0"/>
                                          </p:stCondLst>
                                        </p:cTn>
                                        <p:tgtEl>
                                          <p:spTgt spid="25"/>
                                        </p:tgtEl>
                                        <p:attrNameLst>
                                          <p:attrName>style.visibility</p:attrName>
                                        </p:attrNameLst>
                                      </p:cBhvr>
                                      <p:to>
                                        <p:strVal val="visible"/>
                                      </p:to>
                                    </p:set>
                                    <p:animEffect filter="wipe(left)" transition="in">
                                      <p:cBhvr>
                                        <p:cTn dur="350" id="86"/>
                                        <p:tgtEl>
                                          <p:spTgt spid="25"/>
                                        </p:tgtEl>
                                      </p:cBhvr>
                                    </p:animEffect>
                                  </p:childTnLst>
                                </p:cTn>
                              </p:par>
                            </p:childTnLst>
                          </p:cTn>
                        </p:par>
                        <p:par>
                          <p:cTn fill="hold" id="87" nodeType="afterGroup">
                            <p:stCondLst>
                              <p:cond delay="7650"/>
                            </p:stCondLst>
                            <p:childTnLst>
                              <p:par>
                                <p:cTn fill="hold" grpId="0" id="88" nodeType="afterEffect" presetClass="entr" presetID="22" presetSubtype="8">
                                  <p:stCondLst>
                                    <p:cond delay="0"/>
                                  </p:stCondLst>
                                  <p:childTnLst>
                                    <p:set>
                                      <p:cBhvr>
                                        <p:cTn dur="1" fill="hold" id="89">
                                          <p:stCondLst>
                                            <p:cond delay="0"/>
                                          </p:stCondLst>
                                        </p:cTn>
                                        <p:tgtEl>
                                          <p:spTgt spid="26"/>
                                        </p:tgtEl>
                                        <p:attrNameLst>
                                          <p:attrName>style.visibility</p:attrName>
                                        </p:attrNameLst>
                                      </p:cBhvr>
                                      <p:to>
                                        <p:strVal val="visible"/>
                                      </p:to>
                                    </p:set>
                                    <p:animEffect filter="wipe(left)" transition="in">
                                      <p:cBhvr>
                                        <p:cTn dur="350" id="90"/>
                                        <p:tgtEl>
                                          <p:spTgt spid="26"/>
                                        </p:tgtEl>
                                      </p:cBhvr>
                                    </p:animEffect>
                                  </p:childTnLst>
                                </p:cTn>
                              </p:par>
                            </p:childTnLst>
                          </p:cTn>
                        </p:par>
                        <p:par>
                          <p:cTn fill="hold" id="91" nodeType="afterGroup">
                            <p:stCondLst>
                              <p:cond delay="8000"/>
                            </p:stCondLst>
                            <p:childTnLst>
                              <p:par>
                                <p:cTn fill="hold" id="92" nodeType="afterEffect" presetClass="entr" presetID="22" presetSubtype="8">
                                  <p:stCondLst>
                                    <p:cond delay="0"/>
                                  </p:stCondLst>
                                  <p:childTnLst>
                                    <p:set>
                                      <p:cBhvr>
                                        <p:cTn dur="1" fill="hold" id="93">
                                          <p:stCondLst>
                                            <p:cond delay="0"/>
                                          </p:stCondLst>
                                        </p:cTn>
                                        <p:tgtEl>
                                          <p:spTgt spid="27"/>
                                        </p:tgtEl>
                                        <p:attrNameLst>
                                          <p:attrName>style.visibility</p:attrName>
                                        </p:attrNameLst>
                                      </p:cBhvr>
                                      <p:to>
                                        <p:strVal val="visible"/>
                                      </p:to>
                                    </p:set>
                                    <p:animEffect filter="wipe(left)" transition="in">
                                      <p:cBhvr>
                                        <p:cTn dur="350" id="94"/>
                                        <p:tgtEl>
                                          <p:spTgt spid="27"/>
                                        </p:tgtEl>
                                      </p:cBhvr>
                                    </p:animEffect>
                                  </p:childTnLst>
                                </p:cTn>
                              </p:par>
                            </p:childTnLst>
                          </p:cTn>
                        </p:par>
                        <p:par>
                          <p:cTn fill="hold" id="95" nodeType="afterGroup">
                            <p:stCondLst>
                              <p:cond delay="8350"/>
                            </p:stCondLst>
                            <p:childTnLst>
                              <p:par>
                                <p:cTn fill="hold" grpId="0" id="96" nodeType="afterEffect" presetClass="entr" presetID="22" presetSubtype="8">
                                  <p:stCondLst>
                                    <p:cond delay="0"/>
                                  </p:stCondLst>
                                  <p:childTnLst>
                                    <p:set>
                                      <p:cBhvr>
                                        <p:cTn dur="1" fill="hold" id="97">
                                          <p:stCondLst>
                                            <p:cond delay="0"/>
                                          </p:stCondLst>
                                        </p:cTn>
                                        <p:tgtEl>
                                          <p:spTgt spid="36"/>
                                        </p:tgtEl>
                                        <p:attrNameLst>
                                          <p:attrName>style.visibility</p:attrName>
                                        </p:attrNameLst>
                                      </p:cBhvr>
                                      <p:to>
                                        <p:strVal val="visible"/>
                                      </p:to>
                                    </p:set>
                                    <p:animEffect filter="wipe(left)" transition="in">
                                      <p:cBhvr>
                                        <p:cTn dur="350" id="98"/>
                                        <p:tgtEl>
                                          <p:spTgt spid="36"/>
                                        </p:tgtEl>
                                      </p:cBhvr>
                                    </p:animEffect>
                                  </p:childTnLst>
                                </p:cTn>
                              </p:par>
                            </p:childTnLst>
                          </p:cTn>
                        </p:par>
                        <p:par>
                          <p:cTn fill="hold" id="99" nodeType="afterGroup">
                            <p:stCondLst>
                              <p:cond delay="8700"/>
                            </p:stCondLst>
                            <p:childTnLst>
                              <p:par>
                                <p:cTn fill="hold" grpId="0" id="100" nodeType="afterEffect" presetClass="entr" presetID="22" presetSubtype="8">
                                  <p:stCondLst>
                                    <p:cond delay="0"/>
                                  </p:stCondLst>
                                  <p:childTnLst>
                                    <p:set>
                                      <p:cBhvr>
                                        <p:cTn dur="1" fill="hold" id="101">
                                          <p:stCondLst>
                                            <p:cond delay="0"/>
                                          </p:stCondLst>
                                        </p:cTn>
                                        <p:tgtEl>
                                          <p:spTgt spid="28"/>
                                        </p:tgtEl>
                                        <p:attrNameLst>
                                          <p:attrName>style.visibility</p:attrName>
                                        </p:attrNameLst>
                                      </p:cBhvr>
                                      <p:to>
                                        <p:strVal val="visible"/>
                                      </p:to>
                                    </p:set>
                                    <p:animEffect filter="wipe(left)" transition="in">
                                      <p:cBhvr>
                                        <p:cTn dur="350" id="102"/>
                                        <p:tgtEl>
                                          <p:spTgt spid="28"/>
                                        </p:tgtEl>
                                      </p:cBhvr>
                                    </p:animEffect>
                                  </p:childTnLst>
                                </p:cTn>
                              </p:par>
                            </p:childTnLst>
                          </p:cTn>
                        </p:par>
                        <p:par>
                          <p:cTn fill="hold" id="103" nodeType="afterGroup">
                            <p:stCondLst>
                              <p:cond delay="9050"/>
                            </p:stCondLst>
                            <p:childTnLst>
                              <p:par>
                                <p:cTn fill="hold" grpId="0" id="104" nodeType="afterEffect" presetClass="entr" presetID="22" presetSubtype="8">
                                  <p:stCondLst>
                                    <p:cond delay="0"/>
                                  </p:stCondLst>
                                  <p:childTnLst>
                                    <p:set>
                                      <p:cBhvr>
                                        <p:cTn dur="1" fill="hold" id="105">
                                          <p:stCondLst>
                                            <p:cond delay="0"/>
                                          </p:stCondLst>
                                        </p:cTn>
                                        <p:tgtEl>
                                          <p:spTgt spid="29"/>
                                        </p:tgtEl>
                                        <p:attrNameLst>
                                          <p:attrName>style.visibility</p:attrName>
                                        </p:attrNameLst>
                                      </p:cBhvr>
                                      <p:to>
                                        <p:strVal val="visible"/>
                                      </p:to>
                                    </p:set>
                                    <p:animEffect filter="wipe(left)" transition="in">
                                      <p:cBhvr>
                                        <p:cTn dur="350" id="106"/>
                                        <p:tgtEl>
                                          <p:spTgt spid="29"/>
                                        </p:tgtEl>
                                      </p:cBhvr>
                                    </p:animEffect>
                                  </p:childTnLst>
                                </p:cTn>
                              </p:par>
                            </p:childTnLst>
                          </p:cTn>
                        </p:par>
                        <p:par>
                          <p:cTn fill="hold" id="107" nodeType="afterGroup">
                            <p:stCondLst>
                              <p:cond delay="9400"/>
                            </p:stCondLst>
                            <p:childTnLst>
                              <p:par>
                                <p:cTn fill="hold" id="108" nodeType="afterEffect" presetClass="entr" presetID="22" presetSubtype="8">
                                  <p:stCondLst>
                                    <p:cond delay="0"/>
                                  </p:stCondLst>
                                  <p:childTnLst>
                                    <p:set>
                                      <p:cBhvr>
                                        <p:cTn dur="1" fill="hold" id="109">
                                          <p:stCondLst>
                                            <p:cond delay="0"/>
                                          </p:stCondLst>
                                        </p:cTn>
                                        <p:tgtEl>
                                          <p:spTgt spid="30"/>
                                        </p:tgtEl>
                                        <p:attrNameLst>
                                          <p:attrName>style.visibility</p:attrName>
                                        </p:attrNameLst>
                                      </p:cBhvr>
                                      <p:to>
                                        <p:strVal val="visible"/>
                                      </p:to>
                                    </p:set>
                                    <p:animEffect filter="wipe(left)" transition="in">
                                      <p:cBhvr>
                                        <p:cTn dur="350" id="110"/>
                                        <p:tgtEl>
                                          <p:spTgt spid="30"/>
                                        </p:tgtEl>
                                      </p:cBhvr>
                                    </p:animEffect>
                                  </p:childTnLst>
                                </p:cTn>
                              </p:par>
                            </p:childTnLst>
                          </p:cTn>
                        </p:par>
                        <p:par>
                          <p:cTn fill="hold" id="111" nodeType="afterGroup">
                            <p:stCondLst>
                              <p:cond delay="9750"/>
                            </p:stCondLst>
                            <p:childTnLst>
                              <p:par>
                                <p:cTn fill="hold" grpId="0" id="112" nodeType="afterEffect" presetClass="entr" presetID="22" presetSubtype="8">
                                  <p:stCondLst>
                                    <p:cond delay="0"/>
                                  </p:stCondLst>
                                  <p:childTnLst>
                                    <p:set>
                                      <p:cBhvr>
                                        <p:cTn dur="1" fill="hold" id="113">
                                          <p:stCondLst>
                                            <p:cond delay="0"/>
                                          </p:stCondLst>
                                        </p:cTn>
                                        <p:tgtEl>
                                          <p:spTgt spid="38"/>
                                        </p:tgtEl>
                                        <p:attrNameLst>
                                          <p:attrName>style.visibility</p:attrName>
                                        </p:attrNameLst>
                                      </p:cBhvr>
                                      <p:to>
                                        <p:strVal val="visible"/>
                                      </p:to>
                                    </p:set>
                                    <p:animEffect filter="wipe(left)" transition="in">
                                      <p:cBhvr>
                                        <p:cTn dur="350" id="114"/>
                                        <p:tgtEl>
                                          <p:spTgt spid="38"/>
                                        </p:tgtEl>
                                      </p:cBhvr>
                                    </p:animEffect>
                                  </p:childTnLst>
                                </p:cTn>
                              </p:par>
                            </p:childTnLst>
                          </p:cTn>
                        </p:par>
                        <p:par>
                          <p:cTn fill="hold" id="115" nodeType="afterGroup">
                            <p:stCondLst>
                              <p:cond delay="10100"/>
                            </p:stCondLst>
                            <p:childTnLst>
                              <p:par>
                                <p:cTn fill="hold" grpId="0" id="116" nodeType="afterEffect" presetClass="entr" presetID="22" presetSubtype="8">
                                  <p:stCondLst>
                                    <p:cond delay="0"/>
                                  </p:stCondLst>
                                  <p:childTnLst>
                                    <p:set>
                                      <p:cBhvr>
                                        <p:cTn dur="1" fill="hold" id="117">
                                          <p:stCondLst>
                                            <p:cond delay="0"/>
                                          </p:stCondLst>
                                        </p:cTn>
                                        <p:tgtEl>
                                          <p:spTgt spid="31"/>
                                        </p:tgtEl>
                                        <p:attrNameLst>
                                          <p:attrName>style.visibility</p:attrName>
                                        </p:attrNameLst>
                                      </p:cBhvr>
                                      <p:to>
                                        <p:strVal val="visible"/>
                                      </p:to>
                                    </p:set>
                                    <p:animEffect filter="wipe(left)" transition="in">
                                      <p:cBhvr>
                                        <p:cTn dur="350" id="118"/>
                                        <p:tgtEl>
                                          <p:spTgt spid="31"/>
                                        </p:tgtEl>
                                      </p:cBhvr>
                                    </p:animEffect>
                                  </p:childTnLst>
                                </p:cTn>
                              </p:par>
                            </p:childTnLst>
                          </p:cTn>
                        </p:par>
                        <p:par>
                          <p:cTn fill="hold" id="119" nodeType="afterGroup">
                            <p:stCondLst>
                              <p:cond delay="10450"/>
                            </p:stCondLst>
                            <p:childTnLst>
                              <p:par>
                                <p:cTn fill="hold" grpId="0" id="120" nodeType="afterEffect" presetClass="entr" presetID="22" presetSubtype="8">
                                  <p:stCondLst>
                                    <p:cond delay="0"/>
                                  </p:stCondLst>
                                  <p:childTnLst>
                                    <p:set>
                                      <p:cBhvr>
                                        <p:cTn dur="1" fill="hold" id="121">
                                          <p:stCondLst>
                                            <p:cond delay="0"/>
                                          </p:stCondLst>
                                        </p:cTn>
                                        <p:tgtEl>
                                          <p:spTgt spid="41"/>
                                        </p:tgtEl>
                                        <p:attrNameLst>
                                          <p:attrName>style.visibility</p:attrName>
                                        </p:attrNameLst>
                                      </p:cBhvr>
                                      <p:to>
                                        <p:strVal val="visible"/>
                                      </p:to>
                                    </p:set>
                                    <p:animEffect filter="wipe(left)" transition="in">
                                      <p:cBhvr>
                                        <p:cTn dur="350" id="122"/>
                                        <p:tgtEl>
                                          <p:spTgt spid="41"/>
                                        </p:tgtEl>
                                      </p:cBhvr>
                                    </p:animEffect>
                                  </p:childTnLst>
                                </p:cTn>
                              </p:par>
                            </p:childTnLst>
                          </p:cTn>
                        </p:par>
                        <p:par>
                          <p:cTn fill="hold" id="123" nodeType="afterGroup">
                            <p:stCondLst>
                              <p:cond delay="10800"/>
                            </p:stCondLst>
                            <p:childTnLst>
                              <p:par>
                                <p:cTn fill="hold" id="124" nodeType="afterEffect" presetClass="entr" presetID="22" presetSubtype="8">
                                  <p:stCondLst>
                                    <p:cond delay="0"/>
                                  </p:stCondLst>
                                  <p:childTnLst>
                                    <p:set>
                                      <p:cBhvr>
                                        <p:cTn dur="1" fill="hold" id="125">
                                          <p:stCondLst>
                                            <p:cond delay="0"/>
                                          </p:stCondLst>
                                        </p:cTn>
                                        <p:tgtEl>
                                          <p:spTgt spid="32"/>
                                        </p:tgtEl>
                                        <p:attrNameLst>
                                          <p:attrName>style.visibility</p:attrName>
                                        </p:attrNameLst>
                                      </p:cBhvr>
                                      <p:to>
                                        <p:strVal val="visible"/>
                                      </p:to>
                                    </p:set>
                                    <p:animEffect filter="wipe(left)" transition="in">
                                      <p:cBhvr>
                                        <p:cTn dur="350" id="126"/>
                                        <p:tgtEl>
                                          <p:spTgt spid="32"/>
                                        </p:tgtEl>
                                      </p:cBhvr>
                                    </p:animEffect>
                                  </p:childTnLst>
                                </p:cTn>
                              </p:par>
                            </p:childTnLst>
                          </p:cTn>
                        </p:par>
                        <p:par>
                          <p:cTn fill="hold" id="127" nodeType="afterGroup">
                            <p:stCondLst>
                              <p:cond delay="11150"/>
                            </p:stCondLst>
                            <p:childTnLst>
                              <p:par>
                                <p:cTn fill="hold" grpId="0" id="128" nodeType="afterEffect" presetClass="entr" presetID="22" presetSubtype="8">
                                  <p:stCondLst>
                                    <p:cond delay="0"/>
                                  </p:stCondLst>
                                  <p:childTnLst>
                                    <p:set>
                                      <p:cBhvr>
                                        <p:cTn dur="1" fill="hold" id="129">
                                          <p:stCondLst>
                                            <p:cond delay="0"/>
                                          </p:stCondLst>
                                        </p:cTn>
                                        <p:tgtEl>
                                          <p:spTgt spid="33"/>
                                        </p:tgtEl>
                                        <p:attrNameLst>
                                          <p:attrName>style.visibility</p:attrName>
                                        </p:attrNameLst>
                                      </p:cBhvr>
                                      <p:to>
                                        <p:strVal val="visible"/>
                                      </p:to>
                                    </p:set>
                                    <p:animEffect filter="wipe(left)" transition="in">
                                      <p:cBhvr>
                                        <p:cTn dur="350" id="130"/>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4"/>
      <p:bldP grpId="0" spid="15"/>
      <p:bldP grpId="0" spid="17"/>
      <p:bldP grpId="0" spid="19"/>
      <p:bldP grpId="0" spid="21"/>
      <p:bldP grpId="0" spid="23"/>
      <p:bldP grpId="0" spid="24"/>
      <p:bldP grpId="0" spid="26"/>
      <p:bldP grpId="0" spid="28"/>
      <p:bldP grpId="0" spid="29"/>
      <p:bldP grpId="0" spid="31"/>
      <p:bldP grpId="0" spid="33"/>
      <p:bldP grpId="0" spid="34"/>
      <p:bldP grpId="0" spid="35"/>
      <p:bldP grpId="0" spid="36"/>
      <p:bldP grpId="0" spid="37"/>
      <p:bldP grpId="0" spid="38"/>
      <p:bldP grpId="0" spid="39"/>
      <p:bldP grpId="0" spid="40"/>
      <p:bldP grpId="0" spid="41"/>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GENSWF_OUTPUT_FILE_NAME" val="33"/>
  <p:tag name="ISPRING_ULTRA_SCORM_TRACKING_SLIDES" val="1"/>
</p:tagLst>
</file>

<file path=ppt/theme/theme1.xml><?xml version="1.0" encoding="utf-8"?>
<a:theme xmlns:r="http://schemas.openxmlformats.org/officeDocument/2006/relationships" xmlns:a="http://schemas.openxmlformats.org/drawingml/2006/main" na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340</Paragraphs>
  <Slides>29</Slides>
  <Notes>29</Notes>
  <TotalTime>1567</TotalTime>
  <HiddenSlides>0</HiddenSlides>
  <MMClips>0</MMClips>
  <ScaleCrop>0</ScaleCrop>
  <HeadingPairs>
    <vt:vector baseType="variant" size="6">
      <vt:variant>
        <vt:lpstr>Fonts used</vt:lpstr>
      </vt:variant>
      <vt:variant>
        <vt:i4>18</vt:i4>
      </vt:variant>
      <vt:variant>
        <vt:lpstr>Theme</vt:lpstr>
      </vt:variant>
      <vt:variant>
        <vt:i4>1</vt:i4>
      </vt:variant>
      <vt:variant>
        <vt:lpstr>Slide Titles</vt:lpstr>
      </vt:variant>
      <vt:variant>
        <vt:i4>29</vt:i4>
      </vt:variant>
    </vt:vector>
  </HeadingPairs>
  <TitlesOfParts>
    <vt:vector baseType="lpstr" size="48">
      <vt:lpstr>Arial</vt:lpstr>
      <vt:lpstr>Calibri</vt:lpstr>
      <vt:lpstr>宋体</vt:lpstr>
      <vt:lpstr>ITC Avant Garde Std Bk</vt:lpstr>
      <vt:lpstr>Calibri Light</vt:lpstr>
      <vt:lpstr>等线 Light</vt:lpstr>
      <vt:lpstr>等线</vt:lpstr>
      <vt:lpstr>微软雅黑</vt:lpstr>
      <vt:lpstr>仿宋_GB2312</vt:lpstr>
      <vt:lpstr>Rockwell</vt:lpstr>
      <vt:lpstr>方正兰亭黑_GBK</vt:lpstr>
      <vt:lpstr>Impact</vt:lpstr>
      <vt:lpstr>Gill Sans</vt:lpstr>
      <vt:lpstr>GeosansLight</vt:lpstr>
      <vt:lpstr>Open Sans</vt:lpstr>
      <vt:lpstr>FontAwesome</vt:lpstr>
      <vt:lpstr>Impact MT Std</vt:lpstr>
      <vt:lpstr>华文细黑</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2015-12-01T09:06:39Z</dcterms:created>
  <cp:lastModifiedBy>优品PPT</cp:lastModifiedBy>
  <dcterms:modified xsi:type="dcterms:W3CDTF">2021-08-20T10:48:28Z</dcterms:modified>
  <cp:revision>1109</cp:revision>
  <dc:title>PowerPoint 演示文稿</dc:title>
</cp:coreProperties>
</file>