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85" r:id="rId6"/>
    <p:sldId id="259" r:id="rId7"/>
    <p:sldId id="260" r:id="rId8"/>
    <p:sldId id="261" r:id="rId9"/>
    <p:sldId id="262" r:id="rId10"/>
    <p:sldId id="263" r:id="rId11"/>
    <p:sldId id="264" r:id="rId12"/>
    <p:sldId id="265" r:id="rId13"/>
    <p:sldId id="266" r:id="rId14"/>
    <p:sldId id="267" r:id="rId15"/>
    <p:sldId id="268" r:id="rId16"/>
    <p:sldId id="286" r:id="rId17"/>
    <p:sldId id="269" r:id="rId18"/>
    <p:sldId id="270" r:id="rId19"/>
    <p:sldId id="271" r:id="rId20"/>
    <p:sldId id="272" r:id="rId21"/>
    <p:sldId id="275" r:id="rId22"/>
    <p:sldId id="287" r:id="rId23"/>
    <p:sldId id="274" r:id="rId24"/>
    <p:sldId id="273" r:id="rId25"/>
    <p:sldId id="278"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34" autoAdjust="0"/>
    <p:restoredTop sz="94660"/>
  </p:normalViewPr>
  <p:slideViewPr>
    <p:cSldViewPr snapToGrid="0" showGuides="1">
      <p:cViewPr varScale="1">
        <p:scale>
          <a:sx n="85" d="100"/>
          <a:sy n="85" d="100"/>
        </p:scale>
        <p:origin x="504" y="114"/>
      </p:cViewPr>
      <p:guideLst>
        <p:guide orient="horz" pos="2273"/>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17673319578171"/>
          <c:y val="0.061498258262872696"/>
          <c:w val="0.723956286907196"/>
          <c:h val="0.87700349092483521"/>
        </c:manualLayout>
      </c:layout>
      <c:doughnutChart>
        <c:varyColors val="1"/>
        <c:ser>
          <c:idx val="0"/>
          <c:order val="0"/>
          <c:tx>
            <c:strRef>
              <c:f>Sheet1!$B$1</c:f>
              <c:strCache>
                <c:ptCount val="1"/>
                <c:pt idx="0">
                  <c:v>销售额</c:v>
                </c:pt>
              </c:strCache>
            </c:strRef>
          </c:tx>
          <c:spPr>
            <a:ln>
              <a:noFill/>
            </a:ln>
          </c:spPr>
          <c:dPt>
            <c:idx val="0"/>
            <c:invertIfNegative val="1"/>
            <c:spPr>
              <a:solidFill>
                <a:srgbClr val="EB5E59"/>
              </a:solidFill>
              <a:ln w="19050">
                <a:noFill/>
              </a:ln>
            </c:spPr>
          </c:dPt>
          <c:dPt>
            <c:idx val="1"/>
            <c:invertIfNegative val="1"/>
            <c:spPr>
              <a:solidFill>
                <a:schemeClr val="accent2"/>
              </a:solidFill>
              <a:ln w="19050">
                <a:noFill/>
              </a:ln>
            </c:spPr>
          </c:dPt>
          <c:dPt>
            <c:idx val="2"/>
            <c:invertIfNegative val="1"/>
            <c:spPr>
              <a:solidFill>
                <a:schemeClr val="accent3"/>
              </a:solidFill>
              <a:ln w="19050">
                <a:noFill/>
              </a:ln>
            </c:spPr>
          </c:dPt>
          <c:dPt>
            <c:idx val="3"/>
            <c:invertIfNegative val="1"/>
            <c:spPr>
              <a:noFill/>
              <a:ln w="19050">
                <a:noFill/>
              </a:ln>
            </c:spPr>
          </c:dPt>
          <c:dLbls>
            <c:delete val="1"/>
            <c:extLst>
              <c:ext xmlns:c15="http://schemas.microsoft.com/office/drawing/2012/chart" uri="{CE6537A1-D6FC-4f65-9D91-7224C49458BB}">
                <c15:showLeaderLines val="1"/>
              </c:ext>
            </c:extLst>
          </c:dLbls>
          <c:cat>
            <c:strRef>
              <c:f>Sheet1!$A$2:$A$5</c:f>
              <c:strCache>
                <c:ptCount val="4"/>
                <c:pt idx="0">
                  <c:v>第一季度</c:v>
                </c:pt>
                <c:pt idx="3">
                  <c:v>第四季度</c:v>
                </c:pt>
              </c:strCache>
            </c:strRef>
          </c:cat>
          <c:val>
            <c:numRef>
              <c:f>Sheet1!$B$2:$B$5</c:f>
              <c:numCache>
                <c:formatCode>General</c:formatCode>
                <c:ptCount val="4"/>
                <c:pt idx="0">
                  <c:v>60</c:v>
                </c:pt>
                <c:pt idx="3">
                  <c:v>40</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chemeClr val="tx1">
                  <a:lumMod val="85000"/>
                  <a:lumOff val="15000"/>
                </a:schemeClr>
              </a:solidFill>
              <a:ln w="19050">
                <a:noFill/>
              </a:ln>
            </c:spPr>
          </c:dPt>
          <c:dPt>
            <c:idx val="1"/>
            <c:invertIfNegative val="1"/>
            <c:spPr>
              <a:solidFill>
                <a:schemeClr val="accent2"/>
              </a:solidFill>
              <a:ln w="19050">
                <a:noFill/>
              </a:ln>
            </c:spPr>
          </c:dPt>
          <c:dPt>
            <c:idx val="2"/>
            <c:invertIfNegative val="1"/>
            <c:spPr>
              <a:solidFill>
                <a:schemeClr val="accent3"/>
              </a:solidFill>
              <a:ln w="19050">
                <a:noFill/>
              </a:ln>
            </c:spPr>
          </c:dPt>
          <c:dPt>
            <c:idx val="3"/>
            <c:invertIfNegative val="1"/>
            <c:spPr>
              <a:noFill/>
              <a:ln w="19050">
                <a:noFill/>
              </a:ln>
            </c:spPr>
          </c:dPt>
          <c:dLbls>
            <c:delete val="1"/>
            <c:extLst>
              <c:ext xmlns:c15="http://schemas.microsoft.com/office/drawing/2012/chart" uri="{CE6537A1-D6FC-4f65-9D91-7224C49458BB}">
                <c15:showLeaderLines val="1"/>
              </c:ext>
            </c:extLst>
          </c:dLbls>
          <c:cat>
            <c:strRef>
              <c:f>Sheet1!$A$2:$A$5</c:f>
              <c:strCache>
                <c:ptCount val="4"/>
                <c:pt idx="0">
                  <c:v>第一季度</c:v>
                </c:pt>
                <c:pt idx="3">
                  <c:v>第四季度</c:v>
                </c:pt>
              </c:strCache>
            </c:strRef>
          </c:cat>
          <c:val>
            <c:numRef>
              <c:f>Sheet1!$B$2:$B$5</c:f>
              <c:numCache>
                <c:formatCode>General</c:formatCode>
                <c:ptCount val="4"/>
                <c:pt idx="0">
                  <c:v>72</c:v>
                </c:pt>
                <c:pt idx="3">
                  <c:v>28</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chemeClr val="tx1">
                  <a:lumMod val="65000"/>
                  <a:lumOff val="35000"/>
                </a:schemeClr>
              </a:solidFill>
              <a:ln w="19050">
                <a:noFill/>
              </a:ln>
            </c:spPr>
          </c:dPt>
          <c:dPt>
            <c:idx val="1"/>
            <c:invertIfNegative val="1"/>
            <c:spPr>
              <a:solidFill>
                <a:schemeClr val="accent2"/>
              </a:solidFill>
              <a:ln w="19050">
                <a:noFill/>
              </a:ln>
            </c:spPr>
          </c:dPt>
          <c:dPt>
            <c:idx val="2"/>
            <c:invertIfNegative val="1"/>
            <c:spPr>
              <a:solidFill>
                <a:schemeClr val="accent3"/>
              </a:solidFill>
              <a:ln w="19050">
                <a:noFill/>
              </a:ln>
            </c:spPr>
          </c:dPt>
          <c:dPt>
            <c:idx val="3"/>
            <c:invertIfNegative val="1"/>
            <c:spPr>
              <a:noFill/>
              <a:ln w="19050">
                <a:noFill/>
              </a:ln>
            </c:spPr>
          </c:dPt>
          <c:dLbls>
            <c:delete val="1"/>
            <c:extLst>
              <c:ext xmlns:c15="http://schemas.microsoft.com/office/drawing/2012/chart" uri="{CE6537A1-D6FC-4f65-9D91-7224C49458BB}">
                <c15:showLeaderLines val="1"/>
              </c:ext>
            </c:extLst>
          </c:dLbls>
          <c:cat>
            <c:strRef>
              <c:f>Sheet1!$A$2:$A$5</c:f>
              <c:strCache>
                <c:ptCount val="4"/>
                <c:pt idx="0">
                  <c:v>第一季度</c:v>
                </c:pt>
                <c:pt idx="3">
                  <c:v>第四季度</c:v>
                </c:pt>
              </c:strCache>
            </c:strRef>
          </c:cat>
          <c:val>
            <c:numRef>
              <c:f>Sheet1!$B$2:$B$5</c:f>
              <c:numCache>
                <c:formatCode>General</c:formatCode>
                <c:ptCount val="4"/>
                <c:pt idx="0">
                  <c:v>85</c:v>
                </c:pt>
                <c:pt idx="3">
                  <c:v>15</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sz="2400" smtClean="0">
                <a:solidFill>
                  <a:srgbClr val="163152"/>
                </a:solidFill>
                <a:latin typeface="微软雅黑" panose="020b0503020204020204" pitchFamily="34" charset="-122"/>
                <a:ea typeface="微软雅黑" panose="020b0503020204020204" pitchFamily="34" charset="-122"/>
              </a:rPr>
              <a:t>请输入标题</a:t>
            </a:r>
            <a:endParaRPr lang="zh-CN" altLang="en-US" sz="2400">
              <a:solidFill>
                <a:srgbClr val="163152"/>
              </a:solidFill>
              <a:latin typeface="微软雅黑" panose="020b0503020204020204" pitchFamily="34" charset="-122"/>
              <a:ea typeface="微软雅黑" pitchFamily="34" charset="-122"/>
            </a:endParaRPr>
          </a:p>
        </c:rich>
      </c:tx>
      <c:layout>
        <c:manualLayout>
          <c:xMode val="edge"/>
          <c:yMode val="edge"/>
          <c:x val="0.44493749737739563"/>
          <c:y val="0.1171874925494194"/>
        </c:manualLayout>
      </c:layout>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layout>
        <c:manualLayout>
          <c:layoutTarget val="inner"/>
          <c:xMode val="edge"/>
          <c:yMode val="edge"/>
          <c:x val="0.01718750037252903"/>
          <c:y val="0.096585929393768311"/>
          <c:w val="0.965624988079071"/>
          <c:h val="0.71476048231124878"/>
        </c:manualLayout>
      </c:layout>
      <c:barChart>
        <c:barDir val="col"/>
        <c:grouping val="clustered"/>
        <c:varyColors val="0"/>
        <c:ser>
          <c:idx val="0"/>
          <c:order val="0"/>
          <c:tx>
            <c:strRef>
              <c:f>Sheet1!$B$1</c:f>
              <c:strCache>
                <c:ptCount val="1"/>
                <c:pt idx="0">
                  <c:v>系列 1</c:v>
                </c:pt>
              </c:strCache>
            </c:strRef>
          </c:tx>
          <c:spPr>
            <a:solidFill>
              <a:srgbClr val="262626"/>
            </a:solidFill>
            <a:ln>
              <a:noFill/>
            </a:ln>
            <a:effectLst/>
          </c:spPr>
          <c:invertIfNegative val="0"/>
          <c:dPt>
            <c:idx val="3"/>
            <c:invertIfNegative val="0"/>
            <c:spPr>
              <a:solidFill>
                <a:schemeClr val="tx1">
                  <a:lumMod val="85000"/>
                  <a:lumOff val="15000"/>
                </a:schemeClr>
              </a:solidFill>
              <a:ln>
                <a:noFill/>
              </a:ln>
              <a:effectLst/>
            </c:spPr>
          </c:dPt>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EB5E59"/>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3"/>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val="219"/>
        <c:overlap val="-27"/>
        <c:axId val="347335264"/>
        <c:axId val="347335824"/>
      </c:barChart>
      <c:catAx>
        <c:axId val="34733526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2400" b="0" i="0" u="none" strike="noStrike" kern="1200" baseline="0" smtId="4294967295">
                <a:solidFill>
                  <a:schemeClr val="tx1">
                    <a:lumMod val="65000"/>
                    <a:lumOff val="35000"/>
                  </a:schemeClr>
                </a:solidFill>
                <a:latin typeface="+mn-lt"/>
                <a:ea typeface="+mn-ea"/>
                <a:cs typeface="+mn-cs"/>
              </a:defRPr>
            </a:pPr>
            <a:endParaRPr sz="2400" b="0" i="0" u="none" strike="noStrike" kern="1200" baseline="0" smtId="4294967295">
              <a:solidFill>
                <a:schemeClr val="tx1">
                  <a:lumMod val="65000"/>
                  <a:lumOff val="35000"/>
                </a:schemeClr>
              </a:solidFill>
              <a:latin typeface="+mn-lt"/>
              <a:ea typeface="+mn-ea"/>
              <a:cs typeface="+mn-cs"/>
            </a:endParaRPr>
          </a:p>
        </c:txPr>
        <c:crossAx val="347335824"/>
        <c:crosses val="autoZero"/>
        <c:auto val="0"/>
        <c:lblAlgn val="ctr"/>
        <c:lblOffset/>
        <c:noMultiLvlLbl val="0"/>
      </c:catAx>
      <c:valAx>
        <c:axId val="347335824"/>
        <c:scaling>
          <c:orientation/>
        </c:scaling>
        <c:delete val="1"/>
        <c:axPos val="l"/>
        <c:numFmt formatCode="General" sourceLinked="1"/>
        <c:majorTickMark val="none"/>
        <c:minorTickMark val="none"/>
        <c:crossAx val="347335264"/>
        <c:crossBetween val="between"/>
      </c:valAx>
      <c:spPr>
        <a:noFill/>
        <a:ln w="25400">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sz="2000" b="1" smtClean="0">
                <a:solidFill>
                  <a:schemeClr val="tx1"/>
                </a:solidFill>
                <a:latin typeface="微软雅黑" panose="020b0503020204020204" pitchFamily="34" charset="-122"/>
                <a:ea typeface="微软雅黑" panose="020b0503020204020204" pitchFamily="34" charset="-122"/>
              </a:rPr>
              <a:t>点击修改标题</a:t>
            </a:r>
            <a:endParaRPr lang="zh-CN" altLang="en-US" sz="2000" b="1">
              <a:solidFill>
                <a:schemeClr val="tx1"/>
              </a:solidFill>
              <a:latin typeface="微软雅黑" panose="020b0503020204020204" pitchFamily="34" charset="-122"/>
              <a:ea typeface="微软雅黑" pitchFamily="34" charset="-122"/>
            </a:endParaRPr>
          </a:p>
        </c:rich>
      </c:tx>
      <c:layout>
        <c:manualLayout>
          <c:xMode val="edge"/>
          <c:yMode val="edge"/>
          <c:x val="0.43868750333786011"/>
          <c:y val="0.14062498509883881"/>
        </c:manualLayout>
      </c:layout>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lineChart>
        <c:grouping/>
        <c:varyColors val="0"/>
        <c:ser>
          <c:idx val="0"/>
          <c:order val="0"/>
          <c:tx>
            <c:strRef>
              <c:f>Sheet1!$B$1</c:f>
              <c:strCache>
                <c:ptCount val="1"/>
                <c:pt idx="0">
                  <c:v>系列 1</c:v>
                </c:pt>
              </c:strCache>
            </c:strRef>
          </c:tx>
          <c:spPr>
            <a:ln w="28575" cap="rnd">
              <a:solidFill>
                <a:srgbClr val="262626"/>
              </a:solidFill>
              <a:round/>
            </a:ln>
            <a:effectLst/>
          </c:spPr>
          <c:marker>
            <c:symbol val="circle"/>
            <c:spPr>
              <a:solidFill>
                <a:schemeClr val="tx1"/>
              </a:solidFill>
              <a:ln w="9525">
                <a:solidFill>
                  <a:srgbClr val="262626"/>
                </a:solidFill>
              </a:ln>
              <a:effectLst/>
            </c:spPr>
          </c:marker>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rgbClr val="EB5E59"/>
              </a:solidFill>
              <a:round/>
            </a:ln>
            <a:effectLst/>
          </c:spPr>
          <c:marker>
            <c:symbol val="circle"/>
            <c:spPr>
              <a:solidFill>
                <a:schemeClr val="accent2"/>
              </a:solidFill>
              <a:ln w="9525">
                <a:solidFill>
                  <a:srgbClr val="EB5E59"/>
                </a:solidFill>
              </a:ln>
              <a:effectLst/>
            </c:spPr>
          </c:marker>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chemeClr val="accent3"/>
              </a:solidFill>
              <a:round/>
            </a:ln>
            <a:effectLst/>
          </c:spPr>
          <c:marker>
            <c:symbol val="circle"/>
            <c:spPr>
              <a:solidFill>
                <a:schemeClr val="accent3"/>
              </a:solidFill>
              <a:ln w="9525">
                <a:solidFill>
                  <a:schemeClr val="accent3"/>
                </a:solidFill>
              </a:ln>
              <a:effectLst/>
            </c:spPr>
          </c:marker>
          <c:cat>
            <c:strRef>
              <c:f>Sheet1!$A$2:$A$5</c:f>
              <c:strCache>
                <c:ptCount val="4"/>
                <c:pt idx="0">
                  <c:v>第一季度</c:v>
                </c:pt>
                <c:pt idx="1">
                  <c:v>第二季度</c:v>
                </c:pt>
                <c:pt idx="2">
                  <c:v>第三季度</c:v>
                </c:pt>
                <c:pt idx="3">
                  <c:v>第四季度</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showLeaderLines val="0"/>
        </c:dLbls>
        <c:axId val="347340864"/>
        <c:axId val="347341424"/>
      </c:lineChart>
      <c:catAx>
        <c:axId val="34734086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347341424"/>
        <c:crosses val="autoZero"/>
        <c:auto val="0"/>
        <c:lblAlgn val="ctr"/>
        <c:lblOffset/>
        <c:noMultiLvlLbl val="0"/>
      </c:catAx>
      <c:valAx>
        <c:axId val="347341424"/>
        <c:scaling>
          <c:orientation/>
        </c:scaling>
        <c:delete val="1"/>
        <c:axPos val="l"/>
        <c:numFmt formatCode="General" sourceLinked="1"/>
        <c:majorTickMark val="none"/>
        <c:minorTickMark val="none"/>
        <c:crossAx val="347340864"/>
        <c:crossBetween val="between"/>
      </c:valAx>
      <c:spPr>
        <a:noFill/>
        <a:ln w="25400">
          <a:noFill/>
        </a:ln>
        <a:effectLst/>
      </c:spPr>
    </c:plotArea>
    <c:legend>
      <c:legendPos val="b"/>
      <c:layout>
        <c:manualLayout>
          <c:xMode val="edge"/>
          <c:yMode val="edge"/>
          <c:x val="0.64831554889678955"/>
          <c:y val="0.77860015630722046"/>
          <c:w val="0.31899371743202209"/>
          <c:h val="0.047962348908185959"/>
        </c:manualLayout>
      </c:layout>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C45E1-318E-4BD0-9306-250502F43CCF}" type="datetimeFigureOut">
              <a:rPr lang="zh-CN" altLang="en-US" smtClean="0"/>
              <a:t>2017/2/14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A595F-151A-46E4-9E47-C5DC07DD2024}" type="slidenum">
              <a:rPr lang="zh-CN" altLang="en-US" smtClean="0"/>
              <a:t>‹#›</a:t>
            </a:fld>
            <a:endParaRPr lang="zh-CN" altLang="en-US"/>
          </a:p>
        </p:txBody>
      </p:sp>
    </p:spTree>
    <p:extLst>
      <p:ext uri="{BB962C8B-B14F-4D97-AF65-F5344CB8AC3E}">
        <p14:creationId val="36948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366720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700186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182307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032833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257629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343981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42552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309278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680182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289449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435878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E1DC933-6EBA-44E3-B51E-0E3AF86EC3A2}" type="datetimeFigureOut">
              <a:rPr lang="zh-CN" altLang="en-US" smtClean="0"/>
              <a:t>2017/2/14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val="122129794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E1DC933-6EBA-44E3-B51E-0E3AF86EC3A2}" type="datetimeFigureOut">
              <a:rPr lang="zh-CN" altLang="en-US" smtClean="0"/>
              <a:t>2017/2/14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val="279979733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E1DC933-6EBA-44E3-B51E-0E3AF86EC3A2}" type="datetimeFigureOut">
              <a:rPr lang="zh-CN" altLang="en-US" smtClean="0"/>
              <a:t>2017/2/14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val="76270419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163569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334632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61700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135310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0124432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799024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468068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305748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E1DC933-6EBA-44E3-B51E-0E3AF86EC3A2}" type="datetimeFigureOut">
              <a:rPr lang="zh-CN" altLang="en-US" smtClean="0"/>
              <a:t>2017/2/14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val="88748042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84872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590329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155512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E1DC933-6EBA-44E3-B51E-0E3AF86EC3A2}" type="datetimeFigureOut">
              <a:rPr lang="zh-CN" altLang="en-US" smtClean="0"/>
              <a:t>2017/2/14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val="50536838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E1DC933-6EBA-44E3-B51E-0E3AF86EC3A2}" type="datetimeFigureOut">
              <a:rPr lang="zh-CN" altLang="en-US" smtClean="0"/>
              <a:t>2017/2/14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val="426880968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E1DC933-6EBA-44E3-B51E-0E3AF86EC3A2}" type="datetimeFigureOut">
              <a:rPr lang="zh-CN" altLang="en-US" smtClean="0"/>
              <a:t>2017/2/14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val="148557931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E1DC933-6EBA-44E3-B51E-0E3AF86EC3A2}" type="datetimeFigureOut">
              <a:rPr lang="zh-CN" altLang="en-US" smtClean="0"/>
              <a:t>2017/2/14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val="45744615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E1DC933-6EBA-44E3-B51E-0E3AF86EC3A2}" type="datetimeFigureOut">
              <a:rPr lang="zh-CN" altLang="en-US" smtClean="0"/>
              <a:t>2017/2/14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val="35693774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E1DC933-6EBA-44E3-B51E-0E3AF86EC3A2}" type="datetimeFigureOut">
              <a:rPr lang="zh-CN" altLang="en-US" smtClean="0"/>
              <a:t>2017/2/14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val="253989537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E1DC933-6EBA-44E3-B51E-0E3AF86EC3A2}" type="datetimeFigureOut">
              <a:rPr lang="zh-CN" altLang="en-US" smtClean="0"/>
              <a:t>2017/2/14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val="214004044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DC933-6EBA-44E3-B51E-0E3AF86EC3A2}" type="datetimeFigureOut">
              <a:rPr lang="zh-CN" altLang="en-US" smtClean="0"/>
              <a:t>2017/2/14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641A7-B163-4830-820C-021916D0727D}" type="slidenum">
              <a:rPr lang="zh-CN" altLang="en-US" smtClean="0"/>
              <a:t>‹#›</a:t>
            </a:fld>
            <a:endParaRPr lang="zh-CN" altLang="en-US"/>
          </a:p>
        </p:txBody>
      </p:sp>
    </p:spTree>
    <p:extLst>
      <p:ext uri="{BB962C8B-B14F-4D97-AF65-F5344CB8AC3E}">
        <p14:creationId val="292955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1130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charts/chart4.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5.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4.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圆角矩形 6"/>
          <p:cNvSpPr/>
          <p:nvPr/>
        </p:nvSpPr>
        <p:spPr>
          <a:xfrm>
            <a:off x="2561771" y="1400628"/>
            <a:ext cx="7068457" cy="3614057"/>
          </a:xfrm>
          <a:prstGeom prst="roundRect">
            <a:avLst/>
          </a:prstGeom>
          <a:noFill/>
          <a:ln w="28575">
            <a:solidFill>
              <a:srgbClr val="1D1913"/>
            </a:solidFill>
          </a:ln>
          <a:effectLst>
            <a:outerShdw algn="tl" blurRad="381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2924628" y="1712686"/>
            <a:ext cx="6342743" cy="2989942"/>
          </a:xfrm>
          <a:prstGeom prst="rect">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3" name="矩形 2"/>
          <p:cNvSpPr/>
          <p:nvPr/>
        </p:nvSpPr>
        <p:spPr>
          <a:xfrm>
            <a:off x="4557485" y="1372991"/>
            <a:ext cx="3077029" cy="1349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4671059" y="920598"/>
            <a:ext cx="2849880" cy="1554480"/>
          </a:xfrm>
          <a:prstGeom prst="rect">
            <a:avLst/>
          </a:prstGeom>
          <a:noFill/>
        </p:spPr>
        <p:txBody>
          <a:bodyPr rtlCol="0" wrap="square">
            <a:spAutoFit/>
          </a:bodyPr>
          <a:lstStyle/>
          <a:p>
            <a:r>
              <a:rPr altLang="zh-CN" lang="en-US" smtClean="0" spc="300" sz="9600">
                <a:solidFill>
                  <a:srgbClr val="EB5E59">
                    <a:alpha val="82000"/>
                  </a:srgbClr>
                </a:solidFill>
                <a:latin charset="0" panose="020b0806030902050204" pitchFamily="34" typeface="Impact"/>
              </a:rPr>
              <a:t>2015</a:t>
            </a:r>
          </a:p>
        </p:txBody>
      </p:sp>
      <p:sp>
        <p:nvSpPr>
          <p:cNvPr id="6" name="文本框 5"/>
          <p:cNvSpPr txBox="1"/>
          <p:nvPr/>
        </p:nvSpPr>
        <p:spPr>
          <a:xfrm>
            <a:off x="3368039" y="2368288"/>
            <a:ext cx="5455920" cy="914400"/>
          </a:xfrm>
          <a:prstGeom prst="rect">
            <a:avLst/>
          </a:prstGeom>
          <a:noFill/>
        </p:spPr>
        <p:txBody>
          <a:bodyPr rtlCol="0" wrap="square">
            <a:spAutoFit/>
          </a:bodyPr>
          <a:lstStyle/>
          <a:p>
            <a:pPr algn="ctr"/>
            <a:r>
              <a:rPr altLang="en-US" lang="zh-CN" smtClean="0" sz="5400">
                <a:solidFill>
                  <a:schemeClr val="tx1">
                    <a:lumMod val="50000"/>
                    <a:lumOff val="50000"/>
                  </a:schemeClr>
                </a:solidFill>
                <a:latin charset="-122" panose="020b0503020204020204" pitchFamily="34" typeface="微软雅黑"/>
                <a:ea charset="-122" panose="020b0503020204020204" pitchFamily="34" typeface="微软雅黑"/>
              </a:rPr>
              <a:t>商务报告模板</a:t>
            </a:r>
          </a:p>
        </p:txBody>
      </p:sp>
      <p:cxnSp>
        <p:nvCxnSpPr>
          <p:cNvPr id="9" name="直接连接符 8"/>
          <p:cNvCxnSpPr/>
          <p:nvPr/>
        </p:nvCxnSpPr>
        <p:spPr>
          <a:xfrm>
            <a:off x="4114799" y="3291618"/>
            <a:ext cx="3962400" cy="0"/>
          </a:xfrm>
          <a:prstGeom prst="line">
            <a:avLst/>
          </a:prstGeom>
          <a:ln w="44450">
            <a:solidFill>
              <a:srgbClr val="EB5E59">
                <a:alpha val="93000"/>
              </a:srgb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391378" y="3601619"/>
            <a:ext cx="3386666" cy="579120"/>
          </a:xfrm>
          <a:prstGeom prst="rect">
            <a:avLst/>
          </a:prstGeom>
          <a:noFill/>
        </p:spPr>
        <p:txBody>
          <a:bodyPr rtlCol="0" wrap="square">
            <a:spAutoFit/>
          </a:bodyPr>
          <a:lstStyle/>
          <a:p>
            <a:pPr algn="ctr"/>
            <a:r>
              <a:rPr altLang="en-US" lang="zh-CN" smtClean="0" sz="3200">
                <a:latin charset="-122" panose="020b0503020204020204" pitchFamily="34" typeface="微软雅黑"/>
                <a:ea charset="-122" panose="020b0503020204020204" pitchFamily="34" typeface="微软雅黑"/>
              </a:rPr>
              <a:t>汇报人：优页PPT</a:t>
            </a:r>
          </a:p>
        </p:txBody>
      </p:sp>
      <p:cxnSp>
        <p:nvCxnSpPr>
          <p:cNvPr id="10" name="直接连接符 9"/>
          <p:cNvCxnSpPr/>
          <p:nvPr/>
        </p:nvCxnSpPr>
        <p:spPr>
          <a:xfrm>
            <a:off x="3740331" y="-142853"/>
            <a:ext cx="1452" cy="155872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50215" y="-174063"/>
            <a:ext cx="1452" cy="155872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267371" y="3078480"/>
            <a:ext cx="362857" cy="36285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a:off x="2659380" y="2090974"/>
            <a:ext cx="167640" cy="798568"/>
          </a:xfrm>
          <a:prstGeom prst="roundRect">
            <a:avLst>
              <a:gd fmla="val 50000" name="adj"/>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圆角矩形 15"/>
          <p:cNvSpPr/>
          <p:nvPr/>
        </p:nvSpPr>
        <p:spPr>
          <a:xfrm>
            <a:off x="2659380" y="3044733"/>
            <a:ext cx="167640" cy="304891"/>
          </a:xfrm>
          <a:prstGeom prst="roundRect">
            <a:avLst>
              <a:gd fmla="val 50000" name="adj"/>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456866711"/>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标注 5"/>
          <p:cNvSpPr/>
          <p:nvPr/>
        </p:nvSpPr>
        <p:spPr>
          <a:xfrm rot="10800000">
            <a:off x="4086140" y="1136374"/>
            <a:ext cx="2019869" cy="1528549"/>
          </a:xfrm>
          <a:prstGeom prst="wedgeRectCallout">
            <a:avLst>
              <a:gd fmla="val 64858" name="adj1"/>
              <a:gd fmla="val 8035" name="adj2"/>
            </a:avLst>
          </a:prstGeom>
          <a:solidFill>
            <a:schemeClr val="tx1">
              <a:lumMod val="50000"/>
              <a:lumOff val="50000"/>
            </a:schemeClr>
          </a:solidFill>
          <a:ln>
            <a:noFill/>
          </a:ln>
          <a:effectLst>
            <a:outerShdw algn="tl" blurRad="88900" dir="2700000"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标注 6"/>
          <p:cNvSpPr/>
          <p:nvPr/>
        </p:nvSpPr>
        <p:spPr>
          <a:xfrm rot="16200000">
            <a:off x="5817964" y="2000236"/>
            <a:ext cx="1678651" cy="2090382"/>
          </a:xfrm>
          <a:prstGeom prst="wedgeRectCallout">
            <a:avLst>
              <a:gd fmla="val 19555" name="adj1"/>
              <a:gd fmla="val 67098" name="adj2"/>
            </a:avLst>
          </a:prstGeom>
          <a:solidFill>
            <a:srgbClr val="EB5E59"/>
          </a:solidFill>
          <a:ln>
            <a:noFill/>
          </a:ln>
          <a:effectLst>
            <a:outerShdw algn="tl" blurRad="88900" dir="2700000"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标注 7"/>
          <p:cNvSpPr/>
          <p:nvPr/>
        </p:nvSpPr>
        <p:spPr>
          <a:xfrm>
            <a:off x="6581650" y="3497218"/>
            <a:ext cx="1678651" cy="1734414"/>
          </a:xfrm>
          <a:prstGeom prst="wedgeRectCallout">
            <a:avLst>
              <a:gd fmla="val 33376" name="adj1"/>
              <a:gd fmla="val 70665" name="adj2"/>
            </a:avLst>
          </a:prstGeom>
          <a:solidFill>
            <a:schemeClr val="tx1">
              <a:lumMod val="65000"/>
              <a:lumOff val="35000"/>
            </a:schemeClr>
          </a:solidFill>
          <a:ln>
            <a:noFill/>
          </a:ln>
          <a:effectLst>
            <a:outerShdw algn="tl" blurRad="88900" dir="2700000"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标注 8"/>
          <p:cNvSpPr/>
          <p:nvPr/>
        </p:nvSpPr>
        <p:spPr>
          <a:xfrm rot="5400000">
            <a:off x="4888232" y="4254218"/>
            <a:ext cx="1500887" cy="2109155"/>
          </a:xfrm>
          <a:prstGeom prst="wedgeRectCallout">
            <a:avLst>
              <a:gd fmla="val 17929" name="adj1"/>
              <a:gd fmla="val 61222" name="adj2"/>
            </a:avLst>
          </a:prstGeom>
          <a:solidFill>
            <a:srgbClr val="F4A4A2"/>
          </a:solidFill>
          <a:ln>
            <a:noFill/>
          </a:ln>
          <a:effectLst>
            <a:outerShdw algn="tl" blurRad="88900" dir="2700000"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771098" y="1812341"/>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11" name="文本框 10"/>
          <p:cNvSpPr txBox="1"/>
          <p:nvPr/>
        </p:nvSpPr>
        <p:spPr>
          <a:xfrm>
            <a:off x="8121031" y="2285309"/>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12" name="文本框 11"/>
          <p:cNvSpPr txBox="1"/>
          <p:nvPr/>
        </p:nvSpPr>
        <p:spPr>
          <a:xfrm>
            <a:off x="7236315" y="5549220"/>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13" name="文本框 12"/>
          <p:cNvSpPr txBox="1"/>
          <p:nvPr/>
        </p:nvSpPr>
        <p:spPr>
          <a:xfrm>
            <a:off x="1127656" y="5095154"/>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676601" y="3483263"/>
            <a:ext cx="4818929" cy="640080"/>
          </a:xfrm>
          <a:prstGeom prst="rect">
            <a:avLst/>
          </a:prstGeom>
          <a:noFill/>
        </p:spPr>
        <p:txBody>
          <a:bodyPr rtlCol="0" wrap="square">
            <a:spAutoFit/>
          </a:bodyPr>
          <a:lstStyle/>
          <a:p>
            <a:pPr algn="ctr"/>
            <a:r>
              <a:rPr altLang="en-US" b="1" lang="zh-CN" smtClean="0" sz="3600">
                <a:solidFill>
                  <a:srgbClr val="EB5E59"/>
                </a:solidFill>
                <a:effectLst>
                  <a:reflection algn="bl" dir="5400000" dist="25400" endA="300" endPos="48000" rotWithShape="0" stA="55000" sy="-100000"/>
                </a:effectLst>
                <a:latin charset="-122" panose="020b0503020204020204" pitchFamily="34" typeface="微软雅黑"/>
                <a:ea charset="-122" panose="020b0503020204020204" pitchFamily="34" typeface="微软雅黑"/>
              </a:rPr>
              <a:t>请在此输入标题</a:t>
            </a:r>
          </a:p>
        </p:txBody>
      </p:sp>
      <p:sp>
        <p:nvSpPr>
          <p:cNvPr id="36" name="文本框 35"/>
          <p:cNvSpPr txBox="1"/>
          <p:nvPr/>
        </p:nvSpPr>
        <p:spPr>
          <a:xfrm>
            <a:off x="4155743" y="1333023"/>
            <a:ext cx="2241660" cy="944880"/>
          </a:xfrm>
          <a:prstGeom prst="rect">
            <a:avLst/>
          </a:prstGeom>
          <a:noFill/>
        </p:spPr>
        <p:txBody>
          <a:bodyPr rtlCol="0" wrap="square">
            <a:spAutoFit/>
          </a:bodyPr>
          <a:lstStyle/>
          <a:p>
            <a:r>
              <a:rPr altLang="zh-CN" lang="en-US" smtClean="0" sz="2800">
                <a:solidFill>
                  <a:schemeClr val="bg1"/>
                </a:solidFill>
                <a:latin charset="-120" panose="00000900000000000000" pitchFamily="2" typeface="MHeiSung HKS UltraBold"/>
                <a:ea charset="-120" panose="00000900000000000000" pitchFamily="2" typeface="MHeiSung HKS UltraBold"/>
              </a:rPr>
              <a:t>       01</a:t>
            </a:r>
          </a:p>
          <a:p>
            <a:r>
              <a:rPr altLang="zh-CN" lang="en-US" smtClean="0" sz="2800">
                <a:solidFill>
                  <a:schemeClr val="bg1"/>
                </a:solidFill>
                <a:latin charset="-120" panose="00000900000000000000" pitchFamily="2" typeface="MHeiSung HKS UltraBold"/>
                <a:ea charset="-120" panose="00000900000000000000" pitchFamily="2" typeface="MHeiSung HKS UltraBold"/>
              </a:rPr>
              <a:t>请输入标题</a:t>
            </a:r>
          </a:p>
        </p:txBody>
      </p:sp>
      <p:sp>
        <p:nvSpPr>
          <p:cNvPr id="37" name="文本框 36"/>
          <p:cNvSpPr txBox="1"/>
          <p:nvPr/>
        </p:nvSpPr>
        <p:spPr>
          <a:xfrm>
            <a:off x="5681700" y="2487065"/>
            <a:ext cx="2241660" cy="944880"/>
          </a:xfrm>
          <a:prstGeom prst="rect">
            <a:avLst/>
          </a:prstGeom>
          <a:noFill/>
        </p:spPr>
        <p:txBody>
          <a:bodyPr rtlCol="0" wrap="square">
            <a:spAutoFit/>
          </a:bodyPr>
          <a:lstStyle/>
          <a:p>
            <a:r>
              <a:rPr altLang="zh-CN" lang="en-US" smtClean="0" sz="2800">
                <a:solidFill>
                  <a:schemeClr val="bg1"/>
                </a:solidFill>
                <a:latin charset="-120" panose="00000900000000000000" pitchFamily="2" typeface="MHeiSung HKS UltraBold"/>
                <a:ea charset="-120" panose="00000900000000000000" pitchFamily="2" typeface="MHeiSung HKS UltraBold"/>
              </a:rPr>
              <a:t>       02</a:t>
            </a:r>
          </a:p>
          <a:p>
            <a:r>
              <a:rPr altLang="zh-CN" lang="en-US" smtClean="0" sz="2800">
                <a:solidFill>
                  <a:schemeClr val="bg1"/>
                </a:solidFill>
                <a:latin charset="-120" panose="00000900000000000000" pitchFamily="2" typeface="MHeiSung HKS UltraBold"/>
                <a:ea charset="-120" panose="00000900000000000000" pitchFamily="2" typeface="MHeiSung HKS UltraBold"/>
              </a:rPr>
              <a:t> 请输入标题</a:t>
            </a:r>
          </a:p>
        </p:txBody>
      </p:sp>
      <p:sp>
        <p:nvSpPr>
          <p:cNvPr id="38" name="文本框 37"/>
          <p:cNvSpPr txBox="1"/>
          <p:nvPr/>
        </p:nvSpPr>
        <p:spPr>
          <a:xfrm>
            <a:off x="6581651" y="3765636"/>
            <a:ext cx="2241660" cy="944880"/>
          </a:xfrm>
          <a:prstGeom prst="rect">
            <a:avLst/>
          </a:prstGeom>
          <a:noFill/>
        </p:spPr>
        <p:txBody>
          <a:bodyPr rtlCol="0" wrap="square">
            <a:spAutoFit/>
          </a:bodyPr>
          <a:lstStyle/>
          <a:p>
            <a:r>
              <a:rPr altLang="zh-CN" lang="en-US" smtClean="0" sz="2800">
                <a:solidFill>
                  <a:schemeClr val="bg1"/>
                </a:solidFill>
                <a:latin charset="-120" panose="00000900000000000000" pitchFamily="2" typeface="MHeiSung HKS UltraBold"/>
                <a:ea charset="-120" panose="00000900000000000000" pitchFamily="2" typeface="MHeiSung HKS UltraBold"/>
              </a:rPr>
              <a:t>     03</a:t>
            </a:r>
          </a:p>
          <a:p>
            <a:r>
              <a:rPr altLang="zh-CN" lang="en-US" smtClean="0" sz="2800">
                <a:solidFill>
                  <a:schemeClr val="bg1"/>
                </a:solidFill>
                <a:latin charset="-120" panose="00000900000000000000" pitchFamily="2" typeface="MHeiSung HKS UltraBold"/>
                <a:ea charset="-120" panose="00000900000000000000" pitchFamily="2" typeface="MHeiSung HKS UltraBold"/>
              </a:rPr>
              <a:t>请输入标题</a:t>
            </a:r>
          </a:p>
        </p:txBody>
      </p:sp>
      <p:sp>
        <p:nvSpPr>
          <p:cNvPr id="39" name="文本框 38"/>
          <p:cNvSpPr txBox="1"/>
          <p:nvPr/>
        </p:nvSpPr>
        <p:spPr>
          <a:xfrm>
            <a:off x="4733099" y="4826940"/>
            <a:ext cx="2241660" cy="944880"/>
          </a:xfrm>
          <a:prstGeom prst="rect">
            <a:avLst/>
          </a:prstGeom>
          <a:noFill/>
          <a:ln>
            <a:noFill/>
          </a:ln>
        </p:spPr>
        <p:txBody>
          <a:bodyPr rtlCol="0" wrap="square">
            <a:spAutoFit/>
          </a:bodyPr>
          <a:lstStyle/>
          <a:p>
            <a:r>
              <a:rPr altLang="zh-CN" lang="en-US" smtClean="0" sz="2800">
                <a:solidFill>
                  <a:schemeClr val="bg1"/>
                </a:solidFill>
                <a:latin charset="-120" panose="00000900000000000000" pitchFamily="2" typeface="MHeiSung HKS UltraBold"/>
                <a:ea charset="-120" panose="00000900000000000000" pitchFamily="2" typeface="MHeiSung HKS UltraBold"/>
              </a:rPr>
              <a:t>      04</a:t>
            </a:r>
          </a:p>
          <a:p>
            <a:r>
              <a:rPr altLang="zh-CN" lang="en-US" smtClean="0" sz="2800">
                <a:solidFill>
                  <a:schemeClr val="bg1"/>
                </a:solidFill>
                <a:latin charset="-120" panose="00000900000000000000" pitchFamily="2" typeface="MHeiSung HKS UltraBold"/>
                <a:ea charset="-120" panose="00000900000000000000" pitchFamily="2" typeface="MHeiSung HKS UltraBold"/>
              </a:rPr>
              <a:t> 请输入标题</a:t>
            </a:r>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044758028"/>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图表 3"/>
          <p:cNvGraphicFramePr/>
          <p:nvPr>
            <p:extLst>
              <p:ext uri="{D42A27DB-BD31-4B8C-83A1-F6EECF244321}">
                <p14:modId val="344054050"/>
              </p:ext>
            </p:extLst>
          </p:nvPr>
        </p:nvGraphicFramePr>
        <p:xfrm>
          <a:off x="217226" y="1425605"/>
          <a:ext cx="7608990" cy="5072660"/>
        </p:xfrm>
        <a:graphic>
          <a:graphicData uri="http://schemas.openxmlformats.org/drawingml/2006/chart">
            <c:chart xmlns:c="http://schemas.openxmlformats.org/drawingml/2006/chart" r:id="rId3"/>
          </a:graphicData>
        </a:graphic>
      </p:graphicFrame>
      <p:sp>
        <p:nvSpPr>
          <p:cNvPr id="5" name="圆角矩形标注 4"/>
          <p:cNvSpPr/>
          <p:nvPr/>
        </p:nvSpPr>
        <p:spPr>
          <a:xfrm>
            <a:off x="8461611" y="1624084"/>
            <a:ext cx="2920622" cy="1078173"/>
          </a:xfrm>
          <a:prstGeom prst="wedgeRoundRectCallout">
            <a:avLst>
              <a:gd fmla="val -54011" name="adj1"/>
              <a:gd fmla="val -17247" name="adj2"/>
              <a:gd fmla="val 16667" name="adj3"/>
            </a:avLst>
          </a:prstGeom>
          <a:solidFill>
            <a:schemeClr val="tx1">
              <a:lumMod val="85000"/>
              <a:lumOff val="15000"/>
            </a:schemeClr>
          </a:solidFill>
          <a:ln>
            <a:noFill/>
          </a:ln>
          <a:effectLst>
            <a:outerShdw algn="tl" blurRad="25400" dir="2700000" dist="762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圆角矩形标注 5"/>
          <p:cNvSpPr/>
          <p:nvPr/>
        </p:nvSpPr>
        <p:spPr>
          <a:xfrm>
            <a:off x="8461611" y="3267500"/>
            <a:ext cx="2920622" cy="1078173"/>
          </a:xfrm>
          <a:prstGeom prst="wedgeRoundRectCallout">
            <a:avLst>
              <a:gd fmla="val -56347" name="adj1"/>
              <a:gd fmla="val 15665" name="adj2"/>
              <a:gd fmla="val 16667" name="adj3"/>
            </a:avLst>
          </a:prstGeom>
          <a:solidFill>
            <a:srgbClr val="EB5E59"/>
          </a:solidFill>
          <a:ln>
            <a:noFill/>
          </a:ln>
          <a:effectLst>
            <a:outerShdw algn="tl" blurRad="25400" dir="2700000" dist="762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圆角矩形标注 6"/>
          <p:cNvSpPr/>
          <p:nvPr/>
        </p:nvSpPr>
        <p:spPr>
          <a:xfrm>
            <a:off x="8461611" y="4740323"/>
            <a:ext cx="2920622" cy="1078173"/>
          </a:xfrm>
          <a:prstGeom prst="wedgeRoundRectCallout">
            <a:avLst>
              <a:gd fmla="val -55880" name="adj1"/>
              <a:gd fmla="val 20727" name="adj2"/>
              <a:gd fmla="val 16667" name="adj3"/>
            </a:avLst>
          </a:prstGeom>
          <a:solidFill>
            <a:schemeClr val="bg2">
              <a:lumMod val="75000"/>
            </a:schemeClr>
          </a:solidFill>
          <a:ln>
            <a:noFill/>
          </a:ln>
          <a:effectLst>
            <a:outerShdw algn="tl" blurRad="25400" dir="2700000" dist="762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700183" y="712529"/>
            <a:ext cx="4818929" cy="640080"/>
          </a:xfrm>
          <a:prstGeom prst="rect">
            <a:avLst/>
          </a:prstGeom>
          <a:noFill/>
        </p:spPr>
        <p:txBody>
          <a:bodyPr rtlCol="0" wrap="square">
            <a:spAutoFit/>
          </a:bodyPr>
          <a:lstStyle/>
          <a:p>
            <a:pPr algn="ctr"/>
            <a:r>
              <a:rPr altLang="en-US" b="1" lang="zh-CN" smtClean="0" sz="3600">
                <a:solidFill>
                  <a:schemeClr val="tx1">
                    <a:lumMod val="95000"/>
                    <a:lumOff val="5000"/>
                  </a:schemeClr>
                </a:solidFill>
                <a:effectLst>
                  <a:innerShdw dir="13500000" dist="203200">
                    <a:prstClr val="black"/>
                  </a:innerShdw>
                </a:effectLst>
                <a:latin charset="-122" panose="020b0503020204020204" pitchFamily="34" typeface="微软雅黑"/>
                <a:ea charset="-122" panose="020b0503020204020204" pitchFamily="34" typeface="微软雅黑"/>
              </a:rPr>
              <a:t>请在此输入标题</a:t>
            </a:r>
          </a:p>
        </p:txBody>
      </p:sp>
      <p:grpSp>
        <p:nvGrpSpPr>
          <p:cNvPr id="34" name="组合 33"/>
          <p:cNvGrpSpPr/>
          <p:nvPr/>
        </p:nvGrpSpPr>
        <p:grpSpPr>
          <a:xfrm>
            <a:off x="-68239" y="142533"/>
            <a:ext cx="1801505" cy="2399930"/>
            <a:chOff x="-68239" y="142533"/>
            <a:chExt cx="1801505" cy="2399930"/>
          </a:xfrm>
        </p:grpSpPr>
        <p:sp>
          <p:nvSpPr>
            <p:cNvPr id="9" name="椭圆 8"/>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0" name="文本框 29"/>
          <p:cNvSpPr txBox="1"/>
          <p:nvPr/>
        </p:nvSpPr>
        <p:spPr>
          <a:xfrm>
            <a:off x="8753678" y="1769408"/>
            <a:ext cx="2571635" cy="822960"/>
          </a:xfrm>
          <a:prstGeom prst="rect">
            <a:avLst/>
          </a:prstGeom>
          <a:noFill/>
        </p:spPr>
        <p:txBody>
          <a:bodyPr rtlCol="0" wrap="square">
            <a:spAutoFit/>
          </a:bodyPr>
          <a:lstStyle/>
          <a:p>
            <a:pPr>
              <a:lnSpc>
                <a:spcPct val="150000"/>
              </a:lnSpc>
            </a:pPr>
            <a:r>
              <a:rPr altLang="en-US" lang="zh-CN" smtClean="0" sz="1600">
                <a:solidFill>
                  <a:schemeClr val="bg1"/>
                </a:solidFill>
                <a:latin charset="-122" panose="020b0503020204020204" pitchFamily="34" typeface="微软雅黑"/>
                <a:ea charset="-122" panose="020b0503020204020204" pitchFamily="34" typeface="微软雅黑"/>
              </a:rPr>
              <a:t>这里是文本这里是文本这里是文本这里是文本这里</a:t>
            </a:r>
          </a:p>
        </p:txBody>
      </p:sp>
      <p:sp>
        <p:nvSpPr>
          <p:cNvPr id="31" name="文本框 30"/>
          <p:cNvSpPr txBox="1"/>
          <p:nvPr/>
        </p:nvSpPr>
        <p:spPr>
          <a:xfrm>
            <a:off x="8753677" y="3412824"/>
            <a:ext cx="2571635" cy="822960"/>
          </a:xfrm>
          <a:prstGeom prst="rect">
            <a:avLst/>
          </a:prstGeom>
          <a:noFill/>
        </p:spPr>
        <p:txBody>
          <a:bodyPr rtlCol="0" wrap="square">
            <a:spAutoFit/>
          </a:bodyPr>
          <a:lstStyle/>
          <a:p>
            <a:pPr>
              <a:lnSpc>
                <a:spcPct val="150000"/>
              </a:lnSpc>
            </a:pPr>
            <a:r>
              <a:rPr altLang="en-US" lang="zh-CN" smtClean="0" sz="1600">
                <a:solidFill>
                  <a:schemeClr val="bg1"/>
                </a:solidFill>
                <a:latin charset="-122" panose="020b0503020204020204" pitchFamily="34" typeface="微软雅黑"/>
                <a:ea charset="-122" panose="020b0503020204020204" pitchFamily="34" typeface="微软雅黑"/>
              </a:rPr>
              <a:t>这里是文本这里是文本这里是文本这里是文本这里</a:t>
            </a:r>
          </a:p>
        </p:txBody>
      </p:sp>
      <p:sp>
        <p:nvSpPr>
          <p:cNvPr id="32" name="文本框 31"/>
          <p:cNvSpPr txBox="1"/>
          <p:nvPr/>
        </p:nvSpPr>
        <p:spPr>
          <a:xfrm>
            <a:off x="8810599" y="4853565"/>
            <a:ext cx="2571635" cy="822960"/>
          </a:xfrm>
          <a:prstGeom prst="rect">
            <a:avLst/>
          </a:prstGeom>
          <a:noFill/>
        </p:spPr>
        <p:txBody>
          <a:bodyPr rtlCol="0" wrap="square">
            <a:spAutoFit/>
          </a:bodyPr>
          <a:lstStyle/>
          <a:p>
            <a:pPr>
              <a:lnSpc>
                <a:spcPct val="150000"/>
              </a:lnSpc>
            </a:pPr>
            <a:r>
              <a:rPr altLang="en-US" lang="zh-CN" smtClean="0" sz="1600">
                <a:solidFill>
                  <a:schemeClr val="bg1"/>
                </a:solidFill>
                <a:latin charset="-122" panose="020b0503020204020204" pitchFamily="34" typeface="微软雅黑"/>
                <a:ea charset="-122" panose="020b0503020204020204" pitchFamily="34" typeface="微软雅黑"/>
              </a:rPr>
              <a:t>这里是文本这里是文本这里是文本这里是文本这里</a:t>
            </a:r>
          </a:p>
        </p:txBody>
      </p:sp>
      <p:grpSp>
        <p:nvGrpSpPr>
          <p:cNvPr id="33" name="组合 32"/>
          <p:cNvGrpSpPr/>
          <p:nvPr/>
        </p:nvGrpSpPr>
        <p:grpSpPr>
          <a:xfrm>
            <a:off x="10559733" y="5599596"/>
            <a:ext cx="1871102" cy="1468649"/>
            <a:chOff x="10559733" y="5599596"/>
            <a:chExt cx="1871102" cy="1468649"/>
          </a:xfrm>
        </p:grpSpPr>
        <p:sp>
          <p:nvSpPr>
            <p:cNvPr id="35" name="椭圆 34"/>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718905658"/>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1"/>
          <p:cNvSpPr txBox="1"/>
          <p:nvPr/>
        </p:nvSpPr>
        <p:spPr>
          <a:xfrm>
            <a:off x="1868597" y="2827184"/>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23" name="文本框 22"/>
          <p:cNvSpPr txBox="1"/>
          <p:nvPr/>
        </p:nvSpPr>
        <p:spPr>
          <a:xfrm>
            <a:off x="5061217" y="5447941"/>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24" name="文本框 23"/>
          <p:cNvSpPr txBox="1"/>
          <p:nvPr/>
        </p:nvSpPr>
        <p:spPr>
          <a:xfrm>
            <a:off x="3269021" y="1566877"/>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25" name="文本框 24"/>
          <p:cNvSpPr txBox="1"/>
          <p:nvPr/>
        </p:nvSpPr>
        <p:spPr>
          <a:xfrm>
            <a:off x="6391322" y="4144857"/>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grpSp>
        <p:nvGrpSpPr>
          <p:cNvPr id="26" name="组合 25"/>
          <p:cNvGrpSpPr/>
          <p:nvPr/>
        </p:nvGrpSpPr>
        <p:grpSpPr>
          <a:xfrm>
            <a:off x="-68239" y="142533"/>
            <a:ext cx="1801505" cy="2399930"/>
            <a:chOff x="-68239" y="142533"/>
            <a:chExt cx="1801505" cy="2399930"/>
          </a:xfrm>
        </p:grpSpPr>
        <p:sp>
          <p:nvSpPr>
            <p:cNvPr id="27" name="椭圆 26"/>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2" name="组合 51"/>
          <p:cNvGrpSpPr/>
          <p:nvPr/>
        </p:nvGrpSpPr>
        <p:grpSpPr>
          <a:xfrm>
            <a:off x="6096000" y="1524661"/>
            <a:ext cx="3539332" cy="887105"/>
            <a:chOff x="4312686" y="1583140"/>
            <a:chExt cx="3539332" cy="887105"/>
          </a:xfrm>
          <a:effectLst>
            <a:outerShdw algn="tl" blurRad="50800" dir="2700000" dist="63500" rotWithShape="0">
              <a:schemeClr val="tx1">
                <a:alpha val="60000"/>
              </a:schemeClr>
            </a:outerShdw>
          </a:effectLst>
        </p:grpSpPr>
        <p:sp>
          <p:nvSpPr>
            <p:cNvPr id="15" name="矩形 14"/>
            <p:cNvSpPr/>
            <p:nvPr/>
          </p:nvSpPr>
          <p:spPr>
            <a:xfrm>
              <a:off x="4929116" y="1583140"/>
              <a:ext cx="2306472" cy="887105"/>
            </a:xfrm>
            <a:prstGeom prst="rect">
              <a:avLst/>
            </a:prstGeom>
            <a:solidFill>
              <a:srgbClr val="F4A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文本框 47"/>
            <p:cNvSpPr txBox="1"/>
            <p:nvPr/>
          </p:nvSpPr>
          <p:spPr>
            <a:xfrm>
              <a:off x="4312686" y="1715291"/>
              <a:ext cx="3539332" cy="944880"/>
            </a:xfrm>
            <a:prstGeom prst="rect">
              <a:avLst/>
            </a:prstGeom>
            <a:noFill/>
          </p:spPr>
          <p:txBody>
            <a:bodyPr rtlCol="0" wrap="square">
              <a:spAutoFit/>
            </a:bodyPr>
            <a:lstStyle/>
            <a:p>
              <a:r>
                <a:rPr altLang="zh-CN" lang="en-US" smtClean="0" sz="2800">
                  <a:solidFill>
                    <a:schemeClr val="bg1"/>
                  </a:solidFill>
                  <a:latin charset="-120" panose="00000900000000000000" pitchFamily="2" typeface="MHeiSung HKS UltraBold"/>
                  <a:ea charset="-120" panose="00000900000000000000" pitchFamily="2" typeface="MHeiSung HKS UltraBold"/>
                </a:rPr>
                <a:t>       01请输入标题</a:t>
              </a:r>
            </a:p>
          </p:txBody>
        </p:sp>
      </p:grpSp>
      <p:grpSp>
        <p:nvGrpSpPr>
          <p:cNvPr id="53" name="组合 52"/>
          <p:cNvGrpSpPr/>
          <p:nvPr/>
        </p:nvGrpSpPr>
        <p:grpSpPr>
          <a:xfrm>
            <a:off x="4635304" y="2814170"/>
            <a:ext cx="3539332" cy="887105"/>
            <a:chOff x="4326334" y="2698466"/>
            <a:chExt cx="3539332" cy="887105"/>
          </a:xfrm>
          <a:effectLst>
            <a:outerShdw algn="tl" blurRad="50800" dir="2700000" dist="63500" rotWithShape="0">
              <a:schemeClr val="tx1">
                <a:alpha val="60000"/>
              </a:schemeClr>
            </a:outerShdw>
          </a:effectLst>
        </p:grpSpPr>
        <p:sp>
          <p:nvSpPr>
            <p:cNvPr id="17" name="矩形 16"/>
            <p:cNvSpPr/>
            <p:nvPr/>
          </p:nvSpPr>
          <p:spPr>
            <a:xfrm>
              <a:off x="4929116" y="2698466"/>
              <a:ext cx="2306472" cy="8871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文本框 48"/>
            <p:cNvSpPr txBox="1"/>
            <p:nvPr/>
          </p:nvSpPr>
          <p:spPr>
            <a:xfrm>
              <a:off x="4326334" y="2880408"/>
              <a:ext cx="3539332" cy="944880"/>
            </a:xfrm>
            <a:prstGeom prst="rect">
              <a:avLst/>
            </a:prstGeom>
            <a:noFill/>
          </p:spPr>
          <p:txBody>
            <a:bodyPr rtlCol="0" wrap="square">
              <a:spAutoFit/>
            </a:bodyPr>
            <a:lstStyle/>
            <a:p>
              <a:r>
                <a:rPr altLang="zh-CN" lang="en-US" smtClean="0" sz="2800">
                  <a:solidFill>
                    <a:schemeClr val="bg1"/>
                  </a:solidFill>
                  <a:latin charset="-120" panose="00000900000000000000" pitchFamily="2" typeface="MHeiSung HKS UltraBold"/>
                  <a:ea charset="-120" panose="00000900000000000000" pitchFamily="2" typeface="MHeiSung HKS UltraBold"/>
                </a:rPr>
                <a:t>       02请输入标题</a:t>
              </a:r>
            </a:p>
          </p:txBody>
        </p:sp>
      </p:grpSp>
      <p:grpSp>
        <p:nvGrpSpPr>
          <p:cNvPr id="54" name="组合 53"/>
          <p:cNvGrpSpPr/>
          <p:nvPr/>
        </p:nvGrpSpPr>
        <p:grpSpPr>
          <a:xfrm>
            <a:off x="3174607" y="4103679"/>
            <a:ext cx="3539332" cy="887105"/>
            <a:chOff x="4326334" y="3813792"/>
            <a:chExt cx="3539332" cy="887105"/>
          </a:xfrm>
          <a:effectLst>
            <a:outerShdw algn="tl" blurRad="50800" dir="2700000" dist="63500" rotWithShape="0">
              <a:schemeClr val="tx1">
                <a:alpha val="60000"/>
              </a:schemeClr>
            </a:outerShdw>
          </a:effectLst>
        </p:grpSpPr>
        <p:sp>
          <p:nvSpPr>
            <p:cNvPr id="16" name="矩形 15"/>
            <p:cNvSpPr/>
            <p:nvPr/>
          </p:nvSpPr>
          <p:spPr>
            <a:xfrm>
              <a:off x="4929116" y="3813792"/>
              <a:ext cx="2306472" cy="887105"/>
            </a:xfrm>
            <a:prstGeom prst="rect">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文本框 49"/>
            <p:cNvSpPr txBox="1"/>
            <p:nvPr/>
          </p:nvSpPr>
          <p:spPr>
            <a:xfrm>
              <a:off x="4326334" y="3987123"/>
              <a:ext cx="3539332" cy="944880"/>
            </a:xfrm>
            <a:prstGeom prst="rect">
              <a:avLst/>
            </a:prstGeom>
            <a:noFill/>
          </p:spPr>
          <p:txBody>
            <a:bodyPr rtlCol="0" wrap="square">
              <a:spAutoFit/>
            </a:bodyPr>
            <a:lstStyle/>
            <a:p>
              <a:r>
                <a:rPr altLang="zh-CN" lang="en-US" smtClean="0" sz="2800">
                  <a:solidFill>
                    <a:schemeClr val="bg1"/>
                  </a:solidFill>
                  <a:latin charset="-120" panose="00000900000000000000" pitchFamily="2" typeface="MHeiSung HKS UltraBold"/>
                  <a:ea charset="-120" panose="00000900000000000000" pitchFamily="2" typeface="MHeiSung HKS UltraBold"/>
                </a:rPr>
                <a:t>       03请输入标题</a:t>
              </a:r>
            </a:p>
          </p:txBody>
        </p:sp>
      </p:grpSp>
      <p:grpSp>
        <p:nvGrpSpPr>
          <p:cNvPr id="55" name="组合 54"/>
          <p:cNvGrpSpPr/>
          <p:nvPr/>
        </p:nvGrpSpPr>
        <p:grpSpPr>
          <a:xfrm>
            <a:off x="1713910" y="5393189"/>
            <a:ext cx="3539332" cy="887105"/>
            <a:chOff x="4326334" y="4929117"/>
            <a:chExt cx="3539332" cy="887105"/>
          </a:xfrm>
          <a:effectLst>
            <a:outerShdw algn="tl" blurRad="50800" dir="2700000" dist="63500" rotWithShape="0">
              <a:schemeClr val="tx1">
                <a:alpha val="60000"/>
              </a:schemeClr>
            </a:outerShdw>
          </a:effectLst>
        </p:grpSpPr>
        <p:sp>
          <p:nvSpPr>
            <p:cNvPr id="18" name="矩形 17"/>
            <p:cNvSpPr/>
            <p:nvPr/>
          </p:nvSpPr>
          <p:spPr>
            <a:xfrm>
              <a:off x="4929116" y="4929117"/>
              <a:ext cx="2306472" cy="8871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文本框 50"/>
            <p:cNvSpPr txBox="1"/>
            <p:nvPr/>
          </p:nvSpPr>
          <p:spPr>
            <a:xfrm>
              <a:off x="4326334" y="5052659"/>
              <a:ext cx="3539332" cy="944880"/>
            </a:xfrm>
            <a:prstGeom prst="rect">
              <a:avLst/>
            </a:prstGeom>
            <a:noFill/>
          </p:spPr>
          <p:txBody>
            <a:bodyPr rtlCol="0" wrap="square">
              <a:spAutoFit/>
            </a:bodyPr>
            <a:lstStyle/>
            <a:p>
              <a:r>
                <a:rPr altLang="zh-CN" lang="en-US" smtClean="0" sz="2800">
                  <a:solidFill>
                    <a:schemeClr val="bg1"/>
                  </a:solidFill>
                  <a:latin charset="-120" panose="00000900000000000000" pitchFamily="2" typeface="MHeiSung HKS UltraBold"/>
                  <a:ea charset="-120" panose="00000900000000000000" pitchFamily="2" typeface="MHeiSung HKS UltraBold"/>
                </a:rPr>
                <a:t>       04请输入标题</a:t>
              </a:r>
            </a:p>
          </p:txBody>
        </p:sp>
      </p:grpSp>
      <p:sp>
        <p:nvSpPr>
          <p:cNvPr id="56" name="文本框 55"/>
          <p:cNvSpPr txBox="1"/>
          <p:nvPr/>
        </p:nvSpPr>
        <p:spPr>
          <a:xfrm>
            <a:off x="3686535" y="493394"/>
            <a:ext cx="4818929" cy="640080"/>
          </a:xfrm>
          <a:prstGeom prst="rect">
            <a:avLst/>
          </a:prstGeom>
          <a:noFill/>
        </p:spPr>
        <p:txBody>
          <a:bodyPr rtlCol="0" wrap="square">
            <a:spAutoFit/>
          </a:bodyPr>
          <a:lstStyle/>
          <a:p>
            <a:pPr algn="ctr"/>
            <a:r>
              <a:rPr altLang="en-US" lang="zh-CN" smtClean="0" sz="3600">
                <a:latin charset="-122" panose="020b0503020204020204" pitchFamily="34" typeface="微软雅黑"/>
                <a:ea charset="-122" panose="020b0503020204020204" pitchFamily="34" typeface="微软雅黑"/>
              </a:rPr>
              <a:t>请在此输入标题</a:t>
            </a:r>
          </a:p>
        </p:txBody>
      </p:sp>
      <p:cxnSp>
        <p:nvCxnSpPr>
          <p:cNvPr id="58" name="直接连接符 57"/>
          <p:cNvCxnSpPr/>
          <p:nvPr/>
        </p:nvCxnSpPr>
        <p:spPr>
          <a:xfrm>
            <a:off x="6753539" y="2536342"/>
            <a:ext cx="22306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276011" y="3848802"/>
            <a:ext cx="2230621"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865379" y="5120318"/>
            <a:ext cx="2230621"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2392543" y="6404511"/>
            <a:ext cx="2230621"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0559733" y="5599596"/>
            <a:ext cx="1871102" cy="1468649"/>
            <a:chOff x="10559733" y="5599596"/>
            <a:chExt cx="1871102" cy="1468649"/>
          </a:xfrm>
        </p:grpSpPr>
        <p:sp>
          <p:nvSpPr>
            <p:cNvPr id="62" name="椭圆 61"/>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65"/>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椭圆 66"/>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927790527"/>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7" name="组合 36"/>
          <p:cNvGrpSpPr/>
          <p:nvPr/>
        </p:nvGrpSpPr>
        <p:grpSpPr>
          <a:xfrm>
            <a:off x="4350928" y="2544089"/>
            <a:ext cx="1471576" cy="1471576"/>
            <a:chOff x="4350928" y="2544089"/>
            <a:chExt cx="1471576" cy="1471576"/>
          </a:xfrm>
        </p:grpSpPr>
        <p:sp>
          <p:nvSpPr>
            <p:cNvPr id="2" name="空心弧 1"/>
            <p:cNvSpPr/>
            <p:nvPr/>
          </p:nvSpPr>
          <p:spPr>
            <a:xfrm rot="5400000">
              <a:off x="4350928" y="2544089"/>
              <a:ext cx="1471576" cy="1471576"/>
            </a:xfrm>
            <a:prstGeom prst="blockArc">
              <a:avLst>
                <a:gd fmla="val 10799998" name="adj1"/>
                <a:gd fmla="val 161027" name="adj2"/>
                <a:gd fmla="val 10933" name="adj3"/>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7" name="组合 6"/>
            <p:cNvGrpSpPr/>
            <p:nvPr/>
          </p:nvGrpSpPr>
          <p:grpSpPr>
            <a:xfrm>
              <a:off x="4714858" y="2908019"/>
              <a:ext cx="743717" cy="743717"/>
              <a:chOff x="4798230" y="2930771"/>
              <a:chExt cx="743717" cy="743717"/>
            </a:xfrm>
          </p:grpSpPr>
          <p:sp>
            <p:nvSpPr>
              <p:cNvPr id="5" name="椭圆 4"/>
              <p:cNvSpPr/>
              <p:nvPr/>
            </p:nvSpPr>
            <p:spPr>
              <a:xfrm>
                <a:off x="4798230" y="2930771"/>
                <a:ext cx="743717" cy="743717"/>
              </a:xfrm>
              <a:prstGeom prst="ellipse">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5001445" y="2948686"/>
                <a:ext cx="337286" cy="701040"/>
              </a:xfrm>
              <a:prstGeom prst="rect">
                <a:avLst/>
              </a:prstGeom>
              <a:noFill/>
            </p:spPr>
            <p:txBody>
              <a:bodyPr rtlCol="0" wrap="square">
                <a:spAutoFit/>
              </a:bodyPr>
              <a:lstStyle/>
              <a:p>
                <a:pPr algn="ctr"/>
                <a:r>
                  <a:rPr altLang="zh-CN" lang="en-US" smtClean="0" sz="4000">
                    <a:solidFill>
                      <a:schemeClr val="bg1"/>
                    </a:solidFill>
                    <a:latin charset="-120" panose="00000900000000000000" pitchFamily="2" typeface="MHeiSung HKS UltraBold"/>
                    <a:ea charset="-120" panose="00000900000000000000" pitchFamily="2" typeface="MHeiSung HKS UltraBold"/>
                  </a:rPr>
                  <a:t>1</a:t>
                </a:r>
              </a:p>
            </p:txBody>
          </p:sp>
        </p:grpSp>
      </p:grpSp>
      <p:sp>
        <p:nvSpPr>
          <p:cNvPr id="9" name="文本框 8"/>
          <p:cNvSpPr txBox="1"/>
          <p:nvPr/>
        </p:nvSpPr>
        <p:spPr>
          <a:xfrm>
            <a:off x="1351463" y="2846297"/>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10" name="文本框 9"/>
          <p:cNvSpPr txBox="1"/>
          <p:nvPr/>
        </p:nvSpPr>
        <p:spPr>
          <a:xfrm>
            <a:off x="1330213" y="4624296"/>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grpSp>
        <p:nvGrpSpPr>
          <p:cNvPr id="19" name="组合 18"/>
          <p:cNvGrpSpPr/>
          <p:nvPr/>
        </p:nvGrpSpPr>
        <p:grpSpPr>
          <a:xfrm>
            <a:off x="4350928" y="4326436"/>
            <a:ext cx="1471576" cy="1471576"/>
            <a:chOff x="6004469" y="2435232"/>
            <a:chExt cx="1471576" cy="1471576"/>
          </a:xfrm>
        </p:grpSpPr>
        <p:sp>
          <p:nvSpPr>
            <p:cNvPr id="11" name="空心弧 10"/>
            <p:cNvSpPr/>
            <p:nvPr/>
          </p:nvSpPr>
          <p:spPr>
            <a:xfrm rot="5400000">
              <a:off x="6004469" y="2435232"/>
              <a:ext cx="1471576" cy="1471576"/>
            </a:xfrm>
            <a:prstGeom prst="blockArc">
              <a:avLst>
                <a:gd fmla="val 10799998" name="adj1"/>
                <a:gd fmla="val 161027" name="adj2"/>
                <a:gd fmla="val 10933" name="adj3"/>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12" name="组合 11"/>
            <p:cNvGrpSpPr/>
            <p:nvPr/>
          </p:nvGrpSpPr>
          <p:grpSpPr>
            <a:xfrm>
              <a:off x="6368399" y="2799162"/>
              <a:ext cx="743717" cy="743717"/>
              <a:chOff x="4798230" y="2930771"/>
              <a:chExt cx="743717" cy="743717"/>
            </a:xfrm>
          </p:grpSpPr>
          <p:sp>
            <p:nvSpPr>
              <p:cNvPr id="13" name="椭圆 12"/>
              <p:cNvSpPr/>
              <p:nvPr/>
            </p:nvSpPr>
            <p:spPr>
              <a:xfrm>
                <a:off x="4798230" y="2930771"/>
                <a:ext cx="743717" cy="743717"/>
              </a:xfrm>
              <a:prstGeom prst="ellipse">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5001447" y="2948686"/>
                <a:ext cx="337286" cy="701040"/>
              </a:xfrm>
              <a:prstGeom prst="rect">
                <a:avLst/>
              </a:prstGeom>
              <a:noFill/>
            </p:spPr>
            <p:txBody>
              <a:bodyPr rtlCol="0" wrap="square">
                <a:spAutoFit/>
              </a:bodyPr>
              <a:lstStyle/>
              <a:p>
                <a:pPr algn="ctr"/>
                <a:r>
                  <a:rPr altLang="zh-CN" lang="en-US" sz="4000">
                    <a:solidFill>
                      <a:schemeClr val="bg1"/>
                    </a:solidFill>
                    <a:latin charset="-120" panose="00000900000000000000" pitchFamily="2" typeface="MHeiSung HKS UltraBold"/>
                    <a:ea charset="-120" panose="00000900000000000000" pitchFamily="2" typeface="MHeiSung HKS UltraBold"/>
                  </a:rPr>
                  <a:t>3</a:t>
                </a:r>
              </a:p>
            </p:txBody>
          </p:sp>
        </p:grpSp>
      </p:grpSp>
      <p:grpSp>
        <p:nvGrpSpPr>
          <p:cNvPr id="20" name="组合 19"/>
          <p:cNvGrpSpPr/>
          <p:nvPr/>
        </p:nvGrpSpPr>
        <p:grpSpPr>
          <a:xfrm flipH="1">
            <a:off x="6263997" y="2544089"/>
            <a:ext cx="1471576" cy="1471576"/>
            <a:chOff x="6004469" y="2435232"/>
            <a:chExt cx="1471576" cy="1471576"/>
          </a:xfrm>
        </p:grpSpPr>
        <p:sp>
          <p:nvSpPr>
            <p:cNvPr id="21" name="空心弧 20"/>
            <p:cNvSpPr/>
            <p:nvPr/>
          </p:nvSpPr>
          <p:spPr>
            <a:xfrm rot="5400000">
              <a:off x="6004469" y="2435232"/>
              <a:ext cx="1471576" cy="1471576"/>
            </a:xfrm>
            <a:prstGeom prst="blockArc">
              <a:avLst>
                <a:gd fmla="val 10799998" name="adj1"/>
                <a:gd fmla="val 161027" name="adj2"/>
                <a:gd fmla="val 10933" name="adj3"/>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22" name="组合 21"/>
            <p:cNvGrpSpPr/>
            <p:nvPr/>
          </p:nvGrpSpPr>
          <p:grpSpPr>
            <a:xfrm>
              <a:off x="6368399" y="2799162"/>
              <a:ext cx="743717" cy="743717"/>
              <a:chOff x="4798230" y="2930771"/>
              <a:chExt cx="743717" cy="743717"/>
            </a:xfrm>
          </p:grpSpPr>
          <p:sp>
            <p:nvSpPr>
              <p:cNvPr id="23" name="椭圆 22"/>
              <p:cNvSpPr/>
              <p:nvPr/>
            </p:nvSpPr>
            <p:spPr>
              <a:xfrm>
                <a:off x="4798230" y="2930771"/>
                <a:ext cx="743717" cy="743717"/>
              </a:xfrm>
              <a:prstGeom prst="ellipse">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5001444" y="2948686"/>
                <a:ext cx="337286" cy="701040"/>
              </a:xfrm>
              <a:prstGeom prst="rect">
                <a:avLst/>
              </a:prstGeom>
              <a:noFill/>
            </p:spPr>
            <p:txBody>
              <a:bodyPr rtlCol="0" wrap="square">
                <a:spAutoFit/>
              </a:bodyPr>
              <a:lstStyle/>
              <a:p>
                <a:pPr algn="ctr"/>
                <a:r>
                  <a:rPr altLang="zh-CN" lang="en-US" sz="4000">
                    <a:solidFill>
                      <a:schemeClr val="bg1"/>
                    </a:solidFill>
                    <a:latin charset="-120" panose="00000900000000000000" pitchFamily="2" typeface="MHeiSung HKS UltraBold"/>
                    <a:ea charset="-120" panose="00000900000000000000" pitchFamily="2" typeface="MHeiSung HKS UltraBold"/>
                  </a:rPr>
                  <a:t>2</a:t>
                </a:r>
              </a:p>
            </p:txBody>
          </p:sp>
        </p:grpSp>
      </p:grpSp>
      <p:grpSp>
        <p:nvGrpSpPr>
          <p:cNvPr id="30" name="组合 29"/>
          <p:cNvGrpSpPr/>
          <p:nvPr/>
        </p:nvGrpSpPr>
        <p:grpSpPr>
          <a:xfrm flipH="1">
            <a:off x="6263997" y="4326436"/>
            <a:ext cx="1471576" cy="1471576"/>
            <a:chOff x="6004469" y="2435232"/>
            <a:chExt cx="1471576" cy="1471576"/>
          </a:xfrm>
        </p:grpSpPr>
        <p:sp>
          <p:nvSpPr>
            <p:cNvPr id="31" name="空心弧 30"/>
            <p:cNvSpPr/>
            <p:nvPr/>
          </p:nvSpPr>
          <p:spPr>
            <a:xfrm rot="5400000">
              <a:off x="6004469" y="2435232"/>
              <a:ext cx="1471576" cy="1471576"/>
            </a:xfrm>
            <a:prstGeom prst="blockArc">
              <a:avLst>
                <a:gd fmla="val 10799998" name="adj1"/>
                <a:gd fmla="val 161027" name="adj2"/>
                <a:gd fmla="val 10933" name="adj3"/>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32" name="组合 31"/>
            <p:cNvGrpSpPr/>
            <p:nvPr/>
          </p:nvGrpSpPr>
          <p:grpSpPr>
            <a:xfrm>
              <a:off x="6368399" y="2799162"/>
              <a:ext cx="743717" cy="743717"/>
              <a:chOff x="4798230" y="2930771"/>
              <a:chExt cx="743717" cy="743717"/>
            </a:xfrm>
          </p:grpSpPr>
          <p:sp>
            <p:nvSpPr>
              <p:cNvPr id="33" name="椭圆 32"/>
              <p:cNvSpPr/>
              <p:nvPr/>
            </p:nvSpPr>
            <p:spPr>
              <a:xfrm>
                <a:off x="4798230" y="2930771"/>
                <a:ext cx="743717" cy="743717"/>
              </a:xfrm>
              <a:prstGeom prst="ellipse">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p:cNvSpPr txBox="1"/>
              <p:nvPr/>
            </p:nvSpPr>
            <p:spPr>
              <a:xfrm>
                <a:off x="5001444" y="2948686"/>
                <a:ext cx="337286" cy="701040"/>
              </a:xfrm>
              <a:prstGeom prst="rect">
                <a:avLst/>
              </a:prstGeom>
              <a:noFill/>
            </p:spPr>
            <p:txBody>
              <a:bodyPr rtlCol="0" wrap="square">
                <a:spAutoFit/>
              </a:bodyPr>
              <a:lstStyle/>
              <a:p>
                <a:pPr algn="ctr"/>
                <a:r>
                  <a:rPr altLang="zh-CN" lang="en-US" sz="4000">
                    <a:solidFill>
                      <a:schemeClr val="bg1"/>
                    </a:solidFill>
                    <a:latin charset="-120" panose="00000900000000000000" pitchFamily="2" typeface="MHeiSung HKS UltraBold"/>
                    <a:ea charset="-120" panose="00000900000000000000" pitchFamily="2" typeface="MHeiSung HKS UltraBold"/>
                  </a:rPr>
                  <a:t>4</a:t>
                </a:r>
              </a:p>
            </p:txBody>
          </p:sp>
        </p:grpSp>
      </p:grpSp>
      <p:sp>
        <p:nvSpPr>
          <p:cNvPr id="35" name="文本框 34"/>
          <p:cNvSpPr txBox="1"/>
          <p:nvPr/>
        </p:nvSpPr>
        <p:spPr>
          <a:xfrm>
            <a:off x="7574860" y="2857377"/>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36" name="文本框 35"/>
          <p:cNvSpPr txBox="1"/>
          <p:nvPr/>
        </p:nvSpPr>
        <p:spPr>
          <a:xfrm>
            <a:off x="7574860" y="4618537"/>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grpSp>
        <p:nvGrpSpPr>
          <p:cNvPr id="38" name="组合 37"/>
          <p:cNvGrpSpPr/>
          <p:nvPr/>
        </p:nvGrpSpPr>
        <p:grpSpPr>
          <a:xfrm>
            <a:off x="-14713" y="28734"/>
            <a:ext cx="1088265" cy="2374525"/>
            <a:chOff x="12582" y="27109"/>
            <a:chExt cx="1088265" cy="2374525"/>
          </a:xfrm>
        </p:grpSpPr>
        <p:sp>
          <p:nvSpPr>
            <p:cNvPr id="39" name="椭圆 38"/>
            <p:cNvSpPr/>
            <p:nvPr/>
          </p:nvSpPr>
          <p:spPr>
            <a:xfrm>
              <a:off x="810471" y="536929"/>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89795" y="804971"/>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204715" y="177254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204716" y="2258333"/>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510220" y="27109"/>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676601" y="142533"/>
              <a:ext cx="424246" cy="4242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615769" y="1190634"/>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53318" y="218178"/>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0" name="文本框 59"/>
          <p:cNvSpPr txBox="1"/>
          <p:nvPr/>
        </p:nvSpPr>
        <p:spPr>
          <a:xfrm>
            <a:off x="3584935" y="806596"/>
            <a:ext cx="4818929" cy="640080"/>
          </a:xfrm>
          <a:prstGeom prst="rect">
            <a:avLst/>
          </a:prstGeom>
          <a:noFill/>
        </p:spPr>
        <p:txBody>
          <a:bodyPr rtlCol="0" wrap="square">
            <a:spAutoFit/>
          </a:bodyPr>
          <a:lstStyle/>
          <a:p>
            <a:pPr algn="ctr"/>
            <a:r>
              <a:rPr altLang="en-US" lang="zh-CN" smtClean="0" sz="3600">
                <a:latin charset="-122" panose="020b0503020204020204" pitchFamily="34" typeface="微软雅黑"/>
                <a:ea charset="-122" panose="020b0503020204020204" pitchFamily="34" typeface="微软雅黑"/>
              </a:rPr>
              <a:t>请在此输入标题</a:t>
            </a:r>
          </a:p>
        </p:txBody>
      </p:sp>
      <p:grpSp>
        <p:nvGrpSpPr>
          <p:cNvPr id="61" name="组合 60"/>
          <p:cNvGrpSpPr/>
          <p:nvPr/>
        </p:nvGrpSpPr>
        <p:grpSpPr>
          <a:xfrm>
            <a:off x="10559733" y="5599596"/>
            <a:ext cx="1871102" cy="1468649"/>
            <a:chOff x="10559733" y="5599596"/>
            <a:chExt cx="1871102" cy="1468649"/>
          </a:xfrm>
        </p:grpSpPr>
        <p:sp>
          <p:nvSpPr>
            <p:cNvPr id="62" name="椭圆 61"/>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65"/>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椭圆 66"/>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515934940"/>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rot="5400000">
            <a:off x="7617408" y="3267520"/>
            <a:ext cx="2072151" cy="6585594"/>
            <a:chOff x="9897236" y="243817"/>
            <a:chExt cx="2072151" cy="6585594"/>
          </a:xfrm>
        </p:grpSpPr>
        <p:sp>
          <p:nvSpPr>
            <p:cNvPr id="6" name="椭圆 5"/>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rot="16200000">
            <a:off x="2119528" y="3913451"/>
            <a:ext cx="2072151" cy="6585594"/>
            <a:chOff x="9897236" y="243817"/>
            <a:chExt cx="2072151" cy="6585594"/>
          </a:xfrm>
        </p:grpSpPr>
        <p:sp>
          <p:nvSpPr>
            <p:cNvPr id="24" name="椭圆 23"/>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3686536" y="1792480"/>
            <a:ext cx="4818929" cy="2450081"/>
            <a:chOff x="3590734" y="1792216"/>
            <a:chExt cx="4818929" cy="2450081"/>
          </a:xfrm>
        </p:grpSpPr>
        <p:sp>
          <p:nvSpPr>
            <p:cNvPr id="45" name="圆角矩形 44"/>
            <p:cNvSpPr/>
            <p:nvPr/>
          </p:nvSpPr>
          <p:spPr>
            <a:xfrm flipV="1">
              <a:off x="4043882" y="1883336"/>
              <a:ext cx="3862927" cy="2358961"/>
            </a:xfrm>
            <a:prstGeom prst="roundRect">
              <a:avLst>
                <a:gd fmla="val 7741" name="adj"/>
              </a:avLst>
            </a:prstGeom>
            <a:gradFill flip="none" rotWithShape="1">
              <a:gsLst>
                <a:gs pos="0">
                  <a:schemeClr val="bg1">
                    <a:lumMod val="85000"/>
                  </a:schemeClr>
                </a:gs>
                <a:gs pos="100000">
                  <a:schemeClr val="bg1"/>
                </a:gs>
              </a:gsLst>
              <a:lin ang="18900000" scaled="0"/>
            </a:gradFill>
            <a:ln w="22225">
              <a:gradFill>
                <a:gsLst>
                  <a:gs pos="0">
                    <a:schemeClr val="bg1"/>
                  </a:gs>
                  <a:gs pos="100000">
                    <a:schemeClr val="bg1">
                      <a:lumMod val="75000"/>
                    </a:schemeClr>
                  </a:gs>
                </a:gsLst>
                <a:lin ang="18900000" scaled="0"/>
              </a:gradFill>
            </a:ln>
            <a:effectLst>
              <a:outerShdw algn="tl" blurRad="508000" dir="2700000" dist="2413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4272412" y="1792216"/>
              <a:ext cx="3307816" cy="1920240"/>
            </a:xfrm>
            <a:prstGeom prst="rect">
              <a:avLst/>
            </a:prstGeom>
            <a:noFill/>
          </p:spPr>
          <p:txBody>
            <a:bodyPr rtlCol="0" wrap="square">
              <a:spAutoFit/>
            </a:bodyPr>
            <a:lstStyle/>
            <a:p>
              <a:pPr algn="ctr"/>
              <a:r>
                <a:rPr altLang="zh-CN" b="1" lang="en-US" smtClean="0" sz="6000">
                  <a:solidFill>
                    <a:srgbClr val="EB5E59"/>
                  </a:solidFill>
                  <a:effectLst>
                    <a:outerShdw algn="tl" blurRad="38100" dir="2700000" dist="38100">
                      <a:srgbClr val="000000">
                        <a:alpha val="43137"/>
                      </a:srgbClr>
                    </a:outerShdw>
                  </a:effectLst>
                  <a:latin charset="-120" panose="00000900000000000000" pitchFamily="2" typeface="MHeiSung HKS UltraBold"/>
                  <a:ea charset="-120" panose="00000900000000000000" pitchFamily="2" typeface="MHeiSung HKS UltraBold"/>
                </a:rPr>
                <a:t>PART THREE</a:t>
              </a:r>
            </a:p>
          </p:txBody>
        </p:sp>
        <p:sp>
          <p:nvSpPr>
            <p:cNvPr id="42" name="文本框 41"/>
            <p:cNvSpPr txBox="1"/>
            <p:nvPr/>
          </p:nvSpPr>
          <p:spPr>
            <a:xfrm>
              <a:off x="3590734" y="3602064"/>
              <a:ext cx="4818929" cy="518160"/>
            </a:xfrm>
            <a:prstGeom prst="rect">
              <a:avLst/>
            </a:prstGeom>
            <a:noFill/>
          </p:spPr>
          <p:txBody>
            <a:bodyPr rtlCol="0" wrap="square">
              <a:spAutoFit/>
            </a:bodyPr>
            <a:lstStyle/>
            <a:p>
              <a:pPr algn="ctr"/>
              <a:r>
                <a:rPr altLang="en-US" b="1" lang="zh-CN" smtClean="0" sz="2800">
                  <a:solidFill>
                    <a:schemeClr val="tx1">
                      <a:lumMod val="75000"/>
                      <a:lumOff val="25000"/>
                    </a:schemeClr>
                  </a:solidFill>
                  <a:latin charset="-122" panose="020b0503020204020204" pitchFamily="34" typeface="微软雅黑"/>
                  <a:ea charset="-122" panose="020b0503020204020204" pitchFamily="34" typeface="微软雅黑"/>
                </a:rPr>
                <a:t>请在此输入标题</a:t>
              </a:r>
            </a:p>
          </p:txBody>
        </p:sp>
      </p:grpSp>
    </p:spTree>
    <p:extLst>
      <p:ext uri="{BB962C8B-B14F-4D97-AF65-F5344CB8AC3E}">
        <p14:creationId val="689918383"/>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676601" y="1630162"/>
            <a:ext cx="5419399" cy="4480037"/>
            <a:chOff x="1595438" y="968375"/>
            <a:chExt cx="5953125" cy="4921250"/>
          </a:xfrm>
          <a:solidFill>
            <a:schemeClr val="tx1">
              <a:lumMod val="75000"/>
              <a:lumOff val="25000"/>
            </a:schemeClr>
          </a:solidFill>
        </p:grpSpPr>
        <p:sp>
          <p:nvSpPr>
            <p:cNvPr id="17" name="内蒙古"/>
            <p:cNvSpPr/>
            <p:nvPr/>
          </p:nvSpPr>
          <p:spPr bwMode="auto">
            <a:xfrm>
              <a:off x="4095750" y="1023938"/>
              <a:ext cx="2608263" cy="2225675"/>
            </a:xfrm>
            <a:custGeom>
              <a:gdLst>
                <a:gd fmla="*/ 2147483646 w 1428" name="T0"/>
                <a:gd fmla="*/ 2147483646 h 1218" name="T1"/>
                <a:gd fmla="*/ 2147483646 w 1428" name="T2"/>
                <a:gd fmla="*/ 2147483646 h 1218" name="T3"/>
                <a:gd fmla="*/ 2147483646 w 1428" name="T4"/>
                <a:gd fmla="*/ 2147483646 h 1218" name="T5"/>
                <a:gd fmla="*/ 2147483646 w 1428" name="T6"/>
                <a:gd fmla="*/ 2147483646 h 1218" name="T7"/>
                <a:gd fmla="*/ 2147483646 w 1428" name="T8"/>
                <a:gd fmla="*/ 2147483646 h 1218" name="T9"/>
                <a:gd fmla="*/ 2147483646 w 1428" name="T10"/>
                <a:gd fmla="*/ 2147483646 h 1218" name="T11"/>
                <a:gd fmla="*/ 2147483646 w 1428" name="T12"/>
                <a:gd fmla="*/ 2147483646 h 1218" name="T13"/>
                <a:gd fmla="*/ 2147483646 w 1428" name="T14"/>
                <a:gd fmla="*/ 2147483646 h 1218" name="T15"/>
                <a:gd fmla="*/ 2147483646 w 1428" name="T16"/>
                <a:gd fmla="*/ 2147483646 h 1218" name="T17"/>
                <a:gd fmla="*/ 2147483646 w 1428" name="T18"/>
                <a:gd fmla="*/ 2147483646 h 1218" name="T19"/>
                <a:gd fmla="*/ 2147483646 w 1428" name="T20"/>
                <a:gd fmla="*/ 2147483646 h 1218" name="T21"/>
                <a:gd fmla="*/ 2147483646 w 1428" name="T22"/>
                <a:gd fmla="*/ 2147483646 h 1218" name="T23"/>
                <a:gd fmla="*/ 2147483646 w 1428" name="T24"/>
                <a:gd fmla="*/ 2147483646 h 1218" name="T25"/>
                <a:gd fmla="*/ 2147483646 w 1428" name="T26"/>
                <a:gd fmla="*/ 2147483646 h 1218" name="T27"/>
                <a:gd fmla="*/ 2147483646 w 1428" name="T28"/>
                <a:gd fmla="*/ 2147483646 h 1218" name="T29"/>
                <a:gd fmla="*/ 2147483646 w 1428" name="T30"/>
                <a:gd fmla="*/ 2147483646 h 1218" name="T31"/>
                <a:gd fmla="*/ 2147483646 w 1428" name="T32"/>
                <a:gd fmla="*/ 2147483646 h 1218" name="T33"/>
                <a:gd fmla="*/ 2147483646 w 1428" name="T34"/>
                <a:gd fmla="*/ 2147483646 h 1218" name="T35"/>
                <a:gd fmla="*/ 2147483646 w 1428" name="T36"/>
                <a:gd fmla="*/ 2147483646 h 1218" name="T37"/>
                <a:gd fmla="*/ 2147483646 w 1428" name="T38"/>
                <a:gd fmla="*/ 2147483646 h 1218" name="T39"/>
                <a:gd fmla="*/ 2147483646 w 1428" name="T40"/>
                <a:gd fmla="*/ 2147483646 h 1218" name="T41"/>
                <a:gd fmla="*/ 2147483646 w 1428" name="T42"/>
                <a:gd fmla="*/ 2147483646 h 1218" name="T43"/>
                <a:gd fmla="*/ 0 w 1428" name="T44"/>
                <a:gd fmla="*/ 2147483646 h 1218" name="T45"/>
                <a:gd fmla="*/ 2147483646 w 1428" name="T46"/>
                <a:gd fmla="*/ 2147483646 h 1218" name="T47"/>
                <a:gd fmla="*/ 2147483646 w 1428" name="T48"/>
                <a:gd fmla="*/ 2147483646 h 1218" name="T49"/>
                <a:gd fmla="*/ 2147483646 w 1428" name="T50"/>
                <a:gd fmla="*/ 2147483646 h 1218" name="T51"/>
                <a:gd fmla="*/ 2147483646 w 1428" name="T52"/>
                <a:gd fmla="*/ 2147483646 h 1218" name="T53"/>
                <a:gd fmla="*/ 2147483646 w 1428" name="T54"/>
                <a:gd fmla="*/ 2147483646 h 1218" name="T55"/>
                <a:gd fmla="*/ 2147483646 w 1428" name="T56"/>
                <a:gd fmla="*/ 2147483646 h 1218" name="T57"/>
                <a:gd fmla="*/ 2147483646 w 1428" name="T58"/>
                <a:gd fmla="*/ 2147483646 h 1218" name="T59"/>
                <a:gd fmla="*/ 2147483646 w 1428" name="T60"/>
                <a:gd fmla="*/ 2147483646 h 1218" name="T61"/>
                <a:gd fmla="*/ 2147483646 w 1428" name="T62"/>
                <a:gd fmla="*/ 2147483646 h 1218" name="T63"/>
                <a:gd fmla="*/ 2147483646 w 1428" name="T64"/>
                <a:gd fmla="*/ 2147483646 h 1218" name="T65"/>
                <a:gd fmla="*/ 2147483646 w 1428" name="T66"/>
                <a:gd fmla="*/ 2147483646 h 1218" name="T67"/>
                <a:gd fmla="*/ 2147483646 w 1428" name="T68"/>
                <a:gd fmla="*/ 2147483646 h 1218" name="T69"/>
                <a:gd fmla="*/ 2147483646 w 1428" name="T70"/>
                <a:gd fmla="*/ 2147483646 h 1218" name="T71"/>
                <a:gd fmla="*/ 2147483646 w 1428" name="T72"/>
                <a:gd fmla="*/ 2147483646 h 1218" name="T73"/>
                <a:gd fmla="*/ 2147483646 w 1428" name="T74"/>
                <a:gd fmla="*/ 2147483646 h 1218" name="T75"/>
                <a:gd fmla="*/ 2147483646 w 1428" name="T76"/>
                <a:gd fmla="*/ 2147483646 h 1218" name="T77"/>
                <a:gd fmla="*/ 2147483646 w 1428" name="T78"/>
                <a:gd fmla="*/ 2147483646 h 1218" name="T79"/>
                <a:gd fmla="*/ 2147483646 w 1428" name="T80"/>
                <a:gd fmla="*/ 2147483646 h 1218" name="T81"/>
                <a:gd fmla="*/ 2147483646 w 1428" name="T82"/>
                <a:gd fmla="*/ 2147483646 h 1218" name="T83"/>
                <a:gd fmla="*/ 2147483646 w 1428" name="T84"/>
                <a:gd fmla="*/ 2147483646 h 1218" name="T85"/>
                <a:gd fmla="*/ 2147483646 w 1428" name="T86"/>
                <a:gd fmla="*/ 2147483646 h 1218" name="T87"/>
                <a:gd fmla="*/ 2147483646 w 1428" name="T88"/>
                <a:gd fmla="*/ 2147483646 h 1218" name="T89"/>
                <a:gd fmla="*/ 2147483646 w 1428" name="T90"/>
                <a:gd fmla="*/ 2147483646 h 1218" name="T91"/>
                <a:gd fmla="*/ 2147483646 w 1428" name="T92"/>
                <a:gd fmla="*/ 2147483646 h 1218" name="T93"/>
                <a:gd fmla="*/ 2147483646 w 1428" name="T94"/>
                <a:gd fmla="*/ 2147483646 h 1218" name="T95"/>
                <a:gd fmla="*/ 2147483646 w 1428" name="T96"/>
                <a:gd fmla="*/ 2147483646 h 1218" name="T97"/>
                <a:gd fmla="*/ 2147483646 w 1428" name="T98"/>
                <a:gd fmla="*/ 2147483646 h 1218" name="T99"/>
                <a:gd fmla="*/ 2147483646 w 1428" name="T100"/>
                <a:gd fmla="*/ 2147483646 h 1218" name="T101"/>
                <a:gd fmla="*/ 2147483646 w 1428" name="T102"/>
                <a:gd fmla="*/ 2147483646 h 1218" name="T103"/>
                <a:gd fmla="*/ 2147483646 w 1428" name="T104"/>
                <a:gd fmla="*/ 2147483646 h 1218" name="T105"/>
                <a:gd fmla="*/ 2147483646 w 1428" name="T106"/>
                <a:gd fmla="*/ 2147483646 h 1218" name="T107"/>
                <a:gd fmla="*/ 2147483646 w 1428" name="T108"/>
                <a:gd fmla="*/ 2147483646 h 1218" name="T109"/>
                <a:gd fmla="*/ 2147483646 w 1428" name="T110"/>
                <a:gd fmla="*/ 2147483646 h 1218" name="T111"/>
                <a:gd fmla="*/ 2147483646 w 1428" name="T112"/>
                <a:gd fmla="*/ 2147483646 h 1218" name="T113"/>
                <a:gd fmla="*/ 2147483646 w 1428" name="T114"/>
                <a:gd fmla="*/ 2147483646 h 1218" name="T115"/>
                <a:gd fmla="*/ 2147483646 w 1428" name="T116"/>
                <a:gd fmla="*/ 2147483646 h 121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8" name="甘肃"/>
            <p:cNvSpPr/>
            <p:nvPr/>
          </p:nvSpPr>
          <p:spPr bwMode="auto">
            <a:xfrm>
              <a:off x="3594100" y="2528888"/>
              <a:ext cx="1666875" cy="1411287"/>
            </a:xfrm>
            <a:custGeom>
              <a:gdLst>
                <a:gd fmla="*/ 2147483646 w 912" name="T0"/>
                <a:gd fmla="*/ 2147483646 h 772" name="T1"/>
                <a:gd fmla="*/ 2147483646 w 912" name="T2"/>
                <a:gd fmla="*/ 2147483646 h 772" name="T3"/>
                <a:gd fmla="*/ 2147483646 w 912" name="T4"/>
                <a:gd fmla="*/ 2147483646 h 772" name="T5"/>
                <a:gd fmla="*/ 2147483646 w 912" name="T6"/>
                <a:gd fmla="*/ 2147483646 h 772" name="T7"/>
                <a:gd fmla="*/ 2147483646 w 912" name="T8"/>
                <a:gd fmla="*/ 2147483646 h 772" name="T9"/>
                <a:gd fmla="*/ 2147483646 w 912" name="T10"/>
                <a:gd fmla="*/ 2147483646 h 772" name="T11"/>
                <a:gd fmla="*/ 2147483646 w 912" name="T12"/>
                <a:gd fmla="*/ 2147483646 h 772" name="T13"/>
                <a:gd fmla="*/ 2147483646 w 912" name="T14"/>
                <a:gd fmla="*/ 2147483646 h 772" name="T15"/>
                <a:gd fmla="*/ 2147483646 w 912" name="T16"/>
                <a:gd fmla="*/ 2147483646 h 772" name="T17"/>
                <a:gd fmla="*/ 2147483646 w 912" name="T18"/>
                <a:gd fmla="*/ 2147483646 h 772" name="T19"/>
                <a:gd fmla="*/ 2147483646 w 912" name="T20"/>
                <a:gd fmla="*/ 2147483646 h 772" name="T21"/>
                <a:gd fmla="*/ 2147483646 w 912" name="T22"/>
                <a:gd fmla="*/ 2147483646 h 772" name="T23"/>
                <a:gd fmla="*/ 2147483646 w 912" name="T24"/>
                <a:gd fmla="*/ 2147483646 h 772" name="T25"/>
                <a:gd fmla="*/ 2147483646 w 912" name="T26"/>
                <a:gd fmla="*/ 2147483646 h 772" name="T27"/>
                <a:gd fmla="*/ 2147483646 w 912" name="T28"/>
                <a:gd fmla="*/ 2147483646 h 772" name="T29"/>
                <a:gd fmla="*/ 2147483646 w 912" name="T30"/>
                <a:gd fmla="*/ 2147483646 h 772" name="T31"/>
                <a:gd fmla="*/ 2147483646 w 912" name="T32"/>
                <a:gd fmla="*/ 2147483646 h 772" name="T33"/>
                <a:gd fmla="*/ 2147483646 w 912" name="T34"/>
                <a:gd fmla="*/ 2147483646 h 772" name="T35"/>
                <a:gd fmla="*/ 2147483646 w 912" name="T36"/>
                <a:gd fmla="*/ 2147483646 h 772" name="T37"/>
                <a:gd fmla="*/ 2147483646 w 912" name="T38"/>
                <a:gd fmla="*/ 2147483646 h 772" name="T39"/>
                <a:gd fmla="*/ 2147483646 w 912" name="T40"/>
                <a:gd fmla="*/ 2147483646 h 772" name="T41"/>
                <a:gd fmla="*/ 2147483646 w 912" name="T42"/>
                <a:gd fmla="*/ 2147483646 h 772" name="T43"/>
                <a:gd fmla="*/ 2147483646 w 912" name="T44"/>
                <a:gd fmla="*/ 2147483646 h 772" name="T45"/>
                <a:gd fmla="*/ 2147483646 w 912" name="T46"/>
                <a:gd fmla="*/ 2147483646 h 772" name="T47"/>
                <a:gd fmla="*/ 2147483646 w 912" name="T48"/>
                <a:gd fmla="*/ 2147483646 h 772" name="T49"/>
                <a:gd fmla="*/ 2147483646 w 912" name="T50"/>
                <a:gd fmla="*/ 2147483646 h 772" name="T51"/>
                <a:gd fmla="*/ 2147483646 w 912" name="T52"/>
                <a:gd fmla="*/ 2147483646 h 772" name="T53"/>
                <a:gd fmla="*/ 2147483646 w 912" name="T54"/>
                <a:gd fmla="*/ 2147483646 h 772" name="T55"/>
                <a:gd fmla="*/ 2147483646 w 912" name="T56"/>
                <a:gd fmla="*/ 2147483646 h 772" name="T57"/>
                <a:gd fmla="*/ 2147483646 w 912" name="T58"/>
                <a:gd fmla="*/ 2147483646 h 772" name="T59"/>
                <a:gd fmla="*/ 2147483646 w 912" name="T60"/>
                <a:gd fmla="*/ 2147483646 h 772" name="T61"/>
                <a:gd fmla="*/ 2147483646 w 912" name="T62"/>
                <a:gd fmla="*/ 2147483646 h 772" name="T63"/>
                <a:gd fmla="*/ 2147483646 w 912" name="T64"/>
                <a:gd fmla="*/ 2147483646 h 772" name="T65"/>
                <a:gd fmla="*/ 2147483646 w 912" name="T66"/>
                <a:gd fmla="*/ 2147483646 h 772" name="T67"/>
                <a:gd fmla="*/ 2147483646 w 912" name="T68"/>
                <a:gd fmla="*/ 2147483646 h 772" name="T69"/>
                <a:gd fmla="*/ 2147483646 w 912" name="T70"/>
                <a:gd fmla="*/ 2147483646 h 772" name="T71"/>
                <a:gd fmla="*/ 2147483646 w 912" name="T72"/>
                <a:gd fmla="*/ 2147483646 h 772" name="T73"/>
                <a:gd fmla="*/ 2147483646 w 912" name="T74"/>
                <a:gd fmla="*/ 2147483646 h 772" name="T75"/>
                <a:gd fmla="*/ 2147483646 w 912" name="T76"/>
                <a:gd fmla="*/ 2147483646 h 772" name="T77"/>
                <a:gd fmla="*/ 2147483646 w 912" name="T78"/>
                <a:gd fmla="*/ 2147483646 h 772" name="T79"/>
                <a:gd fmla="*/ 2147483646 w 912" name="T80"/>
                <a:gd fmla="*/ 2147483646 h 772" name="T81"/>
                <a:gd fmla="*/ 2147483646 w 912" name="T82"/>
                <a:gd fmla="*/ 2147483646 h 772" name="T83"/>
                <a:gd fmla="*/ 2147483646 w 912" name="T84"/>
                <a:gd fmla="*/ 2147483646 h 772" name="T85"/>
                <a:gd fmla="*/ 2147483646 w 912" name="T86"/>
                <a:gd fmla="*/ 2147483646 h 772" name="T87"/>
                <a:gd fmla="*/ 2147483646 w 912" name="T88"/>
                <a:gd fmla="*/ 2147483646 h 772" name="T89"/>
                <a:gd fmla="*/ 2147483646 w 912" name="T90"/>
                <a:gd fmla="*/ 2147483646 h 772" name="T91"/>
                <a:gd fmla="*/ 2147483646 w 912" name="T92"/>
                <a:gd fmla="*/ 2147483646 h 772" name="T93"/>
                <a:gd fmla="*/ 2147483646 w 912" name="T94"/>
                <a:gd fmla="*/ 2147483646 h 772" name="T95"/>
                <a:gd fmla="*/ 2147483646 w 912" name="T96"/>
                <a:gd fmla="*/ 2147483646 h 772" name="T97"/>
                <a:gd fmla="*/ 2147483646 w 912" name="T98"/>
                <a:gd fmla="*/ 2147483646 h 772" name="T99"/>
                <a:gd fmla="*/ 2147483646 w 912" name="T100"/>
                <a:gd fmla="*/ 2147483646 h 772" name="T101"/>
                <a:gd fmla="*/ 2147483646 w 912" name="T102"/>
                <a:gd fmla="*/ 2147483646 h 772" name="T103"/>
                <a:gd fmla="*/ 2147483646 w 912" name="T104"/>
                <a:gd fmla="*/ 2147483646 h 772" name="T105"/>
                <a:gd fmla="*/ 2147483646 w 912" name="T106"/>
                <a:gd fmla="*/ 2147483646 h 772" name="T107"/>
                <a:gd fmla="*/ 2147483646 w 912" name="T108"/>
                <a:gd fmla="*/ 2147483646 h 772" name="T109"/>
                <a:gd fmla="*/ 2147483646 w 912" name="T110"/>
                <a:gd fmla="*/ 2147483646 h 77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72" w="91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9" name="宁夏"/>
            <p:cNvSpPr/>
            <p:nvPr/>
          </p:nvSpPr>
          <p:spPr bwMode="auto">
            <a:xfrm>
              <a:off x="4778375" y="3019425"/>
              <a:ext cx="336550" cy="555625"/>
            </a:xfrm>
            <a:custGeom>
              <a:gdLst>
                <a:gd fmla="*/ 2147483646 w 184" name="T0"/>
                <a:gd fmla="*/ 2147483646 h 304" name="T1"/>
                <a:gd fmla="*/ 2147483646 w 184" name="T2"/>
                <a:gd fmla="*/ 2147483646 h 304" name="T3"/>
                <a:gd fmla="*/ 2147483646 w 184" name="T4"/>
                <a:gd fmla="*/ 2147483646 h 304" name="T5"/>
                <a:gd fmla="*/ 2147483646 w 184" name="T6"/>
                <a:gd fmla="*/ 2147483646 h 304" name="T7"/>
                <a:gd fmla="*/ 2147483646 w 184" name="T8"/>
                <a:gd fmla="*/ 2147483646 h 304" name="T9"/>
                <a:gd fmla="*/ 2147483646 w 184" name="T10"/>
                <a:gd fmla="*/ 2147483646 h 304" name="T11"/>
                <a:gd fmla="*/ 2147483646 w 184" name="T12"/>
                <a:gd fmla="*/ 2147483646 h 304" name="T13"/>
                <a:gd fmla="*/ 2147483646 w 184" name="T14"/>
                <a:gd fmla="*/ 2147483646 h 304" name="T15"/>
                <a:gd fmla="*/ 2147483646 w 184" name="T16"/>
                <a:gd fmla="*/ 2147483646 h 304" name="T17"/>
                <a:gd fmla="*/ 2147483646 w 184" name="T18"/>
                <a:gd fmla="*/ 2147483646 h 304" name="T19"/>
                <a:gd fmla="*/ 2147483646 w 184" name="T20"/>
                <a:gd fmla="*/ 2147483646 h 304" name="T21"/>
                <a:gd fmla="*/ 2147483646 w 184" name="T22"/>
                <a:gd fmla="*/ 2147483646 h 304" name="T23"/>
                <a:gd fmla="*/ 2147483646 w 184" name="T24"/>
                <a:gd fmla="*/ 2147483646 h 304" name="T25"/>
                <a:gd fmla="*/ 2147483646 w 184" name="T26"/>
                <a:gd fmla="*/ 2147483646 h 304" name="T27"/>
                <a:gd fmla="*/ 2147483646 w 184" name="T28"/>
                <a:gd fmla="*/ 2147483646 h 304" name="T29"/>
                <a:gd fmla="*/ 2147483646 w 184" name="T30"/>
                <a:gd fmla="*/ 2147483646 h 304" name="T31"/>
                <a:gd fmla="*/ 2147483646 w 184" name="T32"/>
                <a:gd fmla="*/ 2147483646 h 304" name="T33"/>
                <a:gd fmla="*/ 2147483646 w 184" name="T34"/>
                <a:gd fmla="*/ 2147483646 h 304" name="T35"/>
                <a:gd fmla="*/ 2147483646 w 184" name="T36"/>
                <a:gd fmla="*/ 2147483646 h 304" name="T37"/>
                <a:gd fmla="*/ 2147483646 w 184" name="T38"/>
                <a:gd fmla="*/ 2147483646 h 304" name="T39"/>
                <a:gd fmla="*/ 2147483646 w 184" name="T40"/>
                <a:gd fmla="*/ 2147483646 h 304" name="T41"/>
                <a:gd fmla="*/ 2147483646 w 184" name="T42"/>
                <a:gd fmla="*/ 2147483646 h 304" name="T43"/>
                <a:gd fmla="*/ 2147483646 w 184" name="T44"/>
                <a:gd fmla="*/ 2147483646 h 304" name="T45"/>
                <a:gd fmla="*/ 2147483646 w 184" name="T46"/>
                <a:gd fmla="*/ 2147483646 h 304" name="T47"/>
                <a:gd fmla="*/ 2147483646 w 184" name="T48"/>
                <a:gd fmla="*/ 2147483646 h 304" name="T49"/>
                <a:gd fmla="*/ 2147483646 w 184" name="T50"/>
                <a:gd fmla="*/ 2147483646 h 304" name="T51"/>
                <a:gd fmla="*/ 2147483646 w 184" name="T52"/>
                <a:gd fmla="*/ 2147483646 h 304" name="T53"/>
                <a:gd fmla="*/ 2147483646 w 184" name="T54"/>
                <a:gd fmla="*/ 2147483646 h 304" name="T55"/>
                <a:gd fmla="*/ 2147483646 w 184" name="T56"/>
                <a:gd fmla="*/ 2147483646 h 304" name="T57"/>
                <a:gd fmla="*/ 2147483646 w 184" name="T58"/>
                <a:gd fmla="*/ 2147483646 h 304" name="T59"/>
                <a:gd fmla="*/ 2147483646 w 184" name="T60"/>
                <a:gd fmla="*/ 2147483646 h 304" name="T61"/>
                <a:gd fmla="*/ 2147483646 w 184" name="T62"/>
                <a:gd fmla="*/ 2147483646 h 304" name="T63"/>
                <a:gd fmla="*/ 2147483646 w 184" name="T64"/>
                <a:gd fmla="*/ 2147483646 h 304" name="T65"/>
                <a:gd fmla="*/ 2147483646 w 184" name="T66"/>
                <a:gd fmla="*/ 2147483646 h 304" name="T67"/>
                <a:gd fmla="*/ 2147483646 w 184" name="T68"/>
                <a:gd fmla="*/ 2147483646 h 304" name="T69"/>
                <a:gd fmla="*/ 2147483646 w 184" name="T70"/>
                <a:gd fmla="*/ 2147483646 h 304" name="T71"/>
                <a:gd fmla="*/ 2147483646 w 184" name="T72"/>
                <a:gd fmla="*/ 2147483646 h 304" name="T73"/>
                <a:gd fmla="*/ 2147483646 w 184" name="T74"/>
                <a:gd fmla="*/ 2147483646 h 304" name="T75"/>
                <a:gd fmla="*/ 2147483646 w 184" name="T76"/>
                <a:gd fmla="*/ 2147483646 h 304" name="T77"/>
                <a:gd fmla="*/ 2147483646 w 184" name="T78"/>
                <a:gd fmla="*/ 2147483646 h 304" name="T79"/>
                <a:gd fmla="*/ 2147483646 w 184" name="T80"/>
                <a:gd fmla="*/ 2147483646 h 304" name="T81"/>
                <a:gd fmla="*/ 2147483646 w 184" name="T82"/>
                <a:gd fmla="*/ 2147483646 h 304" name="T83"/>
                <a:gd fmla="*/ 2147483646 w 184" name="T84"/>
                <a:gd fmla="*/ 2147483646 h 304" name="T85"/>
                <a:gd fmla="*/ 2147483646 w 184" name="T86"/>
                <a:gd fmla="*/ 2147483646 h 304" name="T87"/>
                <a:gd fmla="*/ 2147483646 w 184" name="T88"/>
                <a:gd fmla="*/ 2147483646 h 304" name="T89"/>
                <a:gd fmla="*/ 2147483646 w 184" name="T90"/>
                <a:gd fmla="*/ 2147483646 h 304" name="T91"/>
                <a:gd fmla="*/ 2147483646 w 184" name="T92"/>
                <a:gd fmla="*/ 2147483646 h 304" name="T93"/>
                <a:gd fmla="*/ 2147483646 w 184" name="T94"/>
                <a:gd fmla="*/ 2147483646 h 304" name="T95"/>
                <a:gd fmla="*/ 2147483646 w 184" name="T96"/>
                <a:gd fmla="*/ 2147483646 h 304" name="T97"/>
                <a:gd fmla="*/ 2147483646 w 184" name="T98"/>
                <a:gd fmla="*/ 0 h 30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04" w="18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0" name="新疆"/>
            <p:cNvSpPr/>
            <p:nvPr/>
          </p:nvSpPr>
          <p:spPr bwMode="auto">
            <a:xfrm>
              <a:off x="1595438" y="1557338"/>
              <a:ext cx="2382837" cy="1801812"/>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84"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1" name="青海"/>
            <p:cNvSpPr/>
            <p:nvPr/>
          </p:nvSpPr>
          <p:spPr bwMode="auto">
            <a:xfrm>
              <a:off x="3141663" y="2971800"/>
              <a:ext cx="1482725" cy="1063625"/>
            </a:xfrm>
            <a:custGeom>
              <a:gdLst>
                <a:gd fmla="*/ 2147483646 w 812" name="T0"/>
                <a:gd fmla="*/ 2147483646 h 582" name="T1"/>
                <a:gd fmla="*/ 2147483646 w 812" name="T2"/>
                <a:gd fmla="*/ 2147483646 h 582" name="T3"/>
                <a:gd fmla="*/ 2147483646 w 812" name="T4"/>
                <a:gd fmla="*/ 2147483646 h 582" name="T5"/>
                <a:gd fmla="*/ 2147483646 w 812" name="T6"/>
                <a:gd fmla="*/ 2147483646 h 582" name="T7"/>
                <a:gd fmla="*/ 2147483646 w 812" name="T8"/>
                <a:gd fmla="*/ 2147483646 h 582" name="T9"/>
                <a:gd fmla="*/ 2147483646 w 812" name="T10"/>
                <a:gd fmla="*/ 2147483646 h 582" name="T11"/>
                <a:gd fmla="*/ 2147483646 w 812" name="T12"/>
                <a:gd fmla="*/ 2147483646 h 582" name="T13"/>
                <a:gd fmla="*/ 2147483646 w 812" name="T14"/>
                <a:gd fmla="*/ 2147483646 h 582" name="T15"/>
                <a:gd fmla="*/ 2147483646 w 812" name="T16"/>
                <a:gd fmla="*/ 2147483646 h 582" name="T17"/>
                <a:gd fmla="*/ 2147483646 w 812" name="T18"/>
                <a:gd fmla="*/ 2147483646 h 582" name="T19"/>
                <a:gd fmla="*/ 2147483646 w 812" name="T20"/>
                <a:gd fmla="*/ 2147483646 h 582" name="T21"/>
                <a:gd fmla="*/ 2147483646 w 812" name="T22"/>
                <a:gd fmla="*/ 2147483646 h 582" name="T23"/>
                <a:gd fmla="*/ 2147483646 w 812" name="T24"/>
                <a:gd fmla="*/ 2147483646 h 582" name="T25"/>
                <a:gd fmla="*/ 2147483646 w 812" name="T26"/>
                <a:gd fmla="*/ 2147483646 h 582" name="T27"/>
                <a:gd fmla="*/ 2147483646 w 812" name="T28"/>
                <a:gd fmla="*/ 2147483646 h 582" name="T29"/>
                <a:gd fmla="*/ 2147483646 w 812" name="T30"/>
                <a:gd fmla="*/ 2147483646 h 582" name="T31"/>
                <a:gd fmla="*/ 2147483646 w 812" name="T32"/>
                <a:gd fmla="*/ 2147483646 h 582" name="T33"/>
                <a:gd fmla="*/ 0 w 812" name="T34"/>
                <a:gd fmla="*/ 2147483646 h 582" name="T35"/>
                <a:gd fmla="*/ 2147483646 w 812" name="T36"/>
                <a:gd fmla="*/ 2147483646 h 582" name="T37"/>
                <a:gd fmla="*/ 2147483646 w 812" name="T38"/>
                <a:gd fmla="*/ 2147483646 h 582" name="T39"/>
                <a:gd fmla="*/ 2147483646 w 812" name="T40"/>
                <a:gd fmla="*/ 2147483646 h 582" name="T41"/>
                <a:gd fmla="*/ 2147483646 w 812" name="T42"/>
                <a:gd fmla="*/ 2147483646 h 582" name="T43"/>
                <a:gd fmla="*/ 2147483646 w 812" name="T44"/>
                <a:gd fmla="*/ 2147483646 h 582" name="T45"/>
                <a:gd fmla="*/ 2147483646 w 812" name="T46"/>
                <a:gd fmla="*/ 2147483646 h 582" name="T47"/>
                <a:gd fmla="*/ 2147483646 w 812" name="T48"/>
                <a:gd fmla="*/ 2147483646 h 582" name="T49"/>
                <a:gd fmla="*/ 2147483646 w 812" name="T50"/>
                <a:gd fmla="*/ 2147483646 h 582" name="T51"/>
                <a:gd fmla="*/ 2147483646 w 812" name="T52"/>
                <a:gd fmla="*/ 2147483646 h 582" name="T53"/>
                <a:gd fmla="*/ 2147483646 w 812" name="T54"/>
                <a:gd fmla="*/ 2147483646 h 582" name="T55"/>
                <a:gd fmla="*/ 2147483646 w 812" name="T56"/>
                <a:gd fmla="*/ 2147483646 h 582" name="T57"/>
                <a:gd fmla="*/ 2147483646 w 812" name="T58"/>
                <a:gd fmla="*/ 2147483646 h 582" name="T59"/>
                <a:gd fmla="*/ 2147483646 w 812" name="T60"/>
                <a:gd fmla="*/ 2147483646 h 582" name="T61"/>
                <a:gd fmla="*/ 2147483646 w 812" name="T62"/>
                <a:gd fmla="*/ 2147483646 h 582" name="T63"/>
                <a:gd fmla="*/ 2147483646 w 812" name="T64"/>
                <a:gd fmla="*/ 2147483646 h 582" name="T65"/>
                <a:gd fmla="*/ 2147483646 w 812" name="T66"/>
                <a:gd fmla="*/ 2147483646 h 582" name="T67"/>
                <a:gd fmla="*/ 2147483646 w 812" name="T68"/>
                <a:gd fmla="*/ 2147483646 h 582" name="T69"/>
                <a:gd fmla="*/ 2147483646 w 812" name="T70"/>
                <a:gd fmla="*/ 2147483646 h 582" name="T71"/>
                <a:gd fmla="*/ 2147483646 w 812" name="T72"/>
                <a:gd fmla="*/ 2147483646 h 582" name="T73"/>
                <a:gd fmla="*/ 2147483646 w 812" name="T74"/>
                <a:gd fmla="*/ 2147483646 h 582" name="T75"/>
                <a:gd fmla="*/ 2147483646 w 812" name="T76"/>
                <a:gd fmla="*/ 2147483646 h 582" name="T77"/>
                <a:gd fmla="*/ 2147483646 w 812" name="T78"/>
                <a:gd fmla="*/ 2147483646 h 582" name="T79"/>
                <a:gd fmla="*/ 2147483646 w 812" name="T80"/>
                <a:gd fmla="*/ 2147483646 h 582" name="T81"/>
                <a:gd fmla="*/ 2147483646 w 812" name="T82"/>
                <a:gd fmla="*/ 2147483646 h 582" name="T83"/>
                <a:gd fmla="*/ 2147483646 w 812" name="T84"/>
                <a:gd fmla="*/ 2147483646 h 582" name="T85"/>
                <a:gd fmla="*/ 2147483646 w 812" name="T86"/>
                <a:gd fmla="*/ 2147483646 h 582" name="T87"/>
                <a:gd fmla="*/ 2147483646 w 812" name="T88"/>
                <a:gd fmla="*/ 2147483646 h 582" name="T89"/>
                <a:gd fmla="*/ 2147483646 w 812" name="T90"/>
                <a:gd fmla="*/ 2147483646 h 582" name="T91"/>
                <a:gd fmla="*/ 2147483646 w 812" name="T92"/>
                <a:gd fmla="*/ 2147483646 h 582" name="T93"/>
                <a:gd fmla="*/ 2147483646 w 812" name="T94"/>
                <a:gd fmla="*/ 2147483646 h 582" name="T95"/>
                <a:gd fmla="*/ 2147483646 w 812" name="T96"/>
                <a:gd fmla="*/ 2147483646 h 582" name="T97"/>
                <a:gd fmla="*/ 2147483646 w 812" name="T98"/>
                <a:gd fmla="*/ 2147483646 h 582" name="T99"/>
                <a:gd fmla="*/ 2147483646 w 812" name="T100"/>
                <a:gd fmla="*/ 2147483646 h 582" name="T101"/>
                <a:gd fmla="*/ 2147483646 w 812" name="T102"/>
                <a:gd fmla="*/ 2147483646 h 582" name="T103"/>
                <a:gd fmla="*/ 2147483646 w 812" name="T104"/>
                <a:gd fmla="*/ 2147483646 h 582" name="T105"/>
                <a:gd fmla="*/ 2147483646 w 812" name="T106"/>
                <a:gd fmla="*/ 2147483646 h 58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2" name="四川"/>
            <p:cNvSpPr/>
            <p:nvPr/>
          </p:nvSpPr>
          <p:spPr bwMode="auto">
            <a:xfrm>
              <a:off x="3992563" y="3717925"/>
              <a:ext cx="1282700" cy="1125538"/>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3" name="西藏"/>
            <p:cNvSpPr/>
            <p:nvPr/>
          </p:nvSpPr>
          <p:spPr bwMode="auto">
            <a:xfrm>
              <a:off x="1862138" y="3260725"/>
              <a:ext cx="2295525" cy="1397000"/>
            </a:xfrm>
            <a:custGeom>
              <a:gdLst>
                <a:gd fmla="*/ 2147483646 w 1256" name="T0"/>
                <a:gd fmla="*/ 2147483646 h 764" name="T1"/>
                <a:gd fmla="*/ 2147483646 w 1256" name="T2"/>
                <a:gd fmla="*/ 2147483646 h 764" name="T3"/>
                <a:gd fmla="*/ 2147483646 w 1256" name="T4"/>
                <a:gd fmla="*/ 2147483646 h 764" name="T5"/>
                <a:gd fmla="*/ 2147483646 w 1256" name="T6"/>
                <a:gd fmla="*/ 2147483646 h 764" name="T7"/>
                <a:gd fmla="*/ 2147483646 w 1256" name="T8"/>
                <a:gd fmla="*/ 2147483646 h 764" name="T9"/>
                <a:gd fmla="*/ 2147483646 w 1256" name="T10"/>
                <a:gd fmla="*/ 2147483646 h 764" name="T11"/>
                <a:gd fmla="*/ 2147483646 w 1256" name="T12"/>
                <a:gd fmla="*/ 2147483646 h 764" name="T13"/>
                <a:gd fmla="*/ 2147483646 w 1256" name="T14"/>
                <a:gd fmla="*/ 2147483646 h 764" name="T15"/>
                <a:gd fmla="*/ 2147483646 w 1256" name="T16"/>
                <a:gd fmla="*/ 2147483646 h 764" name="T17"/>
                <a:gd fmla="*/ 2147483646 w 1256" name="T18"/>
                <a:gd fmla="*/ 2147483646 h 764" name="T19"/>
                <a:gd fmla="*/ 2147483646 w 1256" name="T20"/>
                <a:gd fmla="*/ 2147483646 h 764" name="T21"/>
                <a:gd fmla="*/ 2147483646 w 1256" name="T22"/>
                <a:gd fmla="*/ 2147483646 h 764" name="T23"/>
                <a:gd fmla="*/ 2147483646 w 1256" name="T24"/>
                <a:gd fmla="*/ 2147483646 h 764" name="T25"/>
                <a:gd fmla="*/ 2147483646 w 1256" name="T26"/>
                <a:gd fmla="*/ 2147483646 h 764" name="T27"/>
                <a:gd fmla="*/ 2147483646 w 1256" name="T28"/>
                <a:gd fmla="*/ 2147483646 h 764" name="T29"/>
                <a:gd fmla="*/ 2147483646 w 1256" name="T30"/>
                <a:gd fmla="*/ 2147483646 h 764" name="T31"/>
                <a:gd fmla="*/ 2147483646 w 1256" name="T32"/>
                <a:gd fmla="*/ 2147483646 h 764" name="T33"/>
                <a:gd fmla="*/ 2147483646 w 1256" name="T34"/>
                <a:gd fmla="*/ 2147483646 h 764" name="T35"/>
                <a:gd fmla="*/ 2147483646 w 1256" name="T36"/>
                <a:gd fmla="*/ 2147483646 h 764" name="T37"/>
                <a:gd fmla="*/ 2147483646 w 1256" name="T38"/>
                <a:gd fmla="*/ 2147483646 h 764" name="T39"/>
                <a:gd fmla="*/ 2147483646 w 1256" name="T40"/>
                <a:gd fmla="*/ 2147483646 h 764" name="T41"/>
                <a:gd fmla="*/ 2147483646 w 1256" name="T42"/>
                <a:gd fmla="*/ 2147483646 h 764" name="T43"/>
                <a:gd fmla="*/ 2147483646 w 1256" name="T44"/>
                <a:gd fmla="*/ 2147483646 h 764" name="T45"/>
                <a:gd fmla="*/ 2147483646 w 1256" name="T46"/>
                <a:gd fmla="*/ 2147483646 h 764" name="T47"/>
                <a:gd fmla="*/ 2147483646 w 1256" name="T48"/>
                <a:gd fmla="*/ 2147483646 h 764" name="T49"/>
                <a:gd fmla="*/ 2147483646 w 1256" name="T50"/>
                <a:gd fmla="*/ 2147483646 h 764" name="T51"/>
                <a:gd fmla="*/ 2147483646 w 1256" name="T52"/>
                <a:gd fmla="*/ 2147483646 h 764" name="T53"/>
                <a:gd fmla="*/ 2147483646 w 1256" name="T54"/>
                <a:gd fmla="*/ 2147483646 h 764" name="T55"/>
                <a:gd fmla="*/ 2147483646 w 1256" name="T56"/>
                <a:gd fmla="*/ 2147483646 h 764" name="T57"/>
                <a:gd fmla="*/ 2147483646 w 1256" name="T58"/>
                <a:gd fmla="*/ 2147483646 h 764" name="T59"/>
                <a:gd fmla="*/ 2147483646 w 1256" name="T60"/>
                <a:gd fmla="*/ 2147483646 h 764" name="T61"/>
                <a:gd fmla="*/ 2147483646 w 1256" name="T62"/>
                <a:gd fmla="*/ 2147483646 h 764" name="T63"/>
                <a:gd fmla="*/ 2147483646 w 1256" name="T64"/>
                <a:gd fmla="*/ 2147483646 h 764" name="T65"/>
                <a:gd fmla="*/ 2147483646 w 1256" name="T66"/>
                <a:gd fmla="*/ 2147483646 h 764" name="T67"/>
                <a:gd fmla="*/ 2147483646 w 1256" name="T68"/>
                <a:gd fmla="*/ 2147483646 h 764" name="T69"/>
                <a:gd fmla="*/ 2147483646 w 1256" name="T70"/>
                <a:gd fmla="*/ 2147483646 h 764" name="T71"/>
                <a:gd fmla="*/ 2147483646 w 1256" name="T72"/>
                <a:gd fmla="*/ 2147483646 h 764" name="T73"/>
                <a:gd fmla="*/ 2147483646 w 1256" name="T74"/>
                <a:gd fmla="*/ 2147483646 h 764" name="T75"/>
                <a:gd fmla="*/ 2147483646 w 1256" name="T76"/>
                <a:gd fmla="*/ 2147483646 h 764" name="T77"/>
                <a:gd fmla="*/ 2147483646 w 1256" name="T78"/>
                <a:gd fmla="*/ 2147483646 h 764" name="T79"/>
                <a:gd fmla="*/ 2147483646 w 1256" name="T80"/>
                <a:gd fmla="*/ 2147483646 h 764" name="T81"/>
                <a:gd fmla="*/ 2147483646 w 1256" name="T82"/>
                <a:gd fmla="*/ 2147483646 h 764" name="T83"/>
                <a:gd fmla="*/ 2147483646 w 1256" name="T84"/>
                <a:gd fmla="*/ 2147483646 h 764" name="T85"/>
                <a:gd fmla="*/ 2147483646 w 1256" name="T86"/>
                <a:gd fmla="*/ 2147483646 h 764" name="T87"/>
                <a:gd fmla="*/ 2147483646 w 1256" name="T88"/>
                <a:gd fmla="*/ 2147483646 h 764" name="T89"/>
                <a:gd fmla="*/ 2147483646 w 1256" name="T90"/>
                <a:gd fmla="*/ 2147483646 h 764" name="T91"/>
                <a:gd fmla="*/ 2147483646 w 1256" name="T92"/>
                <a:gd fmla="*/ 2147483646 h 764" name="T93"/>
                <a:gd fmla="*/ 2147483646 w 1256" name="T94"/>
                <a:gd fmla="*/ 2147483646 h 764" name="T95"/>
                <a:gd fmla="*/ 2147483646 w 1256" name="T96"/>
                <a:gd fmla="*/ 2147483646 h 764" name="T97"/>
                <a:gd fmla="*/ 2147483646 w 1256" name="T98"/>
                <a:gd fmla="*/ 2147483646 h 764" name="T99"/>
                <a:gd fmla="*/ 2147483646 w 1256" name="T100"/>
                <a:gd fmla="*/ 2147483646 h 764" name="T101"/>
                <a:gd fmla="*/ 2147483646 w 1256" name="T102"/>
                <a:gd fmla="*/ 2147483646 h 764" name="T103"/>
                <a:gd fmla="*/ 2147483646 w 1256" name="T104"/>
                <a:gd fmla="*/ 2147483646 h 764" name="T105"/>
                <a:gd fmla="*/ 2147483646 w 1256" name="T106"/>
                <a:gd fmla="*/ 2147483646 h 764" name="T107"/>
                <a:gd fmla="*/ 2147483646 w 1256" name="T108"/>
                <a:gd fmla="*/ 2147483646 h 764" name="T109"/>
                <a:gd fmla="*/ 2147483646 w 1256" name="T110"/>
                <a:gd fmla="*/ 2147483646 h 764" name="T111"/>
                <a:gd fmla="*/ 2147483646 w 1256" name="T112"/>
                <a:gd fmla="*/ 2147483646 h 764" name="T113"/>
                <a:gd fmla="*/ 2147483646 w 1256" name="T114"/>
                <a:gd fmla="*/ 2147483646 h 764" name="T115"/>
                <a:gd fmla="*/ 2147483646 w 1256" name="T116"/>
                <a:gd fmla="*/ 2147483646 h 764" name="T117"/>
                <a:gd fmla="*/ 2147483646 w 1256" name="T118"/>
                <a:gd fmla="*/ 2147483646 h 764" name="T119"/>
                <a:gd fmla="*/ 2147483646 w 1256" name="T120"/>
                <a:gd fmla="*/ 2147483646 h 764" name="T121"/>
                <a:gd fmla="*/ 2147483646 w 1256" name="T122"/>
                <a:gd fmla="*/ 2147483646 h 764" name="T123"/>
                <a:gd fmla="*/ 2147483646 w 1256" name="T124"/>
                <a:gd fmla="*/ 2147483646 h 76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764" w="1256">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4" name="云南"/>
            <p:cNvSpPr/>
            <p:nvPr/>
          </p:nvSpPr>
          <p:spPr bwMode="auto">
            <a:xfrm>
              <a:off x="3952875" y="4422775"/>
              <a:ext cx="1038225" cy="1082675"/>
            </a:xfrm>
            <a:custGeom>
              <a:gdLst>
                <a:gd fmla="*/ 2147483646 w 568" name="T0"/>
                <a:gd fmla="*/ 2147483646 h 592" name="T1"/>
                <a:gd fmla="*/ 2147483646 w 568" name="T2"/>
                <a:gd fmla="*/ 2147483646 h 592" name="T3"/>
                <a:gd fmla="*/ 2147483646 w 568" name="T4"/>
                <a:gd fmla="*/ 2147483646 h 592" name="T5"/>
                <a:gd fmla="*/ 2147483646 w 568" name="T6"/>
                <a:gd fmla="*/ 2147483646 h 592" name="T7"/>
                <a:gd fmla="*/ 2147483646 w 568" name="T8"/>
                <a:gd fmla="*/ 2147483646 h 592" name="T9"/>
                <a:gd fmla="*/ 2147483646 w 568" name="T10"/>
                <a:gd fmla="*/ 2147483646 h 592" name="T11"/>
                <a:gd fmla="*/ 2147483646 w 568" name="T12"/>
                <a:gd fmla="*/ 2147483646 h 592" name="T13"/>
                <a:gd fmla="*/ 2147483646 w 568" name="T14"/>
                <a:gd fmla="*/ 2147483646 h 592" name="T15"/>
                <a:gd fmla="*/ 2147483646 w 568" name="T16"/>
                <a:gd fmla="*/ 2147483646 h 592" name="T17"/>
                <a:gd fmla="*/ 2147483646 w 568" name="T18"/>
                <a:gd fmla="*/ 2147483646 h 592" name="T19"/>
                <a:gd fmla="*/ 2147483646 w 568" name="T20"/>
                <a:gd fmla="*/ 2147483646 h 592" name="T21"/>
                <a:gd fmla="*/ 2147483646 w 568" name="T22"/>
                <a:gd fmla="*/ 2147483646 h 592" name="T23"/>
                <a:gd fmla="*/ 2147483646 w 568" name="T24"/>
                <a:gd fmla="*/ 2147483646 h 592" name="T25"/>
                <a:gd fmla="*/ 2147483646 w 568" name="T26"/>
                <a:gd fmla="*/ 2147483646 h 592" name="T27"/>
                <a:gd fmla="*/ 2147483646 w 568" name="T28"/>
                <a:gd fmla="*/ 2147483646 h 592" name="T29"/>
                <a:gd fmla="*/ 2147483646 w 568" name="T30"/>
                <a:gd fmla="*/ 2147483646 h 592" name="T31"/>
                <a:gd fmla="*/ 2147483646 w 568" name="T32"/>
                <a:gd fmla="*/ 2147483646 h 592" name="T33"/>
                <a:gd fmla="*/ 2147483646 w 568" name="T34"/>
                <a:gd fmla="*/ 2147483646 h 592" name="T35"/>
                <a:gd fmla="*/ 2147483646 w 568" name="T36"/>
                <a:gd fmla="*/ 2147483646 h 592" name="T37"/>
                <a:gd fmla="*/ 2147483646 w 568" name="T38"/>
                <a:gd fmla="*/ 2147483646 h 592" name="T39"/>
                <a:gd fmla="*/ 2147483646 w 568" name="T40"/>
                <a:gd fmla="*/ 2147483646 h 592" name="T41"/>
                <a:gd fmla="*/ 2147483646 w 568" name="T42"/>
                <a:gd fmla="*/ 2147483646 h 592" name="T43"/>
                <a:gd fmla="*/ 2147483646 w 568" name="T44"/>
                <a:gd fmla="*/ 2147483646 h 592" name="T45"/>
                <a:gd fmla="*/ 2147483646 w 568" name="T46"/>
                <a:gd fmla="*/ 2147483646 h 592" name="T47"/>
                <a:gd fmla="*/ 2147483646 w 568" name="T48"/>
                <a:gd fmla="*/ 2147483646 h 592" name="T49"/>
                <a:gd fmla="*/ 2147483646 w 568" name="T50"/>
                <a:gd fmla="*/ 2147483646 h 592" name="T51"/>
                <a:gd fmla="*/ 2147483646 w 568" name="T52"/>
                <a:gd fmla="*/ 2147483646 h 592" name="T53"/>
                <a:gd fmla="*/ 2147483646 w 568" name="T54"/>
                <a:gd fmla="*/ 2147483646 h 592" name="T55"/>
                <a:gd fmla="*/ 2147483646 w 568" name="T56"/>
                <a:gd fmla="*/ 2147483646 h 592" name="T57"/>
                <a:gd fmla="*/ 2147483646 w 568" name="T58"/>
                <a:gd fmla="*/ 2147483646 h 592" name="T59"/>
                <a:gd fmla="*/ 2147483646 w 568" name="T60"/>
                <a:gd fmla="*/ 2147483646 h 592" name="T61"/>
                <a:gd fmla="*/ 2147483646 w 568" name="T62"/>
                <a:gd fmla="*/ 2147483646 h 592" name="T63"/>
                <a:gd fmla="*/ 2147483646 w 568" name="T64"/>
                <a:gd fmla="*/ 2147483646 h 592" name="T65"/>
                <a:gd fmla="*/ 2147483646 w 568" name="T66"/>
                <a:gd fmla="*/ 2147483646 h 592" name="T67"/>
                <a:gd fmla="*/ 2147483646 w 568" name="T68"/>
                <a:gd fmla="*/ 2147483646 h 592" name="T69"/>
                <a:gd fmla="*/ 2147483646 w 568" name="T70"/>
                <a:gd fmla="*/ 2147483646 h 592" name="T71"/>
                <a:gd fmla="*/ 2147483646 w 568" name="T72"/>
                <a:gd fmla="*/ 2147483646 h 592" name="T73"/>
                <a:gd fmla="*/ 2147483646 w 568" name="T74"/>
                <a:gd fmla="*/ 2147483646 h 592" name="T75"/>
                <a:gd fmla="*/ 2147483646 w 568" name="T76"/>
                <a:gd fmla="*/ 2147483646 h 592" name="T77"/>
                <a:gd fmla="*/ 2147483646 w 568" name="T78"/>
                <a:gd fmla="*/ 2147483646 h 592" name="T79"/>
                <a:gd fmla="*/ 2147483646 w 568" name="T80"/>
                <a:gd fmla="*/ 2147483646 h 592" name="T81"/>
                <a:gd fmla="*/ 2147483646 w 568" name="T82"/>
                <a:gd fmla="*/ 2147483646 h 592" name="T83"/>
                <a:gd fmla="*/ 2147483646 w 568" name="T84"/>
                <a:gd fmla="*/ 2147483646 h 592" name="T85"/>
                <a:gd fmla="*/ 2147483646 w 568" name="T86"/>
                <a:gd fmla="*/ 2147483646 h 592" name="T87"/>
                <a:gd fmla="*/ 2147483646 w 568" name="T88"/>
                <a:gd fmla="*/ 2147483646 h 592" name="T89"/>
                <a:gd fmla="*/ 2147483646 w 568" name="T90"/>
                <a:gd fmla="*/ 2147483646 h 592" name="T91"/>
                <a:gd fmla="*/ 2147483646 w 568" name="T92"/>
                <a:gd fmla="*/ 2147483646 h 592" name="T93"/>
                <a:gd fmla="*/ 2147483646 w 568" name="T94"/>
                <a:gd fmla="*/ 2147483646 h 592" name="T95"/>
                <a:gd fmla="*/ 2147483646 w 568" name="T96"/>
                <a:gd fmla="*/ 2147483646 h 592" name="T97"/>
                <a:gd fmla="*/ 2147483646 w 568" name="T98"/>
                <a:gd fmla="*/ 2147483646 h 592" name="T99"/>
                <a:gd fmla="*/ 2147483646 w 568" name="T100"/>
                <a:gd fmla="*/ 2147483646 h 592" name="T101"/>
                <a:gd fmla="*/ 2147483646 w 568" name="T102"/>
                <a:gd fmla="*/ 2147483646 h 592" name="T103"/>
                <a:gd fmla="*/ 2147483646 w 568" name="T104"/>
                <a:gd fmla="*/ 2147483646 h 592" name="T105"/>
                <a:gd fmla="*/ 2147483646 w 568" name="T106"/>
                <a:gd fmla="*/ 2147483646 h 5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5" name="贵州"/>
            <p:cNvSpPr/>
            <p:nvPr/>
          </p:nvSpPr>
          <p:spPr bwMode="auto">
            <a:xfrm>
              <a:off x="4697413" y="4408488"/>
              <a:ext cx="701675" cy="608012"/>
            </a:xfrm>
            <a:custGeom>
              <a:gdLst>
                <a:gd fmla="*/ 2147483646 w 384" name="T0"/>
                <a:gd fmla="*/ 2147483646 h 332" name="T1"/>
                <a:gd fmla="*/ 2147483646 w 384" name="T2"/>
                <a:gd fmla="*/ 2147483646 h 332" name="T3"/>
                <a:gd fmla="*/ 2147483646 w 384" name="T4"/>
                <a:gd fmla="*/ 2147483646 h 332" name="T5"/>
                <a:gd fmla="*/ 2147483646 w 384" name="T6"/>
                <a:gd fmla="*/ 2147483646 h 332" name="T7"/>
                <a:gd fmla="*/ 2147483646 w 384" name="T8"/>
                <a:gd fmla="*/ 2147483646 h 332" name="T9"/>
                <a:gd fmla="*/ 2147483646 w 384" name="T10"/>
                <a:gd fmla="*/ 2147483646 h 332" name="T11"/>
                <a:gd fmla="*/ 2147483646 w 384" name="T12"/>
                <a:gd fmla="*/ 2147483646 h 332" name="T13"/>
                <a:gd fmla="*/ 2147483646 w 384" name="T14"/>
                <a:gd fmla="*/ 2147483646 h 332" name="T15"/>
                <a:gd fmla="*/ 2147483646 w 384" name="T16"/>
                <a:gd fmla="*/ 2147483646 h 332" name="T17"/>
                <a:gd fmla="*/ 2147483646 w 384" name="T18"/>
                <a:gd fmla="*/ 2147483646 h 332" name="T19"/>
                <a:gd fmla="*/ 2147483646 w 384" name="T20"/>
                <a:gd fmla="*/ 2147483646 h 332" name="T21"/>
                <a:gd fmla="*/ 2147483646 w 384" name="T22"/>
                <a:gd fmla="*/ 2147483646 h 332" name="T23"/>
                <a:gd fmla="*/ 2147483646 w 384" name="T24"/>
                <a:gd fmla="*/ 2147483646 h 332" name="T25"/>
                <a:gd fmla="*/ 2147483646 w 384" name="T26"/>
                <a:gd fmla="*/ 2147483646 h 332" name="T27"/>
                <a:gd fmla="*/ 2147483646 w 384" name="T28"/>
                <a:gd fmla="*/ 2147483646 h 332" name="T29"/>
                <a:gd fmla="*/ 2147483646 w 384" name="T30"/>
                <a:gd fmla="*/ 2147483646 h 332" name="T31"/>
                <a:gd fmla="*/ 2147483646 w 384" name="T32"/>
                <a:gd fmla="*/ 2147483646 h 332" name="T33"/>
                <a:gd fmla="*/ 2147483646 w 384" name="T34"/>
                <a:gd fmla="*/ 2147483646 h 332" name="T35"/>
                <a:gd fmla="*/ 2147483646 w 384" name="T36"/>
                <a:gd fmla="*/ 2147483646 h 332" name="T37"/>
                <a:gd fmla="*/ 2147483646 w 384" name="T38"/>
                <a:gd fmla="*/ 2147483646 h 332" name="T39"/>
                <a:gd fmla="*/ 2147483646 w 384" name="T40"/>
                <a:gd fmla="*/ 2147483646 h 332" name="T41"/>
                <a:gd fmla="*/ 0 w 384" name="T42"/>
                <a:gd fmla="*/ 2147483646 h 332" name="T43"/>
                <a:gd fmla="*/ 2147483646 w 384" name="T44"/>
                <a:gd fmla="*/ 2147483646 h 332" name="T45"/>
                <a:gd fmla="*/ 2147483646 w 384" name="T46"/>
                <a:gd fmla="*/ 2147483646 h 332" name="T47"/>
                <a:gd fmla="*/ 2147483646 w 384" name="T48"/>
                <a:gd fmla="*/ 2147483646 h 332" name="T49"/>
                <a:gd fmla="*/ 2147483646 w 384" name="T50"/>
                <a:gd fmla="*/ 2147483646 h 332" name="T51"/>
                <a:gd fmla="*/ 2147483646 w 384" name="T52"/>
                <a:gd fmla="*/ 2147483646 h 332" name="T53"/>
                <a:gd fmla="*/ 2147483646 w 384" name="T54"/>
                <a:gd fmla="*/ 2147483646 h 332" name="T55"/>
                <a:gd fmla="*/ 2147483646 w 384" name="T56"/>
                <a:gd fmla="*/ 2147483646 h 332" name="T57"/>
                <a:gd fmla="*/ 2147483646 w 384" name="T58"/>
                <a:gd fmla="*/ 2147483646 h 332" name="T59"/>
                <a:gd fmla="*/ 2147483646 w 384" name="T60"/>
                <a:gd fmla="*/ 2147483646 h 332" name="T61"/>
                <a:gd fmla="*/ 2147483646 w 384" name="T62"/>
                <a:gd fmla="*/ 2147483646 h 332" name="T63"/>
                <a:gd fmla="*/ 2147483646 w 384" name="T64"/>
                <a:gd fmla="*/ 2147483646 h 332" name="T65"/>
                <a:gd fmla="*/ 2147483646 w 384" name="T66"/>
                <a:gd fmla="*/ 2147483646 h 332" name="T67"/>
                <a:gd fmla="*/ 2147483646 w 384" name="T68"/>
                <a:gd fmla="*/ 2147483646 h 332" name="T69"/>
                <a:gd fmla="*/ 2147483646 w 384" name="T70"/>
                <a:gd fmla="*/ 2147483646 h 332" name="T71"/>
                <a:gd fmla="*/ 2147483646 w 384" name="T72"/>
                <a:gd fmla="*/ 2147483646 h 332" name="T73"/>
                <a:gd fmla="*/ 2147483646 w 384" name="T74"/>
                <a:gd fmla="*/ 2147483646 h 332" name="T75"/>
                <a:gd fmla="*/ 2147483646 w 384" name="T76"/>
                <a:gd fmla="*/ 2147483646 h 332" name="T77"/>
                <a:gd fmla="*/ 2147483646 w 384" name="T78"/>
                <a:gd fmla="*/ 2147483646 h 332" name="T79"/>
                <a:gd fmla="*/ 2147483646 w 384" name="T80"/>
                <a:gd fmla="*/ 2147483646 h 332" name="T81"/>
                <a:gd fmla="*/ 2147483646 w 384" name="T82"/>
                <a:gd fmla="*/ 2147483646 h 332" name="T83"/>
                <a:gd fmla="*/ 2147483646 w 384" name="T84"/>
                <a:gd fmla="*/ 2147483646 h 332" name="T85"/>
                <a:gd fmla="*/ 2147483646 w 384" name="T86"/>
                <a:gd fmla="*/ 2147483646 h 332" name="T87"/>
                <a:gd fmla="*/ 2147483646 w 384" name="T88"/>
                <a:gd fmla="*/ 2147483646 h 332" name="T89"/>
                <a:gd fmla="*/ 2147483646 w 384" name="T90"/>
                <a:gd fmla="*/ 2147483646 h 332" name="T91"/>
                <a:gd fmla="*/ 2147483646 w 384" name="T92"/>
                <a:gd fmla="*/ 2147483646 h 332" name="T93"/>
                <a:gd fmla="*/ 2147483646 w 384" name="T94"/>
                <a:gd fmla="*/ 2147483646 h 332" name="T95"/>
                <a:gd fmla="*/ 2147483646 w 384" name="T96"/>
                <a:gd fmla="*/ 2147483646 h 332" name="T97"/>
                <a:gd fmla="*/ 2147483646 w 384" name="T98"/>
                <a:gd fmla="*/ 2147483646 h 332" name="T99"/>
                <a:gd fmla="*/ 2147483646 w 384" name="T100"/>
                <a:gd fmla="*/ 2147483646 h 332" name="T101"/>
                <a:gd fmla="*/ 2147483646 w 384" name="T102"/>
                <a:gd fmla="*/ 2147483646 h 332" name="T103"/>
                <a:gd fmla="*/ 2147483646 w 384" name="T104"/>
                <a:gd fmla="*/ 2147483646 h 332" name="T105"/>
                <a:gd fmla="*/ 2147483646 w 384" name="T106"/>
                <a:gd fmla="*/ 2147483646 h 332" name="T107"/>
                <a:gd fmla="*/ 2147483646 w 384" name="T108"/>
                <a:gd fmla="*/ 2147483646 h 332" name="T109"/>
                <a:gd fmla="*/ 2147483646 w 384" name="T110"/>
                <a:gd fmla="*/ 2147483646 h 332" name="T111"/>
                <a:gd fmla="*/ 2147483646 w 384" name="T112"/>
                <a:gd fmla="*/ 2147483646 h 332" name="T113"/>
                <a:gd fmla="*/ 2147483646 w 384" name="T114"/>
                <a:gd fmla="*/ 2147483646 h 332" name="T115"/>
                <a:gd fmla="*/ 2147483646 w 384" name="T116"/>
                <a:gd fmla="*/ 2147483646 h 33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6" name="广西"/>
            <p:cNvSpPr/>
            <p:nvPr/>
          </p:nvSpPr>
          <p:spPr bwMode="auto">
            <a:xfrm>
              <a:off x="4811713" y="4781550"/>
              <a:ext cx="917575" cy="698500"/>
            </a:xfrm>
            <a:custGeom>
              <a:gdLst>
                <a:gd fmla="*/ 2147483646 w 502" name="T0"/>
                <a:gd fmla="*/ 2147483646 h 382" name="T1"/>
                <a:gd fmla="*/ 2147483646 w 502" name="T2"/>
                <a:gd fmla="*/ 2147483646 h 382" name="T3"/>
                <a:gd fmla="*/ 2147483646 w 502" name="T4"/>
                <a:gd fmla="*/ 2147483646 h 382" name="T5"/>
                <a:gd fmla="*/ 2147483646 w 502" name="T6"/>
                <a:gd fmla="*/ 2147483646 h 382" name="T7"/>
                <a:gd fmla="*/ 2147483646 w 502" name="T8"/>
                <a:gd fmla="*/ 2147483646 h 382" name="T9"/>
                <a:gd fmla="*/ 2147483646 w 502" name="T10"/>
                <a:gd fmla="*/ 2147483646 h 382" name="T11"/>
                <a:gd fmla="*/ 2147483646 w 502" name="T12"/>
                <a:gd fmla="*/ 2147483646 h 382" name="T13"/>
                <a:gd fmla="*/ 2147483646 w 502" name="T14"/>
                <a:gd fmla="*/ 2147483646 h 382" name="T15"/>
                <a:gd fmla="*/ 2147483646 w 502" name="T16"/>
                <a:gd fmla="*/ 2147483646 h 382" name="T17"/>
                <a:gd fmla="*/ 2147483646 w 502" name="T18"/>
                <a:gd fmla="*/ 2147483646 h 382" name="T19"/>
                <a:gd fmla="*/ 2147483646 w 502" name="T20"/>
                <a:gd fmla="*/ 2147483646 h 382" name="T21"/>
                <a:gd fmla="*/ 2147483646 w 502" name="T22"/>
                <a:gd fmla="*/ 2147483646 h 382" name="T23"/>
                <a:gd fmla="*/ 2147483646 w 502" name="T24"/>
                <a:gd fmla="*/ 2147483646 h 382" name="T25"/>
                <a:gd fmla="*/ 2147483646 w 502" name="T26"/>
                <a:gd fmla="*/ 2147483646 h 382" name="T27"/>
                <a:gd fmla="*/ 2147483646 w 502" name="T28"/>
                <a:gd fmla="*/ 2147483646 h 382" name="T29"/>
                <a:gd fmla="*/ 2147483646 w 502" name="T30"/>
                <a:gd fmla="*/ 2147483646 h 382" name="T31"/>
                <a:gd fmla="*/ 2147483646 w 502" name="T32"/>
                <a:gd fmla="*/ 2147483646 h 382" name="T33"/>
                <a:gd fmla="*/ 2147483646 w 502" name="T34"/>
                <a:gd fmla="*/ 2147483646 h 382" name="T35"/>
                <a:gd fmla="*/ 2147483646 w 502" name="T36"/>
                <a:gd fmla="*/ 2147483646 h 382" name="T37"/>
                <a:gd fmla="*/ 2147483646 w 502" name="T38"/>
                <a:gd fmla="*/ 2147483646 h 382" name="T39"/>
                <a:gd fmla="*/ 2147483646 w 502" name="T40"/>
                <a:gd fmla="*/ 2147483646 h 382" name="T41"/>
                <a:gd fmla="*/ 2147483646 w 502" name="T42"/>
                <a:gd fmla="*/ 2147483646 h 382" name="T43"/>
                <a:gd fmla="*/ 2147483646 w 502" name="T44"/>
                <a:gd fmla="*/ 2147483646 h 382" name="T45"/>
                <a:gd fmla="*/ 2147483646 w 502" name="T46"/>
                <a:gd fmla="*/ 2147483646 h 382" name="T47"/>
                <a:gd fmla="*/ 2147483646 w 502" name="T48"/>
                <a:gd fmla="*/ 2147483646 h 382" name="T49"/>
                <a:gd fmla="*/ 2147483646 w 502" name="T50"/>
                <a:gd fmla="*/ 2147483646 h 382" name="T51"/>
                <a:gd fmla="*/ 2147483646 w 502" name="T52"/>
                <a:gd fmla="*/ 2147483646 h 382" name="T53"/>
                <a:gd fmla="*/ 2147483646 w 502" name="T54"/>
                <a:gd fmla="*/ 2147483646 h 382" name="T55"/>
                <a:gd fmla="*/ 2147483646 w 502" name="T56"/>
                <a:gd fmla="*/ 2147483646 h 382" name="T57"/>
                <a:gd fmla="*/ 2147483646 w 502" name="T58"/>
                <a:gd fmla="*/ 2147483646 h 382" name="T59"/>
                <a:gd fmla="*/ 2147483646 w 502" name="T60"/>
                <a:gd fmla="*/ 2147483646 h 382" name="T61"/>
                <a:gd fmla="*/ 2147483646 w 502" name="T62"/>
                <a:gd fmla="*/ 2147483646 h 382" name="T63"/>
                <a:gd fmla="*/ 2147483646 w 502" name="T64"/>
                <a:gd fmla="*/ 2147483646 h 382" name="T65"/>
                <a:gd fmla="*/ 2147483646 w 502" name="T66"/>
                <a:gd fmla="*/ 2147483646 h 382" name="T67"/>
                <a:gd fmla="*/ 2147483646 w 502" name="T68"/>
                <a:gd fmla="*/ 2147483646 h 382" name="T69"/>
                <a:gd fmla="*/ 2147483646 w 502" name="T70"/>
                <a:gd fmla="*/ 2147483646 h 382" name="T71"/>
                <a:gd fmla="*/ 2147483646 w 502" name="T72"/>
                <a:gd fmla="*/ 2147483646 h 382" name="T73"/>
                <a:gd fmla="*/ 2147483646 w 502" name="T74"/>
                <a:gd fmla="*/ 2147483646 h 382" name="T75"/>
                <a:gd fmla="*/ 2147483646 w 502" name="T76"/>
                <a:gd fmla="*/ 2147483646 h 382" name="T77"/>
                <a:gd fmla="*/ 2147483646 w 502" name="T78"/>
                <a:gd fmla="*/ 2147483646 h 382" name="T79"/>
                <a:gd fmla="*/ 2147483646 w 502" name="T80"/>
                <a:gd fmla="*/ 2147483646 h 382" name="T81"/>
                <a:gd fmla="*/ 2147483646 w 502" name="T82"/>
                <a:gd fmla="*/ 2147483646 h 382" name="T83"/>
                <a:gd fmla="*/ 2147483646 w 502" name="T84"/>
                <a:gd fmla="*/ 2147483646 h 382" name="T85"/>
                <a:gd fmla="*/ 2147483646 w 502" name="T86"/>
                <a:gd fmla="*/ 2147483646 h 382" name="T87"/>
                <a:gd fmla="*/ 2147483646 w 502" name="T88"/>
                <a:gd fmla="*/ 2147483646 h 382" name="T89"/>
                <a:gd fmla="*/ 2147483646 w 502" name="T90"/>
                <a:gd fmla="*/ 2147483646 h 382" name="T91"/>
                <a:gd fmla="*/ 2147483646 w 502" name="T92"/>
                <a:gd fmla="*/ 2147483646 h 382" name="T93"/>
                <a:gd fmla="*/ 2147483646 w 502" name="T94"/>
                <a:gd fmla="*/ 2147483646 h 382" name="T95"/>
                <a:gd fmla="*/ 2147483646 w 502" name="T96"/>
                <a:gd fmla="*/ 2147483646 h 382" name="T97"/>
                <a:gd fmla="*/ 2147483646 w 502" name="T98"/>
                <a:gd fmla="*/ 2147483646 h 382" name="T99"/>
                <a:gd fmla="*/ 2147483646 w 502" name="T100"/>
                <a:gd fmla="*/ 2147483646 h 382" name="T101"/>
                <a:gd fmla="*/ 2147483646 w 502" name="T102"/>
                <a:gd fmla="*/ 2147483646 h 382" name="T103"/>
                <a:gd fmla="*/ 2147483646 w 502" name="T104"/>
                <a:gd fmla="*/ 2147483646 h 382" name="T105"/>
                <a:gd fmla="*/ 2147483646 w 502" name="T106"/>
                <a:gd fmla="*/ 2147483646 h 382" name="T107"/>
                <a:gd fmla="*/ 2147483646 w 502" name="T108"/>
                <a:gd fmla="*/ 2147483646 h 382" name="T109"/>
                <a:gd fmla="*/ 2147483646 w 502" name="T110"/>
                <a:gd fmla="*/ 2147483646 h 38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382" w="50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7" name="重庆"/>
            <p:cNvSpPr/>
            <p:nvPr/>
          </p:nvSpPr>
          <p:spPr bwMode="auto">
            <a:xfrm>
              <a:off x="4938713" y="4013200"/>
              <a:ext cx="519112" cy="527050"/>
            </a:xfrm>
            <a:custGeom>
              <a:gdLst>
                <a:gd fmla="*/ 2147483646 w 284" name="T0"/>
                <a:gd fmla="*/ 2147483646 h 288" name="T1"/>
                <a:gd fmla="*/ 2147483646 w 284" name="T2"/>
                <a:gd fmla="*/ 2147483646 h 288" name="T3"/>
                <a:gd fmla="*/ 2147483646 w 284" name="T4"/>
                <a:gd fmla="*/ 2147483646 h 288" name="T5"/>
                <a:gd fmla="*/ 2147483646 w 284" name="T6"/>
                <a:gd fmla="*/ 2147483646 h 288" name="T7"/>
                <a:gd fmla="*/ 2147483646 w 284" name="T8"/>
                <a:gd fmla="*/ 2147483646 h 288" name="T9"/>
                <a:gd fmla="*/ 2147483646 w 284" name="T10"/>
                <a:gd fmla="*/ 2147483646 h 288" name="T11"/>
                <a:gd fmla="*/ 2147483646 w 284" name="T12"/>
                <a:gd fmla="*/ 2147483646 h 288" name="T13"/>
                <a:gd fmla="*/ 2147483646 w 284" name="T14"/>
                <a:gd fmla="*/ 2147483646 h 288" name="T15"/>
                <a:gd fmla="*/ 2147483646 w 284" name="T16"/>
                <a:gd fmla="*/ 2147483646 h 288" name="T17"/>
                <a:gd fmla="*/ 2147483646 w 284" name="T18"/>
                <a:gd fmla="*/ 2147483646 h 288" name="T19"/>
                <a:gd fmla="*/ 2147483646 w 284" name="T20"/>
                <a:gd fmla="*/ 2147483646 h 288" name="T21"/>
                <a:gd fmla="*/ 2147483646 w 284" name="T22"/>
                <a:gd fmla="*/ 2147483646 h 288" name="T23"/>
                <a:gd fmla="*/ 2147483646 w 284" name="T24"/>
                <a:gd fmla="*/ 2147483646 h 288" name="T25"/>
                <a:gd fmla="*/ 2147483646 w 284" name="T26"/>
                <a:gd fmla="*/ 2147483646 h 288" name="T27"/>
                <a:gd fmla="*/ 2147483646 w 284" name="T28"/>
                <a:gd fmla="*/ 2147483646 h 288" name="T29"/>
                <a:gd fmla="*/ 2147483646 w 284" name="T30"/>
                <a:gd fmla="*/ 2147483646 h 288" name="T31"/>
                <a:gd fmla="*/ 2147483646 w 284" name="T32"/>
                <a:gd fmla="*/ 2147483646 h 288" name="T33"/>
                <a:gd fmla="*/ 2147483646 w 284" name="T34"/>
                <a:gd fmla="*/ 2147483646 h 288" name="T35"/>
                <a:gd fmla="*/ 2147483646 w 284" name="T36"/>
                <a:gd fmla="*/ 2147483646 h 288" name="T37"/>
                <a:gd fmla="*/ 2147483646 w 284" name="T38"/>
                <a:gd fmla="*/ 2147483646 h 288" name="T39"/>
                <a:gd fmla="*/ 2147483646 w 284" name="T40"/>
                <a:gd fmla="*/ 2147483646 h 288" name="T41"/>
                <a:gd fmla="*/ 2147483646 w 284" name="T42"/>
                <a:gd fmla="*/ 2147483646 h 288" name="T43"/>
                <a:gd fmla="*/ 2147483646 w 284" name="T44"/>
                <a:gd fmla="*/ 2147483646 h 288" name="T45"/>
                <a:gd fmla="*/ 2147483646 w 284" name="T46"/>
                <a:gd fmla="*/ 2147483646 h 288" name="T47"/>
                <a:gd fmla="*/ 2147483646 w 284" name="T48"/>
                <a:gd fmla="*/ 2147483646 h 288" name="T49"/>
                <a:gd fmla="*/ 2147483646 w 284" name="T50"/>
                <a:gd fmla="*/ 2147483646 h 288" name="T51"/>
                <a:gd fmla="*/ 2147483646 w 284" name="T52"/>
                <a:gd fmla="*/ 2147483646 h 288" name="T53"/>
                <a:gd fmla="*/ 2147483646 w 284" name="T54"/>
                <a:gd fmla="*/ 2147483646 h 288" name="T55"/>
                <a:gd fmla="*/ 2147483646 w 284" name="T56"/>
                <a:gd fmla="*/ 2147483646 h 288" name="T57"/>
                <a:gd fmla="*/ 2147483646 w 284" name="T58"/>
                <a:gd fmla="*/ 2147483646 h 288" name="T59"/>
                <a:gd fmla="*/ 2147483646 w 284" name="T60"/>
                <a:gd fmla="*/ 2147483646 h 288" name="T61"/>
                <a:gd fmla="*/ 2147483646 w 284" name="T62"/>
                <a:gd fmla="*/ 2147483646 h 288" name="T63"/>
                <a:gd fmla="*/ 2147483646 w 284" name="T64"/>
                <a:gd fmla="*/ 2147483646 h 288" name="T65"/>
                <a:gd fmla="*/ 2147483646 w 284" name="T66"/>
                <a:gd fmla="*/ 2147483646 h 288" name="T67"/>
                <a:gd fmla="*/ 2147483646 w 284" name="T68"/>
                <a:gd fmla="*/ 2147483646 h 288" name="T69"/>
                <a:gd fmla="*/ 2147483646 w 284" name="T70"/>
                <a:gd fmla="*/ 2147483646 h 288" name="T71"/>
                <a:gd fmla="*/ 2147483646 w 284" name="T72"/>
                <a:gd fmla="*/ 2147483646 h 288" name="T73"/>
                <a:gd fmla="*/ 2147483646 w 284" name="T74"/>
                <a:gd fmla="*/ 2147483646 h 288" name="T75"/>
                <a:gd fmla="*/ 2147483646 w 284" name="T76"/>
                <a:gd fmla="*/ 2147483646 h 288" name="T77"/>
                <a:gd fmla="*/ 2147483646 w 284" name="T78"/>
                <a:gd fmla="*/ 2147483646 h 288" name="T79"/>
                <a:gd fmla="*/ 2147483646 w 284" name="T80"/>
                <a:gd fmla="*/ 2147483646 h 288" name="T81"/>
                <a:gd fmla="*/ 2147483646 w 284" name="T82"/>
                <a:gd fmla="*/ 2147483646 h 288" name="T83"/>
                <a:gd fmla="*/ 2147483646 w 284" name="T84"/>
                <a:gd fmla="*/ 2147483646 h 288" name="T85"/>
                <a:gd fmla="*/ 2147483646 w 284" name="T86"/>
                <a:gd fmla="*/ 2147483646 h 288" name="T87"/>
                <a:gd fmla="*/ 2147483646 w 284" name="T88"/>
                <a:gd fmla="*/ 2147483646 h 288" name="T89"/>
                <a:gd fmla="*/ 2147483646 w 284" name="T90"/>
                <a:gd fmla="*/ 2147483646 h 288" name="T91"/>
                <a:gd fmla="*/ 2147483646 w 284" name="T92"/>
                <a:gd fmla="*/ 2147483646 h 288" name="T93"/>
                <a:gd fmla="*/ 2147483646 w 284" name="T94"/>
                <a:gd fmla="*/ 2147483646 h 288" name="T95"/>
                <a:gd fmla="*/ 2147483646 w 284" name="T96"/>
                <a:gd fmla="*/ 2147483646 h 288" name="T97"/>
                <a:gd fmla="*/ 2147483646 w 284" name="T98"/>
                <a:gd fmla="*/ 2147483646 h 288" name="T99"/>
                <a:gd fmla="*/ 2147483646 w 284" name="T100"/>
                <a:gd fmla="*/ 2147483646 h 288" name="T101"/>
                <a:gd fmla="*/ 2147483646 w 284" name="T102"/>
                <a:gd fmla="*/ 2147483646 h 28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8" name="陕西"/>
            <p:cNvSpPr/>
            <p:nvPr/>
          </p:nvSpPr>
          <p:spPr bwMode="auto">
            <a:xfrm>
              <a:off x="4938713" y="2990850"/>
              <a:ext cx="592137" cy="1055688"/>
            </a:xfrm>
            <a:custGeom>
              <a:gdLst>
                <a:gd fmla="*/ 2147483646 w 324" name="T0"/>
                <a:gd fmla="*/ 2147483646 h 578" name="T1"/>
                <a:gd fmla="*/ 2147483646 w 324" name="T2"/>
                <a:gd fmla="*/ 2147483646 h 578" name="T3"/>
                <a:gd fmla="*/ 2147483646 w 324" name="T4"/>
                <a:gd fmla="*/ 2147483646 h 578" name="T5"/>
                <a:gd fmla="*/ 2147483646 w 324" name="T6"/>
                <a:gd fmla="*/ 2147483646 h 578" name="T7"/>
                <a:gd fmla="*/ 2147483646 w 324" name="T8"/>
                <a:gd fmla="*/ 2147483646 h 578" name="T9"/>
                <a:gd fmla="*/ 2147483646 w 324" name="T10"/>
                <a:gd fmla="*/ 2147483646 h 578" name="T11"/>
                <a:gd fmla="*/ 2147483646 w 324" name="T12"/>
                <a:gd fmla="*/ 2147483646 h 578" name="T13"/>
                <a:gd fmla="*/ 2147483646 w 324" name="T14"/>
                <a:gd fmla="*/ 2147483646 h 578" name="T15"/>
                <a:gd fmla="*/ 2147483646 w 324" name="T16"/>
                <a:gd fmla="*/ 2147483646 h 578" name="T17"/>
                <a:gd fmla="*/ 2147483646 w 324" name="T18"/>
                <a:gd fmla="*/ 2147483646 h 578" name="T19"/>
                <a:gd fmla="*/ 2147483646 w 324" name="T20"/>
                <a:gd fmla="*/ 2147483646 h 578" name="T21"/>
                <a:gd fmla="*/ 2147483646 w 324" name="T22"/>
                <a:gd fmla="*/ 2147483646 h 578" name="T23"/>
                <a:gd fmla="*/ 2147483646 w 324" name="T24"/>
                <a:gd fmla="*/ 2147483646 h 578" name="T25"/>
                <a:gd fmla="*/ 2147483646 w 324" name="T26"/>
                <a:gd fmla="*/ 2147483646 h 578" name="T27"/>
                <a:gd fmla="*/ 2147483646 w 324" name="T28"/>
                <a:gd fmla="*/ 2147483646 h 578" name="T29"/>
                <a:gd fmla="*/ 2147483646 w 324" name="T30"/>
                <a:gd fmla="*/ 2147483646 h 578" name="T31"/>
                <a:gd fmla="*/ 2147483646 w 324" name="T32"/>
                <a:gd fmla="*/ 2147483646 h 578" name="T33"/>
                <a:gd fmla="*/ 2147483646 w 324" name="T34"/>
                <a:gd fmla="*/ 2147483646 h 578" name="T35"/>
                <a:gd fmla="*/ 2147483646 w 324" name="T36"/>
                <a:gd fmla="*/ 2147483646 h 578" name="T37"/>
                <a:gd fmla="*/ 2147483646 w 324" name="T38"/>
                <a:gd fmla="*/ 2147483646 h 578" name="T39"/>
                <a:gd fmla="*/ 2147483646 w 324" name="T40"/>
                <a:gd fmla="*/ 2147483646 h 578" name="T41"/>
                <a:gd fmla="*/ 2147483646 w 324" name="T42"/>
                <a:gd fmla="*/ 2147483646 h 578" name="T43"/>
                <a:gd fmla="*/ 2147483646 w 324" name="T44"/>
                <a:gd fmla="*/ 2147483646 h 578" name="T45"/>
                <a:gd fmla="*/ 2147483646 w 324" name="T46"/>
                <a:gd fmla="*/ 2147483646 h 578" name="T47"/>
                <a:gd fmla="*/ 2147483646 w 324" name="T48"/>
                <a:gd fmla="*/ 2147483646 h 578" name="T49"/>
                <a:gd fmla="*/ 2147483646 w 324" name="T50"/>
                <a:gd fmla="*/ 2147483646 h 578" name="T51"/>
                <a:gd fmla="*/ 2147483646 w 324" name="T52"/>
                <a:gd fmla="*/ 2147483646 h 578" name="T53"/>
                <a:gd fmla="*/ 2147483646 w 324" name="T54"/>
                <a:gd fmla="*/ 2147483646 h 578" name="T55"/>
                <a:gd fmla="*/ 2147483646 w 324" name="T56"/>
                <a:gd fmla="*/ 2147483646 h 578" name="T57"/>
                <a:gd fmla="*/ 2147483646 w 324" name="T58"/>
                <a:gd fmla="*/ 2147483646 h 578" name="T59"/>
                <a:gd fmla="*/ 2147483646 w 324" name="T60"/>
                <a:gd fmla="*/ 2147483646 h 578" name="T61"/>
                <a:gd fmla="*/ 2147483646 w 324" name="T62"/>
                <a:gd fmla="*/ 2147483646 h 578" name="T63"/>
                <a:gd fmla="*/ 2147483646 w 324" name="T64"/>
                <a:gd fmla="*/ 2147483646 h 578" name="T65"/>
                <a:gd fmla="*/ 2147483646 w 324" name="T66"/>
                <a:gd fmla="*/ 2147483646 h 578" name="T67"/>
                <a:gd fmla="*/ 2147483646 w 324" name="T68"/>
                <a:gd fmla="*/ 2147483646 h 578" name="T69"/>
                <a:gd fmla="*/ 2147483646 w 324" name="T70"/>
                <a:gd fmla="*/ 2147483646 h 578" name="T71"/>
                <a:gd fmla="*/ 2147483646 w 324" name="T72"/>
                <a:gd fmla="*/ 2147483646 h 578" name="T73"/>
                <a:gd fmla="*/ 2147483646 w 324" name="T74"/>
                <a:gd fmla="*/ 2147483646 h 578" name="T75"/>
                <a:gd fmla="*/ 2147483646 w 324" name="T76"/>
                <a:gd fmla="*/ 2147483646 h 578" name="T77"/>
                <a:gd fmla="*/ 2147483646 w 324" name="T78"/>
                <a:gd fmla="*/ 2147483646 h 578" name="T79"/>
                <a:gd fmla="*/ 2147483646 w 324" name="T80"/>
                <a:gd fmla="*/ 2147483646 h 578" name="T81"/>
                <a:gd fmla="*/ 2147483646 w 324" name="T82"/>
                <a:gd fmla="*/ 2147483646 h 578" name="T83"/>
                <a:gd fmla="*/ 2147483646 w 324" name="T84"/>
                <a:gd fmla="*/ 2147483646 h 578" name="T85"/>
                <a:gd fmla="*/ 2147483646 w 324" name="T86"/>
                <a:gd fmla="*/ 2147483646 h 578" name="T87"/>
                <a:gd fmla="*/ 2147483646 w 324" name="T88"/>
                <a:gd fmla="*/ 2147483646 h 578" name="T89"/>
                <a:gd fmla="*/ 2147483646 w 324" name="T90"/>
                <a:gd fmla="*/ 2147483646 h 578" name="T91"/>
                <a:gd fmla="*/ 2147483646 w 324" name="T92"/>
                <a:gd fmla="*/ 2147483646 h 578" name="T93"/>
                <a:gd fmla="*/ 2147483646 w 324" name="T94"/>
                <a:gd fmla="*/ 2147483646 h 578" name="T95"/>
                <a:gd fmla="*/ 2147483646 w 324" name="T96"/>
                <a:gd fmla="*/ 2147483646 h 578" name="T97"/>
                <a:gd fmla="*/ 2147483646 w 324" name="T98"/>
                <a:gd fmla="*/ 2147483646 h 578" name="T99"/>
                <a:gd fmla="*/ 2147483646 w 324" name="T100"/>
                <a:gd fmla="*/ 2147483646 h 57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9" name="山西"/>
            <p:cNvSpPr/>
            <p:nvPr/>
          </p:nvSpPr>
          <p:spPr bwMode="auto">
            <a:xfrm>
              <a:off x="5451475" y="2792413"/>
              <a:ext cx="393700" cy="866775"/>
            </a:xfrm>
            <a:custGeom>
              <a:gdLst>
                <a:gd fmla="*/ 2147483646 w 216" name="T0"/>
                <a:gd fmla="*/ 2147483646 h 474" name="T1"/>
                <a:gd fmla="*/ 2147483646 w 216" name="T2"/>
                <a:gd fmla="*/ 2147483646 h 474" name="T3"/>
                <a:gd fmla="*/ 2147483646 w 216" name="T4"/>
                <a:gd fmla="*/ 2147483646 h 474" name="T5"/>
                <a:gd fmla="*/ 2147483646 w 216" name="T6"/>
                <a:gd fmla="*/ 2147483646 h 474" name="T7"/>
                <a:gd fmla="*/ 2147483646 w 216" name="T8"/>
                <a:gd fmla="*/ 2147483646 h 474" name="T9"/>
                <a:gd fmla="*/ 2147483646 w 216" name="T10"/>
                <a:gd fmla="*/ 2147483646 h 474" name="T11"/>
                <a:gd fmla="*/ 2147483646 w 216" name="T12"/>
                <a:gd fmla="*/ 2147483646 h 474" name="T13"/>
                <a:gd fmla="*/ 2147483646 w 216" name="T14"/>
                <a:gd fmla="*/ 2147483646 h 474" name="T15"/>
                <a:gd fmla="*/ 2147483646 w 216" name="T16"/>
                <a:gd fmla="*/ 2147483646 h 474" name="T17"/>
                <a:gd fmla="*/ 2147483646 w 216" name="T18"/>
                <a:gd fmla="*/ 2147483646 h 474" name="T19"/>
                <a:gd fmla="*/ 2147483646 w 216" name="T20"/>
                <a:gd fmla="*/ 2147483646 h 474" name="T21"/>
                <a:gd fmla="*/ 2147483646 w 216" name="T22"/>
                <a:gd fmla="*/ 2147483646 h 474" name="T23"/>
                <a:gd fmla="*/ 2147483646 w 216" name="T24"/>
                <a:gd fmla="*/ 2147483646 h 474" name="T25"/>
                <a:gd fmla="*/ 2147483646 w 216" name="T26"/>
                <a:gd fmla="*/ 2147483646 h 474" name="T27"/>
                <a:gd fmla="*/ 2147483646 w 216" name="T28"/>
                <a:gd fmla="*/ 2147483646 h 474" name="T29"/>
                <a:gd fmla="*/ 2147483646 w 216" name="T30"/>
                <a:gd fmla="*/ 2147483646 h 474" name="T31"/>
                <a:gd fmla="*/ 2147483646 w 216" name="T32"/>
                <a:gd fmla="*/ 2147483646 h 474" name="T33"/>
                <a:gd fmla="*/ 2147483646 w 216" name="T34"/>
                <a:gd fmla="*/ 2147483646 h 474" name="T35"/>
                <a:gd fmla="*/ 2147483646 w 216" name="T36"/>
                <a:gd fmla="*/ 2147483646 h 474" name="T37"/>
                <a:gd fmla="*/ 2147483646 w 216" name="T38"/>
                <a:gd fmla="*/ 2147483646 h 474" name="T39"/>
                <a:gd fmla="*/ 2147483646 w 216" name="T40"/>
                <a:gd fmla="*/ 2147483646 h 474" name="T41"/>
                <a:gd fmla="*/ 2147483646 w 216" name="T42"/>
                <a:gd fmla="*/ 2147483646 h 474" name="T43"/>
                <a:gd fmla="*/ 2147483646 w 216" name="T44"/>
                <a:gd fmla="*/ 2147483646 h 474" name="T45"/>
                <a:gd fmla="*/ 2147483646 w 216" name="T46"/>
                <a:gd fmla="*/ 2147483646 h 474" name="T47"/>
                <a:gd fmla="*/ 2147483646 w 216" name="T48"/>
                <a:gd fmla="*/ 2147483646 h 474" name="T49"/>
                <a:gd fmla="*/ 2147483646 w 216" name="T50"/>
                <a:gd fmla="*/ 2147483646 h 474" name="T51"/>
                <a:gd fmla="*/ 2147483646 w 216" name="T52"/>
                <a:gd fmla="*/ 2147483646 h 474" name="T53"/>
                <a:gd fmla="*/ 2147483646 w 216" name="T54"/>
                <a:gd fmla="*/ 2147483646 h 474" name="T55"/>
                <a:gd fmla="*/ 2147483646 w 216" name="T56"/>
                <a:gd fmla="*/ 2147483646 h 474" name="T57"/>
                <a:gd fmla="*/ 2147483646 w 216" name="T58"/>
                <a:gd fmla="*/ 2147483646 h 474" name="T59"/>
                <a:gd fmla="*/ 2147483646 w 216" name="T60"/>
                <a:gd fmla="*/ 2147483646 h 474" name="T61"/>
                <a:gd fmla="*/ 2147483646 w 216" name="T62"/>
                <a:gd fmla="*/ 2147483646 h 474" name="T63"/>
                <a:gd fmla="*/ 2147483646 w 216" name="T64"/>
                <a:gd fmla="*/ 2147483646 h 474" name="T65"/>
                <a:gd fmla="*/ 2147483646 w 216" name="T66"/>
                <a:gd fmla="*/ 2147483646 h 474" name="T67"/>
                <a:gd fmla="*/ 2147483646 w 216" name="T68"/>
                <a:gd fmla="*/ 2147483646 h 474" name="T69"/>
                <a:gd fmla="*/ 2147483646 w 216" name="T70"/>
                <a:gd fmla="*/ 2147483646 h 474" name="T71"/>
                <a:gd fmla="*/ 2147483646 w 216" name="T72"/>
                <a:gd fmla="*/ 2147483646 h 474" name="T73"/>
                <a:gd fmla="*/ 2147483646 w 216" name="T74"/>
                <a:gd fmla="*/ 2147483646 h 474" name="T75"/>
                <a:gd fmla="*/ 2147483646 w 216" name="T76"/>
                <a:gd fmla="*/ 2147483646 h 474" name="T77"/>
                <a:gd fmla="*/ 2147483646 w 216" name="T78"/>
                <a:gd fmla="*/ 2147483646 h 474" name="T79"/>
                <a:gd fmla="*/ 2147483646 w 216" name="T80"/>
                <a:gd fmla="*/ 2147483646 h 474" name="T81"/>
                <a:gd fmla="*/ 2147483646 w 216" name="T82"/>
                <a:gd fmla="*/ 2147483646 h 474" name="T83"/>
                <a:gd fmla="*/ 2147483646 w 216" name="T84"/>
                <a:gd fmla="*/ 2147483646 h 474" name="T85"/>
                <a:gd fmla="*/ 2147483646 w 216" name="T86"/>
                <a:gd fmla="*/ 2147483646 h 474" name="T87"/>
                <a:gd fmla="*/ 2147483646 w 216" name="T88"/>
                <a:gd fmla="*/ 2147483646 h 474" name="T89"/>
                <a:gd fmla="*/ 2147483646 w 216" name="T90"/>
                <a:gd fmla="*/ 2147483646 h 474" name="T91"/>
                <a:gd fmla="*/ 2147483646 w 216" name="T92"/>
                <a:gd fmla="*/ 2147483646 h 474" name="T93"/>
                <a:gd fmla="*/ 2147483646 w 216" name="T94"/>
                <a:gd fmla="*/ 2147483646 h 474" name="T95"/>
                <a:gd fmla="*/ 2147483646 w 216" name="T96"/>
                <a:gd fmla="*/ 2147483646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72"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0" name="湖南"/>
            <p:cNvSpPr/>
            <p:nvPr/>
          </p:nvSpPr>
          <p:spPr bwMode="auto">
            <a:xfrm>
              <a:off x="5348288" y="4270375"/>
              <a:ext cx="628650" cy="730250"/>
            </a:xfrm>
            <a:custGeom>
              <a:gdLst>
                <a:gd fmla="*/ 2147483646 w 344" name="T0"/>
                <a:gd fmla="*/ 2147483646 h 400" name="T1"/>
                <a:gd fmla="*/ 2147483646 w 344" name="T2"/>
                <a:gd fmla="*/ 2147483646 h 400" name="T3"/>
                <a:gd fmla="*/ 2147483646 w 344" name="T4"/>
                <a:gd fmla="*/ 2147483646 h 400" name="T5"/>
                <a:gd fmla="*/ 2147483646 w 344" name="T6"/>
                <a:gd fmla="*/ 2147483646 h 400" name="T7"/>
                <a:gd fmla="*/ 2147483646 w 344" name="T8"/>
                <a:gd fmla="*/ 2147483646 h 400" name="T9"/>
                <a:gd fmla="*/ 2147483646 w 344" name="T10"/>
                <a:gd fmla="*/ 2147483646 h 400" name="T11"/>
                <a:gd fmla="*/ 2147483646 w 344" name="T12"/>
                <a:gd fmla="*/ 2147483646 h 400" name="T13"/>
                <a:gd fmla="*/ 2147483646 w 344" name="T14"/>
                <a:gd fmla="*/ 2147483646 h 400" name="T15"/>
                <a:gd fmla="*/ 2147483646 w 344" name="T16"/>
                <a:gd fmla="*/ 2147483646 h 400" name="T17"/>
                <a:gd fmla="*/ 2147483646 w 344" name="T18"/>
                <a:gd fmla="*/ 2147483646 h 400" name="T19"/>
                <a:gd fmla="*/ 2147483646 w 344" name="T20"/>
                <a:gd fmla="*/ 0 h 400" name="T21"/>
                <a:gd fmla="*/ 2147483646 w 344" name="T22"/>
                <a:gd fmla="*/ 2147483646 h 400" name="T23"/>
                <a:gd fmla="*/ 2147483646 w 344" name="T24"/>
                <a:gd fmla="*/ 2147483646 h 400" name="T25"/>
                <a:gd fmla="*/ 2147483646 w 344" name="T26"/>
                <a:gd fmla="*/ 2147483646 h 400" name="T27"/>
                <a:gd fmla="*/ 2147483646 w 344" name="T28"/>
                <a:gd fmla="*/ 2147483646 h 400" name="T29"/>
                <a:gd fmla="*/ 2147483646 w 344" name="T30"/>
                <a:gd fmla="*/ 2147483646 h 400" name="T31"/>
                <a:gd fmla="*/ 2147483646 w 344" name="T32"/>
                <a:gd fmla="*/ 2147483646 h 400" name="T33"/>
                <a:gd fmla="*/ 2147483646 w 344" name="T34"/>
                <a:gd fmla="*/ 2147483646 h 400" name="T35"/>
                <a:gd fmla="*/ 2147483646 w 344" name="T36"/>
                <a:gd fmla="*/ 2147483646 h 400" name="T37"/>
                <a:gd fmla="*/ 2147483646 w 344" name="T38"/>
                <a:gd fmla="*/ 2147483646 h 400" name="T39"/>
                <a:gd fmla="*/ 2147483646 w 344" name="T40"/>
                <a:gd fmla="*/ 2147483646 h 400" name="T41"/>
                <a:gd fmla="*/ 2147483646 w 344" name="T42"/>
                <a:gd fmla="*/ 2147483646 h 400" name="T43"/>
                <a:gd fmla="*/ 2147483646 w 344" name="T44"/>
                <a:gd fmla="*/ 2147483646 h 400" name="T45"/>
                <a:gd fmla="*/ 2147483646 w 344" name="T46"/>
                <a:gd fmla="*/ 2147483646 h 400" name="T47"/>
                <a:gd fmla="*/ 2147483646 w 344" name="T48"/>
                <a:gd fmla="*/ 2147483646 h 400" name="T49"/>
                <a:gd fmla="*/ 2147483646 w 344" name="T50"/>
                <a:gd fmla="*/ 2147483646 h 400" name="T51"/>
                <a:gd fmla="*/ 2147483646 w 344" name="T52"/>
                <a:gd fmla="*/ 2147483646 h 400" name="T53"/>
                <a:gd fmla="*/ 2147483646 w 344" name="T54"/>
                <a:gd fmla="*/ 2147483646 h 400" name="T55"/>
                <a:gd fmla="*/ 2147483646 w 344" name="T56"/>
                <a:gd fmla="*/ 2147483646 h 400" name="T57"/>
                <a:gd fmla="*/ 2147483646 w 344" name="T58"/>
                <a:gd fmla="*/ 2147483646 h 400" name="T59"/>
                <a:gd fmla="*/ 2147483646 w 344" name="T60"/>
                <a:gd fmla="*/ 2147483646 h 400" name="T61"/>
                <a:gd fmla="*/ 2147483646 w 344" name="T62"/>
                <a:gd fmla="*/ 2147483646 h 400" name="T63"/>
                <a:gd fmla="*/ 2147483646 w 344" name="T64"/>
                <a:gd fmla="*/ 2147483646 h 400" name="T65"/>
                <a:gd fmla="*/ 2147483646 w 344" name="T66"/>
                <a:gd fmla="*/ 2147483646 h 400" name="T67"/>
                <a:gd fmla="*/ 2147483646 w 344" name="T68"/>
                <a:gd fmla="*/ 2147483646 h 400" name="T69"/>
                <a:gd fmla="*/ 2147483646 w 344" name="T70"/>
                <a:gd fmla="*/ 2147483646 h 400" name="T71"/>
                <a:gd fmla="*/ 2147483646 w 344" name="T72"/>
                <a:gd fmla="*/ 2147483646 h 400" name="T73"/>
                <a:gd fmla="*/ 2147483646 w 344" name="T74"/>
                <a:gd fmla="*/ 2147483646 h 400" name="T75"/>
                <a:gd fmla="*/ 2147483646 w 344" name="T76"/>
                <a:gd fmla="*/ 2147483646 h 400" name="T77"/>
                <a:gd fmla="*/ 2147483646 w 344" name="T78"/>
                <a:gd fmla="*/ 2147483646 h 400" name="T79"/>
                <a:gd fmla="*/ 2147483646 w 344" name="T80"/>
                <a:gd fmla="*/ 2147483646 h 400" name="T81"/>
                <a:gd fmla="*/ 2147483646 w 344" name="T82"/>
                <a:gd fmla="*/ 2147483646 h 400" name="T83"/>
                <a:gd fmla="*/ 2147483646 w 344" name="T84"/>
                <a:gd fmla="*/ 2147483646 h 400" name="T85"/>
                <a:gd fmla="*/ 2147483646 w 344" name="T86"/>
                <a:gd fmla="*/ 2147483646 h 400" name="T87"/>
                <a:gd fmla="*/ 2147483646 w 344" name="T88"/>
                <a:gd fmla="*/ 2147483646 h 400" name="T89"/>
                <a:gd fmla="*/ 2147483646 w 344" name="T90"/>
                <a:gd fmla="*/ 2147483646 h 400" name="T91"/>
                <a:gd fmla="*/ 2147483646 w 344" name="T92"/>
                <a:gd fmla="*/ 2147483646 h 400" name="T93"/>
                <a:gd fmla="*/ 2147483646 w 344" name="T94"/>
                <a:gd fmla="*/ 2147483646 h 400" name="T95"/>
                <a:gd fmla="*/ 2147483646 w 344" name="T96"/>
                <a:gd fmla="*/ 2147483646 h 400" name="T97"/>
                <a:gd fmla="*/ 2147483646 w 344" name="T98"/>
                <a:gd fmla="*/ 2147483646 h 400" name="T99"/>
                <a:gd fmla="*/ 2147483646 w 344" name="T100"/>
                <a:gd fmla="*/ 2147483646 h 400" name="T101"/>
                <a:gd fmla="*/ 2147483646 w 344" name="T102"/>
                <a:gd fmla="*/ 2147483646 h 400" name="T103"/>
                <a:gd fmla="*/ 2147483646 w 344" name="T104"/>
                <a:gd fmla="*/ 2147483646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1" name="湖北"/>
            <p:cNvSpPr/>
            <p:nvPr/>
          </p:nvSpPr>
          <p:spPr bwMode="auto">
            <a:xfrm>
              <a:off x="5275263" y="3849688"/>
              <a:ext cx="892175" cy="558800"/>
            </a:xfrm>
            <a:custGeom>
              <a:gdLst>
                <a:gd fmla="*/ 2147483646 w 488" name="T0"/>
                <a:gd fmla="*/ 2147483646 h 306" name="T1"/>
                <a:gd fmla="*/ 2147483646 w 488" name="T2"/>
                <a:gd fmla="*/ 2147483646 h 306" name="T3"/>
                <a:gd fmla="*/ 2147483646 w 488" name="T4"/>
                <a:gd fmla="*/ 2147483646 h 306" name="T5"/>
                <a:gd fmla="*/ 2147483646 w 488" name="T6"/>
                <a:gd fmla="*/ 2147483646 h 306" name="T7"/>
                <a:gd fmla="*/ 2147483646 w 488" name="T8"/>
                <a:gd fmla="*/ 2147483646 h 306" name="T9"/>
                <a:gd fmla="*/ 2147483646 w 488" name="T10"/>
                <a:gd fmla="*/ 2147483646 h 306" name="T11"/>
                <a:gd fmla="*/ 2147483646 w 488" name="T12"/>
                <a:gd fmla="*/ 2147483646 h 306" name="T13"/>
                <a:gd fmla="*/ 2147483646 w 488" name="T14"/>
                <a:gd fmla="*/ 2147483646 h 306" name="T15"/>
                <a:gd fmla="*/ 2147483646 w 488" name="T16"/>
                <a:gd fmla="*/ 2147483646 h 306" name="T17"/>
                <a:gd fmla="*/ 2147483646 w 488" name="T18"/>
                <a:gd fmla="*/ 2147483646 h 306" name="T19"/>
                <a:gd fmla="*/ 2147483646 w 488" name="T20"/>
                <a:gd fmla="*/ 2147483646 h 306" name="T21"/>
                <a:gd fmla="*/ 2147483646 w 488" name="T22"/>
                <a:gd fmla="*/ 2147483646 h 306" name="T23"/>
                <a:gd fmla="*/ 2147483646 w 488" name="T24"/>
                <a:gd fmla="*/ 2147483646 h 306" name="T25"/>
                <a:gd fmla="*/ 2147483646 w 488" name="T26"/>
                <a:gd fmla="*/ 2147483646 h 306" name="T27"/>
                <a:gd fmla="*/ 2147483646 w 488" name="T28"/>
                <a:gd fmla="*/ 2147483646 h 306" name="T29"/>
                <a:gd fmla="*/ 2147483646 w 488" name="T30"/>
                <a:gd fmla="*/ 2147483646 h 306" name="T31"/>
                <a:gd fmla="*/ 2147483646 w 488" name="T32"/>
                <a:gd fmla="*/ 2147483646 h 306" name="T33"/>
                <a:gd fmla="*/ 2147483646 w 488" name="T34"/>
                <a:gd fmla="*/ 2147483646 h 306" name="T35"/>
                <a:gd fmla="*/ 2147483646 w 488" name="T36"/>
                <a:gd fmla="*/ 2147483646 h 306" name="T37"/>
                <a:gd fmla="*/ 2147483646 w 488" name="T38"/>
                <a:gd fmla="*/ 2147483646 h 306" name="T39"/>
                <a:gd fmla="*/ 2147483646 w 488" name="T40"/>
                <a:gd fmla="*/ 2147483646 h 306" name="T41"/>
                <a:gd fmla="*/ 2147483646 w 488" name="T42"/>
                <a:gd fmla="*/ 2147483646 h 306" name="T43"/>
                <a:gd fmla="*/ 2147483646 w 488" name="T44"/>
                <a:gd fmla="*/ 2147483646 h 306" name="T45"/>
                <a:gd fmla="*/ 2147483646 w 488" name="T46"/>
                <a:gd fmla="*/ 2147483646 h 306" name="T47"/>
                <a:gd fmla="*/ 2147483646 w 488" name="T48"/>
                <a:gd fmla="*/ 2147483646 h 306" name="T49"/>
                <a:gd fmla="*/ 2147483646 w 488" name="T50"/>
                <a:gd fmla="*/ 2147483646 h 306" name="T51"/>
                <a:gd fmla="*/ 2147483646 w 488" name="T52"/>
                <a:gd fmla="*/ 2147483646 h 306" name="T53"/>
                <a:gd fmla="*/ 2147483646 w 488" name="T54"/>
                <a:gd fmla="*/ 2147483646 h 306" name="T55"/>
                <a:gd fmla="*/ 2147483646 w 488" name="T56"/>
                <a:gd fmla="*/ 2147483646 h 306" name="T57"/>
                <a:gd fmla="*/ 2147483646 w 488" name="T58"/>
                <a:gd fmla="*/ 2147483646 h 306" name="T59"/>
                <a:gd fmla="*/ 2147483646 w 488" name="T60"/>
                <a:gd fmla="*/ 2147483646 h 306" name="T61"/>
                <a:gd fmla="*/ 2147483646 w 488" name="T62"/>
                <a:gd fmla="*/ 2147483646 h 306" name="T63"/>
                <a:gd fmla="*/ 2147483646 w 488" name="T64"/>
                <a:gd fmla="*/ 2147483646 h 306" name="T65"/>
                <a:gd fmla="*/ 2147483646 w 488" name="T66"/>
                <a:gd fmla="*/ 2147483646 h 306" name="T67"/>
                <a:gd fmla="*/ 2147483646 w 488" name="T68"/>
                <a:gd fmla="*/ 2147483646 h 306" name="T69"/>
                <a:gd fmla="*/ 2147483646 w 488" name="T70"/>
                <a:gd fmla="*/ 2147483646 h 306" name="T71"/>
                <a:gd fmla="*/ 2147483646 w 488" name="T72"/>
                <a:gd fmla="*/ 2147483646 h 306" name="T73"/>
                <a:gd fmla="*/ 2147483646 w 488" name="T74"/>
                <a:gd fmla="*/ 2147483646 h 306" name="T75"/>
                <a:gd fmla="*/ 2147483646 w 488" name="T76"/>
                <a:gd fmla="*/ 2147483646 h 306" name="T77"/>
                <a:gd fmla="*/ 2147483646 w 488" name="T78"/>
                <a:gd fmla="*/ 2147483646 h 306" name="T79"/>
                <a:gd fmla="*/ 2147483646 w 488" name="T80"/>
                <a:gd fmla="*/ 2147483646 h 306" name="T81"/>
                <a:gd fmla="*/ 2147483646 w 488" name="T82"/>
                <a:gd fmla="*/ 2147483646 h 306" name="T83"/>
                <a:gd fmla="*/ 2147483646 w 488" name="T84"/>
                <a:gd fmla="*/ 2147483646 h 306" name="T85"/>
                <a:gd fmla="*/ 2147483646 w 488" name="T86"/>
                <a:gd fmla="*/ 2147483646 h 306" name="T87"/>
                <a:gd fmla="*/ 2147483646 w 488" name="T88"/>
                <a:gd fmla="*/ 2147483646 h 306" name="T89"/>
                <a:gd fmla="*/ 2147483646 w 488" name="T90"/>
                <a:gd fmla="*/ 2147483646 h 306" name="T91"/>
                <a:gd fmla="*/ 2147483646 w 488" name="T92"/>
                <a:gd fmla="*/ 2147483646 h 306" name="T93"/>
                <a:gd fmla="*/ 2147483646 w 488" name="T94"/>
                <a:gd fmla="*/ 2147483646 h 306" name="T95"/>
                <a:gd fmla="*/ 2147483646 w 488" name="T96"/>
                <a:gd fmla="*/ 2147483646 h 306" name="T97"/>
                <a:gd fmla="*/ 2147483646 w 488" name="T98"/>
                <a:gd fmla="*/ 2147483646 h 306" name="T99"/>
                <a:gd fmla="*/ 2147483646 w 488" name="T100"/>
                <a:gd fmla="*/ 2147483646 h 306" name="T101"/>
                <a:gd fmla="*/ 2147483646 w 488" name="T102"/>
                <a:gd fmla="*/ 2147483646 h 306" name="T103"/>
                <a:gd fmla="*/ 2147483646 w 488" name="T104"/>
                <a:gd fmla="*/ 2147483646 h 306" name="T105"/>
                <a:gd fmla="*/ 2147483646 w 488" name="T106"/>
                <a:gd fmla="*/ 2147483646 h 306" name="T107"/>
                <a:gd fmla="*/ 2147483646 w 488" name="T108"/>
                <a:gd fmla="*/ 2147483646 h 306" name="T109"/>
                <a:gd fmla="*/ 2147483646 w 488" name="T110"/>
                <a:gd fmla="*/ 2147483646 h 306" name="T111"/>
                <a:gd fmla="*/ 2147483646 w 488" name="T112"/>
                <a:gd fmla="*/ 2147483646 h 306" name="T113"/>
                <a:gd fmla="*/ 2147483646 w 488" name="T114"/>
                <a:gd fmla="*/ 2147483646 h 30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2" name="广东"/>
            <p:cNvSpPr/>
            <p:nvPr/>
          </p:nvSpPr>
          <p:spPr bwMode="auto">
            <a:xfrm>
              <a:off x="5472113" y="4876800"/>
              <a:ext cx="928687" cy="735013"/>
            </a:xfrm>
            <a:custGeom>
              <a:gdLst>
                <a:gd fmla="*/ 2147483646 w 508" name="T0"/>
                <a:gd fmla="*/ 2147483646 h 402" name="T1"/>
                <a:gd fmla="*/ 2147483646 w 508" name="T2"/>
                <a:gd fmla="*/ 2147483646 h 402" name="T3"/>
                <a:gd fmla="*/ 2147483646 w 508" name="T4"/>
                <a:gd fmla="*/ 2147483646 h 402" name="T5"/>
                <a:gd fmla="*/ 2147483646 w 508" name="T6"/>
                <a:gd fmla="*/ 2147483646 h 402" name="T7"/>
                <a:gd fmla="*/ 2147483646 w 508" name="T8"/>
                <a:gd fmla="*/ 2147483646 h 402" name="T9"/>
                <a:gd fmla="*/ 2147483646 w 508" name="T10"/>
                <a:gd fmla="*/ 2147483646 h 402" name="T11"/>
                <a:gd fmla="*/ 2147483646 w 508" name="T12"/>
                <a:gd fmla="*/ 2147483646 h 402" name="T13"/>
                <a:gd fmla="*/ 2147483646 w 508" name="T14"/>
                <a:gd fmla="*/ 2147483646 h 402" name="T15"/>
                <a:gd fmla="*/ 2147483646 w 508" name="T16"/>
                <a:gd fmla="*/ 2147483646 h 402" name="T17"/>
                <a:gd fmla="*/ 2147483646 w 508" name="T18"/>
                <a:gd fmla="*/ 2147483646 h 402" name="T19"/>
                <a:gd fmla="*/ 2147483646 w 508" name="T20"/>
                <a:gd fmla="*/ 2147483646 h 402" name="T21"/>
                <a:gd fmla="*/ 2147483646 w 508" name="T22"/>
                <a:gd fmla="*/ 2147483646 h 402" name="T23"/>
                <a:gd fmla="*/ 2147483646 w 508" name="T24"/>
                <a:gd fmla="*/ 2147483646 h 402" name="T25"/>
                <a:gd fmla="*/ 2147483646 w 508" name="T26"/>
                <a:gd fmla="*/ 2147483646 h 402" name="T27"/>
                <a:gd fmla="*/ 2147483646 w 508" name="T28"/>
                <a:gd fmla="*/ 2147483646 h 402" name="T29"/>
                <a:gd fmla="*/ 2147483646 w 508" name="T30"/>
                <a:gd fmla="*/ 2147483646 h 402" name="T31"/>
                <a:gd fmla="*/ 2147483646 w 508" name="T32"/>
                <a:gd fmla="*/ 2147483646 h 402" name="T33"/>
                <a:gd fmla="*/ 2147483646 w 508" name="T34"/>
                <a:gd fmla="*/ 2147483646 h 402" name="T35"/>
                <a:gd fmla="*/ 2147483646 w 508" name="T36"/>
                <a:gd fmla="*/ 2147483646 h 402" name="T37"/>
                <a:gd fmla="*/ 2147483646 w 508" name="T38"/>
                <a:gd fmla="*/ 2147483646 h 402" name="T39"/>
                <a:gd fmla="*/ 2147483646 w 508" name="T40"/>
                <a:gd fmla="*/ 2147483646 h 402" name="T41"/>
                <a:gd fmla="*/ 2147483646 w 508" name="T42"/>
                <a:gd fmla="*/ 2147483646 h 402" name="T43"/>
                <a:gd fmla="*/ 2147483646 w 508" name="T44"/>
                <a:gd fmla="*/ 2147483646 h 402" name="T45"/>
                <a:gd fmla="*/ 2147483646 w 508" name="T46"/>
                <a:gd fmla="*/ 2147483646 h 402" name="T47"/>
                <a:gd fmla="*/ 2147483646 w 508" name="T48"/>
                <a:gd fmla="*/ 2147483646 h 402" name="T49"/>
                <a:gd fmla="*/ 2147483646 w 508" name="T50"/>
                <a:gd fmla="*/ 2147483646 h 402" name="T51"/>
                <a:gd fmla="*/ 2147483646 w 508" name="T52"/>
                <a:gd fmla="*/ 2147483646 h 402" name="T53"/>
                <a:gd fmla="*/ 2147483646 w 508" name="T54"/>
                <a:gd fmla="*/ 2147483646 h 402" name="T55"/>
                <a:gd fmla="*/ 2147483646 w 508" name="T56"/>
                <a:gd fmla="*/ 2147483646 h 402" name="T57"/>
                <a:gd fmla="*/ 2147483646 w 508" name="T58"/>
                <a:gd fmla="*/ 2147483646 h 402" name="T59"/>
                <a:gd fmla="*/ 2147483646 w 508" name="T60"/>
                <a:gd fmla="*/ 2147483646 h 402" name="T61"/>
                <a:gd fmla="*/ 2147483646 w 508" name="T62"/>
                <a:gd fmla="*/ 2147483646 h 402" name="T63"/>
                <a:gd fmla="*/ 2147483646 w 508" name="T64"/>
                <a:gd fmla="*/ 2147483646 h 402" name="T65"/>
                <a:gd fmla="*/ 2147483646 w 508" name="T66"/>
                <a:gd fmla="*/ 2147483646 h 402" name="T67"/>
                <a:gd fmla="*/ 2147483646 w 508" name="T68"/>
                <a:gd fmla="*/ 2147483646 h 402" name="T69"/>
                <a:gd fmla="*/ 2147483646 w 508" name="T70"/>
                <a:gd fmla="*/ 2147483646 h 402" name="T71"/>
                <a:gd fmla="*/ 2147483646 w 508" name="T72"/>
                <a:gd fmla="*/ 2147483646 h 402" name="T73"/>
                <a:gd fmla="*/ 2147483646 w 508" name="T74"/>
                <a:gd fmla="*/ 2147483646 h 402" name="T75"/>
                <a:gd fmla="*/ 2147483646 w 508" name="T76"/>
                <a:gd fmla="*/ 2147483646 h 402" name="T77"/>
                <a:gd fmla="*/ 2147483646 w 508" name="T78"/>
                <a:gd fmla="*/ 2147483646 h 402" name="T79"/>
                <a:gd fmla="*/ 2147483646 w 508" name="T80"/>
                <a:gd fmla="*/ 2147483646 h 402" name="T81"/>
                <a:gd fmla="*/ 2147483646 w 508" name="T82"/>
                <a:gd fmla="*/ 2147483646 h 402" name="T83"/>
                <a:gd fmla="*/ 2147483646 w 508" name="T84"/>
                <a:gd fmla="*/ 2147483646 h 402" name="T85"/>
                <a:gd fmla="*/ 2147483646 w 508" name="T86"/>
                <a:gd fmla="*/ 2147483646 h 402" name="T87"/>
                <a:gd fmla="*/ 2147483646 w 508" name="T88"/>
                <a:gd fmla="*/ 2147483646 h 402" name="T89"/>
                <a:gd fmla="*/ 2147483646 w 508" name="T90"/>
                <a:gd fmla="*/ 2147483646 h 402" name="T91"/>
                <a:gd fmla="*/ 2147483646 w 508" name="T92"/>
                <a:gd fmla="*/ 2147483646 h 402" name="T93"/>
                <a:gd fmla="*/ 2147483646 w 508" name="T94"/>
                <a:gd fmla="*/ 2147483646 h 402" name="T95"/>
                <a:gd fmla="*/ 2147483646 w 508" name="T96"/>
                <a:gd fmla="*/ 2147483646 h 402" name="T97"/>
                <a:gd fmla="*/ 2147483646 w 508" name="T98"/>
                <a:gd fmla="*/ 2147483646 h 402" name="T99"/>
                <a:gd fmla="*/ 2147483646 w 508" name="T100"/>
                <a:gd fmla="*/ 2147483646 h 4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EB5E59"/>
            </a:solid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3" name="江西"/>
            <p:cNvSpPr/>
            <p:nvPr/>
          </p:nvSpPr>
          <p:spPr bwMode="auto">
            <a:xfrm>
              <a:off x="5911850" y="4240213"/>
              <a:ext cx="555625" cy="757237"/>
            </a:xfrm>
            <a:custGeom>
              <a:gdLst>
                <a:gd fmla="*/ 2147483646 w 304" name="T0"/>
                <a:gd fmla="*/ 0 h 414" name="T1"/>
                <a:gd fmla="*/ 2147483646 w 304" name="T2"/>
                <a:gd fmla="*/ 2147483646 h 414" name="T3"/>
                <a:gd fmla="*/ 2147483646 w 304" name="T4"/>
                <a:gd fmla="*/ 2147483646 h 414" name="T5"/>
                <a:gd fmla="*/ 2147483646 w 304" name="T6"/>
                <a:gd fmla="*/ 2147483646 h 414" name="T7"/>
                <a:gd fmla="*/ 2147483646 w 304" name="T8"/>
                <a:gd fmla="*/ 2147483646 h 414" name="T9"/>
                <a:gd fmla="*/ 2147483646 w 304" name="T10"/>
                <a:gd fmla="*/ 2147483646 h 414" name="T11"/>
                <a:gd fmla="*/ 2147483646 w 304" name="T12"/>
                <a:gd fmla="*/ 2147483646 h 414" name="T13"/>
                <a:gd fmla="*/ 2147483646 w 304" name="T14"/>
                <a:gd fmla="*/ 2147483646 h 414" name="T15"/>
                <a:gd fmla="*/ 2147483646 w 304" name="T16"/>
                <a:gd fmla="*/ 2147483646 h 414" name="T17"/>
                <a:gd fmla="*/ 2147483646 w 304" name="T18"/>
                <a:gd fmla="*/ 2147483646 h 414" name="T19"/>
                <a:gd fmla="*/ 2147483646 w 304" name="T20"/>
                <a:gd fmla="*/ 2147483646 h 414" name="T21"/>
                <a:gd fmla="*/ 2147483646 w 304" name="T22"/>
                <a:gd fmla="*/ 2147483646 h 414" name="T23"/>
                <a:gd fmla="*/ 2147483646 w 304" name="T24"/>
                <a:gd fmla="*/ 2147483646 h 414" name="T25"/>
                <a:gd fmla="*/ 2147483646 w 304" name="T26"/>
                <a:gd fmla="*/ 2147483646 h 414" name="T27"/>
                <a:gd fmla="*/ 0 w 304" name="T28"/>
                <a:gd fmla="*/ 2147483646 h 414" name="T29"/>
                <a:gd fmla="*/ 2147483646 w 304" name="T30"/>
                <a:gd fmla="*/ 2147483646 h 414" name="T31"/>
                <a:gd fmla="*/ 2147483646 w 304" name="T32"/>
                <a:gd fmla="*/ 2147483646 h 414" name="T33"/>
                <a:gd fmla="*/ 2147483646 w 304" name="T34"/>
                <a:gd fmla="*/ 2147483646 h 414" name="T35"/>
                <a:gd fmla="*/ 2147483646 w 304" name="T36"/>
                <a:gd fmla="*/ 2147483646 h 414" name="T37"/>
                <a:gd fmla="*/ 2147483646 w 304" name="T38"/>
                <a:gd fmla="*/ 2147483646 h 414" name="T39"/>
                <a:gd fmla="*/ 2147483646 w 304" name="T40"/>
                <a:gd fmla="*/ 2147483646 h 414" name="T41"/>
                <a:gd fmla="*/ 2147483646 w 304" name="T42"/>
                <a:gd fmla="*/ 2147483646 h 414" name="T43"/>
                <a:gd fmla="*/ 2147483646 w 304" name="T44"/>
                <a:gd fmla="*/ 2147483646 h 414" name="T45"/>
                <a:gd fmla="*/ 2147483646 w 304" name="T46"/>
                <a:gd fmla="*/ 2147483646 h 414" name="T47"/>
                <a:gd fmla="*/ 2147483646 w 304" name="T48"/>
                <a:gd fmla="*/ 2147483646 h 414" name="T49"/>
                <a:gd fmla="*/ 2147483646 w 304" name="T50"/>
                <a:gd fmla="*/ 2147483646 h 414" name="T51"/>
                <a:gd fmla="*/ 2147483646 w 304" name="T52"/>
                <a:gd fmla="*/ 2147483646 h 414" name="T53"/>
                <a:gd fmla="*/ 2147483646 w 304" name="T54"/>
                <a:gd fmla="*/ 2147483646 h 414" name="T55"/>
                <a:gd fmla="*/ 2147483646 w 304" name="T56"/>
                <a:gd fmla="*/ 2147483646 h 414" name="T57"/>
                <a:gd fmla="*/ 2147483646 w 304" name="T58"/>
                <a:gd fmla="*/ 2147483646 h 414" name="T59"/>
                <a:gd fmla="*/ 2147483646 w 304" name="T60"/>
                <a:gd fmla="*/ 2147483646 h 414" name="T61"/>
                <a:gd fmla="*/ 2147483646 w 304" name="T62"/>
                <a:gd fmla="*/ 2147483646 h 414" name="T63"/>
                <a:gd fmla="*/ 2147483646 w 304" name="T64"/>
                <a:gd fmla="*/ 2147483646 h 414" name="T65"/>
                <a:gd fmla="*/ 2147483646 w 304" name="T66"/>
                <a:gd fmla="*/ 2147483646 h 414" name="T67"/>
                <a:gd fmla="*/ 2147483646 w 304" name="T68"/>
                <a:gd fmla="*/ 2147483646 h 414" name="T69"/>
                <a:gd fmla="*/ 2147483646 w 304" name="T70"/>
                <a:gd fmla="*/ 2147483646 h 414" name="T71"/>
                <a:gd fmla="*/ 2147483646 w 304" name="T72"/>
                <a:gd fmla="*/ 2147483646 h 414" name="T73"/>
                <a:gd fmla="*/ 2147483646 w 304" name="T74"/>
                <a:gd fmla="*/ 2147483646 h 414" name="T75"/>
                <a:gd fmla="*/ 2147483646 w 304" name="T76"/>
                <a:gd fmla="*/ 2147483646 h 414" name="T77"/>
                <a:gd fmla="*/ 2147483646 w 304" name="T78"/>
                <a:gd fmla="*/ 2147483646 h 414" name="T79"/>
                <a:gd fmla="*/ 2147483646 w 304" name="T80"/>
                <a:gd fmla="*/ 2147483646 h 414" name="T81"/>
                <a:gd fmla="*/ 2147483646 w 304" name="T82"/>
                <a:gd fmla="*/ 2147483646 h 414" name="T83"/>
                <a:gd fmla="*/ 2147483646 w 304" name="T84"/>
                <a:gd fmla="*/ 2147483646 h 414" name="T85"/>
                <a:gd fmla="*/ 2147483646 w 304" name="T86"/>
                <a:gd fmla="*/ 2147483646 h 414" name="T87"/>
                <a:gd fmla="*/ 2147483646 w 304" name="T88"/>
                <a:gd fmla="*/ 2147483646 h 414" name="T89"/>
                <a:gd fmla="*/ 2147483646 w 304" name="T90"/>
                <a:gd fmla="*/ 2147483646 h 414" name="T91"/>
                <a:gd fmla="*/ 2147483646 w 304" name="T92"/>
                <a:gd fmla="*/ 2147483646 h 414" name="T93"/>
                <a:gd fmla="*/ 2147483646 w 304" name="T94"/>
                <a:gd fmla="*/ 2147483646 h 414" name="T95"/>
                <a:gd fmla="*/ 2147483646 w 304" name="T96"/>
                <a:gd fmla="*/ 2147483646 h 414" name="T97"/>
                <a:gd fmla="*/ 2147483646 w 304" name="T98"/>
                <a:gd fmla="*/ 2147483646 h 414" name="T99"/>
                <a:gd fmla="*/ 2147483646 w 304" name="T100"/>
                <a:gd fmla="*/ 2147483646 h 414" name="T101"/>
                <a:gd fmla="*/ 2147483646 w 304" name="T102"/>
                <a:gd fmla="*/ 2147483646 h 414" name="T103"/>
                <a:gd fmla="*/ 2147483646 w 304" name="T104"/>
                <a:gd fmla="*/ 2147483646 h 414" name="T105"/>
                <a:gd fmla="*/ 2147483646 w 304" name="T106"/>
                <a:gd fmla="*/ 2147483646 h 414" name="T107"/>
                <a:gd fmla="*/ 2147483646 w 304" name="T108"/>
                <a:gd fmla="*/ 2147483646 h 414" name="T109"/>
                <a:gd fmla="*/ 2147483646 w 304" name="T110"/>
                <a:gd fmla="*/ 2147483646 h 414" name="T111"/>
                <a:gd fmla="*/ 2147483646 w 304" name="T112"/>
                <a:gd fmla="*/ 2147483646 h 414" name="T113"/>
                <a:gd fmla="*/ 2147483646 w 304" name="T114"/>
                <a:gd fmla="*/ 2147483646 h 414" name="T115"/>
                <a:gd fmla="*/ 2147483646 w 304" name="T116"/>
                <a:gd fmla="*/ 2147483646 h 41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12" w="30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4" name="福建"/>
            <p:cNvSpPr/>
            <p:nvPr/>
          </p:nvSpPr>
          <p:spPr bwMode="auto">
            <a:xfrm>
              <a:off x="6200775" y="4441825"/>
              <a:ext cx="514350" cy="628650"/>
            </a:xfrm>
            <a:custGeom>
              <a:gdLst>
                <a:gd fmla="*/ 2147483646 w 282" name="T0"/>
                <a:gd fmla="*/ 2147483646 h 344" name="T1"/>
                <a:gd fmla="*/ 2147483646 w 282" name="T2"/>
                <a:gd fmla="*/ 2147483646 h 344" name="T3"/>
                <a:gd fmla="*/ 2147483646 w 282" name="T4"/>
                <a:gd fmla="*/ 2147483646 h 344" name="T5"/>
                <a:gd fmla="*/ 2147483646 w 282" name="T6"/>
                <a:gd fmla="*/ 2147483646 h 344" name="T7"/>
                <a:gd fmla="*/ 2147483646 w 282" name="T8"/>
                <a:gd fmla="*/ 2147483646 h 344" name="T9"/>
                <a:gd fmla="*/ 2147483646 w 282" name="T10"/>
                <a:gd fmla="*/ 2147483646 h 344" name="T11"/>
                <a:gd fmla="*/ 2147483646 w 282" name="T12"/>
                <a:gd fmla="*/ 2147483646 h 344" name="T13"/>
                <a:gd fmla="*/ 2147483646 w 282" name="T14"/>
                <a:gd fmla="*/ 2147483646 h 344" name="T15"/>
                <a:gd fmla="*/ 2147483646 w 282" name="T16"/>
                <a:gd fmla="*/ 2147483646 h 344" name="T17"/>
                <a:gd fmla="*/ 2147483646 w 282" name="T18"/>
                <a:gd fmla="*/ 2147483646 h 344" name="T19"/>
                <a:gd fmla="*/ 2147483646 w 282" name="T20"/>
                <a:gd fmla="*/ 2147483646 h 344" name="T21"/>
                <a:gd fmla="*/ 2147483646 w 282" name="T22"/>
                <a:gd fmla="*/ 2147483646 h 344" name="T23"/>
                <a:gd fmla="*/ 2147483646 w 282" name="T24"/>
                <a:gd fmla="*/ 2147483646 h 344" name="T25"/>
                <a:gd fmla="*/ 2147483646 w 282" name="T26"/>
                <a:gd fmla="*/ 2147483646 h 344" name="T27"/>
                <a:gd fmla="*/ 2147483646 w 282" name="T28"/>
                <a:gd fmla="*/ 2147483646 h 344" name="T29"/>
                <a:gd fmla="*/ 2147483646 w 282" name="T30"/>
                <a:gd fmla="*/ 2147483646 h 344" name="T31"/>
                <a:gd fmla="*/ 2147483646 w 282" name="T32"/>
                <a:gd fmla="*/ 2147483646 h 344" name="T33"/>
                <a:gd fmla="*/ 0 w 282" name="T34"/>
                <a:gd fmla="*/ 2147483646 h 344" name="T35"/>
                <a:gd fmla="*/ 2147483646 w 282" name="T36"/>
                <a:gd fmla="*/ 2147483646 h 344" name="T37"/>
                <a:gd fmla="*/ 2147483646 w 282" name="T38"/>
                <a:gd fmla="*/ 2147483646 h 344" name="T39"/>
                <a:gd fmla="*/ 2147483646 w 282" name="T40"/>
                <a:gd fmla="*/ 2147483646 h 344" name="T41"/>
                <a:gd fmla="*/ 2147483646 w 282" name="T42"/>
                <a:gd fmla="*/ 2147483646 h 344" name="T43"/>
                <a:gd fmla="*/ 2147483646 w 282" name="T44"/>
                <a:gd fmla="*/ 2147483646 h 344" name="T45"/>
                <a:gd fmla="*/ 2147483646 w 282" name="T46"/>
                <a:gd fmla="*/ 2147483646 h 344" name="T47"/>
                <a:gd fmla="*/ 2147483646 w 282" name="T48"/>
                <a:gd fmla="*/ 2147483646 h 344" name="T49"/>
                <a:gd fmla="*/ 2147483646 w 282" name="T50"/>
                <a:gd fmla="*/ 2147483646 h 344" name="T51"/>
                <a:gd fmla="*/ 2147483646 w 282" name="T52"/>
                <a:gd fmla="*/ 2147483646 h 344" name="T53"/>
                <a:gd fmla="*/ 2147483646 w 282" name="T54"/>
                <a:gd fmla="*/ 2147483646 h 344" name="T55"/>
                <a:gd fmla="*/ 2147483646 w 282" name="T56"/>
                <a:gd fmla="*/ 2147483646 h 344" name="T57"/>
                <a:gd fmla="*/ 2147483646 w 282" name="T58"/>
                <a:gd fmla="*/ 2147483646 h 344" name="T59"/>
                <a:gd fmla="*/ 2147483646 w 282" name="T60"/>
                <a:gd fmla="*/ 2147483646 h 344" name="T61"/>
                <a:gd fmla="*/ 2147483646 w 282" name="T62"/>
                <a:gd fmla="*/ 2147483646 h 344" name="T63"/>
                <a:gd fmla="*/ 2147483646 w 282" name="T64"/>
                <a:gd fmla="*/ 2147483646 h 344" name="T65"/>
                <a:gd fmla="*/ 2147483646 w 282" name="T66"/>
                <a:gd fmla="*/ 2147483646 h 344" name="T67"/>
                <a:gd fmla="*/ 2147483646 w 282" name="T68"/>
                <a:gd fmla="*/ 2147483646 h 344" name="T69"/>
                <a:gd fmla="*/ 2147483646 w 282" name="T70"/>
                <a:gd fmla="*/ 2147483646 h 344" name="T71"/>
                <a:gd fmla="*/ 2147483646 w 282" name="T72"/>
                <a:gd fmla="*/ 2147483646 h 344" name="T73"/>
                <a:gd fmla="*/ 2147483646 w 282" name="T74"/>
                <a:gd fmla="*/ 2147483646 h 344" name="T75"/>
                <a:gd fmla="*/ 2147483646 w 282" name="T76"/>
                <a:gd fmla="*/ 2147483646 h 344" name="T77"/>
                <a:gd fmla="*/ 2147483646 w 282" name="T78"/>
                <a:gd fmla="*/ 2147483646 h 344" name="T79"/>
                <a:gd fmla="*/ 2147483646 w 282" name="T80"/>
                <a:gd fmla="*/ 2147483646 h 344" name="T81"/>
                <a:gd fmla="*/ 2147483646 w 282" name="T82"/>
                <a:gd fmla="*/ 2147483646 h 344" name="T83"/>
                <a:gd fmla="*/ 2147483646 w 282" name="T84"/>
                <a:gd fmla="*/ 2147483646 h 344" name="T85"/>
                <a:gd fmla="*/ 2147483646 w 282" name="T86"/>
                <a:gd fmla="*/ 2147483646 h 344" name="T87"/>
                <a:gd fmla="*/ 2147483646 w 282" name="T88"/>
                <a:gd fmla="*/ 2147483646 h 344" name="T89"/>
                <a:gd fmla="*/ 2147483646 w 282" name="T90"/>
                <a:gd fmla="*/ 2147483646 h 344" name="T91"/>
                <a:gd fmla="*/ 2147483646 w 282" name="T92"/>
                <a:gd fmla="*/ 2147483646 h 344" name="T93"/>
                <a:gd fmla="*/ 2147483646 w 282" name="T94"/>
                <a:gd fmla="*/ 2147483646 h 344" name="T95"/>
                <a:gd fmla="*/ 2147483646 w 282" name="T96"/>
                <a:gd fmla="*/ 2147483646 h 344" name="T97"/>
                <a:gd fmla="*/ 2147483646 w 282" name="T98"/>
                <a:gd fmla="*/ 2147483646 h 344" name="T99"/>
                <a:gd fmla="*/ 2147483646 w 282" name="T100"/>
                <a:gd fmla="*/ 2147483646 h 344" name="T101"/>
                <a:gd fmla="*/ 2147483646 w 282" name="T102"/>
                <a:gd fmla="*/ 0 h 34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44" w="282">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5" name="浙江"/>
            <p:cNvSpPr/>
            <p:nvPr/>
          </p:nvSpPr>
          <p:spPr bwMode="auto">
            <a:xfrm>
              <a:off x="6430963" y="4043363"/>
              <a:ext cx="441325" cy="511175"/>
            </a:xfrm>
            <a:custGeom>
              <a:gdLst>
                <a:gd fmla="*/ 2147483646 w 242" name="T0"/>
                <a:gd fmla="*/ 2147483646 h 280" name="T1"/>
                <a:gd fmla="*/ 2147483646 w 242" name="T2"/>
                <a:gd fmla="*/ 2147483646 h 280" name="T3"/>
                <a:gd fmla="*/ 2147483646 w 242" name="T4"/>
                <a:gd fmla="*/ 2147483646 h 280" name="T5"/>
                <a:gd fmla="*/ 2147483646 w 242" name="T6"/>
                <a:gd fmla="*/ 2147483646 h 280" name="T7"/>
                <a:gd fmla="*/ 2147483646 w 242" name="T8"/>
                <a:gd fmla="*/ 2147483646 h 280" name="T9"/>
                <a:gd fmla="*/ 2147483646 w 242" name="T10"/>
                <a:gd fmla="*/ 2147483646 h 280" name="T11"/>
                <a:gd fmla="*/ 2147483646 w 242" name="T12"/>
                <a:gd fmla="*/ 2147483646 h 280" name="T13"/>
                <a:gd fmla="*/ 2147483646 w 242" name="T14"/>
                <a:gd fmla="*/ 2147483646 h 280" name="T15"/>
                <a:gd fmla="*/ 2147483646 w 242" name="T16"/>
                <a:gd fmla="*/ 2147483646 h 280" name="T17"/>
                <a:gd fmla="*/ 0 w 242" name="T18"/>
                <a:gd fmla="*/ 2147483646 h 280" name="T19"/>
                <a:gd fmla="*/ 2147483646 w 242" name="T20"/>
                <a:gd fmla="*/ 2147483646 h 280" name="T21"/>
                <a:gd fmla="*/ 2147483646 w 242" name="T22"/>
                <a:gd fmla="*/ 2147483646 h 280" name="T23"/>
                <a:gd fmla="*/ 2147483646 w 242" name="T24"/>
                <a:gd fmla="*/ 2147483646 h 280" name="T25"/>
                <a:gd fmla="*/ 2147483646 w 242" name="T26"/>
                <a:gd fmla="*/ 2147483646 h 280" name="T27"/>
                <a:gd fmla="*/ 2147483646 w 242" name="T28"/>
                <a:gd fmla="*/ 2147483646 h 280" name="T29"/>
                <a:gd fmla="*/ 2147483646 w 242" name="T30"/>
                <a:gd fmla="*/ 2147483646 h 280" name="T31"/>
                <a:gd fmla="*/ 2147483646 w 242" name="T32"/>
                <a:gd fmla="*/ 2147483646 h 280" name="T33"/>
                <a:gd fmla="*/ 2147483646 w 242" name="T34"/>
                <a:gd fmla="*/ 2147483646 h 280" name="T35"/>
                <a:gd fmla="*/ 2147483646 w 242" name="T36"/>
                <a:gd fmla="*/ 2147483646 h 280" name="T37"/>
                <a:gd fmla="*/ 2147483646 w 242" name="T38"/>
                <a:gd fmla="*/ 2147483646 h 280" name="T39"/>
                <a:gd fmla="*/ 2147483646 w 242" name="T40"/>
                <a:gd fmla="*/ 2147483646 h 280" name="T41"/>
                <a:gd fmla="*/ 2147483646 w 242" name="T42"/>
                <a:gd fmla="*/ 2147483646 h 280" name="T43"/>
                <a:gd fmla="*/ 2147483646 w 242" name="T44"/>
                <a:gd fmla="*/ 2147483646 h 280" name="T45"/>
                <a:gd fmla="*/ 2147483646 w 242" name="T46"/>
                <a:gd fmla="*/ 2147483646 h 280" name="T47"/>
                <a:gd fmla="*/ 2147483646 w 242" name="T48"/>
                <a:gd fmla="*/ 2147483646 h 280" name="T49"/>
                <a:gd fmla="*/ 2147483646 w 242" name="T50"/>
                <a:gd fmla="*/ 2147483646 h 280" name="T51"/>
                <a:gd fmla="*/ 2147483646 w 242" name="T52"/>
                <a:gd fmla="*/ 2147483646 h 280" name="T53"/>
                <a:gd fmla="*/ 2147483646 w 242" name="T54"/>
                <a:gd fmla="*/ 2147483646 h 280" name="T55"/>
                <a:gd fmla="*/ 2147483646 w 242" name="T56"/>
                <a:gd fmla="*/ 2147483646 h 280" name="T57"/>
                <a:gd fmla="*/ 2147483646 w 242" name="T58"/>
                <a:gd fmla="*/ 2147483646 h 280" name="T59"/>
                <a:gd fmla="*/ 2147483646 w 242" name="T60"/>
                <a:gd fmla="*/ 2147483646 h 280" name="T61"/>
                <a:gd fmla="*/ 2147483646 w 242" name="T62"/>
                <a:gd fmla="*/ 2147483646 h 280" name="T63"/>
                <a:gd fmla="*/ 2147483646 w 242" name="T64"/>
                <a:gd fmla="*/ 2147483646 h 280" name="T65"/>
                <a:gd fmla="*/ 2147483646 w 242" name="T66"/>
                <a:gd fmla="*/ 2147483646 h 280" name="T67"/>
                <a:gd fmla="*/ 2147483646 w 242" name="T68"/>
                <a:gd fmla="*/ 2147483646 h 280" name="T69"/>
                <a:gd fmla="*/ 2147483646 w 242" name="T70"/>
                <a:gd fmla="*/ 2147483646 h 280" name="T71"/>
                <a:gd fmla="*/ 2147483646 w 242" name="T72"/>
                <a:gd fmla="*/ 2147483646 h 280" name="T73"/>
                <a:gd fmla="*/ 2147483646 w 242" name="T74"/>
                <a:gd fmla="*/ 2147483646 h 280" name="T75"/>
                <a:gd fmla="*/ 2147483646 w 242" name="T76"/>
                <a:gd fmla="*/ 2147483646 h 280" name="T77"/>
                <a:gd fmla="*/ 2147483646 w 242" name="T78"/>
                <a:gd fmla="*/ 2147483646 h 280" name="T79"/>
                <a:gd fmla="*/ 2147483646 w 242" name="T80"/>
                <a:gd fmla="*/ 2147483646 h 280" name="T81"/>
                <a:gd fmla="*/ 2147483646 w 242" name="T82"/>
                <a:gd fmla="*/ 2147483646 h 280" name="T83"/>
                <a:gd fmla="*/ 2147483646 w 242" name="T84"/>
                <a:gd fmla="*/ 2147483646 h 280" name="T85"/>
                <a:gd fmla="*/ 2147483646 w 242" name="T86"/>
                <a:gd fmla="*/ 2147483646 h 280" name="T87"/>
                <a:gd fmla="*/ 2147483646 w 242" name="T88"/>
                <a:gd fmla="*/ 2147483646 h 280" name="T89"/>
                <a:gd fmla="*/ 2147483646 w 242" name="T90"/>
                <a:gd fmla="*/ 2147483646 h 28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EB5E59"/>
            </a:solid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6" name="安徽"/>
            <p:cNvSpPr/>
            <p:nvPr/>
          </p:nvSpPr>
          <p:spPr bwMode="auto">
            <a:xfrm>
              <a:off x="5999163" y="3600450"/>
              <a:ext cx="558800" cy="684213"/>
            </a:xfrm>
            <a:custGeom>
              <a:gdLst>
                <a:gd fmla="*/ 2147483646 w 306" name="T0"/>
                <a:gd fmla="*/ 2147483646 h 374" name="T1"/>
                <a:gd fmla="*/ 2147483646 w 306" name="T2"/>
                <a:gd fmla="*/ 2147483646 h 374" name="T3"/>
                <a:gd fmla="*/ 2147483646 w 306" name="T4"/>
                <a:gd fmla="*/ 2147483646 h 374" name="T5"/>
                <a:gd fmla="*/ 2147483646 w 306" name="T6"/>
                <a:gd fmla="*/ 2147483646 h 374" name="T7"/>
                <a:gd fmla="*/ 2147483646 w 306" name="T8"/>
                <a:gd fmla="*/ 2147483646 h 374" name="T9"/>
                <a:gd fmla="*/ 2147483646 w 306" name="T10"/>
                <a:gd fmla="*/ 2147483646 h 374" name="T11"/>
                <a:gd fmla="*/ 2147483646 w 306" name="T12"/>
                <a:gd fmla="*/ 2147483646 h 374" name="T13"/>
                <a:gd fmla="*/ 2147483646 w 306" name="T14"/>
                <a:gd fmla="*/ 2147483646 h 374" name="T15"/>
                <a:gd fmla="*/ 2147483646 w 306" name="T16"/>
                <a:gd fmla="*/ 2147483646 h 374" name="T17"/>
                <a:gd fmla="*/ 2147483646 w 306" name="T18"/>
                <a:gd fmla="*/ 2147483646 h 374" name="T19"/>
                <a:gd fmla="*/ 2147483646 w 306" name="T20"/>
                <a:gd fmla="*/ 2147483646 h 374" name="T21"/>
                <a:gd fmla="*/ 2147483646 w 306" name="T22"/>
                <a:gd fmla="*/ 2147483646 h 374" name="T23"/>
                <a:gd fmla="*/ 2147483646 w 306" name="T24"/>
                <a:gd fmla="*/ 2147483646 h 374" name="T25"/>
                <a:gd fmla="*/ 2147483646 w 306" name="T26"/>
                <a:gd fmla="*/ 2147483646 h 374" name="T27"/>
                <a:gd fmla="*/ 2147483646 w 306" name="T28"/>
                <a:gd fmla="*/ 2147483646 h 374" name="T29"/>
                <a:gd fmla="*/ 2147483646 w 306" name="T30"/>
                <a:gd fmla="*/ 2147483646 h 374" name="T31"/>
                <a:gd fmla="*/ 2147483646 w 306" name="T32"/>
                <a:gd fmla="*/ 2147483646 h 374" name="T33"/>
                <a:gd fmla="*/ 2147483646 w 306" name="T34"/>
                <a:gd fmla="*/ 2147483646 h 374" name="T35"/>
                <a:gd fmla="*/ 2147483646 w 306" name="T36"/>
                <a:gd fmla="*/ 2147483646 h 374" name="T37"/>
                <a:gd fmla="*/ 2147483646 w 306" name="T38"/>
                <a:gd fmla="*/ 2147483646 h 374" name="T39"/>
                <a:gd fmla="*/ 2147483646 w 306" name="T40"/>
                <a:gd fmla="*/ 2147483646 h 374" name="T41"/>
                <a:gd fmla="*/ 2147483646 w 306" name="T42"/>
                <a:gd fmla="*/ 2147483646 h 374" name="T43"/>
                <a:gd fmla="*/ 2147483646 w 306" name="T44"/>
                <a:gd fmla="*/ 2147483646 h 374" name="T45"/>
                <a:gd fmla="*/ 2147483646 w 306" name="T46"/>
                <a:gd fmla="*/ 2147483646 h 374" name="T47"/>
                <a:gd fmla="*/ 2147483646 w 306" name="T48"/>
                <a:gd fmla="*/ 2147483646 h 374" name="T49"/>
                <a:gd fmla="*/ 2147483646 w 306" name="T50"/>
                <a:gd fmla="*/ 2147483646 h 374" name="T51"/>
                <a:gd fmla="*/ 2147483646 w 306" name="T52"/>
                <a:gd fmla="*/ 2147483646 h 374" name="T53"/>
                <a:gd fmla="*/ 2147483646 w 306" name="T54"/>
                <a:gd fmla="*/ 2147483646 h 374" name="T55"/>
                <a:gd fmla="*/ 2147483646 w 306" name="T56"/>
                <a:gd fmla="*/ 2147483646 h 374" name="T57"/>
                <a:gd fmla="*/ 2147483646 w 306" name="T58"/>
                <a:gd fmla="*/ 2147483646 h 374" name="T59"/>
                <a:gd fmla="*/ 2147483646 w 306" name="T60"/>
                <a:gd fmla="*/ 2147483646 h 374" name="T61"/>
                <a:gd fmla="*/ 2147483646 w 306" name="T62"/>
                <a:gd fmla="*/ 2147483646 h 374" name="T63"/>
                <a:gd fmla="*/ 2147483646 w 306" name="T64"/>
                <a:gd fmla="*/ 2147483646 h 374" name="T65"/>
                <a:gd fmla="*/ 2147483646 w 306" name="T66"/>
                <a:gd fmla="*/ 2147483646 h 374" name="T67"/>
                <a:gd fmla="*/ 2147483646 w 306" name="T68"/>
                <a:gd fmla="*/ 2147483646 h 374" name="T69"/>
                <a:gd fmla="*/ 2147483646 w 306" name="T70"/>
                <a:gd fmla="*/ 2147483646 h 374" name="T71"/>
                <a:gd fmla="*/ 2147483646 w 306" name="T72"/>
                <a:gd fmla="*/ 2147483646 h 374" name="T73"/>
                <a:gd fmla="*/ 2147483646 w 306" name="T74"/>
                <a:gd fmla="*/ 2147483646 h 374" name="T75"/>
                <a:gd fmla="*/ 2147483646 w 306" name="T76"/>
                <a:gd fmla="*/ 2147483646 h 374" name="T77"/>
                <a:gd fmla="*/ 2147483646 w 306" name="T78"/>
                <a:gd fmla="*/ 2147483646 h 374" name="T79"/>
                <a:gd fmla="*/ 2147483646 w 306" name="T80"/>
                <a:gd fmla="*/ 2147483646 h 374" name="T81"/>
                <a:gd fmla="*/ 2147483646 w 306" name="T82"/>
                <a:gd fmla="*/ 2147483646 h 374" name="T83"/>
                <a:gd fmla="*/ 2147483646 w 306" name="T84"/>
                <a:gd fmla="*/ 2147483646 h 374" name="T85"/>
                <a:gd fmla="*/ 2147483646 w 306" name="T86"/>
                <a:gd fmla="*/ 2147483646 h 374" name="T87"/>
                <a:gd fmla="*/ 2147483646 w 306" name="T88"/>
                <a:gd fmla="*/ 2147483646 h 374" name="T89"/>
                <a:gd fmla="*/ 2147483646 w 306" name="T90"/>
                <a:gd fmla="*/ 2147483646 h 374" name="T91"/>
                <a:gd fmla="*/ 2147483646 w 306" name="T92"/>
                <a:gd fmla="*/ 2147483646 h 374" name="T93"/>
                <a:gd fmla="*/ 2147483646 w 306" name="T94"/>
                <a:gd fmla="*/ 2147483646 h 374" name="T95"/>
                <a:gd fmla="*/ 2147483646 w 306" name="T96"/>
                <a:gd fmla="*/ 2147483646 h 374" name="T97"/>
                <a:gd fmla="*/ 2147483646 w 306" name="T98"/>
                <a:gd fmla="*/ 2147483646 h 374" name="T99"/>
                <a:gd fmla="*/ 2147483646 w 306" name="T100"/>
                <a:gd fmla="*/ 2147483646 h 374" name="T101"/>
                <a:gd fmla="*/ 2147483646 w 306" name="T102"/>
                <a:gd fmla="*/ 2147483646 h 374" name="T103"/>
                <a:gd fmla="*/ 2147483646 w 306" name="T104"/>
                <a:gd fmla="*/ 2147483646 h 374" name="T105"/>
                <a:gd fmla="*/ 2147483646 w 306" name="T106"/>
                <a:gd fmla="*/ 2147483646 h 374" name="T107"/>
                <a:gd fmla="*/ 2147483646 w 306" name="T108"/>
                <a:gd fmla="*/ 2147483646 h 374" name="T109"/>
                <a:gd fmla="*/ 2147483646 w 306" name="T110"/>
                <a:gd fmla="*/ 2147483646 h 374" name="T111"/>
                <a:gd fmla="*/ 2147483646 w 306" name="T112"/>
                <a:gd fmla="*/ 2147483646 h 374" name="T113"/>
                <a:gd fmla="*/ 2147483646 w 306" name="T114"/>
                <a:gd fmla="*/ 2147483646 h 37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74" w="306">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7" name="天津"/>
            <p:cNvSpPr/>
            <p:nvPr/>
          </p:nvSpPr>
          <p:spPr bwMode="auto">
            <a:xfrm>
              <a:off x="6108700" y="2811463"/>
              <a:ext cx="146050" cy="211137"/>
            </a:xfrm>
            <a:custGeom>
              <a:gdLst>
                <a:gd fmla="*/ 2147483646 w 80" name="T0"/>
                <a:gd fmla="*/ 2147483646 h 116" name="T1"/>
                <a:gd fmla="*/ 2147483646 w 80" name="T2"/>
                <a:gd fmla="*/ 0 h 116" name="T3"/>
                <a:gd fmla="*/ 2147483646 w 80" name="T4"/>
                <a:gd fmla="*/ 0 h 116" name="T5"/>
                <a:gd fmla="*/ 2147483646 w 80" name="T6"/>
                <a:gd fmla="*/ 2147483646 h 116" name="T7"/>
                <a:gd fmla="*/ 2147483646 w 80" name="T8"/>
                <a:gd fmla="*/ 2147483646 h 116" name="T9"/>
                <a:gd fmla="*/ 2147483646 w 80" name="T10"/>
                <a:gd fmla="*/ 2147483646 h 116" name="T11"/>
                <a:gd fmla="*/ 2147483646 w 80" name="T12"/>
                <a:gd fmla="*/ 2147483646 h 116" name="T13"/>
                <a:gd fmla="*/ 2147483646 w 80" name="T14"/>
                <a:gd fmla="*/ 2147483646 h 116" name="T15"/>
                <a:gd fmla="*/ 2147483646 w 80" name="T16"/>
                <a:gd fmla="*/ 2147483646 h 116" name="T17"/>
                <a:gd fmla="*/ 2147483646 w 80" name="T18"/>
                <a:gd fmla="*/ 2147483646 h 116" name="T19"/>
                <a:gd fmla="*/ 2147483646 w 80" name="T20"/>
                <a:gd fmla="*/ 2147483646 h 116" name="T21"/>
                <a:gd fmla="*/ 2147483646 w 80" name="T22"/>
                <a:gd fmla="*/ 2147483646 h 116" name="T23"/>
                <a:gd fmla="*/ 2147483646 w 80" name="T24"/>
                <a:gd fmla="*/ 2147483646 h 116" name="T25"/>
                <a:gd fmla="*/ 2147483646 w 80" name="T26"/>
                <a:gd fmla="*/ 2147483646 h 116" name="T27"/>
                <a:gd fmla="*/ 2147483646 w 80" name="T28"/>
                <a:gd fmla="*/ 2147483646 h 116" name="T29"/>
                <a:gd fmla="*/ 2147483646 w 80" name="T30"/>
                <a:gd fmla="*/ 2147483646 h 116" name="T31"/>
                <a:gd fmla="*/ 2147483646 w 80" name="T32"/>
                <a:gd fmla="*/ 2147483646 h 116" name="T33"/>
                <a:gd fmla="*/ 0 w 80" name="T34"/>
                <a:gd fmla="*/ 2147483646 h 116" name="T35"/>
                <a:gd fmla="*/ 0 w 80" name="T36"/>
                <a:gd fmla="*/ 2147483646 h 116" name="T37"/>
                <a:gd fmla="*/ 0 w 80" name="T38"/>
                <a:gd fmla="*/ 2147483646 h 116" name="T39"/>
                <a:gd fmla="*/ 0 w 80" name="T40"/>
                <a:gd fmla="*/ 2147483646 h 116" name="T41"/>
                <a:gd fmla="*/ 2147483646 w 80" name="T42"/>
                <a:gd fmla="*/ 2147483646 h 116" name="T43"/>
                <a:gd fmla="*/ 2147483646 w 80" name="T44"/>
                <a:gd fmla="*/ 2147483646 h 116" name="T45"/>
                <a:gd fmla="*/ 2147483646 w 80" name="T46"/>
                <a:gd fmla="*/ 2147483646 h 116" name="T47"/>
                <a:gd fmla="*/ 2147483646 w 80" name="T48"/>
                <a:gd fmla="*/ 2147483646 h 116" name="T49"/>
                <a:gd fmla="*/ 2147483646 w 80" name="T50"/>
                <a:gd fmla="*/ 2147483646 h 116" name="T51"/>
                <a:gd fmla="*/ 2147483646 w 80" name="T52"/>
                <a:gd fmla="*/ 2147483646 h 116" name="T53"/>
                <a:gd fmla="*/ 2147483646 w 80" name="T54"/>
                <a:gd fmla="*/ 2147483646 h 116" name="T55"/>
                <a:gd fmla="*/ 2147483646 w 80" name="T56"/>
                <a:gd fmla="*/ 2147483646 h 116" name="T57"/>
                <a:gd fmla="*/ 2147483646 w 80" name="T58"/>
                <a:gd fmla="*/ 2147483646 h 116" name="T59"/>
                <a:gd fmla="*/ 2147483646 w 80" name="T60"/>
                <a:gd fmla="*/ 2147483646 h 116" name="T61"/>
                <a:gd fmla="*/ 2147483646 w 80" name="T62"/>
                <a:gd fmla="*/ 2147483646 h 116" name="T63"/>
                <a:gd fmla="*/ 2147483646 w 80" name="T64"/>
                <a:gd fmla="*/ 2147483646 h 116" name="T65"/>
                <a:gd fmla="*/ 2147483646 w 80" name="T66"/>
                <a:gd fmla="*/ 2147483646 h 116" name="T67"/>
                <a:gd fmla="*/ 2147483646 w 80" name="T68"/>
                <a:gd fmla="*/ 2147483646 h 116" name="T69"/>
                <a:gd fmla="*/ 2147483646 w 80" name="T70"/>
                <a:gd fmla="*/ 2147483646 h 116" name="T71"/>
                <a:gd fmla="*/ 2147483646 w 80" name="T72"/>
                <a:gd fmla="*/ 2147483646 h 116" name="T73"/>
                <a:gd fmla="*/ 2147483646 w 80" name="T74"/>
                <a:gd fmla="*/ 2147483646 h 116" name="T75"/>
                <a:gd fmla="*/ 2147483646 w 80" name="T76"/>
                <a:gd fmla="*/ 2147483646 h 116" name="T77"/>
                <a:gd fmla="*/ 2147483646 w 80" name="T78"/>
                <a:gd fmla="*/ 2147483646 h 116" name="T79"/>
                <a:gd fmla="*/ 2147483646 w 80" name="T80"/>
                <a:gd fmla="*/ 2147483646 h 116" name="T81"/>
                <a:gd fmla="*/ 2147483646 w 80" name="T82"/>
                <a:gd fmla="*/ 2147483646 h 116" name="T83"/>
                <a:gd fmla="*/ 2147483646 w 80" name="T84"/>
                <a:gd fmla="*/ 2147483646 h 116" name="T85"/>
                <a:gd fmla="*/ 2147483646 w 80" name="T86"/>
                <a:gd fmla="*/ 2147483646 h 116" name="T87"/>
                <a:gd fmla="*/ 2147483646 w 80" name="T88"/>
                <a:gd fmla="*/ 2147483646 h 116" name="T89"/>
                <a:gd fmla="*/ 2147483646 w 80" name="T90"/>
                <a:gd fmla="*/ 2147483646 h 116" name="T91"/>
                <a:gd fmla="*/ 2147483646 w 80" name="T92"/>
                <a:gd fmla="*/ 2147483646 h 116" name="T93"/>
                <a:gd fmla="*/ 2147483646 w 80" name="T94"/>
                <a:gd fmla="*/ 2147483646 h 11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15" w="80">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8" name="北京"/>
            <p:cNvSpPr/>
            <p:nvPr/>
          </p:nvSpPr>
          <p:spPr bwMode="auto">
            <a:xfrm>
              <a:off x="5962650" y="2716213"/>
              <a:ext cx="193675" cy="207962"/>
            </a:xfrm>
            <a:custGeom>
              <a:gdLst>
                <a:gd fmla="*/ 2147483646 w 106" name="T0"/>
                <a:gd fmla="*/ 2147483646 h 114" name="T1"/>
                <a:gd fmla="*/ 2147483646 w 106" name="T2"/>
                <a:gd fmla="*/ 2147483646 h 114" name="T3"/>
                <a:gd fmla="*/ 2147483646 w 106" name="T4"/>
                <a:gd fmla="*/ 2147483646 h 114" name="T5"/>
                <a:gd fmla="*/ 2147483646 w 106" name="T6"/>
                <a:gd fmla="*/ 2147483646 h 114" name="T7"/>
                <a:gd fmla="*/ 2147483646 w 106" name="T8"/>
                <a:gd fmla="*/ 2147483646 h 114" name="T9"/>
                <a:gd fmla="*/ 2147483646 w 106" name="T10"/>
                <a:gd fmla="*/ 2147483646 h 114" name="T11"/>
                <a:gd fmla="*/ 2147483646 w 106" name="T12"/>
                <a:gd fmla="*/ 2147483646 h 114" name="T13"/>
                <a:gd fmla="*/ 2147483646 w 106" name="T14"/>
                <a:gd fmla="*/ 2147483646 h 114" name="T15"/>
                <a:gd fmla="*/ 2147483646 w 106" name="T16"/>
                <a:gd fmla="*/ 2147483646 h 114" name="T17"/>
                <a:gd fmla="*/ 0 w 106" name="T18"/>
                <a:gd fmla="*/ 2147483646 h 114" name="T19"/>
                <a:gd fmla="*/ 2147483646 w 106" name="T20"/>
                <a:gd fmla="*/ 2147483646 h 114" name="T21"/>
                <a:gd fmla="*/ 2147483646 w 106" name="T22"/>
                <a:gd fmla="*/ 2147483646 h 114" name="T23"/>
                <a:gd fmla="*/ 2147483646 w 106" name="T24"/>
                <a:gd fmla="*/ 2147483646 h 114" name="T25"/>
                <a:gd fmla="*/ 2147483646 w 106" name="T26"/>
                <a:gd fmla="*/ 2147483646 h 114" name="T27"/>
                <a:gd fmla="*/ 2147483646 w 106" name="T28"/>
                <a:gd fmla="*/ 2147483646 h 114" name="T29"/>
                <a:gd fmla="*/ 2147483646 w 106" name="T30"/>
                <a:gd fmla="*/ 2147483646 h 114" name="T31"/>
                <a:gd fmla="*/ 2147483646 w 106" name="T32"/>
                <a:gd fmla="*/ 2147483646 h 114" name="T33"/>
                <a:gd fmla="*/ 2147483646 w 106" name="T34"/>
                <a:gd fmla="*/ 2147483646 h 114" name="T35"/>
                <a:gd fmla="*/ 2147483646 w 106" name="T36"/>
                <a:gd fmla="*/ 2147483646 h 114" name="T37"/>
                <a:gd fmla="*/ 2147483646 w 106" name="T38"/>
                <a:gd fmla="*/ 2147483646 h 114" name="T39"/>
                <a:gd fmla="*/ 2147483646 w 106" name="T40"/>
                <a:gd fmla="*/ 2147483646 h 114" name="T41"/>
                <a:gd fmla="*/ 2147483646 w 106" name="T42"/>
                <a:gd fmla="*/ 2147483646 h 114" name="T43"/>
                <a:gd fmla="*/ 2147483646 w 106" name="T44"/>
                <a:gd fmla="*/ 2147483646 h 114" name="T45"/>
                <a:gd fmla="*/ 2147483646 w 106" name="T46"/>
                <a:gd fmla="*/ 2147483646 h 114" name="T47"/>
                <a:gd fmla="*/ 2147483646 w 106" name="T48"/>
                <a:gd fmla="*/ 2147483646 h 114" name="T49"/>
                <a:gd fmla="*/ 2147483646 w 106" name="T50"/>
                <a:gd fmla="*/ 2147483646 h 114" name="T51"/>
                <a:gd fmla="*/ 2147483646 w 106" name="T52"/>
                <a:gd fmla="*/ 2147483646 h 114" name="T53"/>
                <a:gd fmla="*/ 2147483646 w 106" name="T54"/>
                <a:gd fmla="*/ 2147483646 h 114" name="T55"/>
                <a:gd fmla="*/ 2147483646 w 106" name="T56"/>
                <a:gd fmla="*/ 2147483646 h 114" name="T57"/>
                <a:gd fmla="*/ 2147483646 w 106" name="T58"/>
                <a:gd fmla="*/ 2147483646 h 114" name="T59"/>
                <a:gd fmla="*/ 2147483646 w 106" name="T60"/>
                <a:gd fmla="*/ 2147483646 h 114" name="T61"/>
                <a:gd fmla="*/ 2147483646 w 106" name="T62"/>
                <a:gd fmla="*/ 2147483646 h 11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9" name="辽宁"/>
            <p:cNvSpPr/>
            <p:nvPr/>
          </p:nvSpPr>
          <p:spPr bwMode="auto">
            <a:xfrm>
              <a:off x="6291263" y="2303463"/>
              <a:ext cx="687387" cy="654050"/>
            </a:xfrm>
            <a:custGeom>
              <a:gdLst>
                <a:gd fmla="*/ 2147483646 w 376" name="T0"/>
                <a:gd fmla="*/ 2147483646 h 358" name="T1"/>
                <a:gd fmla="*/ 2147483646 w 376" name="T2"/>
                <a:gd fmla="*/ 2147483646 h 358" name="T3"/>
                <a:gd fmla="*/ 2147483646 w 376" name="T4"/>
                <a:gd fmla="*/ 2147483646 h 358" name="T5"/>
                <a:gd fmla="*/ 2147483646 w 376" name="T6"/>
                <a:gd fmla="*/ 2147483646 h 358" name="T7"/>
                <a:gd fmla="*/ 2147483646 w 376" name="T8"/>
                <a:gd fmla="*/ 2147483646 h 358" name="T9"/>
                <a:gd fmla="*/ 2147483646 w 376" name="T10"/>
                <a:gd fmla="*/ 2147483646 h 358" name="T11"/>
                <a:gd fmla="*/ 2147483646 w 376" name="T12"/>
                <a:gd fmla="*/ 2147483646 h 358" name="T13"/>
                <a:gd fmla="*/ 2147483646 w 376" name="T14"/>
                <a:gd fmla="*/ 2147483646 h 358" name="T15"/>
                <a:gd fmla="*/ 2147483646 w 376" name="T16"/>
                <a:gd fmla="*/ 2147483646 h 358" name="T17"/>
                <a:gd fmla="*/ 2147483646 w 376" name="T18"/>
                <a:gd fmla="*/ 2147483646 h 358" name="T19"/>
                <a:gd fmla="*/ 2147483646 w 376" name="T20"/>
                <a:gd fmla="*/ 2147483646 h 358" name="T21"/>
                <a:gd fmla="*/ 2147483646 w 376" name="T22"/>
                <a:gd fmla="*/ 2147483646 h 358" name="T23"/>
                <a:gd fmla="*/ 2147483646 w 376" name="T24"/>
                <a:gd fmla="*/ 2147483646 h 358" name="T25"/>
                <a:gd fmla="*/ 2147483646 w 376" name="T26"/>
                <a:gd fmla="*/ 2147483646 h 358" name="T27"/>
                <a:gd fmla="*/ 2147483646 w 376" name="T28"/>
                <a:gd fmla="*/ 2147483646 h 358" name="T29"/>
                <a:gd fmla="*/ 2147483646 w 376" name="T30"/>
                <a:gd fmla="*/ 2147483646 h 358" name="T31"/>
                <a:gd fmla="*/ 2147483646 w 376" name="T32"/>
                <a:gd fmla="*/ 2147483646 h 358" name="T33"/>
                <a:gd fmla="*/ 2147483646 w 376" name="T34"/>
                <a:gd fmla="*/ 2147483646 h 358" name="T35"/>
                <a:gd fmla="*/ 2147483646 w 376" name="T36"/>
                <a:gd fmla="*/ 2147483646 h 358" name="T37"/>
                <a:gd fmla="*/ 2147483646 w 376" name="T38"/>
                <a:gd fmla="*/ 2147483646 h 358" name="T39"/>
                <a:gd fmla="*/ 2147483646 w 376" name="T40"/>
                <a:gd fmla="*/ 2147483646 h 358" name="T41"/>
                <a:gd fmla="*/ 2147483646 w 376" name="T42"/>
                <a:gd fmla="*/ 2147483646 h 358" name="T43"/>
                <a:gd fmla="*/ 2147483646 w 376" name="T44"/>
                <a:gd fmla="*/ 2147483646 h 358" name="T45"/>
                <a:gd fmla="*/ 2147483646 w 376" name="T46"/>
                <a:gd fmla="*/ 2147483646 h 358" name="T47"/>
                <a:gd fmla="*/ 2147483646 w 376" name="T48"/>
                <a:gd fmla="*/ 2147483646 h 358" name="T49"/>
                <a:gd fmla="*/ 2147483646 w 376" name="T50"/>
                <a:gd fmla="*/ 2147483646 h 358" name="T51"/>
                <a:gd fmla="*/ 2147483646 w 376" name="T52"/>
                <a:gd fmla="*/ 2147483646 h 358" name="T53"/>
                <a:gd fmla="*/ 2147483646 w 376" name="T54"/>
                <a:gd fmla="*/ 2147483646 h 358" name="T55"/>
                <a:gd fmla="*/ 2147483646 w 376" name="T56"/>
                <a:gd fmla="*/ 2147483646 h 358" name="T57"/>
                <a:gd fmla="*/ 2147483646 w 376" name="T58"/>
                <a:gd fmla="*/ 2147483646 h 358" name="T59"/>
                <a:gd fmla="*/ 2147483646 w 376" name="T60"/>
                <a:gd fmla="*/ 2147483646 h 358" name="T61"/>
                <a:gd fmla="*/ 2147483646 w 376" name="T62"/>
                <a:gd fmla="*/ 2147483646 h 358" name="T63"/>
                <a:gd fmla="*/ 2147483646 w 376" name="T64"/>
                <a:gd fmla="*/ 2147483646 h 358" name="T65"/>
                <a:gd fmla="*/ 2147483646 w 376" name="T66"/>
                <a:gd fmla="*/ 2147483646 h 358" name="T67"/>
                <a:gd fmla="*/ 2147483646 w 376" name="T68"/>
                <a:gd fmla="*/ 2147483646 h 358" name="T69"/>
                <a:gd fmla="*/ 2147483646 w 376" name="T70"/>
                <a:gd fmla="*/ 2147483646 h 358" name="T71"/>
                <a:gd fmla="*/ 2147483646 w 376" name="T72"/>
                <a:gd fmla="*/ 2147483646 h 358" name="T73"/>
                <a:gd fmla="*/ 2147483646 w 376" name="T74"/>
                <a:gd fmla="*/ 2147483646 h 358" name="T75"/>
                <a:gd fmla="*/ 2147483646 w 376" name="T76"/>
                <a:gd fmla="*/ 2147483646 h 358" name="T77"/>
                <a:gd fmla="*/ 2147483646 w 376" name="T78"/>
                <a:gd fmla="*/ 2147483646 h 358" name="T79"/>
                <a:gd fmla="*/ 2147483646 w 376" name="T80"/>
                <a:gd fmla="*/ 2147483646 h 358" name="T81"/>
                <a:gd fmla="*/ 2147483646 w 376" name="T82"/>
                <a:gd fmla="*/ 2147483646 h 358" name="T83"/>
                <a:gd fmla="*/ 2147483646 w 376" name="T84"/>
                <a:gd fmla="*/ 2147483646 h 358" name="T85"/>
                <a:gd fmla="*/ 2147483646 w 376" name="T86"/>
                <a:gd fmla="*/ 2147483646 h 358" name="T87"/>
                <a:gd fmla="*/ 2147483646 w 376" name="T88"/>
                <a:gd fmla="*/ 2147483646 h 358" name="T89"/>
                <a:gd fmla="*/ 2147483646 w 376" name="T90"/>
                <a:gd fmla="*/ 2147483646 h 358" name="T91"/>
                <a:gd fmla="*/ 2147483646 w 376" name="T92"/>
                <a:gd fmla="*/ 2147483646 h 358" name="T93"/>
                <a:gd fmla="*/ 2147483646 w 376" name="T94"/>
                <a:gd fmla="*/ 2147483646 h 358" name="T95"/>
                <a:gd fmla="*/ 2147483646 w 376" name="T96"/>
                <a:gd fmla="*/ 2147483646 h 358" name="T97"/>
                <a:gd fmla="*/ 2147483646 w 376" name="T98"/>
                <a:gd fmla="*/ 2147483646 h 358" name="T99"/>
                <a:gd fmla="*/ 2147483646 w 376" name="T100"/>
                <a:gd fmla="*/ 2147483646 h 358" name="T101"/>
                <a:gd fmla="*/ 2147483646 w 376" name="T102"/>
                <a:gd fmla="*/ 2147483646 h 358" name="T103"/>
                <a:gd fmla="*/ 2147483646 w 376" name="T104"/>
                <a:gd fmla="*/ 0 h 358" name="T105"/>
                <a:gd fmla="*/ 2147483646 w 376" name="T106"/>
                <a:gd fmla="*/ 2147483646 h 358" name="T107"/>
                <a:gd fmla="*/ 2147483646 w 376" name="T108"/>
                <a:gd fmla="*/ 2147483646 h 358" name="T109"/>
                <a:gd fmla="*/ 2147483646 w 376" name="T110"/>
                <a:gd fmla="*/ 2147483646 h 358" name="T111"/>
                <a:gd fmla="*/ 2147483646 w 376" name="T112"/>
                <a:gd fmla="*/ 2147483646 h 35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0" name="吉林"/>
            <p:cNvSpPr/>
            <p:nvPr/>
          </p:nvSpPr>
          <p:spPr bwMode="auto">
            <a:xfrm>
              <a:off x="6445250" y="1908175"/>
              <a:ext cx="979488" cy="665163"/>
            </a:xfrm>
            <a:custGeom>
              <a:gdLst>
                <a:gd fmla="*/ 2147483646 w 536" name="T0"/>
                <a:gd fmla="*/ 2147483646 h 364" name="T1"/>
                <a:gd fmla="*/ 2147483646 w 536" name="T2"/>
                <a:gd fmla="*/ 2147483646 h 364" name="T3"/>
                <a:gd fmla="*/ 2147483646 w 536" name="T4"/>
                <a:gd fmla="*/ 2147483646 h 364" name="T5"/>
                <a:gd fmla="*/ 2147483646 w 536" name="T6"/>
                <a:gd fmla="*/ 2147483646 h 364" name="T7"/>
                <a:gd fmla="*/ 2147483646 w 536" name="T8"/>
                <a:gd fmla="*/ 2147483646 h 364" name="T9"/>
                <a:gd fmla="*/ 2147483646 w 536" name="T10"/>
                <a:gd fmla="*/ 2147483646 h 364" name="T11"/>
                <a:gd fmla="*/ 2147483646 w 536" name="T12"/>
                <a:gd fmla="*/ 2147483646 h 364" name="T13"/>
                <a:gd fmla="*/ 2147483646 w 536" name="T14"/>
                <a:gd fmla="*/ 2147483646 h 364" name="T15"/>
                <a:gd fmla="*/ 2147483646 w 536" name="T16"/>
                <a:gd fmla="*/ 2147483646 h 364" name="T17"/>
                <a:gd fmla="*/ 2147483646 w 536" name="T18"/>
                <a:gd fmla="*/ 2147483646 h 364" name="T19"/>
                <a:gd fmla="*/ 2147483646 w 536" name="T20"/>
                <a:gd fmla="*/ 2147483646 h 364" name="T21"/>
                <a:gd fmla="*/ 2147483646 w 536" name="T22"/>
                <a:gd fmla="*/ 2147483646 h 364" name="T23"/>
                <a:gd fmla="*/ 2147483646 w 536" name="T24"/>
                <a:gd fmla="*/ 2147483646 h 364" name="T25"/>
                <a:gd fmla="*/ 2147483646 w 536" name="T26"/>
                <a:gd fmla="*/ 2147483646 h 364" name="T27"/>
                <a:gd fmla="*/ 2147483646 w 536" name="T28"/>
                <a:gd fmla="*/ 2147483646 h 364" name="T29"/>
                <a:gd fmla="*/ 2147483646 w 536" name="T30"/>
                <a:gd fmla="*/ 2147483646 h 364" name="T31"/>
                <a:gd fmla="*/ 2147483646 w 536" name="T32"/>
                <a:gd fmla="*/ 2147483646 h 364" name="T33"/>
                <a:gd fmla="*/ 2147483646 w 536" name="T34"/>
                <a:gd fmla="*/ 2147483646 h 364" name="T35"/>
                <a:gd fmla="*/ 2147483646 w 536" name="T36"/>
                <a:gd fmla="*/ 2147483646 h 364" name="T37"/>
                <a:gd fmla="*/ 2147483646 w 536" name="T38"/>
                <a:gd fmla="*/ 2147483646 h 364" name="T39"/>
                <a:gd fmla="*/ 2147483646 w 536" name="T40"/>
                <a:gd fmla="*/ 2147483646 h 364" name="T41"/>
                <a:gd fmla="*/ 2147483646 w 536" name="T42"/>
                <a:gd fmla="*/ 2147483646 h 364" name="T43"/>
                <a:gd fmla="*/ 2147483646 w 536" name="T44"/>
                <a:gd fmla="*/ 2147483646 h 364" name="T45"/>
                <a:gd fmla="*/ 2147483646 w 536" name="T46"/>
                <a:gd fmla="*/ 2147483646 h 364" name="T47"/>
                <a:gd fmla="*/ 2147483646 w 536" name="T48"/>
                <a:gd fmla="*/ 2147483646 h 364" name="T49"/>
                <a:gd fmla="*/ 2147483646 w 536" name="T50"/>
                <a:gd fmla="*/ 2147483646 h 364" name="T51"/>
                <a:gd fmla="*/ 2147483646 w 536" name="T52"/>
                <a:gd fmla="*/ 2147483646 h 364" name="T53"/>
                <a:gd fmla="*/ 2147483646 w 536" name="T54"/>
                <a:gd fmla="*/ 2147483646 h 364" name="T55"/>
                <a:gd fmla="*/ 2147483646 w 536" name="T56"/>
                <a:gd fmla="*/ 2147483646 h 364" name="T57"/>
                <a:gd fmla="*/ 2147483646 w 536" name="T58"/>
                <a:gd fmla="*/ 2147483646 h 364" name="T59"/>
                <a:gd fmla="*/ 2147483646 w 536" name="T60"/>
                <a:gd fmla="*/ 2147483646 h 364" name="T61"/>
                <a:gd fmla="*/ 2147483646 w 536" name="T62"/>
                <a:gd fmla="*/ 2147483646 h 364" name="T63"/>
                <a:gd fmla="*/ 2147483646 w 536" name="T64"/>
                <a:gd fmla="*/ 2147483646 h 364" name="T65"/>
                <a:gd fmla="*/ 2147483646 w 536" name="T66"/>
                <a:gd fmla="*/ 2147483646 h 364" name="T67"/>
                <a:gd fmla="*/ 2147483646 w 536" name="T68"/>
                <a:gd fmla="*/ 2147483646 h 364" name="T69"/>
                <a:gd fmla="*/ 2147483646 w 536" name="T70"/>
                <a:gd fmla="*/ 2147483646 h 364" name="T71"/>
                <a:gd fmla="*/ 2147483646 w 536" name="T72"/>
                <a:gd fmla="*/ 2147483646 h 364" name="T73"/>
                <a:gd fmla="*/ 2147483646 w 536" name="T74"/>
                <a:gd fmla="*/ 2147483646 h 364" name="T75"/>
                <a:gd fmla="*/ 2147483646 w 536" name="T76"/>
                <a:gd fmla="*/ 2147483646 h 364" name="T77"/>
                <a:gd fmla="*/ 2147483646 w 536" name="T78"/>
                <a:gd fmla="*/ 2147483646 h 364" name="T79"/>
                <a:gd fmla="*/ 2147483646 w 536" name="T80"/>
                <a:gd fmla="*/ 2147483646 h 364" name="T81"/>
                <a:gd fmla="*/ 2147483646 w 536" name="T82"/>
                <a:gd fmla="*/ 2147483646 h 364" name="T83"/>
                <a:gd fmla="*/ 2147483646 w 536" name="T84"/>
                <a:gd fmla="*/ 2147483646 h 364" name="T85"/>
                <a:gd fmla="*/ 2147483646 w 536" name="T86"/>
                <a:gd fmla="*/ 2147483646 h 364" name="T87"/>
                <a:gd fmla="*/ 2147483646 w 536" name="T88"/>
                <a:gd fmla="*/ 2147483646 h 364" name="T89"/>
                <a:gd fmla="*/ 2147483646 w 536" name="T90"/>
                <a:gd fmla="*/ 2147483646 h 364" name="T91"/>
                <a:gd fmla="*/ 2147483646 w 536" name="T92"/>
                <a:gd fmla="*/ 2147483646 h 364" name="T93"/>
                <a:gd fmla="*/ 2147483646 w 536" name="T94"/>
                <a:gd fmla="*/ 2147483646 h 364" name="T95"/>
                <a:gd fmla="*/ 2147483646 w 536" name="T96"/>
                <a:gd fmla="*/ 2147483646 h 364" name="T97"/>
                <a:gd fmla="*/ 2147483646 w 536" name="T98"/>
                <a:gd fmla="*/ 2147483646 h 364" name="T99"/>
                <a:gd fmla="*/ 2147483646 w 536" name="T100"/>
                <a:gd fmla="*/ 2147483646 h 364" name="T101"/>
                <a:gd fmla="*/ 2147483646 w 536" name="T102"/>
                <a:gd fmla="*/ 2147483646 h 36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1" name="黑龙江"/>
            <p:cNvSpPr/>
            <p:nvPr/>
          </p:nvSpPr>
          <p:spPr bwMode="auto">
            <a:xfrm>
              <a:off x="6237288" y="968375"/>
              <a:ext cx="1311275" cy="1192213"/>
            </a:xfrm>
            <a:custGeom>
              <a:gdLst>
                <a:gd fmla="*/ 2147483646 w 718" name="T0"/>
                <a:gd fmla="*/ 2147483646 h 652" name="T1"/>
                <a:gd fmla="*/ 2147483646 w 718" name="T2"/>
                <a:gd fmla="*/ 2147483646 h 652" name="T3"/>
                <a:gd fmla="*/ 2147483646 w 718" name="T4"/>
                <a:gd fmla="*/ 2147483646 h 652" name="T5"/>
                <a:gd fmla="*/ 2147483646 w 718" name="T6"/>
                <a:gd fmla="*/ 2147483646 h 652" name="T7"/>
                <a:gd fmla="*/ 2147483646 w 718" name="T8"/>
                <a:gd fmla="*/ 2147483646 h 652" name="T9"/>
                <a:gd fmla="*/ 2147483646 w 718" name="T10"/>
                <a:gd fmla="*/ 2147483646 h 652" name="T11"/>
                <a:gd fmla="*/ 2147483646 w 718" name="T12"/>
                <a:gd fmla="*/ 2147483646 h 652" name="T13"/>
                <a:gd fmla="*/ 2147483646 w 718" name="T14"/>
                <a:gd fmla="*/ 2147483646 h 652" name="T15"/>
                <a:gd fmla="*/ 2147483646 w 718" name="T16"/>
                <a:gd fmla="*/ 2147483646 h 652" name="T17"/>
                <a:gd fmla="*/ 2147483646 w 718" name="T18"/>
                <a:gd fmla="*/ 2147483646 h 652" name="T19"/>
                <a:gd fmla="*/ 2147483646 w 718" name="T20"/>
                <a:gd fmla="*/ 2147483646 h 652" name="T21"/>
                <a:gd fmla="*/ 2147483646 w 718" name="T22"/>
                <a:gd fmla="*/ 2147483646 h 652" name="T23"/>
                <a:gd fmla="*/ 2147483646 w 718" name="T24"/>
                <a:gd fmla="*/ 2147483646 h 652" name="T25"/>
                <a:gd fmla="*/ 2147483646 w 718" name="T26"/>
                <a:gd fmla="*/ 0 h 652" name="T27"/>
                <a:gd fmla="*/ 2147483646 w 718" name="T28"/>
                <a:gd fmla="*/ 2147483646 h 652" name="T29"/>
                <a:gd fmla="*/ 2147483646 w 718" name="T30"/>
                <a:gd fmla="*/ 2147483646 h 652" name="T31"/>
                <a:gd fmla="*/ 0 w 718" name="T32"/>
                <a:gd fmla="*/ 2147483646 h 652" name="T33"/>
                <a:gd fmla="*/ 2147483646 w 718" name="T34"/>
                <a:gd fmla="*/ 2147483646 h 652" name="T35"/>
                <a:gd fmla="*/ 2147483646 w 718" name="T36"/>
                <a:gd fmla="*/ 2147483646 h 652" name="T37"/>
                <a:gd fmla="*/ 2147483646 w 718" name="T38"/>
                <a:gd fmla="*/ 2147483646 h 652" name="T39"/>
                <a:gd fmla="*/ 2147483646 w 718" name="T40"/>
                <a:gd fmla="*/ 2147483646 h 652" name="T41"/>
                <a:gd fmla="*/ 2147483646 w 718" name="T42"/>
                <a:gd fmla="*/ 2147483646 h 652" name="T43"/>
                <a:gd fmla="*/ 2147483646 w 718" name="T44"/>
                <a:gd fmla="*/ 2147483646 h 652" name="T45"/>
                <a:gd fmla="*/ 2147483646 w 718" name="T46"/>
                <a:gd fmla="*/ 2147483646 h 652" name="T47"/>
                <a:gd fmla="*/ 2147483646 w 718" name="T48"/>
                <a:gd fmla="*/ 2147483646 h 652" name="T49"/>
                <a:gd fmla="*/ 2147483646 w 718" name="T50"/>
                <a:gd fmla="*/ 2147483646 h 652" name="T51"/>
                <a:gd fmla="*/ 2147483646 w 718" name="T52"/>
                <a:gd fmla="*/ 2147483646 h 652" name="T53"/>
                <a:gd fmla="*/ 2147483646 w 718" name="T54"/>
                <a:gd fmla="*/ 2147483646 h 652" name="T55"/>
                <a:gd fmla="*/ 2147483646 w 718" name="T56"/>
                <a:gd fmla="*/ 2147483646 h 652" name="T57"/>
                <a:gd fmla="*/ 2147483646 w 718" name="T58"/>
                <a:gd fmla="*/ 2147483646 h 652" name="T59"/>
                <a:gd fmla="*/ 2147483646 w 718" name="T60"/>
                <a:gd fmla="*/ 2147483646 h 652" name="T61"/>
                <a:gd fmla="*/ 2147483646 w 718" name="T62"/>
                <a:gd fmla="*/ 2147483646 h 652" name="T63"/>
                <a:gd fmla="*/ 2147483646 w 718" name="T64"/>
                <a:gd fmla="*/ 2147483646 h 652" name="T65"/>
                <a:gd fmla="*/ 2147483646 w 718" name="T66"/>
                <a:gd fmla="*/ 2147483646 h 652" name="T67"/>
                <a:gd fmla="*/ 2147483646 w 718" name="T68"/>
                <a:gd fmla="*/ 2147483646 h 652" name="T69"/>
                <a:gd fmla="*/ 2147483646 w 718" name="T70"/>
                <a:gd fmla="*/ 2147483646 h 652" name="T71"/>
                <a:gd fmla="*/ 2147483646 w 718" name="T72"/>
                <a:gd fmla="*/ 2147483646 h 652" name="T73"/>
                <a:gd fmla="*/ 2147483646 w 718" name="T74"/>
                <a:gd fmla="*/ 2147483646 h 652" name="T75"/>
                <a:gd fmla="*/ 2147483646 w 718" name="T76"/>
                <a:gd fmla="*/ 2147483646 h 652" name="T77"/>
                <a:gd fmla="*/ 2147483646 w 718" name="T78"/>
                <a:gd fmla="*/ 2147483646 h 652" name="T79"/>
                <a:gd fmla="*/ 2147483646 w 718" name="T80"/>
                <a:gd fmla="*/ 2147483646 h 652" name="T81"/>
                <a:gd fmla="*/ 2147483646 w 718" name="T82"/>
                <a:gd fmla="*/ 2147483646 h 652" name="T83"/>
                <a:gd fmla="*/ 2147483646 w 718" name="T84"/>
                <a:gd fmla="*/ 2147483646 h 652" name="T85"/>
                <a:gd fmla="*/ 2147483646 w 718" name="T86"/>
                <a:gd fmla="*/ 2147483646 h 652" name="T87"/>
                <a:gd fmla="*/ 2147483646 w 718" name="T88"/>
                <a:gd fmla="*/ 2147483646 h 652" name="T89"/>
                <a:gd fmla="*/ 2147483646 w 718" name="T90"/>
                <a:gd fmla="*/ 2147483646 h 652" name="T91"/>
                <a:gd fmla="*/ 2147483646 w 718" name="T92"/>
                <a:gd fmla="*/ 2147483646 h 652" name="T93"/>
                <a:gd fmla="*/ 2147483646 w 718" name="T94"/>
                <a:gd fmla="*/ 2147483646 h 652" name="T95"/>
                <a:gd fmla="*/ 2147483646 w 718" name="T96"/>
                <a:gd fmla="*/ 2147483646 h 652" name="T97"/>
                <a:gd fmla="*/ 2147483646 w 718" name="T98"/>
                <a:gd fmla="*/ 2147483646 h 652" name="T99"/>
                <a:gd fmla="*/ 2147483646 w 718" name="T100"/>
                <a:gd fmla="*/ 2147483646 h 652" name="T101"/>
                <a:gd fmla="*/ 2147483646 w 718" name="T102"/>
                <a:gd fmla="*/ 2147483646 h 652" name="T103"/>
                <a:gd fmla="*/ 2147483646 w 718" name="T104"/>
                <a:gd fmla="*/ 2147483646 h 652" name="T105"/>
                <a:gd fmla="*/ 2147483646 w 718" name="T106"/>
                <a:gd fmla="*/ 2147483646 h 652" name="T107"/>
                <a:gd fmla="*/ 2147483646 w 718" name="T108"/>
                <a:gd fmla="*/ 2147483646 h 652" name="T109"/>
                <a:gd fmla="*/ 2147483646 w 718" name="T110"/>
                <a:gd fmla="*/ 2147483646 h 652" name="T111"/>
                <a:gd fmla="*/ 2147483646 w 718" name="T112"/>
                <a:gd fmla="*/ 2147483646 h 652" name="T113"/>
                <a:gd fmla="*/ 2147483646 w 718" name="T114"/>
                <a:gd fmla="*/ 2147483646 h 652" name="T115"/>
                <a:gd fmla="*/ 2147483646 w 718" name="T116"/>
                <a:gd fmla="*/ 2147483646 h 652" name="T117"/>
                <a:gd fmla="*/ 2147483646 w 718" name="T118"/>
                <a:gd fmla="*/ 2147483646 h 652" name="T119"/>
                <a:gd fmla="*/ 2147483646 w 718" name="T120"/>
                <a:gd fmla="*/ 2147483646 h 652" name="T121"/>
                <a:gd fmla="*/ 2147483646 w 718" name="T122"/>
                <a:gd fmla="*/ 2147483646 h 6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52" w="718">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2" name="山东"/>
            <p:cNvSpPr/>
            <p:nvPr/>
          </p:nvSpPr>
          <p:spPr bwMode="auto">
            <a:xfrm>
              <a:off x="5976938" y="3106738"/>
              <a:ext cx="793750" cy="498475"/>
            </a:xfrm>
            <a:custGeom>
              <a:gdLst>
                <a:gd fmla="*/ 2147483646 w 434" name="T0"/>
                <a:gd fmla="*/ 2147483646 h 272" name="T1"/>
                <a:gd fmla="*/ 2147483646 w 434" name="T2"/>
                <a:gd fmla="*/ 2147483646 h 272" name="T3"/>
                <a:gd fmla="*/ 2147483646 w 434" name="T4"/>
                <a:gd fmla="*/ 0 h 272" name="T5"/>
                <a:gd fmla="*/ 2147483646 w 434" name="T6"/>
                <a:gd fmla="*/ 2147483646 h 272" name="T7"/>
                <a:gd fmla="*/ 2147483646 w 434" name="T8"/>
                <a:gd fmla="*/ 2147483646 h 272" name="T9"/>
                <a:gd fmla="*/ 2147483646 w 434" name="T10"/>
                <a:gd fmla="*/ 2147483646 h 272" name="T11"/>
                <a:gd fmla="*/ 2147483646 w 434" name="T12"/>
                <a:gd fmla="*/ 2147483646 h 272" name="T13"/>
                <a:gd fmla="*/ 2147483646 w 434" name="T14"/>
                <a:gd fmla="*/ 2147483646 h 272" name="T15"/>
                <a:gd fmla="*/ 2147483646 w 434" name="T16"/>
                <a:gd fmla="*/ 0 h 272" name="T17"/>
                <a:gd fmla="*/ 2147483646 w 434" name="T18"/>
                <a:gd fmla="*/ 2147483646 h 272" name="T19"/>
                <a:gd fmla="*/ 2147483646 w 434" name="T20"/>
                <a:gd fmla="*/ 2147483646 h 272" name="T21"/>
                <a:gd fmla="*/ 2147483646 w 434" name="T22"/>
                <a:gd fmla="*/ 2147483646 h 272" name="T23"/>
                <a:gd fmla="*/ 2147483646 w 434" name="T24"/>
                <a:gd fmla="*/ 2147483646 h 272" name="T25"/>
                <a:gd fmla="*/ 2147483646 w 434" name="T26"/>
                <a:gd fmla="*/ 2147483646 h 272" name="T27"/>
                <a:gd fmla="*/ 2147483646 w 434" name="T28"/>
                <a:gd fmla="*/ 2147483646 h 272" name="T29"/>
                <a:gd fmla="*/ 2147483646 w 434" name="T30"/>
                <a:gd fmla="*/ 2147483646 h 272" name="T31"/>
                <a:gd fmla="*/ 0 w 434" name="T32"/>
                <a:gd fmla="*/ 2147483646 h 272" name="T33"/>
                <a:gd fmla="*/ 2147483646 w 434" name="T34"/>
                <a:gd fmla="*/ 2147483646 h 272" name="T35"/>
                <a:gd fmla="*/ 2147483646 w 434" name="T36"/>
                <a:gd fmla="*/ 2147483646 h 272" name="T37"/>
                <a:gd fmla="*/ 2147483646 w 434" name="T38"/>
                <a:gd fmla="*/ 2147483646 h 272" name="T39"/>
                <a:gd fmla="*/ 2147483646 w 434" name="T40"/>
                <a:gd fmla="*/ 2147483646 h 272" name="T41"/>
                <a:gd fmla="*/ 2147483646 w 434" name="T42"/>
                <a:gd fmla="*/ 2147483646 h 272" name="T43"/>
                <a:gd fmla="*/ 2147483646 w 434" name="T44"/>
                <a:gd fmla="*/ 2147483646 h 272" name="T45"/>
                <a:gd fmla="*/ 2147483646 w 434" name="T46"/>
                <a:gd fmla="*/ 2147483646 h 272" name="T47"/>
                <a:gd fmla="*/ 2147483646 w 434" name="T48"/>
                <a:gd fmla="*/ 2147483646 h 272" name="T49"/>
                <a:gd fmla="*/ 2147483646 w 434" name="T50"/>
                <a:gd fmla="*/ 2147483646 h 272" name="T51"/>
                <a:gd fmla="*/ 2147483646 w 434" name="T52"/>
                <a:gd fmla="*/ 2147483646 h 272" name="T53"/>
                <a:gd fmla="*/ 2147483646 w 434" name="T54"/>
                <a:gd fmla="*/ 2147483646 h 272" name="T55"/>
                <a:gd fmla="*/ 2147483646 w 434" name="T56"/>
                <a:gd fmla="*/ 2147483646 h 272" name="T57"/>
                <a:gd fmla="*/ 2147483646 w 434" name="T58"/>
                <a:gd fmla="*/ 2147483646 h 272" name="T59"/>
                <a:gd fmla="*/ 2147483646 w 434" name="T60"/>
                <a:gd fmla="*/ 2147483646 h 272" name="T61"/>
                <a:gd fmla="*/ 2147483646 w 434" name="T62"/>
                <a:gd fmla="*/ 2147483646 h 272" name="T63"/>
                <a:gd fmla="*/ 2147483646 w 434" name="T64"/>
                <a:gd fmla="*/ 2147483646 h 272" name="T65"/>
                <a:gd fmla="*/ 2147483646 w 434" name="T66"/>
                <a:gd fmla="*/ 2147483646 h 272" name="T67"/>
                <a:gd fmla="*/ 2147483646 w 434" name="T68"/>
                <a:gd fmla="*/ 2147483646 h 272" name="T69"/>
                <a:gd fmla="*/ 2147483646 w 434" name="T70"/>
                <a:gd fmla="*/ 2147483646 h 272" name="T71"/>
                <a:gd fmla="*/ 2147483646 w 434" name="T72"/>
                <a:gd fmla="*/ 2147483646 h 272" name="T73"/>
                <a:gd fmla="*/ 2147483646 w 434" name="T74"/>
                <a:gd fmla="*/ 2147483646 h 272" name="T75"/>
                <a:gd fmla="*/ 2147483646 w 434" name="T76"/>
                <a:gd fmla="*/ 2147483646 h 272" name="T77"/>
                <a:gd fmla="*/ 2147483646 w 434" name="T78"/>
                <a:gd fmla="*/ 2147483646 h 272" name="T79"/>
                <a:gd fmla="*/ 2147483646 w 434" name="T80"/>
                <a:gd fmla="*/ 2147483646 h 272" name="T81"/>
                <a:gd fmla="*/ 2147483646 w 434" name="T82"/>
                <a:gd fmla="*/ 2147483646 h 272" name="T83"/>
                <a:gd fmla="*/ 2147483646 w 434" name="T84"/>
                <a:gd fmla="*/ 2147483646 h 272" name="T85"/>
                <a:gd fmla="*/ 2147483646 w 434" name="T86"/>
                <a:gd fmla="*/ 2147483646 h 272" name="T87"/>
                <a:gd fmla="*/ 2147483646 w 434" name="T88"/>
                <a:gd fmla="*/ 2147483646 h 272" name="T89"/>
                <a:gd fmla="*/ 2147483646 w 434" name="T90"/>
                <a:gd fmla="*/ 2147483646 h 272" name="T91"/>
                <a:gd fmla="*/ 2147483646 w 434" name="T92"/>
                <a:gd fmla="*/ 2147483646 h 272" name="T93"/>
                <a:gd fmla="*/ 2147483646 w 434" name="T94"/>
                <a:gd fmla="*/ 2147483646 h 272" name="T95"/>
                <a:gd fmla="*/ 2147483646 w 434" name="T96"/>
                <a:gd fmla="*/ 2147483646 h 272" name="T97"/>
                <a:gd fmla="*/ 2147483646 w 434" name="T98"/>
                <a:gd fmla="*/ 2147483646 h 272" name="T99"/>
                <a:gd fmla="*/ 2147483646 w 434" name="T100"/>
                <a:gd fmla="*/ 2147483646 h 2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72" w="43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EB5E59"/>
            </a:solid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3" name="上海"/>
            <p:cNvSpPr/>
            <p:nvPr/>
          </p:nvSpPr>
          <p:spPr bwMode="auto">
            <a:xfrm>
              <a:off x="6718300" y="3933825"/>
              <a:ext cx="125413" cy="109538"/>
            </a:xfrm>
            <a:custGeom>
              <a:gdLst>
                <a:gd fmla="*/ 2147483646 w 68" name="T0"/>
                <a:gd fmla="*/ 2147483646 h 60" name="T1"/>
                <a:gd fmla="*/ 2147483646 w 68" name="T2"/>
                <a:gd fmla="*/ 2147483646 h 60" name="T3"/>
                <a:gd fmla="*/ 2147483646 w 68" name="T4"/>
                <a:gd fmla="*/ 2147483646 h 60" name="T5"/>
                <a:gd fmla="*/ 2147483646 w 68" name="T6"/>
                <a:gd fmla="*/ 2147483646 h 60" name="T7"/>
                <a:gd fmla="*/ 2147483646 w 68" name="T8"/>
                <a:gd fmla="*/ 2147483646 h 60" name="T9"/>
                <a:gd fmla="*/ 2147483646 w 68" name="T10"/>
                <a:gd fmla="*/ 2147483646 h 60" name="T11"/>
                <a:gd fmla="*/ 2147483646 w 68" name="T12"/>
                <a:gd fmla="*/ 2147483646 h 60" name="T13"/>
                <a:gd fmla="*/ 2147483646 w 68" name="T14"/>
                <a:gd fmla="*/ 2147483646 h 60" name="T15"/>
                <a:gd fmla="*/ 2147483646 w 68" name="T16"/>
                <a:gd fmla="*/ 0 h 60" name="T17"/>
                <a:gd fmla="*/ 2147483646 w 68" name="T18"/>
                <a:gd fmla="*/ 0 h 60" name="T19"/>
                <a:gd fmla="*/ 2147483646 w 68" name="T20"/>
                <a:gd fmla="*/ 0 h 60" name="T21"/>
                <a:gd fmla="*/ 2147483646 w 68" name="T22"/>
                <a:gd fmla="*/ 2147483646 h 60" name="T23"/>
                <a:gd fmla="*/ 2147483646 w 68" name="T24"/>
                <a:gd fmla="*/ 2147483646 h 60" name="T25"/>
                <a:gd fmla="*/ 2147483646 w 68" name="T26"/>
                <a:gd fmla="*/ 2147483646 h 60" name="T27"/>
                <a:gd fmla="*/ 2147483646 w 68" name="T28"/>
                <a:gd fmla="*/ 2147483646 h 60" name="T29"/>
                <a:gd fmla="*/ 2147483646 w 68" name="T30"/>
                <a:gd fmla="*/ 2147483646 h 60" name="T31"/>
                <a:gd fmla="*/ 0 w 68" name="T32"/>
                <a:gd fmla="*/ 2147483646 h 60" name="T33"/>
                <a:gd fmla="*/ 2147483646 w 68" name="T34"/>
                <a:gd fmla="*/ 2147483646 h 60" name="T35"/>
                <a:gd fmla="*/ 2147483646 w 68" name="T36"/>
                <a:gd fmla="*/ 2147483646 h 60" name="T37"/>
                <a:gd fmla="*/ 2147483646 w 68" name="T38"/>
                <a:gd fmla="*/ 2147483646 h 60" name="T39"/>
                <a:gd fmla="*/ 2147483646 w 68" name="T40"/>
                <a:gd fmla="*/ 2147483646 h 60" name="T41"/>
                <a:gd fmla="*/ 2147483646 w 68" name="T42"/>
                <a:gd fmla="*/ 2147483646 h 60" name="T43"/>
                <a:gd fmla="*/ 2147483646 w 68" name="T44"/>
                <a:gd fmla="*/ 2147483646 h 60" name="T45"/>
                <a:gd fmla="*/ 2147483646 w 68" name="T46"/>
                <a:gd fmla="*/ 2147483646 h 60" name="T47"/>
                <a:gd fmla="*/ 2147483646 w 68" name="T48"/>
                <a:gd fmla="*/ 2147483646 h 60" name="T49"/>
                <a:gd fmla="*/ 2147483646 w 68" name="T50"/>
                <a:gd fmla="*/ 2147483646 h 60" name="T51"/>
                <a:gd fmla="*/ 2147483646 w 68" name="T52"/>
                <a:gd fmla="*/ 2147483646 h 60" name="T53"/>
                <a:gd fmla="*/ 2147483646 w 68" name="T54"/>
                <a:gd fmla="*/ 2147483646 h 60" name="T55"/>
                <a:gd fmla="*/ 2147483646 w 68" name="T56"/>
                <a:gd fmla="*/ 2147483646 h 60" name="T57"/>
                <a:gd fmla="*/ 2147483646 w 68" name="T58"/>
                <a:gd fmla="*/ 2147483646 h 60" name="T59"/>
                <a:gd fmla="*/ 2147483646 w 68" name="T60"/>
                <a:gd fmla="*/ 2147483646 h 60" name="T61"/>
                <a:gd fmla="*/ 2147483646 w 68" name="T62"/>
                <a:gd fmla="*/ 2147483646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0" w="68">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4" name="江苏"/>
            <p:cNvSpPr/>
            <p:nvPr/>
          </p:nvSpPr>
          <p:spPr bwMode="auto">
            <a:xfrm>
              <a:off x="6137275" y="3513138"/>
              <a:ext cx="692150" cy="533400"/>
            </a:xfrm>
            <a:custGeom>
              <a:gdLst>
                <a:gd fmla="*/ 2147483646 w 378" name="T0"/>
                <a:gd fmla="*/ 2147483646 h 292" name="T1"/>
                <a:gd fmla="*/ 2147483646 w 378" name="T2"/>
                <a:gd fmla="*/ 2147483646 h 292" name="T3"/>
                <a:gd fmla="*/ 2147483646 w 378" name="T4"/>
                <a:gd fmla="*/ 2147483646 h 292" name="T5"/>
                <a:gd fmla="*/ 2147483646 w 378" name="T6"/>
                <a:gd fmla="*/ 2147483646 h 292" name="T7"/>
                <a:gd fmla="*/ 2147483646 w 378" name="T8"/>
                <a:gd fmla="*/ 2147483646 h 292" name="T9"/>
                <a:gd fmla="*/ 2147483646 w 378" name="T10"/>
                <a:gd fmla="*/ 0 h 292" name="T11"/>
                <a:gd fmla="*/ 2147483646 w 378" name="T12"/>
                <a:gd fmla="*/ 2147483646 h 292" name="T13"/>
                <a:gd fmla="*/ 2147483646 w 378" name="T14"/>
                <a:gd fmla="*/ 2147483646 h 292" name="T15"/>
                <a:gd fmla="*/ 2147483646 w 378" name="T16"/>
                <a:gd fmla="*/ 2147483646 h 292" name="T17"/>
                <a:gd fmla="*/ 2147483646 w 378" name="T18"/>
                <a:gd fmla="*/ 2147483646 h 292" name="T19"/>
                <a:gd fmla="*/ 2147483646 w 378" name="T20"/>
                <a:gd fmla="*/ 2147483646 h 292" name="T21"/>
                <a:gd fmla="*/ 2147483646 w 378" name="T22"/>
                <a:gd fmla="*/ 2147483646 h 292" name="T23"/>
                <a:gd fmla="*/ 2147483646 w 378" name="T24"/>
                <a:gd fmla="*/ 2147483646 h 292" name="T25"/>
                <a:gd fmla="*/ 2147483646 w 378" name="T26"/>
                <a:gd fmla="*/ 2147483646 h 292" name="T27"/>
                <a:gd fmla="*/ 2147483646 w 378" name="T28"/>
                <a:gd fmla="*/ 2147483646 h 292" name="T29"/>
                <a:gd fmla="*/ 2147483646 w 378" name="T30"/>
                <a:gd fmla="*/ 2147483646 h 292" name="T31"/>
                <a:gd fmla="*/ 2147483646 w 378" name="T32"/>
                <a:gd fmla="*/ 2147483646 h 292" name="T33"/>
                <a:gd fmla="*/ 2147483646 w 378" name="T34"/>
                <a:gd fmla="*/ 2147483646 h 292" name="T35"/>
                <a:gd fmla="*/ 2147483646 w 378" name="T36"/>
                <a:gd fmla="*/ 2147483646 h 292" name="T37"/>
                <a:gd fmla="*/ 2147483646 w 378" name="T38"/>
                <a:gd fmla="*/ 2147483646 h 292" name="T39"/>
                <a:gd fmla="*/ 2147483646 w 378" name="T40"/>
                <a:gd fmla="*/ 2147483646 h 292" name="T41"/>
                <a:gd fmla="*/ 2147483646 w 378" name="T42"/>
                <a:gd fmla="*/ 2147483646 h 292" name="T43"/>
                <a:gd fmla="*/ 2147483646 w 378" name="T44"/>
                <a:gd fmla="*/ 2147483646 h 292" name="T45"/>
                <a:gd fmla="*/ 2147483646 w 378" name="T46"/>
                <a:gd fmla="*/ 2147483646 h 292" name="T47"/>
                <a:gd fmla="*/ 2147483646 w 378" name="T48"/>
                <a:gd fmla="*/ 2147483646 h 292" name="T49"/>
                <a:gd fmla="*/ 2147483646 w 378" name="T50"/>
                <a:gd fmla="*/ 2147483646 h 292" name="T51"/>
                <a:gd fmla="*/ 2147483646 w 378" name="T52"/>
                <a:gd fmla="*/ 2147483646 h 292" name="T53"/>
                <a:gd fmla="*/ 2147483646 w 378" name="T54"/>
                <a:gd fmla="*/ 2147483646 h 292" name="T55"/>
                <a:gd fmla="*/ 2147483646 w 378" name="T56"/>
                <a:gd fmla="*/ 2147483646 h 292" name="T57"/>
                <a:gd fmla="*/ 2147483646 w 378" name="T58"/>
                <a:gd fmla="*/ 2147483646 h 292" name="T59"/>
                <a:gd fmla="*/ 2147483646 w 378" name="T60"/>
                <a:gd fmla="*/ 2147483646 h 292" name="T61"/>
                <a:gd fmla="*/ 2147483646 w 378" name="T62"/>
                <a:gd fmla="*/ 2147483646 h 292" name="T63"/>
                <a:gd fmla="*/ 2147483646 w 378" name="T64"/>
                <a:gd fmla="*/ 2147483646 h 292" name="T65"/>
                <a:gd fmla="*/ 2147483646 w 378" name="T66"/>
                <a:gd fmla="*/ 2147483646 h 292" name="T67"/>
                <a:gd fmla="*/ 2147483646 w 378" name="T68"/>
                <a:gd fmla="*/ 2147483646 h 292" name="T69"/>
                <a:gd fmla="*/ 2147483646 w 378" name="T70"/>
                <a:gd fmla="*/ 2147483646 h 292" name="T71"/>
                <a:gd fmla="*/ 2147483646 w 378" name="T72"/>
                <a:gd fmla="*/ 2147483646 h 292" name="T73"/>
                <a:gd fmla="*/ 2147483646 w 378" name="T74"/>
                <a:gd fmla="*/ 2147483646 h 292" name="T75"/>
                <a:gd fmla="*/ 2147483646 w 378" name="T76"/>
                <a:gd fmla="*/ 2147483646 h 292" name="T77"/>
                <a:gd fmla="*/ 2147483646 w 378" name="T78"/>
                <a:gd fmla="*/ 2147483646 h 292" name="T79"/>
                <a:gd fmla="*/ 2147483646 w 378" name="T80"/>
                <a:gd fmla="*/ 2147483646 h 292" name="T81"/>
                <a:gd fmla="*/ 2147483646 w 378" name="T82"/>
                <a:gd fmla="*/ 2147483646 h 292" name="T83"/>
                <a:gd fmla="*/ 2147483646 w 378" name="T84"/>
                <a:gd fmla="*/ 2147483646 h 292" name="T85"/>
                <a:gd fmla="*/ 2147483646 w 378" name="T86"/>
                <a:gd fmla="*/ 2147483646 h 292" name="T87"/>
                <a:gd fmla="*/ 2147483646 w 378" name="T88"/>
                <a:gd fmla="*/ 2147483646 h 292" name="T89"/>
                <a:gd fmla="*/ 2147483646 w 378" name="T90"/>
                <a:gd fmla="*/ 2147483646 h 292" name="T91"/>
                <a:gd fmla="*/ 2147483646 w 378" name="T92"/>
                <a:gd fmla="*/ 2147483646 h 292" name="T93"/>
                <a:gd fmla="*/ 2147483646 w 378" name="T94"/>
                <a:gd fmla="*/ 2147483646 h 292" name="T95"/>
                <a:gd fmla="*/ 2147483646 w 378" name="T96"/>
                <a:gd fmla="*/ 2147483646 h 292" name="T97"/>
                <a:gd fmla="*/ 2147483646 w 378" name="T98"/>
                <a:gd fmla="*/ 2147483646 h 292" name="T99"/>
                <a:gd fmla="*/ 2147483646 w 378" name="T100"/>
                <a:gd fmla="*/ 2147483646 h 29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92" w="378">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5" name="河北"/>
            <p:cNvSpPr/>
            <p:nvPr/>
          </p:nvSpPr>
          <p:spPr bwMode="auto">
            <a:xfrm>
              <a:off x="5776913" y="2492375"/>
              <a:ext cx="642937" cy="917575"/>
            </a:xfrm>
            <a:custGeom>
              <a:gdLst>
                <a:gd fmla="*/ 2147483646 w 352" name="T0"/>
                <a:gd fmla="*/ 2147483646 h 502" name="T1"/>
                <a:gd fmla="*/ 2147483646 w 352" name="T2"/>
                <a:gd fmla="*/ 2147483646 h 502" name="T3"/>
                <a:gd fmla="*/ 2147483646 w 352" name="T4"/>
                <a:gd fmla="*/ 2147483646 h 502" name="T5"/>
                <a:gd fmla="*/ 2147483646 w 352" name="T6"/>
                <a:gd fmla="*/ 2147483646 h 502" name="T7"/>
                <a:gd fmla="*/ 2147483646 w 352" name="T8"/>
                <a:gd fmla="*/ 2147483646 h 502" name="T9"/>
                <a:gd fmla="*/ 2147483646 w 352" name="T10"/>
                <a:gd fmla="*/ 2147483646 h 502" name="T11"/>
                <a:gd fmla="*/ 2147483646 w 352" name="T12"/>
                <a:gd fmla="*/ 2147483646 h 502" name="T13"/>
                <a:gd fmla="*/ 2147483646 w 352" name="T14"/>
                <a:gd fmla="*/ 2147483646 h 502" name="T15"/>
                <a:gd fmla="*/ 2147483646 w 352" name="T16"/>
                <a:gd fmla="*/ 2147483646 h 502" name="T17"/>
                <a:gd fmla="*/ 2147483646 w 352" name="T18"/>
                <a:gd fmla="*/ 2147483646 h 502" name="T19"/>
                <a:gd fmla="*/ 2147483646 w 352" name="T20"/>
                <a:gd fmla="*/ 2147483646 h 502" name="T21"/>
                <a:gd fmla="*/ 2147483646 w 352" name="T22"/>
                <a:gd fmla="*/ 2147483646 h 502" name="T23"/>
                <a:gd fmla="*/ 2147483646 w 352" name="T24"/>
                <a:gd fmla="*/ 2147483646 h 502" name="T25"/>
                <a:gd fmla="*/ 2147483646 w 352" name="T26"/>
                <a:gd fmla="*/ 2147483646 h 502" name="T27"/>
                <a:gd fmla="*/ 2147483646 w 352" name="T28"/>
                <a:gd fmla="*/ 2147483646 h 502" name="T29"/>
                <a:gd fmla="*/ 2147483646 w 352" name="T30"/>
                <a:gd fmla="*/ 2147483646 h 502" name="T31"/>
                <a:gd fmla="*/ 2147483646 w 352" name="T32"/>
                <a:gd fmla="*/ 2147483646 h 502" name="T33"/>
                <a:gd fmla="*/ 2147483646 w 352" name="T34"/>
                <a:gd fmla="*/ 2147483646 h 502" name="T35"/>
                <a:gd fmla="*/ 2147483646 w 352" name="T36"/>
                <a:gd fmla="*/ 2147483646 h 502" name="T37"/>
                <a:gd fmla="*/ 2147483646 w 352" name="T38"/>
                <a:gd fmla="*/ 2147483646 h 502" name="T39"/>
                <a:gd fmla="*/ 2147483646 w 352" name="T40"/>
                <a:gd fmla="*/ 2147483646 h 502" name="T41"/>
                <a:gd fmla="*/ 2147483646 w 352" name="T42"/>
                <a:gd fmla="*/ 2147483646 h 502" name="T43"/>
                <a:gd fmla="*/ 2147483646 w 352" name="T44"/>
                <a:gd fmla="*/ 2147483646 h 502" name="T45"/>
                <a:gd fmla="*/ 2147483646 w 352" name="T46"/>
                <a:gd fmla="*/ 2147483646 h 502" name="T47"/>
                <a:gd fmla="*/ 2147483646 w 352" name="T48"/>
                <a:gd fmla="*/ 2147483646 h 502" name="T49"/>
                <a:gd fmla="*/ 2147483646 w 352" name="T50"/>
                <a:gd fmla="*/ 2147483646 h 502" name="T51"/>
                <a:gd fmla="*/ 2147483646 w 352" name="T52"/>
                <a:gd fmla="*/ 2147483646 h 502" name="T53"/>
                <a:gd fmla="*/ 2147483646 w 352" name="T54"/>
                <a:gd fmla="*/ 2147483646 h 502" name="T55"/>
                <a:gd fmla="*/ 2147483646 w 352" name="T56"/>
                <a:gd fmla="*/ 2147483646 h 502" name="T57"/>
                <a:gd fmla="*/ 2147483646 w 352" name="T58"/>
                <a:gd fmla="*/ 2147483646 h 502" name="T59"/>
                <a:gd fmla="*/ 2147483646 w 352" name="T60"/>
                <a:gd fmla="*/ 2147483646 h 502" name="T61"/>
                <a:gd fmla="*/ 2147483646 w 352" name="T62"/>
                <a:gd fmla="*/ 2147483646 h 502" name="T63"/>
                <a:gd fmla="*/ 2147483646 w 352" name="T64"/>
                <a:gd fmla="*/ 2147483646 h 502" name="T65"/>
                <a:gd fmla="*/ 2147483646 w 352" name="T66"/>
                <a:gd fmla="*/ 2147483646 h 502" name="T67"/>
                <a:gd fmla="*/ 2147483646 w 352" name="T68"/>
                <a:gd fmla="*/ 2147483646 h 502" name="T69"/>
                <a:gd fmla="*/ 2147483646 w 352" name="T70"/>
                <a:gd fmla="*/ 2147483646 h 502" name="T71"/>
                <a:gd fmla="*/ 2147483646 w 352" name="T72"/>
                <a:gd fmla="*/ 2147483646 h 502" name="T73"/>
                <a:gd fmla="*/ 2147483646 w 352" name="T74"/>
                <a:gd fmla="*/ 2147483646 h 502" name="T75"/>
                <a:gd fmla="*/ 2147483646 w 352" name="T76"/>
                <a:gd fmla="*/ 2147483646 h 502" name="T77"/>
                <a:gd fmla="*/ 2147483646 w 352" name="T78"/>
                <a:gd fmla="*/ 2147483646 h 502" name="T79"/>
                <a:gd fmla="*/ 2147483646 w 352" name="T80"/>
                <a:gd fmla="*/ 2147483646 h 502" name="T81"/>
                <a:gd fmla="*/ 2147483646 w 352" name="T82"/>
                <a:gd fmla="*/ 2147483646 h 502" name="T83"/>
                <a:gd fmla="*/ 2147483646 w 352" name="T84"/>
                <a:gd fmla="*/ 2147483646 h 502" name="T85"/>
                <a:gd fmla="*/ 2147483646 w 352" name="T86"/>
                <a:gd fmla="*/ 2147483646 h 502" name="T87"/>
                <a:gd fmla="*/ 2147483646 w 352" name="T88"/>
                <a:gd fmla="*/ 2147483646 h 502" name="T89"/>
                <a:gd fmla="*/ 2147483646 w 352" name="T90"/>
                <a:gd fmla="*/ 2147483646 h 502" name="T91"/>
                <a:gd fmla="*/ 2147483646 w 352" name="T92"/>
                <a:gd fmla="*/ 2147483646 h 502" name="T93"/>
                <a:gd fmla="*/ 2147483646 w 352" name="T94"/>
                <a:gd fmla="*/ 2147483646 h 502" name="T95"/>
                <a:gd fmla="*/ 2147483646 w 352" name="T96"/>
                <a:gd fmla="*/ 2147483646 h 502" name="T97"/>
                <a:gd fmla="*/ 2147483646 w 352" name="T98"/>
                <a:gd fmla="*/ 2147483646 h 502" name="T99"/>
                <a:gd fmla="*/ 2147483646 w 352" name="T100"/>
                <a:gd fmla="*/ 2147483646 h 502" name="T101"/>
                <a:gd fmla="*/ 2147483646 w 352" name="T102"/>
                <a:gd fmla="*/ 2147483646 h 502" name="T103"/>
                <a:gd fmla="*/ 2147483646 w 352" name="T104"/>
                <a:gd fmla="*/ 2147483646 h 502" name="T105"/>
                <a:gd fmla="*/ 2147483646 w 352" name="T106"/>
                <a:gd fmla="*/ 2147483646 h 502" name="T107"/>
                <a:gd fmla="*/ 2147483646 w 352" name="T108"/>
                <a:gd fmla="*/ 2147483646 h 5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02" w="35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6" name="河南"/>
            <p:cNvSpPr/>
            <p:nvPr/>
          </p:nvSpPr>
          <p:spPr bwMode="auto">
            <a:xfrm>
              <a:off x="5483225" y="3373438"/>
              <a:ext cx="676275" cy="669925"/>
            </a:xfrm>
            <a:custGeom>
              <a:gdLst>
                <a:gd fmla="*/ 2147483646 w 370" name="T0"/>
                <a:gd fmla="*/ 2147483646 h 366" name="T1"/>
                <a:gd fmla="*/ 0 w 370" name="T2"/>
                <a:gd fmla="*/ 2147483646 h 366" name="T3"/>
                <a:gd fmla="*/ 2147483646 w 370" name="T4"/>
                <a:gd fmla="*/ 2147483646 h 366" name="T5"/>
                <a:gd fmla="*/ 2147483646 w 370" name="T6"/>
                <a:gd fmla="*/ 2147483646 h 366" name="T7"/>
                <a:gd fmla="*/ 2147483646 w 370" name="T8"/>
                <a:gd fmla="*/ 2147483646 h 366" name="T9"/>
                <a:gd fmla="*/ 2147483646 w 370" name="T10"/>
                <a:gd fmla="*/ 2147483646 h 366" name="T11"/>
                <a:gd fmla="*/ 2147483646 w 370" name="T12"/>
                <a:gd fmla="*/ 2147483646 h 366" name="T13"/>
                <a:gd fmla="*/ 2147483646 w 370" name="T14"/>
                <a:gd fmla="*/ 2147483646 h 366" name="T15"/>
                <a:gd fmla="*/ 2147483646 w 370" name="T16"/>
                <a:gd fmla="*/ 2147483646 h 366" name="T17"/>
                <a:gd fmla="*/ 2147483646 w 370" name="T18"/>
                <a:gd fmla="*/ 2147483646 h 366" name="T19"/>
                <a:gd fmla="*/ 2147483646 w 370" name="T20"/>
                <a:gd fmla="*/ 2147483646 h 366" name="T21"/>
                <a:gd fmla="*/ 2147483646 w 370" name="T22"/>
                <a:gd fmla="*/ 2147483646 h 366" name="T23"/>
                <a:gd fmla="*/ 2147483646 w 370" name="T24"/>
                <a:gd fmla="*/ 2147483646 h 366" name="T25"/>
                <a:gd fmla="*/ 2147483646 w 370" name="T26"/>
                <a:gd fmla="*/ 2147483646 h 366" name="T27"/>
                <a:gd fmla="*/ 2147483646 w 370" name="T28"/>
                <a:gd fmla="*/ 2147483646 h 366" name="T29"/>
                <a:gd fmla="*/ 2147483646 w 370" name="T30"/>
                <a:gd fmla="*/ 2147483646 h 366" name="T31"/>
                <a:gd fmla="*/ 2147483646 w 370" name="T32"/>
                <a:gd fmla="*/ 2147483646 h 366" name="T33"/>
                <a:gd fmla="*/ 2147483646 w 370" name="T34"/>
                <a:gd fmla="*/ 2147483646 h 366" name="T35"/>
                <a:gd fmla="*/ 2147483646 w 370" name="T36"/>
                <a:gd fmla="*/ 2147483646 h 366" name="T37"/>
                <a:gd fmla="*/ 2147483646 w 370" name="T38"/>
                <a:gd fmla="*/ 2147483646 h 366" name="T39"/>
                <a:gd fmla="*/ 2147483646 w 370" name="T40"/>
                <a:gd fmla="*/ 2147483646 h 366" name="T41"/>
                <a:gd fmla="*/ 2147483646 w 370" name="T42"/>
                <a:gd fmla="*/ 2147483646 h 366" name="T43"/>
                <a:gd fmla="*/ 2147483646 w 370" name="T44"/>
                <a:gd fmla="*/ 2147483646 h 366" name="T45"/>
                <a:gd fmla="*/ 2147483646 w 370" name="T46"/>
                <a:gd fmla="*/ 2147483646 h 366" name="T47"/>
                <a:gd fmla="*/ 2147483646 w 370" name="T48"/>
                <a:gd fmla="*/ 2147483646 h 366" name="T49"/>
                <a:gd fmla="*/ 2147483646 w 370" name="T50"/>
                <a:gd fmla="*/ 2147483646 h 366" name="T51"/>
                <a:gd fmla="*/ 2147483646 w 370" name="T52"/>
                <a:gd fmla="*/ 2147483646 h 366" name="T53"/>
                <a:gd fmla="*/ 2147483646 w 370" name="T54"/>
                <a:gd fmla="*/ 2147483646 h 366" name="T55"/>
                <a:gd fmla="*/ 2147483646 w 370" name="T56"/>
                <a:gd fmla="*/ 2147483646 h 366" name="T57"/>
                <a:gd fmla="*/ 2147483646 w 370" name="T58"/>
                <a:gd fmla="*/ 2147483646 h 366" name="T59"/>
                <a:gd fmla="*/ 2147483646 w 370" name="T60"/>
                <a:gd fmla="*/ 2147483646 h 366" name="T61"/>
                <a:gd fmla="*/ 2147483646 w 370" name="T62"/>
                <a:gd fmla="*/ 2147483646 h 366" name="T63"/>
                <a:gd fmla="*/ 2147483646 w 370" name="T64"/>
                <a:gd fmla="*/ 2147483646 h 366" name="T65"/>
                <a:gd fmla="*/ 2147483646 w 370" name="T66"/>
                <a:gd fmla="*/ 2147483646 h 366" name="T67"/>
                <a:gd fmla="*/ 2147483646 w 370" name="T68"/>
                <a:gd fmla="*/ 2147483646 h 366" name="T69"/>
                <a:gd fmla="*/ 2147483646 w 370" name="T70"/>
                <a:gd fmla="*/ 2147483646 h 366" name="T71"/>
                <a:gd fmla="*/ 2147483646 w 370" name="T72"/>
                <a:gd fmla="*/ 2147483646 h 366" name="T73"/>
                <a:gd fmla="*/ 2147483646 w 370" name="T74"/>
                <a:gd fmla="*/ 2147483646 h 366" name="T75"/>
                <a:gd fmla="*/ 2147483646 w 370" name="T76"/>
                <a:gd fmla="*/ 2147483646 h 366" name="T77"/>
                <a:gd fmla="*/ 2147483646 w 370" name="T78"/>
                <a:gd fmla="*/ 2147483646 h 366" name="T79"/>
                <a:gd fmla="*/ 2147483646 w 370" name="T80"/>
                <a:gd fmla="*/ 2147483646 h 366" name="T81"/>
                <a:gd fmla="*/ 2147483646 w 370" name="T82"/>
                <a:gd fmla="*/ 2147483646 h 366" name="T83"/>
                <a:gd fmla="*/ 2147483646 w 370" name="T84"/>
                <a:gd fmla="*/ 2147483646 h 366" name="T85"/>
                <a:gd fmla="*/ 2147483646 w 370" name="T86"/>
                <a:gd fmla="*/ 2147483646 h 366" name="T87"/>
                <a:gd fmla="*/ 2147483646 w 370" name="T88"/>
                <a:gd fmla="*/ 2147483646 h 366" name="T89"/>
                <a:gd fmla="*/ 2147483646 w 370" name="T90"/>
                <a:gd fmla="*/ 2147483646 h 366" name="T91"/>
                <a:gd fmla="*/ 2147483646 w 370" name="T92"/>
                <a:gd fmla="*/ 2147483646 h 366" name="T93"/>
                <a:gd fmla="*/ 2147483646 w 370" name="T94"/>
                <a:gd fmla="*/ 0 h 366" name="T95"/>
                <a:gd fmla="*/ 2147483646 w 370" name="T96"/>
                <a:gd fmla="*/ 2147483646 h 366" name="T97"/>
                <a:gd fmla="*/ 2147483646 w 370" name="T98"/>
                <a:gd fmla="*/ 2147483646 h 366" name="T99"/>
                <a:gd fmla="*/ 2147483646 w 370" name="T100"/>
                <a:gd fmla="*/ 2147483646 h 366" name="T101"/>
                <a:gd fmla="*/ 2147483646 w 370" name="T102"/>
                <a:gd fmla="*/ 2147483646 h 366" name="T103"/>
                <a:gd fmla="*/ 2147483646 w 370" name="T104"/>
                <a:gd fmla="*/ 2147483646 h 366" name="T105"/>
                <a:gd fmla="*/ 2147483646 w 370" name="T106"/>
                <a:gd fmla="*/ 2147483646 h 366" name="T107"/>
                <a:gd fmla="*/ 2147483646 w 370" name="T108"/>
                <a:gd fmla="*/ 2147483646 h 36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366" w="370">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7" name="台湾"/>
            <p:cNvSpPr/>
            <p:nvPr/>
          </p:nvSpPr>
          <p:spPr bwMode="auto">
            <a:xfrm>
              <a:off x="6754813" y="4803775"/>
              <a:ext cx="193675" cy="468313"/>
            </a:xfrm>
            <a:custGeom>
              <a:gdLst>
                <a:gd fmla="*/ 2147483646 w 106" name="T0"/>
                <a:gd fmla="*/ 0 h 256" name="T1"/>
                <a:gd fmla="*/ 2147483646 w 106" name="T2"/>
                <a:gd fmla="*/ 0 h 256" name="T3"/>
                <a:gd fmla="*/ 2147483646 w 106" name="T4"/>
                <a:gd fmla="*/ 2147483646 h 256" name="T5"/>
                <a:gd fmla="*/ 2147483646 w 106" name="T6"/>
                <a:gd fmla="*/ 2147483646 h 256" name="T7"/>
                <a:gd fmla="*/ 2147483646 w 106" name="T8"/>
                <a:gd fmla="*/ 2147483646 h 256" name="T9"/>
                <a:gd fmla="*/ 2147483646 w 106" name="T10"/>
                <a:gd fmla="*/ 2147483646 h 256" name="T11"/>
                <a:gd fmla="*/ 2147483646 w 106" name="T12"/>
                <a:gd fmla="*/ 2147483646 h 256" name="T13"/>
                <a:gd fmla="*/ 2147483646 w 106" name="T14"/>
                <a:gd fmla="*/ 2147483646 h 256" name="T15"/>
                <a:gd fmla="*/ 2147483646 w 106" name="T16"/>
                <a:gd fmla="*/ 2147483646 h 256" name="T17"/>
                <a:gd fmla="*/ 0 w 106" name="T18"/>
                <a:gd fmla="*/ 2147483646 h 256" name="T19"/>
                <a:gd fmla="*/ 2147483646 w 106" name="T20"/>
                <a:gd fmla="*/ 2147483646 h 256" name="T21"/>
                <a:gd fmla="*/ 2147483646 w 106" name="T22"/>
                <a:gd fmla="*/ 2147483646 h 256" name="T23"/>
                <a:gd fmla="*/ 2147483646 w 106" name="T24"/>
                <a:gd fmla="*/ 2147483646 h 256" name="T25"/>
                <a:gd fmla="*/ 2147483646 w 106" name="T26"/>
                <a:gd fmla="*/ 2147483646 h 256" name="T27"/>
                <a:gd fmla="*/ 2147483646 w 106" name="T28"/>
                <a:gd fmla="*/ 2147483646 h 256" name="T29"/>
                <a:gd fmla="*/ 2147483646 w 106" name="T30"/>
                <a:gd fmla="*/ 2147483646 h 256" name="T31"/>
                <a:gd fmla="*/ 2147483646 w 106" name="T32"/>
                <a:gd fmla="*/ 2147483646 h 256" name="T33"/>
                <a:gd fmla="*/ 2147483646 w 106" name="T34"/>
                <a:gd fmla="*/ 2147483646 h 256" name="T35"/>
                <a:gd fmla="*/ 2147483646 w 106" name="T36"/>
                <a:gd fmla="*/ 2147483646 h 256" name="T37"/>
                <a:gd fmla="*/ 2147483646 w 106" name="T38"/>
                <a:gd fmla="*/ 2147483646 h 256" name="T39"/>
                <a:gd fmla="*/ 2147483646 w 106" name="T40"/>
                <a:gd fmla="*/ 2147483646 h 256" name="T41"/>
                <a:gd fmla="*/ 2147483646 w 106" name="T42"/>
                <a:gd fmla="*/ 2147483646 h 256" name="T43"/>
                <a:gd fmla="*/ 2147483646 w 106" name="T44"/>
                <a:gd fmla="*/ 2147483646 h 256" name="T45"/>
                <a:gd fmla="*/ 2147483646 w 106" name="T46"/>
                <a:gd fmla="*/ 2147483646 h 256" name="T47"/>
                <a:gd fmla="*/ 2147483646 w 106" name="T48"/>
                <a:gd fmla="*/ 2147483646 h 256" name="T49"/>
                <a:gd fmla="*/ 2147483646 w 106" name="T50"/>
                <a:gd fmla="*/ 2147483646 h 256" name="T51"/>
                <a:gd fmla="*/ 2147483646 w 106" name="T52"/>
                <a:gd fmla="*/ 2147483646 h 256" name="T53"/>
                <a:gd fmla="*/ 2147483646 w 106" name="T54"/>
                <a:gd fmla="*/ 2147483646 h 256" name="T55"/>
                <a:gd fmla="*/ 2147483646 w 106" name="T56"/>
                <a:gd fmla="*/ 2147483646 h 256" name="T57"/>
                <a:gd fmla="*/ 2147483646 w 106" name="T58"/>
                <a:gd fmla="*/ 2147483646 h 256" name="T59"/>
                <a:gd fmla="*/ 2147483646 w 106" name="T60"/>
                <a:gd fmla="*/ 2147483646 h 256" name="T61"/>
                <a:gd fmla="*/ 2147483646 w 106" name="T62"/>
                <a:gd fmla="*/ 2147483646 h 256" name="T63"/>
                <a:gd fmla="*/ 2147483646 w 106" name="T64"/>
                <a:gd fmla="*/ 2147483646 h 256" name="T65"/>
                <a:gd fmla="*/ 2147483646 w 106" name="T66"/>
                <a:gd fmla="*/ 2147483646 h 256" name="T67"/>
                <a:gd fmla="*/ 2147483646 w 106" name="T68"/>
                <a:gd fmla="*/ 2147483646 h 256" name="T69"/>
                <a:gd fmla="*/ 2147483646 w 106" name="T70"/>
                <a:gd fmla="*/ 2147483646 h 256" name="T71"/>
                <a:gd fmla="*/ 2147483646 w 106" name="T72"/>
                <a:gd fmla="*/ 2147483646 h 256" name="T73"/>
                <a:gd fmla="*/ 2147483646 w 106" name="T74"/>
                <a:gd fmla="*/ 2147483646 h 256" name="T75"/>
                <a:gd fmla="*/ 2147483646 w 106" name="T76"/>
                <a:gd fmla="*/ 2147483646 h 256" name="T77"/>
                <a:gd fmla="*/ 2147483646 w 106" name="T78"/>
                <a:gd fmla="*/ 2147483646 h 256" name="T79"/>
                <a:gd fmla="*/ 2147483646 w 106" name="T80"/>
                <a:gd fmla="*/ 2147483646 h 256" name="T81"/>
                <a:gd fmla="*/ 2147483646 w 106" name="T82"/>
                <a:gd fmla="*/ 2147483646 h 256" name="T83"/>
                <a:gd fmla="*/ 2147483646 w 106" name="T84"/>
                <a:gd fmla="*/ 2147483646 h 256" name="T85"/>
                <a:gd fmla="*/ 2147483646 w 106" name="T86"/>
                <a:gd fmla="*/ 2147483646 h 256" name="T87"/>
                <a:gd fmla="*/ 2147483646 w 106" name="T88"/>
                <a:gd fmla="*/ 0 h 25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6" w="105">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8" name="海南"/>
            <p:cNvSpPr/>
            <p:nvPr/>
          </p:nvSpPr>
          <p:spPr bwMode="auto">
            <a:xfrm>
              <a:off x="5330825" y="5634038"/>
              <a:ext cx="292100" cy="255587"/>
            </a:xfrm>
            <a:custGeom>
              <a:gdLst>
                <a:gd fmla="*/ 2147483646 w 160" name="T0"/>
                <a:gd fmla="*/ 2147483646 h 140" name="T1"/>
                <a:gd fmla="*/ 2147483646 w 160" name="T2"/>
                <a:gd fmla="*/ 2147483646 h 140" name="T3"/>
                <a:gd fmla="*/ 2147483646 w 160" name="T4"/>
                <a:gd fmla="*/ 2147483646 h 140" name="T5"/>
                <a:gd fmla="*/ 2147483646 w 160" name="T6"/>
                <a:gd fmla="*/ 2147483646 h 140" name="T7"/>
                <a:gd fmla="*/ 2147483646 w 160" name="T8"/>
                <a:gd fmla="*/ 2147483646 h 140" name="T9"/>
                <a:gd fmla="*/ 2147483646 w 160" name="T10"/>
                <a:gd fmla="*/ 2147483646 h 140" name="T11"/>
                <a:gd fmla="*/ 2147483646 w 160" name="T12"/>
                <a:gd fmla="*/ 2147483646 h 140" name="T13"/>
                <a:gd fmla="*/ 2147483646 w 160" name="T14"/>
                <a:gd fmla="*/ 2147483646 h 140" name="T15"/>
                <a:gd fmla="*/ 2147483646 w 160" name="T16"/>
                <a:gd fmla="*/ 2147483646 h 140" name="T17"/>
                <a:gd fmla="*/ 2147483646 w 160" name="T18"/>
                <a:gd fmla="*/ 2147483646 h 140" name="T19"/>
                <a:gd fmla="*/ 2147483646 w 160" name="T20"/>
                <a:gd fmla="*/ 2147483646 h 140" name="T21"/>
                <a:gd fmla="*/ 2147483646 w 160" name="T22"/>
                <a:gd fmla="*/ 2147483646 h 140" name="T23"/>
                <a:gd fmla="*/ 2147483646 w 160" name="T24"/>
                <a:gd fmla="*/ 2147483646 h 140" name="T25"/>
                <a:gd fmla="*/ 0 w 160" name="T26"/>
                <a:gd fmla="*/ 2147483646 h 140" name="T27"/>
                <a:gd fmla="*/ 2147483646 w 160" name="T28"/>
                <a:gd fmla="*/ 2147483646 h 140" name="T29"/>
                <a:gd fmla="*/ 2147483646 w 160" name="T30"/>
                <a:gd fmla="*/ 2147483646 h 140" name="T31"/>
                <a:gd fmla="*/ 2147483646 w 160" name="T32"/>
                <a:gd fmla="*/ 2147483646 h 140" name="T33"/>
                <a:gd fmla="*/ 2147483646 w 160" name="T34"/>
                <a:gd fmla="*/ 2147483646 h 140" name="T35"/>
                <a:gd fmla="*/ 2147483646 w 160" name="T36"/>
                <a:gd fmla="*/ 2147483646 h 140" name="T37"/>
                <a:gd fmla="*/ 2147483646 w 160" name="T38"/>
                <a:gd fmla="*/ 2147483646 h 140" name="T39"/>
                <a:gd fmla="*/ 2147483646 w 160" name="T40"/>
                <a:gd fmla="*/ 2147483646 h 140" name="T41"/>
                <a:gd fmla="*/ 2147483646 w 160" name="T42"/>
                <a:gd fmla="*/ 2147483646 h 140" name="T43"/>
                <a:gd fmla="*/ 2147483646 w 160" name="T44"/>
                <a:gd fmla="*/ 2147483646 h 140" name="T45"/>
                <a:gd fmla="*/ 2147483646 w 160" name="T46"/>
                <a:gd fmla="*/ 2147483646 h 140" name="T47"/>
                <a:gd fmla="*/ 2147483646 w 160" name="T48"/>
                <a:gd fmla="*/ 2147483646 h 140" name="T49"/>
                <a:gd fmla="*/ 2147483646 w 160" name="T50"/>
                <a:gd fmla="*/ 2147483646 h 140" name="T51"/>
                <a:gd fmla="*/ 2147483646 w 160" name="T52"/>
                <a:gd fmla="*/ 2147483646 h 140" name="T53"/>
                <a:gd fmla="*/ 2147483646 w 160" name="T54"/>
                <a:gd fmla="*/ 2147483646 h 140" name="T55"/>
                <a:gd fmla="*/ 2147483646 w 160" name="T56"/>
                <a:gd fmla="*/ 2147483646 h 140" name="T57"/>
                <a:gd fmla="*/ 2147483646 w 160" name="T58"/>
                <a:gd fmla="*/ 2147483646 h 140" name="T59"/>
                <a:gd fmla="*/ 2147483646 w 160" name="T60"/>
                <a:gd fmla="*/ 2147483646 h 140" name="T61"/>
                <a:gd fmla="*/ 2147483646 w 160" name="T62"/>
                <a:gd fmla="*/ 2147483646 h 140" name="T63"/>
                <a:gd fmla="*/ 2147483646 w 160" name="T64"/>
                <a:gd fmla="*/ 2147483646 h 140" name="T65"/>
                <a:gd fmla="*/ 2147483646 w 160" name="T66"/>
                <a:gd fmla="*/ 2147483646 h 140" name="T67"/>
                <a:gd fmla="*/ 2147483646 w 160" name="T68"/>
                <a:gd fmla="*/ 2147483646 h 140" name="T69"/>
                <a:gd fmla="*/ 2147483646 w 160" name="T70"/>
                <a:gd fmla="*/ 2147483646 h 140" name="T71"/>
                <a:gd fmla="*/ 2147483646 w 160" name="T72"/>
                <a:gd fmla="*/ 2147483646 h 140" name="T73"/>
                <a:gd fmla="*/ 2147483646 w 160" name="T74"/>
                <a:gd fmla="*/ 2147483646 h 140" name="T75"/>
                <a:gd fmla="*/ 2147483646 w 160" name="T76"/>
                <a:gd fmla="*/ 2147483646 h 140" name="T77"/>
                <a:gd fmla="*/ 2147483646 w 160" name="T78"/>
                <a:gd fmla="*/ 2147483646 h 140" name="T79"/>
                <a:gd fmla="*/ 2147483646 w 160" name="T80"/>
                <a:gd fmla="*/ 2147483646 h 140" name="T81"/>
                <a:gd fmla="*/ 2147483646 w 160" name="T82"/>
                <a:gd fmla="*/ 0 h 140" name="T83"/>
                <a:gd fmla="*/ 2147483646 w 160" name="T84"/>
                <a:gd fmla="*/ 2147483646 h 140" name="T85"/>
                <a:gd fmla="*/ 2147483646 w 160" name="T86"/>
                <a:gd fmla="*/ 2147483646 h 140" name="T87"/>
                <a:gd fmla="*/ 2147483646 w 160" name="T88"/>
                <a:gd fmla="*/ 2147483646 h 140" name="T89"/>
                <a:gd fmla="*/ 2147483646 w 160" name="T90"/>
                <a:gd fmla="*/ 2147483646 h 140" name="T91"/>
                <a:gd fmla="*/ 2147483646 w 160" name="T92"/>
                <a:gd fmla="*/ 2147483646 h 140" name="T93"/>
                <a:gd fmla="*/ 2147483646 w 160" name="T94"/>
                <a:gd fmla="*/ 2147483646 h 14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40" w="16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w="9525">
                  <a:solidFill>
                    <a:srgbClr val="000000"/>
                  </a:solidFill>
                  <a:round/>
                  <a:headEnd/>
                  <a:tailEnd/>
                </a14:hiddenLine>
              </a:ext>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grpSp>
        <p:nvGrpSpPr>
          <p:cNvPr id="49" name="组合 48"/>
          <p:cNvGrpSpPr/>
          <p:nvPr/>
        </p:nvGrpSpPr>
        <p:grpSpPr>
          <a:xfrm>
            <a:off x="-68239" y="142533"/>
            <a:ext cx="1801505" cy="2399930"/>
            <a:chOff x="-68239" y="142533"/>
            <a:chExt cx="1801505" cy="2399930"/>
          </a:xfrm>
        </p:grpSpPr>
        <p:sp>
          <p:nvSpPr>
            <p:cNvPr id="50" name="椭圆 49"/>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1" name="浙江"/>
          <p:cNvSpPr/>
          <p:nvPr/>
        </p:nvSpPr>
        <p:spPr bwMode="auto">
          <a:xfrm>
            <a:off x="7068954" y="3305744"/>
            <a:ext cx="672529" cy="778973"/>
          </a:xfrm>
          <a:custGeom>
            <a:gdLst>
              <a:gd fmla="*/ 2147483646 w 242" name="T0"/>
              <a:gd fmla="*/ 2147483646 h 280" name="T1"/>
              <a:gd fmla="*/ 2147483646 w 242" name="T2"/>
              <a:gd fmla="*/ 2147483646 h 280" name="T3"/>
              <a:gd fmla="*/ 2147483646 w 242" name="T4"/>
              <a:gd fmla="*/ 2147483646 h 280" name="T5"/>
              <a:gd fmla="*/ 2147483646 w 242" name="T6"/>
              <a:gd fmla="*/ 2147483646 h 280" name="T7"/>
              <a:gd fmla="*/ 2147483646 w 242" name="T8"/>
              <a:gd fmla="*/ 2147483646 h 280" name="T9"/>
              <a:gd fmla="*/ 2147483646 w 242" name="T10"/>
              <a:gd fmla="*/ 2147483646 h 280" name="T11"/>
              <a:gd fmla="*/ 2147483646 w 242" name="T12"/>
              <a:gd fmla="*/ 2147483646 h 280" name="T13"/>
              <a:gd fmla="*/ 2147483646 w 242" name="T14"/>
              <a:gd fmla="*/ 2147483646 h 280" name="T15"/>
              <a:gd fmla="*/ 2147483646 w 242" name="T16"/>
              <a:gd fmla="*/ 2147483646 h 280" name="T17"/>
              <a:gd fmla="*/ 0 w 242" name="T18"/>
              <a:gd fmla="*/ 2147483646 h 280" name="T19"/>
              <a:gd fmla="*/ 2147483646 w 242" name="T20"/>
              <a:gd fmla="*/ 2147483646 h 280" name="T21"/>
              <a:gd fmla="*/ 2147483646 w 242" name="T22"/>
              <a:gd fmla="*/ 2147483646 h 280" name="T23"/>
              <a:gd fmla="*/ 2147483646 w 242" name="T24"/>
              <a:gd fmla="*/ 2147483646 h 280" name="T25"/>
              <a:gd fmla="*/ 2147483646 w 242" name="T26"/>
              <a:gd fmla="*/ 2147483646 h 280" name="T27"/>
              <a:gd fmla="*/ 2147483646 w 242" name="T28"/>
              <a:gd fmla="*/ 2147483646 h 280" name="T29"/>
              <a:gd fmla="*/ 2147483646 w 242" name="T30"/>
              <a:gd fmla="*/ 2147483646 h 280" name="T31"/>
              <a:gd fmla="*/ 2147483646 w 242" name="T32"/>
              <a:gd fmla="*/ 2147483646 h 280" name="T33"/>
              <a:gd fmla="*/ 2147483646 w 242" name="T34"/>
              <a:gd fmla="*/ 2147483646 h 280" name="T35"/>
              <a:gd fmla="*/ 2147483646 w 242" name="T36"/>
              <a:gd fmla="*/ 2147483646 h 280" name="T37"/>
              <a:gd fmla="*/ 2147483646 w 242" name="T38"/>
              <a:gd fmla="*/ 2147483646 h 280" name="T39"/>
              <a:gd fmla="*/ 2147483646 w 242" name="T40"/>
              <a:gd fmla="*/ 2147483646 h 280" name="T41"/>
              <a:gd fmla="*/ 2147483646 w 242" name="T42"/>
              <a:gd fmla="*/ 2147483646 h 280" name="T43"/>
              <a:gd fmla="*/ 2147483646 w 242" name="T44"/>
              <a:gd fmla="*/ 2147483646 h 280" name="T45"/>
              <a:gd fmla="*/ 2147483646 w 242" name="T46"/>
              <a:gd fmla="*/ 2147483646 h 280" name="T47"/>
              <a:gd fmla="*/ 2147483646 w 242" name="T48"/>
              <a:gd fmla="*/ 2147483646 h 280" name="T49"/>
              <a:gd fmla="*/ 2147483646 w 242" name="T50"/>
              <a:gd fmla="*/ 2147483646 h 280" name="T51"/>
              <a:gd fmla="*/ 2147483646 w 242" name="T52"/>
              <a:gd fmla="*/ 2147483646 h 280" name="T53"/>
              <a:gd fmla="*/ 2147483646 w 242" name="T54"/>
              <a:gd fmla="*/ 2147483646 h 280" name="T55"/>
              <a:gd fmla="*/ 2147483646 w 242" name="T56"/>
              <a:gd fmla="*/ 2147483646 h 280" name="T57"/>
              <a:gd fmla="*/ 2147483646 w 242" name="T58"/>
              <a:gd fmla="*/ 2147483646 h 280" name="T59"/>
              <a:gd fmla="*/ 2147483646 w 242" name="T60"/>
              <a:gd fmla="*/ 2147483646 h 280" name="T61"/>
              <a:gd fmla="*/ 2147483646 w 242" name="T62"/>
              <a:gd fmla="*/ 2147483646 h 280" name="T63"/>
              <a:gd fmla="*/ 2147483646 w 242" name="T64"/>
              <a:gd fmla="*/ 2147483646 h 280" name="T65"/>
              <a:gd fmla="*/ 2147483646 w 242" name="T66"/>
              <a:gd fmla="*/ 2147483646 h 280" name="T67"/>
              <a:gd fmla="*/ 2147483646 w 242" name="T68"/>
              <a:gd fmla="*/ 2147483646 h 280" name="T69"/>
              <a:gd fmla="*/ 2147483646 w 242" name="T70"/>
              <a:gd fmla="*/ 2147483646 h 280" name="T71"/>
              <a:gd fmla="*/ 2147483646 w 242" name="T72"/>
              <a:gd fmla="*/ 2147483646 h 280" name="T73"/>
              <a:gd fmla="*/ 2147483646 w 242" name="T74"/>
              <a:gd fmla="*/ 2147483646 h 280" name="T75"/>
              <a:gd fmla="*/ 2147483646 w 242" name="T76"/>
              <a:gd fmla="*/ 2147483646 h 280" name="T77"/>
              <a:gd fmla="*/ 2147483646 w 242" name="T78"/>
              <a:gd fmla="*/ 2147483646 h 280" name="T79"/>
              <a:gd fmla="*/ 2147483646 w 242" name="T80"/>
              <a:gd fmla="*/ 2147483646 h 280" name="T81"/>
              <a:gd fmla="*/ 2147483646 w 242" name="T82"/>
              <a:gd fmla="*/ 2147483646 h 280" name="T83"/>
              <a:gd fmla="*/ 2147483646 w 242" name="T84"/>
              <a:gd fmla="*/ 2147483646 h 280" name="T85"/>
              <a:gd fmla="*/ 2147483646 w 242" name="T86"/>
              <a:gd fmla="*/ 2147483646 h 280" name="T87"/>
              <a:gd fmla="*/ 2147483646 w 242" name="T88"/>
              <a:gd fmla="*/ 2147483646 h 280" name="T89"/>
              <a:gd fmla="*/ 2147483646 w 242" name="T90"/>
              <a:gd fmla="*/ 2147483646 h 28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EB5E59"/>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72" name="广东"/>
          <p:cNvSpPr/>
          <p:nvPr/>
        </p:nvSpPr>
        <p:spPr bwMode="auto">
          <a:xfrm>
            <a:off x="6863326" y="4999273"/>
            <a:ext cx="1415214" cy="1120077"/>
          </a:xfrm>
          <a:custGeom>
            <a:gdLst>
              <a:gd fmla="*/ 2147483646 w 508" name="T0"/>
              <a:gd fmla="*/ 2147483646 h 402" name="T1"/>
              <a:gd fmla="*/ 2147483646 w 508" name="T2"/>
              <a:gd fmla="*/ 2147483646 h 402" name="T3"/>
              <a:gd fmla="*/ 2147483646 w 508" name="T4"/>
              <a:gd fmla="*/ 2147483646 h 402" name="T5"/>
              <a:gd fmla="*/ 2147483646 w 508" name="T6"/>
              <a:gd fmla="*/ 2147483646 h 402" name="T7"/>
              <a:gd fmla="*/ 2147483646 w 508" name="T8"/>
              <a:gd fmla="*/ 2147483646 h 402" name="T9"/>
              <a:gd fmla="*/ 2147483646 w 508" name="T10"/>
              <a:gd fmla="*/ 2147483646 h 402" name="T11"/>
              <a:gd fmla="*/ 2147483646 w 508" name="T12"/>
              <a:gd fmla="*/ 2147483646 h 402" name="T13"/>
              <a:gd fmla="*/ 2147483646 w 508" name="T14"/>
              <a:gd fmla="*/ 2147483646 h 402" name="T15"/>
              <a:gd fmla="*/ 2147483646 w 508" name="T16"/>
              <a:gd fmla="*/ 2147483646 h 402" name="T17"/>
              <a:gd fmla="*/ 2147483646 w 508" name="T18"/>
              <a:gd fmla="*/ 2147483646 h 402" name="T19"/>
              <a:gd fmla="*/ 2147483646 w 508" name="T20"/>
              <a:gd fmla="*/ 2147483646 h 402" name="T21"/>
              <a:gd fmla="*/ 2147483646 w 508" name="T22"/>
              <a:gd fmla="*/ 2147483646 h 402" name="T23"/>
              <a:gd fmla="*/ 2147483646 w 508" name="T24"/>
              <a:gd fmla="*/ 2147483646 h 402" name="T25"/>
              <a:gd fmla="*/ 2147483646 w 508" name="T26"/>
              <a:gd fmla="*/ 2147483646 h 402" name="T27"/>
              <a:gd fmla="*/ 2147483646 w 508" name="T28"/>
              <a:gd fmla="*/ 2147483646 h 402" name="T29"/>
              <a:gd fmla="*/ 2147483646 w 508" name="T30"/>
              <a:gd fmla="*/ 2147483646 h 402" name="T31"/>
              <a:gd fmla="*/ 2147483646 w 508" name="T32"/>
              <a:gd fmla="*/ 2147483646 h 402" name="T33"/>
              <a:gd fmla="*/ 2147483646 w 508" name="T34"/>
              <a:gd fmla="*/ 2147483646 h 402" name="T35"/>
              <a:gd fmla="*/ 2147483646 w 508" name="T36"/>
              <a:gd fmla="*/ 2147483646 h 402" name="T37"/>
              <a:gd fmla="*/ 2147483646 w 508" name="T38"/>
              <a:gd fmla="*/ 2147483646 h 402" name="T39"/>
              <a:gd fmla="*/ 2147483646 w 508" name="T40"/>
              <a:gd fmla="*/ 2147483646 h 402" name="T41"/>
              <a:gd fmla="*/ 2147483646 w 508" name="T42"/>
              <a:gd fmla="*/ 2147483646 h 402" name="T43"/>
              <a:gd fmla="*/ 2147483646 w 508" name="T44"/>
              <a:gd fmla="*/ 2147483646 h 402" name="T45"/>
              <a:gd fmla="*/ 2147483646 w 508" name="T46"/>
              <a:gd fmla="*/ 2147483646 h 402" name="T47"/>
              <a:gd fmla="*/ 2147483646 w 508" name="T48"/>
              <a:gd fmla="*/ 2147483646 h 402" name="T49"/>
              <a:gd fmla="*/ 2147483646 w 508" name="T50"/>
              <a:gd fmla="*/ 2147483646 h 402" name="T51"/>
              <a:gd fmla="*/ 2147483646 w 508" name="T52"/>
              <a:gd fmla="*/ 2147483646 h 402" name="T53"/>
              <a:gd fmla="*/ 2147483646 w 508" name="T54"/>
              <a:gd fmla="*/ 2147483646 h 402" name="T55"/>
              <a:gd fmla="*/ 2147483646 w 508" name="T56"/>
              <a:gd fmla="*/ 2147483646 h 402" name="T57"/>
              <a:gd fmla="*/ 2147483646 w 508" name="T58"/>
              <a:gd fmla="*/ 2147483646 h 402" name="T59"/>
              <a:gd fmla="*/ 2147483646 w 508" name="T60"/>
              <a:gd fmla="*/ 2147483646 h 402" name="T61"/>
              <a:gd fmla="*/ 2147483646 w 508" name="T62"/>
              <a:gd fmla="*/ 2147483646 h 402" name="T63"/>
              <a:gd fmla="*/ 2147483646 w 508" name="T64"/>
              <a:gd fmla="*/ 2147483646 h 402" name="T65"/>
              <a:gd fmla="*/ 2147483646 w 508" name="T66"/>
              <a:gd fmla="*/ 2147483646 h 402" name="T67"/>
              <a:gd fmla="*/ 2147483646 w 508" name="T68"/>
              <a:gd fmla="*/ 2147483646 h 402" name="T69"/>
              <a:gd fmla="*/ 2147483646 w 508" name="T70"/>
              <a:gd fmla="*/ 2147483646 h 402" name="T71"/>
              <a:gd fmla="*/ 2147483646 w 508" name="T72"/>
              <a:gd fmla="*/ 2147483646 h 402" name="T73"/>
              <a:gd fmla="*/ 2147483646 w 508" name="T74"/>
              <a:gd fmla="*/ 2147483646 h 402" name="T75"/>
              <a:gd fmla="*/ 2147483646 w 508" name="T76"/>
              <a:gd fmla="*/ 2147483646 h 402" name="T77"/>
              <a:gd fmla="*/ 2147483646 w 508" name="T78"/>
              <a:gd fmla="*/ 2147483646 h 402" name="T79"/>
              <a:gd fmla="*/ 2147483646 w 508" name="T80"/>
              <a:gd fmla="*/ 2147483646 h 402" name="T81"/>
              <a:gd fmla="*/ 2147483646 w 508" name="T82"/>
              <a:gd fmla="*/ 2147483646 h 402" name="T83"/>
              <a:gd fmla="*/ 2147483646 w 508" name="T84"/>
              <a:gd fmla="*/ 2147483646 h 402" name="T85"/>
              <a:gd fmla="*/ 2147483646 w 508" name="T86"/>
              <a:gd fmla="*/ 2147483646 h 402" name="T87"/>
              <a:gd fmla="*/ 2147483646 w 508" name="T88"/>
              <a:gd fmla="*/ 2147483646 h 402" name="T89"/>
              <a:gd fmla="*/ 2147483646 w 508" name="T90"/>
              <a:gd fmla="*/ 2147483646 h 402" name="T91"/>
              <a:gd fmla="*/ 2147483646 w 508" name="T92"/>
              <a:gd fmla="*/ 2147483646 h 402" name="T93"/>
              <a:gd fmla="*/ 2147483646 w 508" name="T94"/>
              <a:gd fmla="*/ 2147483646 h 402" name="T95"/>
              <a:gd fmla="*/ 2147483646 w 508" name="T96"/>
              <a:gd fmla="*/ 2147483646 h 402" name="T97"/>
              <a:gd fmla="*/ 2147483646 w 508" name="T98"/>
              <a:gd fmla="*/ 2147483646 h 402" name="T99"/>
              <a:gd fmla="*/ 2147483646 w 508" name="T100"/>
              <a:gd fmla="*/ 2147483646 h 4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EB5E59"/>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73" name="山东"/>
          <p:cNvSpPr/>
          <p:nvPr/>
        </p:nvSpPr>
        <p:spPr bwMode="auto">
          <a:xfrm>
            <a:off x="7068954" y="1660055"/>
            <a:ext cx="1209586" cy="759620"/>
          </a:xfrm>
          <a:custGeom>
            <a:gdLst>
              <a:gd fmla="*/ 2147483646 w 434" name="T0"/>
              <a:gd fmla="*/ 2147483646 h 272" name="T1"/>
              <a:gd fmla="*/ 2147483646 w 434" name="T2"/>
              <a:gd fmla="*/ 2147483646 h 272" name="T3"/>
              <a:gd fmla="*/ 2147483646 w 434" name="T4"/>
              <a:gd fmla="*/ 0 h 272" name="T5"/>
              <a:gd fmla="*/ 2147483646 w 434" name="T6"/>
              <a:gd fmla="*/ 2147483646 h 272" name="T7"/>
              <a:gd fmla="*/ 2147483646 w 434" name="T8"/>
              <a:gd fmla="*/ 2147483646 h 272" name="T9"/>
              <a:gd fmla="*/ 2147483646 w 434" name="T10"/>
              <a:gd fmla="*/ 2147483646 h 272" name="T11"/>
              <a:gd fmla="*/ 2147483646 w 434" name="T12"/>
              <a:gd fmla="*/ 2147483646 h 272" name="T13"/>
              <a:gd fmla="*/ 2147483646 w 434" name="T14"/>
              <a:gd fmla="*/ 2147483646 h 272" name="T15"/>
              <a:gd fmla="*/ 2147483646 w 434" name="T16"/>
              <a:gd fmla="*/ 0 h 272" name="T17"/>
              <a:gd fmla="*/ 2147483646 w 434" name="T18"/>
              <a:gd fmla="*/ 2147483646 h 272" name="T19"/>
              <a:gd fmla="*/ 2147483646 w 434" name="T20"/>
              <a:gd fmla="*/ 2147483646 h 272" name="T21"/>
              <a:gd fmla="*/ 2147483646 w 434" name="T22"/>
              <a:gd fmla="*/ 2147483646 h 272" name="T23"/>
              <a:gd fmla="*/ 2147483646 w 434" name="T24"/>
              <a:gd fmla="*/ 2147483646 h 272" name="T25"/>
              <a:gd fmla="*/ 2147483646 w 434" name="T26"/>
              <a:gd fmla="*/ 2147483646 h 272" name="T27"/>
              <a:gd fmla="*/ 2147483646 w 434" name="T28"/>
              <a:gd fmla="*/ 2147483646 h 272" name="T29"/>
              <a:gd fmla="*/ 2147483646 w 434" name="T30"/>
              <a:gd fmla="*/ 2147483646 h 272" name="T31"/>
              <a:gd fmla="*/ 0 w 434" name="T32"/>
              <a:gd fmla="*/ 2147483646 h 272" name="T33"/>
              <a:gd fmla="*/ 2147483646 w 434" name="T34"/>
              <a:gd fmla="*/ 2147483646 h 272" name="T35"/>
              <a:gd fmla="*/ 2147483646 w 434" name="T36"/>
              <a:gd fmla="*/ 2147483646 h 272" name="T37"/>
              <a:gd fmla="*/ 2147483646 w 434" name="T38"/>
              <a:gd fmla="*/ 2147483646 h 272" name="T39"/>
              <a:gd fmla="*/ 2147483646 w 434" name="T40"/>
              <a:gd fmla="*/ 2147483646 h 272" name="T41"/>
              <a:gd fmla="*/ 2147483646 w 434" name="T42"/>
              <a:gd fmla="*/ 2147483646 h 272" name="T43"/>
              <a:gd fmla="*/ 2147483646 w 434" name="T44"/>
              <a:gd fmla="*/ 2147483646 h 272" name="T45"/>
              <a:gd fmla="*/ 2147483646 w 434" name="T46"/>
              <a:gd fmla="*/ 2147483646 h 272" name="T47"/>
              <a:gd fmla="*/ 2147483646 w 434" name="T48"/>
              <a:gd fmla="*/ 2147483646 h 272" name="T49"/>
              <a:gd fmla="*/ 2147483646 w 434" name="T50"/>
              <a:gd fmla="*/ 2147483646 h 272" name="T51"/>
              <a:gd fmla="*/ 2147483646 w 434" name="T52"/>
              <a:gd fmla="*/ 2147483646 h 272" name="T53"/>
              <a:gd fmla="*/ 2147483646 w 434" name="T54"/>
              <a:gd fmla="*/ 2147483646 h 272" name="T55"/>
              <a:gd fmla="*/ 2147483646 w 434" name="T56"/>
              <a:gd fmla="*/ 2147483646 h 272" name="T57"/>
              <a:gd fmla="*/ 2147483646 w 434" name="T58"/>
              <a:gd fmla="*/ 2147483646 h 272" name="T59"/>
              <a:gd fmla="*/ 2147483646 w 434" name="T60"/>
              <a:gd fmla="*/ 2147483646 h 272" name="T61"/>
              <a:gd fmla="*/ 2147483646 w 434" name="T62"/>
              <a:gd fmla="*/ 2147483646 h 272" name="T63"/>
              <a:gd fmla="*/ 2147483646 w 434" name="T64"/>
              <a:gd fmla="*/ 2147483646 h 272" name="T65"/>
              <a:gd fmla="*/ 2147483646 w 434" name="T66"/>
              <a:gd fmla="*/ 2147483646 h 272" name="T67"/>
              <a:gd fmla="*/ 2147483646 w 434" name="T68"/>
              <a:gd fmla="*/ 2147483646 h 272" name="T69"/>
              <a:gd fmla="*/ 2147483646 w 434" name="T70"/>
              <a:gd fmla="*/ 2147483646 h 272" name="T71"/>
              <a:gd fmla="*/ 2147483646 w 434" name="T72"/>
              <a:gd fmla="*/ 2147483646 h 272" name="T73"/>
              <a:gd fmla="*/ 2147483646 w 434" name="T74"/>
              <a:gd fmla="*/ 2147483646 h 272" name="T75"/>
              <a:gd fmla="*/ 2147483646 w 434" name="T76"/>
              <a:gd fmla="*/ 2147483646 h 272" name="T77"/>
              <a:gd fmla="*/ 2147483646 w 434" name="T78"/>
              <a:gd fmla="*/ 2147483646 h 272" name="T79"/>
              <a:gd fmla="*/ 2147483646 w 434" name="T80"/>
              <a:gd fmla="*/ 2147483646 h 272" name="T81"/>
              <a:gd fmla="*/ 2147483646 w 434" name="T82"/>
              <a:gd fmla="*/ 2147483646 h 272" name="T83"/>
              <a:gd fmla="*/ 2147483646 w 434" name="T84"/>
              <a:gd fmla="*/ 2147483646 h 272" name="T85"/>
              <a:gd fmla="*/ 2147483646 w 434" name="T86"/>
              <a:gd fmla="*/ 2147483646 h 272" name="T87"/>
              <a:gd fmla="*/ 2147483646 w 434" name="T88"/>
              <a:gd fmla="*/ 2147483646 h 272" name="T89"/>
              <a:gd fmla="*/ 2147483646 w 434" name="T90"/>
              <a:gd fmla="*/ 2147483646 h 272" name="T91"/>
              <a:gd fmla="*/ 2147483646 w 434" name="T92"/>
              <a:gd fmla="*/ 2147483646 h 272" name="T93"/>
              <a:gd fmla="*/ 2147483646 w 434" name="T94"/>
              <a:gd fmla="*/ 2147483646 h 272" name="T95"/>
              <a:gd fmla="*/ 2147483646 w 434" name="T96"/>
              <a:gd fmla="*/ 2147483646 h 272" name="T97"/>
              <a:gd fmla="*/ 2147483646 w 434" name="T98"/>
              <a:gd fmla="*/ 2147483646 h 272" name="T99"/>
              <a:gd fmla="*/ 2147483646 w 434" name="T100"/>
              <a:gd fmla="*/ 2147483646 h 2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72" w="43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EB5E59"/>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74" name="文本框 73"/>
          <p:cNvSpPr txBox="1"/>
          <p:nvPr/>
        </p:nvSpPr>
        <p:spPr>
          <a:xfrm>
            <a:off x="8378292" y="1704927"/>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75" name="文本框 74"/>
          <p:cNvSpPr txBox="1"/>
          <p:nvPr/>
        </p:nvSpPr>
        <p:spPr>
          <a:xfrm>
            <a:off x="8378292" y="4979546"/>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76" name="文本框 75"/>
          <p:cNvSpPr txBox="1"/>
          <p:nvPr/>
        </p:nvSpPr>
        <p:spPr>
          <a:xfrm>
            <a:off x="8378292" y="3342237"/>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81" name="椭圆 80"/>
          <p:cNvSpPr/>
          <p:nvPr/>
        </p:nvSpPr>
        <p:spPr>
          <a:xfrm>
            <a:off x="6934757" y="2423437"/>
            <a:ext cx="1101636" cy="119026"/>
          </a:xfrm>
          <a:prstGeom prst="ellipse">
            <a:avLst/>
          </a:prstGeom>
          <a:solidFill>
            <a:schemeClr val="tx1">
              <a:lumMod val="50000"/>
              <a:lumOff val="5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a:off x="6863326" y="4065018"/>
            <a:ext cx="1101636" cy="119026"/>
          </a:xfrm>
          <a:prstGeom prst="ellipse">
            <a:avLst/>
          </a:prstGeom>
          <a:solidFill>
            <a:schemeClr val="tx1">
              <a:lumMod val="50000"/>
              <a:lumOff val="5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a:off x="6773505" y="6178784"/>
            <a:ext cx="1424140" cy="119026"/>
          </a:xfrm>
          <a:prstGeom prst="ellipse">
            <a:avLst/>
          </a:prstGeom>
          <a:solidFill>
            <a:schemeClr val="tx1">
              <a:lumMod val="50000"/>
              <a:lumOff val="5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文本框 83"/>
          <p:cNvSpPr txBox="1"/>
          <p:nvPr/>
        </p:nvSpPr>
        <p:spPr>
          <a:xfrm>
            <a:off x="7373071" y="134055"/>
            <a:ext cx="4818929" cy="640080"/>
          </a:xfrm>
          <a:prstGeom prst="rect">
            <a:avLst/>
          </a:prstGeom>
          <a:noFill/>
        </p:spPr>
        <p:txBody>
          <a:bodyPr rtlCol="0" wrap="square">
            <a:spAutoFit/>
          </a:bodyPr>
          <a:lstStyle/>
          <a:p>
            <a:pPr algn="ctr"/>
            <a:r>
              <a:rPr altLang="en-US" lang="zh-CN" smtClean="0" sz="3600">
                <a:latin charset="-122" panose="020b0503020204020204" pitchFamily="34" typeface="微软雅黑"/>
                <a:ea charset="-122" panose="020b0503020204020204" pitchFamily="34" typeface="微软雅黑"/>
              </a:rPr>
              <a:t>请在此输入标题</a:t>
            </a:r>
          </a:p>
        </p:txBody>
      </p:sp>
      <p:sp>
        <p:nvSpPr>
          <p:cNvPr id="85" name="矩形 84"/>
          <p:cNvSpPr/>
          <p:nvPr/>
        </p:nvSpPr>
        <p:spPr>
          <a:xfrm>
            <a:off x="11599243" y="216698"/>
            <a:ext cx="592758" cy="481045"/>
          </a:xfrm>
          <a:prstGeom prst="rect">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7" name="组合 76"/>
          <p:cNvGrpSpPr/>
          <p:nvPr/>
        </p:nvGrpSpPr>
        <p:grpSpPr>
          <a:xfrm>
            <a:off x="10559733" y="5599596"/>
            <a:ext cx="1871102" cy="1468649"/>
            <a:chOff x="10559733" y="5599596"/>
            <a:chExt cx="1871102" cy="1468649"/>
          </a:xfrm>
        </p:grpSpPr>
        <p:sp>
          <p:nvSpPr>
            <p:cNvPr id="78" name="椭圆 77"/>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椭圆 79"/>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053874696"/>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2402871" y="1830527"/>
            <a:ext cx="1651379" cy="701040"/>
          </a:xfrm>
          <a:prstGeom prst="rect">
            <a:avLst/>
          </a:prstGeom>
          <a:noFill/>
        </p:spPr>
        <p:txBody>
          <a:bodyPr rtlCol="0" wrap="square">
            <a:spAutoFit/>
          </a:bodyPr>
          <a:lstStyle/>
          <a:p>
            <a:r>
              <a:rPr altLang="zh-CN" lang="en-US" smtClean="0" sz="4000">
                <a:solidFill>
                  <a:schemeClr val="tx1">
                    <a:lumMod val="85000"/>
                    <a:lumOff val="15000"/>
                  </a:schemeClr>
                </a:solidFill>
                <a:latin charset="-120" panose="00000900000000000000" pitchFamily="2" typeface="MHeiSung HKS UltraBold"/>
                <a:ea charset="-120" panose="00000900000000000000" pitchFamily="2" typeface="MHeiSung HKS UltraBold"/>
              </a:rPr>
              <a:t>58%</a:t>
            </a:r>
          </a:p>
        </p:txBody>
      </p:sp>
      <p:sp>
        <p:nvSpPr>
          <p:cNvPr id="3" name="文本框 2"/>
          <p:cNvSpPr txBox="1"/>
          <p:nvPr/>
        </p:nvSpPr>
        <p:spPr>
          <a:xfrm>
            <a:off x="5645352" y="1830527"/>
            <a:ext cx="1651379" cy="701040"/>
          </a:xfrm>
          <a:prstGeom prst="rect">
            <a:avLst/>
          </a:prstGeom>
          <a:noFill/>
        </p:spPr>
        <p:txBody>
          <a:bodyPr rtlCol="0" wrap="square">
            <a:spAutoFit/>
          </a:bodyPr>
          <a:lstStyle/>
          <a:p>
            <a:r>
              <a:rPr altLang="zh-CN" lang="en-US" smtClean="0" sz="4000">
                <a:solidFill>
                  <a:schemeClr val="tx1">
                    <a:lumMod val="75000"/>
                    <a:lumOff val="25000"/>
                  </a:schemeClr>
                </a:solidFill>
                <a:latin charset="-120" panose="00000900000000000000" pitchFamily="2" typeface="MHeiSung HKS UltraBold"/>
                <a:ea charset="-120" panose="00000900000000000000" pitchFamily="2" typeface="MHeiSung HKS UltraBold"/>
              </a:rPr>
              <a:t>48%</a:t>
            </a:r>
          </a:p>
        </p:txBody>
      </p:sp>
      <p:sp>
        <p:nvSpPr>
          <p:cNvPr id="4" name="文本框 3"/>
          <p:cNvSpPr txBox="1"/>
          <p:nvPr/>
        </p:nvSpPr>
        <p:spPr>
          <a:xfrm>
            <a:off x="8887833" y="1830527"/>
            <a:ext cx="1651379" cy="701040"/>
          </a:xfrm>
          <a:prstGeom prst="rect">
            <a:avLst/>
          </a:prstGeom>
          <a:noFill/>
        </p:spPr>
        <p:txBody>
          <a:bodyPr rtlCol="0" wrap="square">
            <a:spAutoFit/>
          </a:bodyPr>
          <a:lstStyle/>
          <a:p>
            <a:r>
              <a:rPr altLang="zh-CN" lang="en-US" smtClean="0" sz="4000">
                <a:solidFill>
                  <a:schemeClr val="tx1">
                    <a:lumMod val="65000"/>
                    <a:lumOff val="35000"/>
                  </a:schemeClr>
                </a:solidFill>
                <a:latin charset="-120" panose="00000900000000000000" pitchFamily="2" typeface="MHeiSung HKS UltraBold"/>
                <a:ea charset="-120" panose="00000900000000000000" pitchFamily="2" typeface="MHeiSung HKS UltraBold"/>
              </a:rPr>
              <a:t>37%</a:t>
            </a:r>
          </a:p>
        </p:txBody>
      </p:sp>
      <p:cxnSp>
        <p:nvCxnSpPr>
          <p:cNvPr id="6" name="直接连接符 5"/>
          <p:cNvCxnSpPr/>
          <p:nvPr/>
        </p:nvCxnSpPr>
        <p:spPr>
          <a:xfrm>
            <a:off x="1959429" y="2511426"/>
            <a:ext cx="2094821" cy="0"/>
          </a:xfrm>
          <a:prstGeom prst="line">
            <a:avLst/>
          </a:prstGeom>
          <a:ln w="57150">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01909" y="2511426"/>
            <a:ext cx="2094821" cy="0"/>
          </a:xfrm>
          <a:prstGeom prst="line">
            <a:avLst/>
          </a:prstGeom>
          <a:ln w="57150">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444390" y="2511426"/>
            <a:ext cx="2094821" cy="0"/>
          </a:xfrm>
          <a:prstGeom prst="line">
            <a:avLst/>
          </a:prstGeom>
          <a:ln w="57150">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68239" y="142533"/>
            <a:ext cx="1801505" cy="2399930"/>
            <a:chOff x="-68239" y="142533"/>
            <a:chExt cx="1801505" cy="2399930"/>
          </a:xfrm>
        </p:grpSpPr>
        <p:sp>
          <p:nvSpPr>
            <p:cNvPr id="10" name="椭圆 9"/>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文本框 30"/>
          <p:cNvSpPr txBox="1"/>
          <p:nvPr/>
        </p:nvSpPr>
        <p:spPr>
          <a:xfrm>
            <a:off x="2109799" y="2809671"/>
            <a:ext cx="1794080" cy="2148841"/>
          </a:xfrm>
          <a:prstGeom prst="rect">
            <a:avLst/>
          </a:prstGeom>
          <a:noFill/>
        </p:spPr>
        <p:txBody>
          <a:bodyPr rtlCol="0" wrap="square">
            <a:spAutoFit/>
          </a:bodyPr>
          <a:lstStyle/>
          <a:p>
            <a:pPr>
              <a:lnSpc>
                <a:spcPct val="15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这里是文本这里是文本这里是文本这里是文本这里是文本这里是文本这里是文本</a:t>
            </a:r>
          </a:p>
        </p:txBody>
      </p:sp>
      <p:sp>
        <p:nvSpPr>
          <p:cNvPr id="32" name="文本框 31"/>
          <p:cNvSpPr txBox="1"/>
          <p:nvPr/>
        </p:nvSpPr>
        <p:spPr>
          <a:xfrm>
            <a:off x="5352280" y="2809671"/>
            <a:ext cx="1794080" cy="2148841"/>
          </a:xfrm>
          <a:prstGeom prst="rect">
            <a:avLst/>
          </a:prstGeom>
          <a:noFill/>
        </p:spPr>
        <p:txBody>
          <a:bodyPr rtlCol="0" wrap="square">
            <a:spAutoFit/>
          </a:bodyPr>
          <a:lstStyle/>
          <a:p>
            <a:pPr>
              <a:lnSpc>
                <a:spcPct val="15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这里是文本这里是文本这里是文本这里是文本这里是文本这里是文本这里是文本</a:t>
            </a:r>
          </a:p>
        </p:txBody>
      </p:sp>
      <p:sp>
        <p:nvSpPr>
          <p:cNvPr id="33" name="文本框 32"/>
          <p:cNvSpPr txBox="1"/>
          <p:nvPr/>
        </p:nvSpPr>
        <p:spPr>
          <a:xfrm>
            <a:off x="8594761" y="2809671"/>
            <a:ext cx="1794080" cy="2148841"/>
          </a:xfrm>
          <a:prstGeom prst="rect">
            <a:avLst/>
          </a:prstGeom>
          <a:noFill/>
        </p:spPr>
        <p:txBody>
          <a:bodyPr rtlCol="0" wrap="square">
            <a:spAutoFit/>
          </a:bodyPr>
          <a:lstStyle/>
          <a:p>
            <a:pPr>
              <a:lnSpc>
                <a:spcPct val="15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这里是文本这里是文本这里是文本这里是文本这里是文本这里是文本这里是文本</a:t>
            </a:r>
          </a:p>
        </p:txBody>
      </p:sp>
      <p:sp>
        <p:nvSpPr>
          <p:cNvPr id="34" name="文本框 33"/>
          <p:cNvSpPr txBox="1"/>
          <p:nvPr/>
        </p:nvSpPr>
        <p:spPr>
          <a:xfrm>
            <a:off x="1733266" y="5634945"/>
            <a:ext cx="5563464" cy="822960"/>
          </a:xfrm>
          <a:prstGeom prst="rect">
            <a:avLst/>
          </a:prstGeom>
          <a:noFill/>
          <a:ln>
            <a:noFill/>
          </a:ln>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这里是文本这里是文本这里是文本这里是文本这里是文本这里是文本这里是文本这里是文本</a:t>
            </a:r>
          </a:p>
        </p:txBody>
      </p:sp>
      <p:sp>
        <p:nvSpPr>
          <p:cNvPr id="36" name="矩形 35"/>
          <p:cNvSpPr/>
          <p:nvPr/>
        </p:nvSpPr>
        <p:spPr>
          <a:xfrm flipV="1">
            <a:off x="1751858" y="5634945"/>
            <a:ext cx="4206981" cy="45719"/>
          </a:xfrm>
          <a:prstGeom prst="rect">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rot="18977816">
            <a:off x="10826448" y="-1337949"/>
            <a:ext cx="610981" cy="4717143"/>
          </a:xfrm>
          <a:prstGeom prst="rect">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solidFill>
                  <a:schemeClr val="bg1"/>
                </a:solidFill>
                <a:latin charset="-122" panose="020b0503020204020204" pitchFamily="34" typeface="微软雅黑"/>
                <a:ea charset="-122" panose="020b0503020204020204" pitchFamily="34" typeface="微软雅黑"/>
              </a:rPr>
              <a:t>请输入标题</a:t>
            </a:r>
          </a:p>
        </p:txBody>
      </p:sp>
      <p:grpSp>
        <p:nvGrpSpPr>
          <p:cNvPr id="38" name="组合 37"/>
          <p:cNvGrpSpPr/>
          <p:nvPr/>
        </p:nvGrpSpPr>
        <p:grpSpPr>
          <a:xfrm>
            <a:off x="10559733" y="5599596"/>
            <a:ext cx="1871102" cy="1468649"/>
            <a:chOff x="10559733" y="5599596"/>
            <a:chExt cx="1871102" cy="1468649"/>
          </a:xfrm>
        </p:grpSpPr>
        <p:sp>
          <p:nvSpPr>
            <p:cNvPr id="39" name="椭圆 38"/>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894460431"/>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a:off x="5535304" y="2968492"/>
            <a:ext cx="188339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535303" y="3964231"/>
            <a:ext cx="130168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a:extLst>
              <a:ext uri="{28A0092B-C50C-407E-A947-70E740481C1C}">
                <a14:useLocalDpi val="0"/>
              </a:ext>
            </a:extLst>
          </a:blip>
          <a:srcRect b="-18749" l="-22448" r="22448" t="18749"/>
          <a:stretch>
            <a:fillRect/>
          </a:stretch>
        </p:blipFill>
        <p:spPr>
          <a:xfrm>
            <a:off x="-3402160" y="2220352"/>
            <a:ext cx="9086680" cy="6302935"/>
          </a:xfrm>
          <a:prstGeom prst="rect">
            <a:avLst/>
          </a:prstGeom>
        </p:spPr>
      </p:pic>
      <p:cxnSp>
        <p:nvCxnSpPr>
          <p:cNvPr id="7" name="直接连接符 6"/>
          <p:cNvCxnSpPr/>
          <p:nvPr/>
        </p:nvCxnSpPr>
        <p:spPr>
          <a:xfrm>
            <a:off x="5564699" y="5036444"/>
            <a:ext cx="188339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rot="2643675">
            <a:off x="6899029" y="2567565"/>
            <a:ext cx="801858" cy="801858"/>
          </a:xfrm>
          <a:prstGeom prst="rect">
            <a:avLst/>
          </a:prstGeom>
          <a:solidFill>
            <a:schemeClr val="tx1">
              <a:lumMod val="85000"/>
              <a:lumOff val="1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rot="2643675">
            <a:off x="6538721" y="3631841"/>
            <a:ext cx="664781" cy="664781"/>
          </a:xfrm>
          <a:prstGeom prst="rect">
            <a:avLst/>
          </a:prstGeom>
          <a:solidFill>
            <a:srgbClr val="EB5E59"/>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rot="2643675">
            <a:off x="6906064" y="4635515"/>
            <a:ext cx="801858" cy="801858"/>
          </a:xfrm>
          <a:prstGeom prst="rect">
            <a:avLst/>
          </a:prstGeom>
          <a:solidFill>
            <a:schemeClr val="tx1">
              <a:lumMod val="85000"/>
              <a:lumOff val="1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8014595" y="2574730"/>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14" name="文本框 13"/>
          <p:cNvSpPr txBox="1"/>
          <p:nvPr/>
        </p:nvSpPr>
        <p:spPr>
          <a:xfrm>
            <a:off x="7519439" y="3611437"/>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15" name="文本框 14"/>
          <p:cNvSpPr txBox="1"/>
          <p:nvPr/>
        </p:nvSpPr>
        <p:spPr>
          <a:xfrm>
            <a:off x="8014595" y="4653950"/>
            <a:ext cx="3384645"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grpSp>
        <p:nvGrpSpPr>
          <p:cNvPr id="16" name="组合 15"/>
          <p:cNvGrpSpPr/>
          <p:nvPr/>
        </p:nvGrpSpPr>
        <p:grpSpPr>
          <a:xfrm>
            <a:off x="-140573" y="174800"/>
            <a:ext cx="1801505" cy="2399930"/>
            <a:chOff x="-68239" y="142533"/>
            <a:chExt cx="1801505" cy="2399930"/>
          </a:xfrm>
        </p:grpSpPr>
        <p:sp>
          <p:nvSpPr>
            <p:cNvPr id="17" name="椭圆 16"/>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 name="文本框 37"/>
          <p:cNvSpPr txBox="1"/>
          <p:nvPr/>
        </p:nvSpPr>
        <p:spPr>
          <a:xfrm>
            <a:off x="7418695" y="156894"/>
            <a:ext cx="4818929" cy="701040"/>
          </a:xfrm>
          <a:prstGeom prst="rect">
            <a:avLst/>
          </a:prstGeom>
          <a:noFill/>
          <a:effectLst>
            <a:outerShdw algn="tl" blurRad="50800" dir="2700000" dist="38100" rotWithShape="0">
              <a:prstClr val="black">
                <a:alpha val="40000"/>
              </a:prstClr>
            </a:outerShdw>
          </a:effectLst>
        </p:spPr>
        <p:txBody>
          <a:bodyPr rtlCol="0" wrap="square">
            <a:spAutoFit/>
          </a:bodyPr>
          <a:lstStyle/>
          <a:p>
            <a:pPr algn="ctr"/>
            <a:r>
              <a:rPr altLang="en-US" lang="zh-CN" smtClean="0" sz="4000">
                <a:solidFill>
                  <a:srgbClr val="EB5E59"/>
                </a:solidFill>
                <a:latin charset="-122" panose="020b0503020204020204" pitchFamily="34" typeface="微软雅黑"/>
                <a:ea charset="-122" panose="020b0503020204020204" pitchFamily="34" typeface="微软雅黑"/>
              </a:rPr>
              <a:t>请在此输入标题</a:t>
            </a:r>
          </a:p>
        </p:txBody>
      </p:sp>
      <p:sp>
        <p:nvSpPr>
          <p:cNvPr id="39" name="矩形 38"/>
          <p:cNvSpPr/>
          <p:nvPr/>
        </p:nvSpPr>
        <p:spPr>
          <a:xfrm rot="2643675">
            <a:off x="11962588" y="56291"/>
            <a:ext cx="801858" cy="8018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977900" y="2619030"/>
            <a:ext cx="4409691" cy="2866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文本框 42"/>
          <p:cNvSpPr txBox="1"/>
          <p:nvPr/>
        </p:nvSpPr>
        <p:spPr>
          <a:xfrm>
            <a:off x="7135914" y="2548919"/>
            <a:ext cx="356638" cy="822960"/>
          </a:xfrm>
          <a:prstGeom prst="rect">
            <a:avLst/>
          </a:prstGeom>
          <a:noFill/>
        </p:spPr>
        <p:txBody>
          <a:bodyPr rtlCol="0" wrap="square">
            <a:spAutoFit/>
          </a:bodyPr>
          <a:lstStyle/>
          <a:p>
            <a:pPr algn="ctr"/>
            <a:r>
              <a:rPr altLang="zh-CN" lang="en-US" smtClean="0" sz="4800">
                <a:solidFill>
                  <a:schemeClr val="bg1"/>
                </a:solidFill>
                <a:latin charset="-120" panose="00000900000000000000" pitchFamily="2" typeface="MHeiSung HKS UltraBold"/>
                <a:ea charset="-120" panose="00000900000000000000" pitchFamily="2" typeface="MHeiSung HKS UltraBold"/>
              </a:rPr>
              <a:t>1</a:t>
            </a:r>
          </a:p>
        </p:txBody>
      </p:sp>
      <p:sp>
        <p:nvSpPr>
          <p:cNvPr id="44" name="文本框 43"/>
          <p:cNvSpPr txBox="1"/>
          <p:nvPr/>
        </p:nvSpPr>
        <p:spPr>
          <a:xfrm>
            <a:off x="6692706" y="3585695"/>
            <a:ext cx="356638" cy="762000"/>
          </a:xfrm>
          <a:prstGeom prst="rect">
            <a:avLst/>
          </a:prstGeom>
          <a:noFill/>
        </p:spPr>
        <p:txBody>
          <a:bodyPr rtlCol="0" wrap="square">
            <a:spAutoFit/>
          </a:bodyPr>
          <a:lstStyle/>
          <a:p>
            <a:pPr algn="ctr"/>
            <a:r>
              <a:rPr altLang="zh-CN" lang="en-US" sz="4400">
                <a:solidFill>
                  <a:schemeClr val="bg1"/>
                </a:solidFill>
                <a:latin charset="-120" panose="00000900000000000000" pitchFamily="2" typeface="MHeiSung HKS UltraBold"/>
                <a:ea charset="-120" panose="00000900000000000000" pitchFamily="2" typeface="MHeiSung HKS UltraBold"/>
              </a:rPr>
              <a:t>2</a:t>
            </a:r>
          </a:p>
        </p:txBody>
      </p:sp>
      <p:sp>
        <p:nvSpPr>
          <p:cNvPr id="45" name="文本框 44"/>
          <p:cNvSpPr txBox="1"/>
          <p:nvPr/>
        </p:nvSpPr>
        <p:spPr>
          <a:xfrm>
            <a:off x="7135914" y="4610476"/>
            <a:ext cx="356638" cy="822960"/>
          </a:xfrm>
          <a:prstGeom prst="rect">
            <a:avLst/>
          </a:prstGeom>
          <a:noFill/>
        </p:spPr>
        <p:txBody>
          <a:bodyPr rtlCol="0" wrap="square">
            <a:spAutoFit/>
          </a:bodyPr>
          <a:lstStyle/>
          <a:p>
            <a:pPr algn="ctr"/>
            <a:r>
              <a:rPr altLang="zh-CN" lang="en-US" sz="4800">
                <a:solidFill>
                  <a:schemeClr val="bg1"/>
                </a:solidFill>
                <a:latin charset="-120" panose="00000900000000000000" pitchFamily="2" typeface="MHeiSung HKS UltraBold"/>
                <a:ea charset="-120" panose="00000900000000000000" pitchFamily="2" typeface="MHeiSung HKS UltraBold"/>
              </a:rPr>
              <a:t>3</a:t>
            </a:r>
          </a:p>
        </p:txBody>
      </p:sp>
      <p:grpSp>
        <p:nvGrpSpPr>
          <p:cNvPr id="40" name="组合 39"/>
          <p:cNvGrpSpPr/>
          <p:nvPr/>
        </p:nvGrpSpPr>
        <p:grpSpPr>
          <a:xfrm>
            <a:off x="10559733" y="5599596"/>
            <a:ext cx="1871102" cy="1468649"/>
            <a:chOff x="10559733" y="5599596"/>
            <a:chExt cx="1871102" cy="1468649"/>
          </a:xfrm>
        </p:grpSpPr>
        <p:sp>
          <p:nvSpPr>
            <p:cNvPr id="41" name="椭圆 40"/>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791087343"/>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标注 12"/>
          <p:cNvSpPr/>
          <p:nvPr/>
        </p:nvSpPr>
        <p:spPr>
          <a:xfrm>
            <a:off x="4474190" y="1456898"/>
            <a:ext cx="3084394" cy="1555845"/>
          </a:xfrm>
          <a:prstGeom prst="wedgeRectCallout">
            <a:avLst>
              <a:gd fmla="val 34034" name="adj1"/>
              <a:gd fmla="val 66886" name="adj2"/>
            </a:avLst>
          </a:prstGeom>
          <a:solidFill>
            <a:schemeClr val="tx1">
              <a:lumMod val="50000"/>
              <a:lumOff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标注 11"/>
          <p:cNvSpPr/>
          <p:nvPr/>
        </p:nvSpPr>
        <p:spPr>
          <a:xfrm>
            <a:off x="3375546" y="2750023"/>
            <a:ext cx="3084394" cy="1555845"/>
          </a:xfrm>
          <a:prstGeom prst="wedgeRectCallout">
            <a:avLst>
              <a:gd fmla="val 34034" name="adj1"/>
              <a:gd fmla="val 66886" name="adj2"/>
            </a:avLst>
          </a:prstGeom>
          <a:solidFill>
            <a:srgbClr val="EB5E5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标注 10"/>
          <p:cNvSpPr/>
          <p:nvPr/>
        </p:nvSpPr>
        <p:spPr>
          <a:xfrm>
            <a:off x="2251880" y="3930554"/>
            <a:ext cx="3084394" cy="1555845"/>
          </a:xfrm>
          <a:prstGeom prst="wedgeRectCallout">
            <a:avLst>
              <a:gd fmla="val 34034" name="adj1"/>
              <a:gd fmla="val 66886" name="adj2"/>
            </a:avLst>
          </a:pr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p:cNvGrpSpPr/>
          <p:nvPr/>
        </p:nvGrpSpPr>
        <p:grpSpPr>
          <a:xfrm>
            <a:off x="-4150064" y="-1952578"/>
            <a:ext cx="3267387" cy="3773608"/>
            <a:chOff x="1165860" y="1426190"/>
            <a:chExt cx="3267387" cy="3773608"/>
          </a:xfrm>
        </p:grpSpPr>
        <p:cxnSp>
          <p:nvCxnSpPr>
            <p:cNvPr id="15" name="肘形连接符 14"/>
            <p:cNvCxnSpPr/>
            <p:nvPr/>
          </p:nvCxnSpPr>
          <p:spPr>
            <a:xfrm flipH="1" flipV="1" rot="5400000">
              <a:off x="2637429" y="1943668"/>
              <a:ext cx="2313296" cy="1278340"/>
            </a:xfrm>
            <a:prstGeom prst="bentConnector3">
              <a:avLst>
                <a:gd fmla="val 50000" name="adj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flipH="1" flipV="1" rot="5400000">
              <a:off x="1299382" y="3344271"/>
              <a:ext cx="2616959" cy="1094095"/>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65860" y="5199798"/>
              <a:ext cx="8949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4287224" y="-2143078"/>
            <a:ext cx="3130227" cy="3773608"/>
            <a:chOff x="1303020" y="1426190"/>
            <a:chExt cx="3130227" cy="3773608"/>
          </a:xfrm>
        </p:grpSpPr>
        <p:cxnSp>
          <p:nvCxnSpPr>
            <p:cNvPr id="28" name="肘形连接符 27"/>
            <p:cNvCxnSpPr/>
            <p:nvPr/>
          </p:nvCxnSpPr>
          <p:spPr>
            <a:xfrm flipH="1" flipV="1" rot="5400000">
              <a:off x="2637429" y="1943668"/>
              <a:ext cx="2313296" cy="1278340"/>
            </a:xfrm>
            <a:prstGeom prst="bentConnector3">
              <a:avLst>
                <a:gd fmla="val 50000" name="adj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flipH="1" flipV="1" rot="5400000">
              <a:off x="1299382" y="3344271"/>
              <a:ext cx="2616959" cy="1094095"/>
            </a:xfrm>
            <a:prstGeom prst="bentConnector3">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303020" y="5199798"/>
              <a:ext cx="757794"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140573" y="174800"/>
            <a:ext cx="1801505" cy="2399930"/>
            <a:chOff x="-68239" y="142533"/>
            <a:chExt cx="1801505" cy="2399930"/>
          </a:xfrm>
        </p:grpSpPr>
        <p:sp>
          <p:nvSpPr>
            <p:cNvPr id="34" name="椭圆 33"/>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5" name="文本框 54"/>
          <p:cNvSpPr txBox="1"/>
          <p:nvPr/>
        </p:nvSpPr>
        <p:spPr>
          <a:xfrm>
            <a:off x="7751483" y="3413246"/>
            <a:ext cx="3671248" cy="914400"/>
          </a:xfrm>
          <a:prstGeom prst="rect">
            <a:avLst/>
          </a:prstGeom>
          <a:noFill/>
        </p:spPr>
        <p:txBody>
          <a:bodyPr rtlCol="0" wrap="square">
            <a:spAutoFit/>
          </a:bodyPr>
          <a:lstStyle/>
          <a:p>
            <a:pPr>
              <a:lnSpc>
                <a:spcPct val="15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56" name="文本框 55"/>
          <p:cNvSpPr txBox="1"/>
          <p:nvPr/>
        </p:nvSpPr>
        <p:spPr>
          <a:xfrm>
            <a:off x="5804685" y="5700496"/>
            <a:ext cx="3671248" cy="914400"/>
          </a:xfrm>
          <a:prstGeom prst="rect">
            <a:avLst/>
          </a:prstGeom>
          <a:noFill/>
        </p:spPr>
        <p:txBody>
          <a:bodyPr rtlCol="0" wrap="square">
            <a:spAutoFit/>
          </a:bodyPr>
          <a:lstStyle/>
          <a:p>
            <a:pPr>
              <a:lnSpc>
                <a:spcPct val="15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57" name="文本框 56"/>
          <p:cNvSpPr txBox="1"/>
          <p:nvPr/>
        </p:nvSpPr>
        <p:spPr>
          <a:xfrm>
            <a:off x="6778082" y="4556871"/>
            <a:ext cx="3671248" cy="914400"/>
          </a:xfrm>
          <a:prstGeom prst="rect">
            <a:avLst/>
          </a:prstGeom>
          <a:noFill/>
        </p:spPr>
        <p:txBody>
          <a:bodyPr rtlCol="0" wrap="square">
            <a:spAutoFit/>
          </a:bodyPr>
          <a:lstStyle/>
          <a:p>
            <a:pPr>
              <a:lnSpc>
                <a:spcPct val="15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58" name="文本框 57"/>
          <p:cNvSpPr txBox="1"/>
          <p:nvPr/>
        </p:nvSpPr>
        <p:spPr>
          <a:xfrm>
            <a:off x="3849362" y="1506288"/>
            <a:ext cx="3539332" cy="944880"/>
          </a:xfrm>
          <a:prstGeom prst="rect">
            <a:avLst/>
          </a:prstGeom>
          <a:noFill/>
        </p:spPr>
        <p:txBody>
          <a:bodyPr rtlCol="0" wrap="square">
            <a:spAutoFit/>
          </a:bodyPr>
          <a:lstStyle/>
          <a:p>
            <a:r>
              <a:rPr altLang="zh-CN" lang="en-US" smtClean="0" sz="2800">
                <a:solidFill>
                  <a:schemeClr val="bg1"/>
                </a:solidFill>
                <a:latin charset="-120" panose="00000900000000000000" pitchFamily="2" typeface="MHeiSung HKS UltraBold"/>
                <a:ea charset="-120" panose="00000900000000000000" pitchFamily="2" typeface="MHeiSung HKS UltraBold"/>
              </a:rPr>
              <a:t>       01请输入标题</a:t>
            </a:r>
          </a:p>
        </p:txBody>
      </p:sp>
      <p:sp>
        <p:nvSpPr>
          <p:cNvPr id="59" name="文本框 58"/>
          <p:cNvSpPr txBox="1"/>
          <p:nvPr/>
        </p:nvSpPr>
        <p:spPr>
          <a:xfrm>
            <a:off x="2704524" y="2719530"/>
            <a:ext cx="3539332" cy="944880"/>
          </a:xfrm>
          <a:prstGeom prst="rect">
            <a:avLst/>
          </a:prstGeom>
          <a:noFill/>
        </p:spPr>
        <p:txBody>
          <a:bodyPr rtlCol="0" wrap="square">
            <a:spAutoFit/>
          </a:bodyPr>
          <a:lstStyle/>
          <a:p>
            <a:r>
              <a:rPr altLang="zh-CN" lang="en-US" smtClean="0" sz="2800">
                <a:solidFill>
                  <a:schemeClr val="bg1"/>
                </a:solidFill>
                <a:latin charset="-120" panose="00000900000000000000" pitchFamily="2" typeface="MHeiSung HKS UltraBold"/>
                <a:ea charset="-120" panose="00000900000000000000" pitchFamily="2" typeface="MHeiSung HKS UltraBold"/>
              </a:rPr>
              <a:t>       02请输入标题</a:t>
            </a:r>
          </a:p>
        </p:txBody>
      </p:sp>
      <p:sp>
        <p:nvSpPr>
          <p:cNvPr id="60" name="文本框 59"/>
          <p:cNvSpPr txBox="1"/>
          <p:nvPr/>
        </p:nvSpPr>
        <p:spPr>
          <a:xfrm>
            <a:off x="1605880" y="3962327"/>
            <a:ext cx="3539332" cy="944880"/>
          </a:xfrm>
          <a:prstGeom prst="rect">
            <a:avLst/>
          </a:prstGeom>
          <a:noFill/>
        </p:spPr>
        <p:txBody>
          <a:bodyPr rtlCol="0" wrap="square">
            <a:spAutoFit/>
          </a:bodyPr>
          <a:lstStyle/>
          <a:p>
            <a:r>
              <a:rPr altLang="zh-CN" lang="en-US" smtClean="0" sz="2800">
                <a:solidFill>
                  <a:schemeClr val="bg1"/>
                </a:solidFill>
                <a:latin charset="-120" panose="00000900000000000000" pitchFamily="2" typeface="MHeiSung HKS UltraBold"/>
                <a:ea charset="-120" panose="00000900000000000000" pitchFamily="2" typeface="MHeiSung HKS UltraBold"/>
              </a:rPr>
              <a:t>       03请输入标题</a:t>
            </a:r>
          </a:p>
        </p:txBody>
      </p:sp>
      <p:sp>
        <p:nvSpPr>
          <p:cNvPr id="61" name="文本框 60"/>
          <p:cNvSpPr txBox="1"/>
          <p:nvPr/>
        </p:nvSpPr>
        <p:spPr>
          <a:xfrm>
            <a:off x="7418695" y="156894"/>
            <a:ext cx="4818929" cy="701040"/>
          </a:xfrm>
          <a:prstGeom prst="rect">
            <a:avLst/>
          </a:prstGeom>
          <a:noFill/>
          <a:effectLst>
            <a:outerShdw algn="tl" blurRad="50800" dir="2700000" dist="38100" rotWithShape="0">
              <a:prstClr val="black">
                <a:alpha val="40000"/>
              </a:prstClr>
            </a:outerShdw>
          </a:effectLst>
        </p:spPr>
        <p:txBody>
          <a:bodyPr rtlCol="0" wrap="square">
            <a:spAutoFit/>
          </a:bodyPr>
          <a:lstStyle/>
          <a:p>
            <a:pPr algn="ctr"/>
            <a:r>
              <a:rPr altLang="en-US" lang="zh-CN" smtClean="0" sz="4000">
                <a:latin charset="-122" panose="020b0503020204020204" pitchFamily="34" typeface="微软雅黑"/>
                <a:ea charset="-122" panose="020b0503020204020204" pitchFamily="34" typeface="微软雅黑"/>
              </a:rPr>
              <a:t>请在此输入标题</a:t>
            </a:r>
          </a:p>
        </p:txBody>
      </p:sp>
      <p:cxnSp>
        <p:nvCxnSpPr>
          <p:cNvPr id="63" name="直接连接符 62"/>
          <p:cNvCxnSpPr/>
          <p:nvPr/>
        </p:nvCxnSpPr>
        <p:spPr>
          <a:xfrm>
            <a:off x="11015933" y="1052890"/>
            <a:ext cx="1416591"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11742544" y="290646"/>
            <a:ext cx="0" cy="1239567"/>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9" name="半闭框 68"/>
          <p:cNvSpPr/>
          <p:nvPr/>
        </p:nvSpPr>
        <p:spPr>
          <a:xfrm>
            <a:off x="4299362" y="1324902"/>
            <a:ext cx="1076688" cy="959133"/>
          </a:xfrm>
          <a:prstGeom prst="halfFrame">
            <a:avLst>
              <a:gd fmla="val 7945" name="adj1"/>
              <a:gd fmla="val 7944" name="adj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0" name="半闭框 69"/>
          <p:cNvSpPr/>
          <p:nvPr/>
        </p:nvSpPr>
        <p:spPr>
          <a:xfrm>
            <a:off x="3222674" y="2611163"/>
            <a:ext cx="1076688" cy="959133"/>
          </a:xfrm>
          <a:prstGeom prst="halfFrame">
            <a:avLst>
              <a:gd fmla="val 7945" name="adj1"/>
              <a:gd fmla="val 7944" name="adj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1" name="半闭框 70"/>
          <p:cNvSpPr/>
          <p:nvPr/>
        </p:nvSpPr>
        <p:spPr>
          <a:xfrm>
            <a:off x="2084001" y="3784424"/>
            <a:ext cx="1076688" cy="959133"/>
          </a:xfrm>
          <a:prstGeom prst="halfFrame">
            <a:avLst>
              <a:gd fmla="val 7945" name="adj1"/>
              <a:gd fmla="val 7944" name="adj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62" name="组合 61"/>
          <p:cNvGrpSpPr/>
          <p:nvPr/>
        </p:nvGrpSpPr>
        <p:grpSpPr>
          <a:xfrm>
            <a:off x="10559733" y="5599596"/>
            <a:ext cx="1871102" cy="1468649"/>
            <a:chOff x="10559733" y="5599596"/>
            <a:chExt cx="1871102" cy="1468649"/>
          </a:xfrm>
        </p:grpSpPr>
        <p:sp>
          <p:nvSpPr>
            <p:cNvPr id="64" name="椭圆 63"/>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65"/>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椭圆 66"/>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 67"/>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192955136"/>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任意多边形 27"/>
          <p:cNvSpPr/>
          <p:nvPr/>
        </p:nvSpPr>
        <p:spPr>
          <a:xfrm rot="17891380">
            <a:off x="5710316" y="3691815"/>
            <a:ext cx="1938749" cy="1344672"/>
          </a:xfrm>
          <a:custGeom>
            <a:gdLst>
              <a:gd fmla="*/ 2518861 w 2518861" name="connsiteX0"/>
              <a:gd fmla="*/ 505540 h 1747025" name="connsiteY0"/>
              <a:gd fmla="*/ 1459540 w 2518861" name="connsiteX1"/>
              <a:gd fmla="*/ 1747025 h 1747025" name="connsiteY1"/>
              <a:gd fmla="*/ 0 w 2518861" name="connsiteX2"/>
              <a:gd fmla="*/ 501644 h 1747025" name="connsiteY2"/>
              <a:gd fmla="*/ 944 w 2518861" name="connsiteX3"/>
              <a:gd fmla="*/ 500200 h 1747025" name="connsiteY3"/>
              <a:gd fmla="*/ 625944 w 2518861" name="connsiteX4"/>
              <a:gd fmla="*/ 0 h 17470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47023" w="2518861">
                <a:moveTo>
                  <a:pt x="2518861" y="505540"/>
                </a:moveTo>
                <a:lnTo>
                  <a:pt x="1459540" y="1747025"/>
                </a:lnTo>
                <a:lnTo>
                  <a:pt x="0" y="501644"/>
                </a:lnTo>
                <a:lnTo>
                  <a:pt x="944" y="500200"/>
                </a:lnTo>
                <a:lnTo>
                  <a:pt x="625944" y="0"/>
                </a:lnTo>
                <a:close/>
              </a:path>
            </a:pathLst>
          </a:custGeom>
          <a:solidFill>
            <a:schemeClr val="tx1">
              <a:lumMod val="75000"/>
              <a:lumOff val="25000"/>
            </a:schemeClr>
          </a:solidFill>
          <a:ln>
            <a:noFill/>
          </a:ln>
          <a:effectLst>
            <a:outerShdw algn="tl" dir="2700000" dist="508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任意多边形 20"/>
          <p:cNvSpPr/>
          <p:nvPr/>
        </p:nvSpPr>
        <p:spPr>
          <a:xfrm rot="17829476">
            <a:off x="5910279" y="1615840"/>
            <a:ext cx="1973157" cy="2791872"/>
          </a:xfrm>
          <a:custGeom>
            <a:gdLst>
              <a:gd fmla="*/ 856079 w 1973157" name="connsiteX0"/>
              <a:gd fmla="*/ 2784651 h 2791872" name="connsiteY0"/>
              <a:gd fmla="*/ 849917 w 1973157" name="connsiteX1"/>
              <a:gd fmla="*/ 2791872 h 2791872" name="connsiteY1"/>
              <a:gd fmla="*/ 834791 w 1973157" name="connsiteX2"/>
              <a:gd fmla="*/ 2778965 h 2791872" name="connsiteY2"/>
              <a:gd fmla="*/ 1275886 w 1973157" name="connsiteX3"/>
              <a:gd fmla="*/ 0 h 2791872" name="connsiteY3"/>
              <a:gd fmla="*/ 1973157 w 1973157" name="connsiteX4"/>
              <a:gd fmla="*/ 594960 h 2791872" name="connsiteY4"/>
              <a:gd fmla="*/ 1973157 w 1973157" name="connsiteX5"/>
              <a:gd fmla="*/ 1475476 h 2791872" name="connsiteY5"/>
              <a:gd fmla="*/ 1923023 w 1973157" name="connsiteX6"/>
              <a:gd fmla="*/ 1534232 h 2791872" name="connsiteY6"/>
              <a:gd fmla="*/ 0 w 1973157" name="connsiteX7"/>
              <a:gd fmla="*/ 1020652 h 279187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1872" w="1973157">
                <a:moveTo>
                  <a:pt x="856079" y="2784651"/>
                </a:moveTo>
                <a:lnTo>
                  <a:pt x="849917" y="2791872"/>
                </a:lnTo>
                <a:lnTo>
                  <a:pt x="834791" y="2778965"/>
                </a:lnTo>
                <a:close/>
                <a:moveTo>
                  <a:pt x="1275886" y="0"/>
                </a:moveTo>
                <a:lnTo>
                  <a:pt x="1973157" y="594960"/>
                </a:lnTo>
                <a:lnTo>
                  <a:pt x="1973157" y="1475476"/>
                </a:lnTo>
                <a:lnTo>
                  <a:pt x="1923023" y="1534232"/>
                </a:lnTo>
                <a:lnTo>
                  <a:pt x="0" y="1020652"/>
                </a:lnTo>
                <a:close/>
              </a:path>
            </a:pathLst>
          </a:custGeom>
          <a:solidFill>
            <a:schemeClr val="tx1">
              <a:lumMod val="75000"/>
              <a:lumOff val="25000"/>
            </a:schemeClr>
          </a:solidFill>
          <a:ln>
            <a:noFill/>
          </a:ln>
          <a:effectLst>
            <a:outerShdw algn="tl" dir="2700000" dist="508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21"/>
          <p:cNvSpPr/>
          <p:nvPr/>
        </p:nvSpPr>
        <p:spPr>
          <a:xfrm rot="17851524">
            <a:off x="3899038" y="2368648"/>
            <a:ext cx="2328827" cy="2184504"/>
          </a:xfrm>
          <a:custGeom>
            <a:gdLst>
              <a:gd fmla="*/ 1558014 w 2328827" name="connsiteX0"/>
              <a:gd fmla="*/ 0 h 2184504" name="connsiteY0"/>
              <a:gd fmla="*/ 2328827 w 2328827" name="connsiteX1"/>
              <a:gd fmla="*/ 657711 h 2184504" name="connsiteY1"/>
              <a:gd fmla="*/ 420231 w 2328827" name="connsiteX2"/>
              <a:gd fmla="*/ 2184504 h 2184504" name="connsiteY2"/>
              <a:gd fmla="*/ 0 w 2328827" name="connsiteX3"/>
              <a:gd fmla="*/ 1825934 h 2184504" name="connsiteY3"/>
            </a:gdLst>
            <a:cxnLst>
              <a:cxn ang="0">
                <a:pos x="connsiteX0" y="connsiteY0"/>
              </a:cxn>
              <a:cxn ang="0">
                <a:pos x="connsiteX1" y="connsiteY1"/>
              </a:cxn>
              <a:cxn ang="0">
                <a:pos x="connsiteX2" y="connsiteY2"/>
              </a:cxn>
              <a:cxn ang="0">
                <a:pos x="connsiteX3" y="connsiteY3"/>
              </a:cxn>
            </a:cxnLst>
            <a:rect b="b" l="l" r="r" t="t"/>
            <a:pathLst>
              <a:path h="2184504" w="2328827">
                <a:moveTo>
                  <a:pt x="1558014" y="0"/>
                </a:moveTo>
                <a:lnTo>
                  <a:pt x="2328827" y="657711"/>
                </a:lnTo>
                <a:lnTo>
                  <a:pt x="420231" y="2184504"/>
                </a:lnTo>
                <a:lnTo>
                  <a:pt x="0" y="1825934"/>
                </a:lnTo>
                <a:close/>
              </a:path>
            </a:pathLst>
          </a:custGeom>
          <a:solidFill>
            <a:schemeClr val="tx1">
              <a:lumMod val="85000"/>
              <a:lumOff val="15000"/>
            </a:schemeClr>
          </a:solidFill>
          <a:ln>
            <a:noFill/>
          </a:ln>
          <a:effectLst>
            <a:outerShdw algn="tl" dir="2700000" dist="508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8093122" y="1610436"/>
            <a:ext cx="1460311" cy="450376"/>
          </a:xfrm>
          <a:prstGeom prst="rect">
            <a:avLst/>
          </a:prstGeom>
          <a:solidFill>
            <a:srgbClr val="EB5E59"/>
          </a:solidFill>
          <a:ln>
            <a:noFill/>
          </a:ln>
          <a:effectLst>
            <a:outerShdw algn="tl" blurRad="25400" dir="2700000" dist="50800"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p:cNvSpPr txBox="1"/>
          <p:nvPr/>
        </p:nvSpPr>
        <p:spPr>
          <a:xfrm>
            <a:off x="8093123" y="2180779"/>
            <a:ext cx="3418470"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31" name="矩形 30"/>
          <p:cNvSpPr/>
          <p:nvPr/>
        </p:nvSpPr>
        <p:spPr>
          <a:xfrm>
            <a:off x="4860006" y="5298002"/>
            <a:ext cx="1460311" cy="450376"/>
          </a:xfrm>
          <a:prstGeom prst="rect">
            <a:avLst/>
          </a:prstGeom>
          <a:solidFill>
            <a:srgbClr val="EB5E59"/>
          </a:solidFill>
          <a:ln>
            <a:noFill/>
          </a:ln>
          <a:effectLst>
            <a:outerShdw algn="tl" blurRad="25400" dir="2700000" dist="50800"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4720299" y="5819434"/>
            <a:ext cx="3418470"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36" name="文本框 35"/>
          <p:cNvSpPr txBox="1"/>
          <p:nvPr/>
        </p:nvSpPr>
        <p:spPr>
          <a:xfrm>
            <a:off x="927024" y="3510705"/>
            <a:ext cx="3418470"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37" name="矩形 36"/>
          <p:cNvSpPr/>
          <p:nvPr/>
        </p:nvSpPr>
        <p:spPr>
          <a:xfrm>
            <a:off x="936387" y="3056896"/>
            <a:ext cx="1460311" cy="450376"/>
          </a:xfrm>
          <a:prstGeom prst="rect">
            <a:avLst/>
          </a:prstGeom>
          <a:solidFill>
            <a:srgbClr val="EB5E59"/>
          </a:solidFill>
          <a:ln>
            <a:noFill/>
          </a:ln>
          <a:effectLst>
            <a:outerShdw algn="tl" blurRad="25400" dir="2700000" dist="50800"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4870852" y="3011776"/>
            <a:ext cx="356638" cy="822960"/>
          </a:xfrm>
          <a:prstGeom prst="rect">
            <a:avLst/>
          </a:prstGeom>
          <a:noFill/>
        </p:spPr>
        <p:txBody>
          <a:bodyPr rtlCol="0" wrap="square">
            <a:spAutoFit/>
          </a:bodyPr>
          <a:lstStyle/>
          <a:p>
            <a:pPr algn="ctr"/>
            <a:r>
              <a:rPr altLang="zh-CN" lang="en-US" smtClean="0" sz="4800">
                <a:solidFill>
                  <a:schemeClr val="bg1"/>
                </a:solidFill>
                <a:latin charset="-120" panose="00000900000000000000" pitchFamily="2" typeface="MHeiSung HKS UltraBold"/>
                <a:ea charset="-120" panose="00000900000000000000" pitchFamily="2" typeface="MHeiSung HKS UltraBold"/>
              </a:rPr>
              <a:t>1</a:t>
            </a:r>
          </a:p>
        </p:txBody>
      </p:sp>
      <p:sp>
        <p:nvSpPr>
          <p:cNvPr id="39" name="文本框 38"/>
          <p:cNvSpPr txBox="1"/>
          <p:nvPr/>
        </p:nvSpPr>
        <p:spPr>
          <a:xfrm flipH="1">
            <a:off x="6088247" y="2060812"/>
            <a:ext cx="815596" cy="822960"/>
          </a:xfrm>
          <a:prstGeom prst="rect">
            <a:avLst/>
          </a:prstGeom>
          <a:noFill/>
        </p:spPr>
        <p:txBody>
          <a:bodyPr rtlCol="0" wrap="square">
            <a:spAutoFit/>
          </a:bodyPr>
          <a:lstStyle/>
          <a:p>
            <a:pPr algn="ctr"/>
            <a:r>
              <a:rPr altLang="zh-CN" lang="en-US" sz="4800">
                <a:solidFill>
                  <a:schemeClr val="bg1"/>
                </a:solidFill>
                <a:latin charset="-120" panose="00000900000000000000" pitchFamily="2" typeface="MHeiSung HKS UltraBold"/>
                <a:ea charset="-120" panose="00000900000000000000" pitchFamily="2" typeface="MHeiSung HKS UltraBold"/>
              </a:rPr>
              <a:t>2</a:t>
            </a:r>
          </a:p>
        </p:txBody>
      </p:sp>
      <p:sp>
        <p:nvSpPr>
          <p:cNvPr id="40" name="文本框 39"/>
          <p:cNvSpPr txBox="1"/>
          <p:nvPr/>
        </p:nvSpPr>
        <p:spPr>
          <a:xfrm>
            <a:off x="6380381" y="3926205"/>
            <a:ext cx="356638" cy="822960"/>
          </a:xfrm>
          <a:prstGeom prst="rect">
            <a:avLst/>
          </a:prstGeom>
          <a:noFill/>
        </p:spPr>
        <p:txBody>
          <a:bodyPr rtlCol="0" wrap="square">
            <a:spAutoFit/>
          </a:bodyPr>
          <a:lstStyle/>
          <a:p>
            <a:pPr algn="ctr"/>
            <a:r>
              <a:rPr altLang="zh-CN" lang="en-US" sz="4800">
                <a:solidFill>
                  <a:schemeClr val="bg1"/>
                </a:solidFill>
                <a:latin charset="-120" panose="00000900000000000000" pitchFamily="2" typeface="MHeiSung HKS UltraBold"/>
                <a:ea charset="-120" panose="00000900000000000000" pitchFamily="2" typeface="MHeiSung HKS UltraBold"/>
              </a:rPr>
              <a:t>3</a:t>
            </a:r>
          </a:p>
        </p:txBody>
      </p:sp>
      <p:grpSp>
        <p:nvGrpSpPr>
          <p:cNvPr id="41" name="组合 40"/>
          <p:cNvGrpSpPr/>
          <p:nvPr/>
        </p:nvGrpSpPr>
        <p:grpSpPr>
          <a:xfrm>
            <a:off x="-140573" y="47800"/>
            <a:ext cx="1801505" cy="2399930"/>
            <a:chOff x="-68239" y="142533"/>
            <a:chExt cx="1801505" cy="2399930"/>
          </a:xfrm>
        </p:grpSpPr>
        <p:sp>
          <p:nvSpPr>
            <p:cNvPr id="42" name="椭圆 41"/>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3" name="文本框 62"/>
          <p:cNvSpPr txBox="1"/>
          <p:nvPr/>
        </p:nvSpPr>
        <p:spPr>
          <a:xfrm>
            <a:off x="308233" y="3016267"/>
            <a:ext cx="3539332" cy="457200"/>
          </a:xfrm>
          <a:prstGeom prst="rect">
            <a:avLst/>
          </a:prstGeom>
          <a:noFill/>
        </p:spPr>
        <p:txBody>
          <a:bodyPr rtlCol="0" wrap="square">
            <a:spAutoFit/>
          </a:bodyPr>
          <a:lstStyle/>
          <a:p>
            <a:r>
              <a:rPr altLang="zh-CN" lang="en-US" smtClean="0" sz="2400">
                <a:solidFill>
                  <a:schemeClr val="bg1"/>
                </a:solidFill>
                <a:latin charset="-120" panose="00000900000000000000" pitchFamily="2" typeface="MHeiSung HKS UltraBold"/>
                <a:ea charset="-120" panose="00000900000000000000" pitchFamily="2" typeface="MHeiSung HKS UltraBold"/>
              </a:rPr>
              <a:t>       请输入标题</a:t>
            </a:r>
          </a:p>
        </p:txBody>
      </p:sp>
      <p:sp>
        <p:nvSpPr>
          <p:cNvPr id="65" name="文本框 64"/>
          <p:cNvSpPr txBox="1"/>
          <p:nvPr/>
        </p:nvSpPr>
        <p:spPr>
          <a:xfrm>
            <a:off x="4289822" y="5292358"/>
            <a:ext cx="3539332" cy="457200"/>
          </a:xfrm>
          <a:prstGeom prst="rect">
            <a:avLst/>
          </a:prstGeom>
          <a:noFill/>
        </p:spPr>
        <p:txBody>
          <a:bodyPr rtlCol="0" wrap="square">
            <a:spAutoFit/>
          </a:bodyPr>
          <a:lstStyle/>
          <a:p>
            <a:r>
              <a:rPr altLang="zh-CN" lang="en-US" smtClean="0" sz="2400">
                <a:solidFill>
                  <a:schemeClr val="bg1"/>
                </a:solidFill>
                <a:latin charset="-120" panose="00000900000000000000" pitchFamily="2" typeface="MHeiSung HKS UltraBold"/>
                <a:ea charset="-120" panose="00000900000000000000" pitchFamily="2" typeface="MHeiSung HKS UltraBold"/>
              </a:rPr>
              <a:t>       请输入标题</a:t>
            </a:r>
          </a:p>
        </p:txBody>
      </p:sp>
      <p:sp>
        <p:nvSpPr>
          <p:cNvPr id="66" name="文本框 65"/>
          <p:cNvSpPr txBox="1"/>
          <p:nvPr/>
        </p:nvSpPr>
        <p:spPr>
          <a:xfrm>
            <a:off x="7480821" y="1568944"/>
            <a:ext cx="3539332" cy="457200"/>
          </a:xfrm>
          <a:prstGeom prst="rect">
            <a:avLst/>
          </a:prstGeom>
          <a:noFill/>
        </p:spPr>
        <p:txBody>
          <a:bodyPr rtlCol="0" wrap="square">
            <a:spAutoFit/>
          </a:bodyPr>
          <a:lstStyle/>
          <a:p>
            <a:r>
              <a:rPr altLang="zh-CN" lang="en-US" smtClean="0" sz="2400">
                <a:solidFill>
                  <a:schemeClr val="bg1"/>
                </a:solidFill>
                <a:latin charset="-120" panose="00000900000000000000" pitchFamily="2" typeface="MHeiSung HKS UltraBold"/>
                <a:ea charset="-120" panose="00000900000000000000" pitchFamily="2" typeface="MHeiSung HKS UltraBold"/>
              </a:rPr>
              <a:t>       请输入标题</a:t>
            </a:r>
          </a:p>
        </p:txBody>
      </p:sp>
      <p:sp>
        <p:nvSpPr>
          <p:cNvPr id="67" name="菱形 66"/>
          <p:cNvSpPr/>
          <p:nvPr/>
        </p:nvSpPr>
        <p:spPr>
          <a:xfrm>
            <a:off x="2032206" y="229965"/>
            <a:ext cx="728984" cy="728984"/>
          </a:xfrm>
          <a:prstGeom prst="diamond">
            <a:avLst/>
          </a:prstGeom>
          <a:solidFill>
            <a:srgbClr val="262626"/>
          </a:solidFill>
          <a:ln>
            <a:noFill/>
          </a:ln>
          <a:effectLst>
            <a:outerShdw algn="tl" blurRad="12700" dir="2700000" dist="635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文本框 67"/>
          <p:cNvSpPr txBox="1"/>
          <p:nvPr/>
        </p:nvSpPr>
        <p:spPr>
          <a:xfrm>
            <a:off x="2310835" y="255825"/>
            <a:ext cx="4818929" cy="701040"/>
          </a:xfrm>
          <a:prstGeom prst="rect">
            <a:avLst/>
          </a:prstGeom>
          <a:noFill/>
          <a:effectLst>
            <a:outerShdw algn="tl" blurRad="50800" dir="2700000" dist="38100" rotWithShape="0">
              <a:prstClr val="black">
                <a:alpha val="40000"/>
              </a:prstClr>
            </a:outerShdw>
          </a:effectLst>
        </p:spPr>
        <p:txBody>
          <a:bodyPr rtlCol="0" wrap="square">
            <a:spAutoFit/>
          </a:bodyPr>
          <a:lstStyle/>
          <a:p>
            <a:pPr algn="ctr"/>
            <a:r>
              <a:rPr altLang="en-US" lang="zh-CN" smtClean="0" sz="4000">
                <a:latin charset="-122" panose="020b0503020204020204" pitchFamily="34" typeface="微软雅黑"/>
                <a:ea charset="-122" panose="020b0503020204020204" pitchFamily="34" typeface="微软雅黑"/>
              </a:rPr>
              <a:t>请在此输入标题</a:t>
            </a:r>
          </a:p>
        </p:txBody>
      </p:sp>
      <p:grpSp>
        <p:nvGrpSpPr>
          <p:cNvPr id="64" name="组合 63"/>
          <p:cNvGrpSpPr/>
          <p:nvPr/>
        </p:nvGrpSpPr>
        <p:grpSpPr>
          <a:xfrm>
            <a:off x="10559733" y="5599596"/>
            <a:ext cx="1871102" cy="1468649"/>
            <a:chOff x="10559733" y="5599596"/>
            <a:chExt cx="1871102" cy="1468649"/>
          </a:xfrm>
        </p:grpSpPr>
        <p:sp>
          <p:nvSpPr>
            <p:cNvPr id="69" name="椭圆 68"/>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椭圆 69"/>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椭圆 7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椭圆 71"/>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729445383"/>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783326" y="241093"/>
            <a:ext cx="4625348" cy="1862048"/>
            <a:chOff x="3775162" y="241093"/>
            <a:chExt cx="4625348" cy="1862048"/>
          </a:xfrm>
        </p:grpSpPr>
        <p:sp>
          <p:nvSpPr>
            <p:cNvPr id="2" name="圆角矩形 1"/>
            <p:cNvSpPr/>
            <p:nvPr/>
          </p:nvSpPr>
          <p:spPr>
            <a:xfrm rot="5400000">
              <a:off x="5402124" y="-1140557"/>
              <a:ext cx="1371424" cy="4625348"/>
            </a:xfrm>
            <a:prstGeom prst="roundRect">
              <a:avLst>
                <a:gd fmla="val 10535" name="adj"/>
              </a:avLst>
            </a:prstGeom>
            <a:solidFill>
              <a:srgbClr val="F7F7F7"/>
            </a:solidFill>
            <a:ln w="19050">
              <a:gradFill flip="none" rotWithShape="1">
                <a:gsLst>
                  <a:gs pos="0">
                    <a:schemeClr val="bg1"/>
                  </a:gs>
                  <a:gs pos="100000">
                    <a:schemeClr val="bg1">
                      <a:lumMod val="85000"/>
                    </a:schemeClr>
                  </a:gs>
                </a:gsLst>
                <a:lin ang="2700000" scaled="1"/>
              </a:gradFill>
            </a:ln>
            <a:effectLst>
              <a:outerShdw algn="tl" blurRad="177800" dir="2700000" dist="88900" rotWithShape="0">
                <a:prstClr val="black">
                  <a:alpha val="40000"/>
                </a:prstClr>
              </a:outerShdw>
              <a:reflection algn="bl" dir="5400000" dist="762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018732" y="241093"/>
              <a:ext cx="4138208" cy="3596640"/>
            </a:xfrm>
            <a:prstGeom prst="rect">
              <a:avLst/>
            </a:prstGeom>
            <a:noFill/>
          </p:spPr>
          <p:txBody>
            <a:bodyPr rtlCol="0" wrap="square">
              <a:spAutoFit/>
            </a:bodyPr>
            <a:lstStyle/>
            <a:p>
              <a:r>
                <a:rPr altLang="zh-CN" lang="en-US" smtClean="0" sz="11500">
                  <a:solidFill>
                    <a:srgbClr val="EB5E59"/>
                  </a:solidFill>
                  <a:latin charset="0" panose="020b0806030902050204" pitchFamily="34" typeface="Impact"/>
                </a:rPr>
                <a:t>CONTENTS</a:t>
              </a:r>
            </a:p>
          </p:txBody>
        </p:sp>
      </p:grpSp>
      <p:sp>
        <p:nvSpPr>
          <p:cNvPr id="5" name="圆角矩形 4"/>
          <p:cNvSpPr/>
          <p:nvPr/>
        </p:nvSpPr>
        <p:spPr>
          <a:xfrm>
            <a:off x="1795706" y="2874456"/>
            <a:ext cx="1628450" cy="1009776"/>
          </a:xfrm>
          <a:prstGeom prst="roundRect">
            <a:avLst>
              <a:gd fmla="val 7741" name="adj"/>
            </a:avLst>
          </a:prstGeom>
          <a:gradFill flip="none" rotWithShape="1">
            <a:gsLst>
              <a:gs pos="100000">
                <a:schemeClr val="bg1"/>
              </a:gs>
              <a:gs pos="0">
                <a:schemeClr val="bg1">
                  <a:lumMod val="85000"/>
                </a:schemeClr>
              </a:gs>
            </a:gsLst>
            <a:lin ang="2700000" scaled="1"/>
          </a:gradFill>
          <a:ln w="15875">
            <a:gradFill flip="none" rotWithShape="1">
              <a:gsLst>
                <a:gs pos="0">
                  <a:schemeClr val="bg1"/>
                </a:gs>
                <a:gs pos="100000">
                  <a:schemeClr val="bg1">
                    <a:lumMod val="75000"/>
                  </a:schemeClr>
                </a:gs>
              </a:gsLst>
              <a:lin ang="2700000" scaled="1"/>
            </a:gradFill>
          </a:ln>
          <a:effectLst>
            <a:outerShdw algn="tl" blurRad="355600" dir="27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圆角矩形 5"/>
          <p:cNvSpPr/>
          <p:nvPr/>
        </p:nvSpPr>
        <p:spPr>
          <a:xfrm>
            <a:off x="4204497" y="2874456"/>
            <a:ext cx="1628450" cy="1009776"/>
          </a:xfrm>
          <a:prstGeom prst="roundRect">
            <a:avLst>
              <a:gd fmla="val 7741" name="adj"/>
            </a:avLst>
          </a:prstGeom>
          <a:gradFill flip="none" rotWithShape="1">
            <a:gsLst>
              <a:gs pos="100000">
                <a:schemeClr val="bg1"/>
              </a:gs>
              <a:gs pos="0">
                <a:schemeClr val="bg1">
                  <a:lumMod val="85000"/>
                </a:schemeClr>
              </a:gs>
            </a:gsLst>
            <a:lin ang="2700000" scaled="1"/>
          </a:gradFill>
          <a:ln w="15875">
            <a:gradFill flip="none" rotWithShape="1">
              <a:gsLst>
                <a:gs pos="0">
                  <a:schemeClr val="bg1"/>
                </a:gs>
                <a:gs pos="100000">
                  <a:schemeClr val="bg1">
                    <a:lumMod val="75000"/>
                  </a:schemeClr>
                </a:gs>
              </a:gsLst>
              <a:lin ang="2700000" scaled="1"/>
            </a:gradFill>
          </a:ln>
          <a:effectLst>
            <a:outerShdw algn="tl" blurRad="355600" dir="27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圆角矩形 6"/>
          <p:cNvSpPr/>
          <p:nvPr/>
        </p:nvSpPr>
        <p:spPr>
          <a:xfrm>
            <a:off x="6613288" y="2874456"/>
            <a:ext cx="1628450" cy="1009776"/>
          </a:xfrm>
          <a:prstGeom prst="roundRect">
            <a:avLst>
              <a:gd fmla="val 7741" name="adj"/>
            </a:avLst>
          </a:prstGeom>
          <a:gradFill flip="none" rotWithShape="1">
            <a:gsLst>
              <a:gs pos="100000">
                <a:schemeClr val="bg1"/>
              </a:gs>
              <a:gs pos="0">
                <a:schemeClr val="bg1">
                  <a:lumMod val="85000"/>
                </a:schemeClr>
              </a:gs>
            </a:gsLst>
            <a:lin ang="2700000" scaled="1"/>
          </a:gradFill>
          <a:ln w="15875">
            <a:gradFill flip="none" rotWithShape="1">
              <a:gsLst>
                <a:gs pos="0">
                  <a:schemeClr val="bg1"/>
                </a:gs>
                <a:gs pos="100000">
                  <a:schemeClr val="bg1">
                    <a:lumMod val="75000"/>
                  </a:schemeClr>
                </a:gs>
              </a:gsLst>
              <a:lin ang="2700000" scaled="1"/>
            </a:gradFill>
          </a:ln>
          <a:effectLst>
            <a:outerShdw algn="tl" blurRad="355600" dir="27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圆角矩形 7"/>
          <p:cNvSpPr/>
          <p:nvPr/>
        </p:nvSpPr>
        <p:spPr>
          <a:xfrm>
            <a:off x="9022080" y="2874456"/>
            <a:ext cx="1628450" cy="1009776"/>
          </a:xfrm>
          <a:prstGeom prst="roundRect">
            <a:avLst>
              <a:gd fmla="val 7741" name="adj"/>
            </a:avLst>
          </a:prstGeom>
          <a:gradFill flip="none" rotWithShape="1">
            <a:gsLst>
              <a:gs pos="100000">
                <a:schemeClr val="bg1"/>
              </a:gs>
              <a:gs pos="0">
                <a:schemeClr val="bg1">
                  <a:lumMod val="85000"/>
                </a:schemeClr>
              </a:gs>
            </a:gsLst>
            <a:lin ang="2700000" scaled="1"/>
          </a:gradFill>
          <a:ln w="15875">
            <a:gradFill flip="none" rotWithShape="1">
              <a:gsLst>
                <a:gs pos="0">
                  <a:schemeClr val="bg1"/>
                </a:gs>
                <a:gs pos="100000">
                  <a:schemeClr val="bg1">
                    <a:lumMod val="75000"/>
                  </a:schemeClr>
                </a:gs>
              </a:gsLst>
              <a:lin ang="2700000" scaled="1"/>
            </a:gradFill>
          </a:ln>
          <a:effectLst>
            <a:outerShdw algn="tl" blurRad="355600" dir="27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596471" y="2825347"/>
            <a:ext cx="2026920" cy="1097280"/>
          </a:xfrm>
          <a:prstGeom prst="rect">
            <a:avLst/>
          </a:prstGeom>
          <a:noFill/>
        </p:spPr>
        <p:txBody>
          <a:bodyPr rtlCol="0" wrap="square">
            <a:spAutoFit/>
          </a:bodyPr>
          <a:lstStyle/>
          <a:p>
            <a:pPr algn="ctr"/>
            <a:r>
              <a:rPr altLang="zh-CN" lang="en-US" smtClean="0" sz="6600">
                <a:solidFill>
                  <a:srgbClr val="1D1913"/>
                </a:solidFill>
                <a:latin charset="0" panose="020b0806030902050204" pitchFamily="34" typeface="Impact"/>
              </a:rPr>
              <a:t>01</a:t>
            </a:r>
          </a:p>
        </p:txBody>
      </p:sp>
      <p:sp>
        <p:nvSpPr>
          <p:cNvPr id="10" name="文本框 9"/>
          <p:cNvSpPr txBox="1"/>
          <p:nvPr/>
        </p:nvSpPr>
        <p:spPr>
          <a:xfrm>
            <a:off x="4005262" y="2825347"/>
            <a:ext cx="2026920" cy="1097280"/>
          </a:xfrm>
          <a:prstGeom prst="rect">
            <a:avLst/>
          </a:prstGeom>
          <a:noFill/>
        </p:spPr>
        <p:txBody>
          <a:bodyPr rtlCol="0" wrap="square">
            <a:spAutoFit/>
          </a:bodyPr>
          <a:lstStyle/>
          <a:p>
            <a:pPr algn="ctr"/>
            <a:r>
              <a:rPr altLang="zh-CN" lang="en-US" smtClean="0" sz="6600">
                <a:solidFill>
                  <a:srgbClr val="EB5E59"/>
                </a:solidFill>
                <a:latin charset="0" panose="020b0806030902050204" pitchFamily="34" typeface="Impact"/>
              </a:rPr>
              <a:t>02</a:t>
            </a:r>
          </a:p>
        </p:txBody>
      </p:sp>
      <p:sp>
        <p:nvSpPr>
          <p:cNvPr id="11" name="文本框 10"/>
          <p:cNvSpPr txBox="1"/>
          <p:nvPr/>
        </p:nvSpPr>
        <p:spPr>
          <a:xfrm>
            <a:off x="6414053" y="2825347"/>
            <a:ext cx="2026920" cy="1097280"/>
          </a:xfrm>
          <a:prstGeom prst="rect">
            <a:avLst/>
          </a:prstGeom>
          <a:noFill/>
        </p:spPr>
        <p:txBody>
          <a:bodyPr rtlCol="0" wrap="square">
            <a:spAutoFit/>
          </a:bodyPr>
          <a:lstStyle/>
          <a:p>
            <a:pPr algn="ctr"/>
            <a:r>
              <a:rPr altLang="zh-CN" lang="en-US" smtClean="0" sz="6600">
                <a:solidFill>
                  <a:srgbClr val="1D1913"/>
                </a:solidFill>
                <a:latin charset="0" panose="020b0806030902050204" pitchFamily="34" typeface="Impact"/>
              </a:rPr>
              <a:t>03</a:t>
            </a:r>
          </a:p>
        </p:txBody>
      </p:sp>
      <p:sp>
        <p:nvSpPr>
          <p:cNvPr id="12" name="文本框 11"/>
          <p:cNvSpPr txBox="1"/>
          <p:nvPr/>
        </p:nvSpPr>
        <p:spPr>
          <a:xfrm>
            <a:off x="8822844" y="2825347"/>
            <a:ext cx="2026920" cy="1097280"/>
          </a:xfrm>
          <a:prstGeom prst="rect">
            <a:avLst/>
          </a:prstGeom>
          <a:noFill/>
        </p:spPr>
        <p:txBody>
          <a:bodyPr rtlCol="0" wrap="square">
            <a:spAutoFit/>
          </a:bodyPr>
          <a:lstStyle/>
          <a:p>
            <a:pPr algn="ctr"/>
            <a:r>
              <a:rPr altLang="zh-CN" lang="en-US" smtClean="0" sz="6600">
                <a:solidFill>
                  <a:srgbClr val="EB5E59"/>
                </a:solidFill>
                <a:latin charset="0" panose="020b0806030902050204" pitchFamily="34" typeface="Impact"/>
              </a:rPr>
              <a:t>04</a:t>
            </a:r>
          </a:p>
        </p:txBody>
      </p:sp>
      <p:sp>
        <p:nvSpPr>
          <p:cNvPr id="13" name="文本框 12"/>
          <p:cNvSpPr txBox="1"/>
          <p:nvPr/>
        </p:nvSpPr>
        <p:spPr>
          <a:xfrm>
            <a:off x="1538250" y="4214721"/>
            <a:ext cx="2143361" cy="396240"/>
          </a:xfrm>
          <a:prstGeom prst="rect">
            <a:avLst/>
          </a:prstGeom>
          <a:noFill/>
        </p:spPr>
        <p:txBody>
          <a:bodyPr rtlCol="0" wrap="square">
            <a:spAutoFit/>
          </a:bodyPr>
          <a:lstStyle/>
          <a:p>
            <a:pPr algn="ctr"/>
            <a:r>
              <a:rPr altLang="en-US" b="1" lang="zh-CN" smtClean="0" sz="2000">
                <a:solidFill>
                  <a:schemeClr val="tx1">
                    <a:lumMod val="95000"/>
                    <a:lumOff val="5000"/>
                  </a:schemeClr>
                </a:solidFill>
                <a:effectLst>
                  <a:reflection algn="bl" blurRad="6350" dir="5400000" dist="76200" endA="300" endPos="45500" rotWithShape="0" stA="55000" sy="-100000"/>
                </a:effectLst>
                <a:latin charset="-122" panose="020b0503020204020204" pitchFamily="34" typeface="微软雅黑"/>
                <a:ea charset="-122" panose="020b0503020204020204" pitchFamily="34" typeface="微软雅黑"/>
              </a:rPr>
              <a:t>请在此输入标题</a:t>
            </a:r>
          </a:p>
        </p:txBody>
      </p:sp>
      <p:sp>
        <p:nvSpPr>
          <p:cNvPr id="14" name="文本框 13"/>
          <p:cNvSpPr txBox="1"/>
          <p:nvPr/>
        </p:nvSpPr>
        <p:spPr>
          <a:xfrm>
            <a:off x="6355831" y="4214721"/>
            <a:ext cx="2143361" cy="396240"/>
          </a:xfrm>
          <a:prstGeom prst="rect">
            <a:avLst/>
          </a:prstGeom>
          <a:noFill/>
        </p:spPr>
        <p:txBody>
          <a:bodyPr rtlCol="0" wrap="square">
            <a:spAutoFit/>
          </a:bodyPr>
          <a:lstStyle/>
          <a:p>
            <a:pPr algn="ctr"/>
            <a:r>
              <a:rPr altLang="en-US" b="1" lang="zh-CN" smtClean="0" sz="2000">
                <a:solidFill>
                  <a:schemeClr val="tx1">
                    <a:lumMod val="95000"/>
                    <a:lumOff val="5000"/>
                  </a:schemeClr>
                </a:solidFill>
                <a:effectLst>
                  <a:reflection algn="bl" blurRad="6350" dir="5400000" dist="76200" endA="300" endPos="45500" rotWithShape="0" stA="55000" sy="-100000"/>
                </a:effectLst>
                <a:latin charset="-122" panose="020b0503020204020204" pitchFamily="34" typeface="微软雅黑"/>
                <a:ea charset="-122" panose="020b0503020204020204" pitchFamily="34" typeface="微软雅黑"/>
              </a:rPr>
              <a:t>请在此输入标题</a:t>
            </a:r>
          </a:p>
        </p:txBody>
      </p:sp>
      <p:sp>
        <p:nvSpPr>
          <p:cNvPr id="15" name="文本框 14"/>
          <p:cNvSpPr txBox="1"/>
          <p:nvPr/>
        </p:nvSpPr>
        <p:spPr>
          <a:xfrm>
            <a:off x="3943312" y="4214721"/>
            <a:ext cx="2143361" cy="396240"/>
          </a:xfrm>
          <a:prstGeom prst="rect">
            <a:avLst/>
          </a:prstGeom>
          <a:noFill/>
          <a:effectLst/>
        </p:spPr>
        <p:txBody>
          <a:bodyPr rtlCol="0" wrap="square">
            <a:spAutoFit/>
          </a:bodyPr>
          <a:lstStyle/>
          <a:p>
            <a:pPr algn="ctr"/>
            <a:r>
              <a:rPr altLang="en-US" b="1" lang="zh-CN" smtClean="0" sz="2000">
                <a:solidFill>
                  <a:srgbClr val="EB5E59"/>
                </a:solidFill>
                <a:effectLst>
                  <a:reflection algn="bl" blurRad="6350" dir="5400000" dist="76200" endA="300" endPos="45500" rotWithShape="0" stA="55000" sy="-100000"/>
                </a:effectLst>
                <a:latin charset="-122" panose="020b0503020204020204" pitchFamily="34" typeface="微软雅黑"/>
                <a:ea charset="-122" panose="020b0503020204020204" pitchFamily="34" typeface="微软雅黑"/>
              </a:rPr>
              <a:t>请在此输入标题</a:t>
            </a:r>
          </a:p>
        </p:txBody>
      </p:sp>
      <p:sp>
        <p:nvSpPr>
          <p:cNvPr id="16" name="文本框 15"/>
          <p:cNvSpPr txBox="1"/>
          <p:nvPr/>
        </p:nvSpPr>
        <p:spPr>
          <a:xfrm>
            <a:off x="8764622" y="4214721"/>
            <a:ext cx="2143361" cy="396240"/>
          </a:xfrm>
          <a:prstGeom prst="rect">
            <a:avLst/>
          </a:prstGeom>
          <a:noFill/>
          <a:effectLst/>
        </p:spPr>
        <p:txBody>
          <a:bodyPr rtlCol="0" wrap="square">
            <a:spAutoFit/>
          </a:bodyPr>
          <a:lstStyle/>
          <a:p>
            <a:pPr algn="ctr"/>
            <a:r>
              <a:rPr altLang="en-US" b="1" lang="zh-CN" smtClean="0" sz="2000">
                <a:solidFill>
                  <a:srgbClr val="EB5E59"/>
                </a:solidFill>
                <a:effectLst>
                  <a:reflection algn="bl" blurRad="6350" dir="5400000" dist="76200" endA="300" endPos="45500" rotWithShape="0" stA="55000" sy="-100000"/>
                </a:effectLst>
                <a:latin charset="-122" panose="020b0503020204020204" pitchFamily="34" typeface="微软雅黑"/>
                <a:ea charset="-122" panose="020b0503020204020204" pitchFamily="34" typeface="微软雅黑"/>
              </a:rPr>
              <a:t>请在此输入标题</a:t>
            </a:r>
          </a:p>
        </p:txBody>
      </p:sp>
    </p:spTree>
    <p:extLst>
      <p:ext uri="{BB962C8B-B14F-4D97-AF65-F5344CB8AC3E}">
        <p14:creationId val="3290312198"/>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rot="5400000">
            <a:off x="7617408" y="3267520"/>
            <a:ext cx="2072151" cy="6585594"/>
            <a:chOff x="9897236" y="243817"/>
            <a:chExt cx="2072151" cy="6585594"/>
          </a:xfrm>
        </p:grpSpPr>
        <p:sp>
          <p:nvSpPr>
            <p:cNvPr id="6" name="椭圆 5"/>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rot="16200000">
            <a:off x="2119528" y="3913451"/>
            <a:ext cx="2072151" cy="6585594"/>
            <a:chOff x="9897236" y="243817"/>
            <a:chExt cx="2072151" cy="6585594"/>
          </a:xfrm>
        </p:grpSpPr>
        <p:sp>
          <p:nvSpPr>
            <p:cNvPr id="24" name="椭圆 23"/>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3686536" y="1792480"/>
            <a:ext cx="4818929" cy="2450081"/>
            <a:chOff x="3590734" y="1792216"/>
            <a:chExt cx="4818929" cy="2450081"/>
          </a:xfrm>
        </p:grpSpPr>
        <p:sp>
          <p:nvSpPr>
            <p:cNvPr id="45" name="圆角矩形 44"/>
            <p:cNvSpPr/>
            <p:nvPr/>
          </p:nvSpPr>
          <p:spPr>
            <a:xfrm flipV="1">
              <a:off x="4043882" y="1883336"/>
              <a:ext cx="3862927" cy="2358961"/>
            </a:xfrm>
            <a:prstGeom prst="roundRect">
              <a:avLst>
                <a:gd fmla="val 7741" name="adj"/>
              </a:avLst>
            </a:prstGeom>
            <a:gradFill flip="none" rotWithShape="1">
              <a:gsLst>
                <a:gs pos="0">
                  <a:schemeClr val="bg1">
                    <a:lumMod val="85000"/>
                  </a:schemeClr>
                </a:gs>
                <a:gs pos="100000">
                  <a:schemeClr val="bg1"/>
                </a:gs>
              </a:gsLst>
              <a:lin ang="18900000" scaled="0"/>
            </a:gradFill>
            <a:ln w="22225">
              <a:gradFill>
                <a:gsLst>
                  <a:gs pos="0">
                    <a:schemeClr val="bg1"/>
                  </a:gs>
                  <a:gs pos="100000">
                    <a:schemeClr val="bg1">
                      <a:lumMod val="75000"/>
                    </a:schemeClr>
                  </a:gs>
                </a:gsLst>
                <a:lin ang="18900000" scaled="0"/>
              </a:gradFill>
            </a:ln>
            <a:effectLst>
              <a:outerShdw algn="tl" blurRad="508000" dir="2700000" dist="2413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4272412" y="1792216"/>
              <a:ext cx="3307816" cy="1920240"/>
            </a:xfrm>
            <a:prstGeom prst="rect">
              <a:avLst/>
            </a:prstGeom>
            <a:noFill/>
          </p:spPr>
          <p:txBody>
            <a:bodyPr rtlCol="0" wrap="square">
              <a:spAutoFit/>
            </a:bodyPr>
            <a:lstStyle/>
            <a:p>
              <a:pPr algn="ctr"/>
              <a:r>
                <a:rPr altLang="zh-CN" b="1" lang="en-US" smtClean="0" sz="6000">
                  <a:solidFill>
                    <a:srgbClr val="EB5E59"/>
                  </a:solidFill>
                  <a:effectLst>
                    <a:outerShdw algn="tl" blurRad="38100" dir="2700000" dist="38100">
                      <a:srgbClr val="000000">
                        <a:alpha val="43137"/>
                      </a:srgbClr>
                    </a:outerShdw>
                  </a:effectLst>
                  <a:latin charset="-120" panose="00000900000000000000" pitchFamily="2" typeface="MHeiSung HKS UltraBold"/>
                  <a:ea charset="-120" panose="00000900000000000000" pitchFamily="2" typeface="MHeiSung HKS UltraBold"/>
                </a:rPr>
                <a:t>PART FOUR</a:t>
              </a:r>
            </a:p>
          </p:txBody>
        </p:sp>
        <p:sp>
          <p:nvSpPr>
            <p:cNvPr id="42" name="文本框 41"/>
            <p:cNvSpPr txBox="1"/>
            <p:nvPr/>
          </p:nvSpPr>
          <p:spPr>
            <a:xfrm>
              <a:off x="3590734" y="3602064"/>
              <a:ext cx="4818929" cy="518160"/>
            </a:xfrm>
            <a:prstGeom prst="rect">
              <a:avLst/>
            </a:prstGeom>
            <a:noFill/>
          </p:spPr>
          <p:txBody>
            <a:bodyPr rtlCol="0" wrap="square">
              <a:spAutoFit/>
            </a:bodyPr>
            <a:lstStyle/>
            <a:p>
              <a:pPr algn="ctr"/>
              <a:r>
                <a:rPr altLang="en-US" b="1" lang="zh-CN" smtClean="0" sz="2800">
                  <a:solidFill>
                    <a:schemeClr val="tx1">
                      <a:lumMod val="75000"/>
                      <a:lumOff val="25000"/>
                    </a:schemeClr>
                  </a:solidFill>
                  <a:latin charset="-122" panose="020b0503020204020204" pitchFamily="34" typeface="微软雅黑"/>
                  <a:ea charset="-122" panose="020b0503020204020204" pitchFamily="34" typeface="微软雅黑"/>
                </a:rPr>
                <a:t>请在此输入标题</a:t>
              </a:r>
            </a:p>
          </p:txBody>
        </p:sp>
      </p:grpSp>
    </p:spTree>
    <p:extLst>
      <p:ext uri="{BB962C8B-B14F-4D97-AF65-F5344CB8AC3E}">
        <p14:creationId val="1829551095"/>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 name="文本框 46"/>
          <p:cNvSpPr txBox="1"/>
          <p:nvPr/>
        </p:nvSpPr>
        <p:spPr>
          <a:xfrm>
            <a:off x="7916610" y="2662858"/>
            <a:ext cx="3539332" cy="518160"/>
          </a:xfrm>
          <a:prstGeom prst="rect">
            <a:avLst/>
          </a:prstGeom>
          <a:noFill/>
        </p:spPr>
        <p:txBody>
          <a:bodyPr rtlCol="0" wrap="square">
            <a:spAutoFit/>
          </a:bodyPr>
          <a:lstStyle/>
          <a:p>
            <a:r>
              <a:rPr altLang="zh-CN" lang="en-US" smtClean="0" sz="2800">
                <a:solidFill>
                  <a:schemeClr val="bg1"/>
                </a:solidFill>
                <a:latin charset="-120" panose="00000900000000000000" pitchFamily="2" typeface="MHeiSung HKS UltraBold"/>
                <a:ea charset="-120" panose="00000900000000000000" pitchFamily="2" typeface="MHeiSung HKS UltraBold"/>
              </a:rPr>
              <a:t>       请输入标题</a:t>
            </a:r>
          </a:p>
        </p:txBody>
      </p:sp>
      <p:graphicFrame>
        <p:nvGraphicFramePr>
          <p:cNvPr id="19" name="图表 18"/>
          <p:cNvGraphicFramePr/>
          <p:nvPr>
            <p:extLst>
              <p:ext uri="{D42A27DB-BD31-4B8C-83A1-F6EECF244321}">
                <p14:modId val="213975895"/>
              </p:ext>
            </p:extLst>
          </p:nvPr>
        </p:nvGraphicFramePr>
        <p:xfrm>
          <a:off x="101600" y="899054"/>
          <a:ext cx="8128000" cy="5418667"/>
        </p:xfrm>
        <a:graphic>
          <a:graphicData uri="http://schemas.openxmlformats.org/drawingml/2006/chart">
            <c:chart xmlns:c="http://schemas.openxmlformats.org/drawingml/2006/chart" r:id="rId2"/>
          </a:graphicData>
        </a:graphic>
      </p:graphicFrame>
      <p:grpSp>
        <p:nvGrpSpPr>
          <p:cNvPr id="20" name="组合 19"/>
          <p:cNvGrpSpPr/>
          <p:nvPr/>
        </p:nvGrpSpPr>
        <p:grpSpPr>
          <a:xfrm>
            <a:off x="-140573" y="47800"/>
            <a:ext cx="1801505" cy="2399930"/>
            <a:chOff x="-68239" y="142533"/>
            <a:chExt cx="1801505" cy="2399930"/>
          </a:xfrm>
        </p:grpSpPr>
        <p:sp>
          <p:nvSpPr>
            <p:cNvPr id="21" name="椭圆 20"/>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flipH="1" rot="5400000">
            <a:off x="10331806" y="5179731"/>
            <a:ext cx="1801505" cy="2399930"/>
            <a:chOff x="9075761" y="2548108"/>
            <a:chExt cx="1801505" cy="2399930"/>
          </a:xfrm>
        </p:grpSpPr>
        <p:sp>
          <p:nvSpPr>
            <p:cNvPr id="32" name="椭圆 31"/>
            <p:cNvSpPr/>
            <p:nvPr/>
          </p:nvSpPr>
          <p:spPr>
            <a:xfrm>
              <a:off x="10672549" y="2733121"/>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9156582" y="3732687"/>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9771797" y="3238088"/>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9075761" y="2846754"/>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9348716" y="480473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9374442" y="3125947"/>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9820601" y="2548108"/>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348716" y="4194338"/>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9348716" y="2617115"/>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9853683" y="3758593"/>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2" name="椭圆 41"/>
          <p:cNvSpPr/>
          <p:nvPr/>
        </p:nvSpPr>
        <p:spPr>
          <a:xfrm>
            <a:off x="8260382" y="1429445"/>
            <a:ext cx="264585" cy="2645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8263649" y="4223445"/>
            <a:ext cx="264585" cy="2645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8282325" y="2842184"/>
            <a:ext cx="264585" cy="264585"/>
          </a:xfrm>
          <a:prstGeom prst="ellipse">
            <a:avLst/>
          </a:prstGeom>
          <a:solidFill>
            <a:srgbClr val="EB5E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45"/>
          <p:cNvSpPr txBox="1"/>
          <p:nvPr/>
        </p:nvSpPr>
        <p:spPr>
          <a:xfrm>
            <a:off x="7916610" y="1276968"/>
            <a:ext cx="3539332" cy="518160"/>
          </a:xfrm>
          <a:prstGeom prst="rect">
            <a:avLst/>
          </a:prstGeom>
          <a:noFill/>
        </p:spPr>
        <p:txBody>
          <a:bodyPr rtlCol="0" wrap="square">
            <a:spAutoFit/>
          </a:bodyPr>
          <a:lstStyle/>
          <a:p>
            <a:r>
              <a:rPr altLang="zh-CN" lang="en-US" smtClean="0" sz="2800">
                <a:solidFill>
                  <a:schemeClr val="bg1"/>
                </a:solidFill>
                <a:latin charset="-120" panose="00000900000000000000" pitchFamily="2" typeface="MHeiSung HKS UltraBold"/>
                <a:ea charset="-120" panose="00000900000000000000" pitchFamily="2" typeface="MHeiSung HKS UltraBold"/>
              </a:rPr>
              <a:t>       请输入标题</a:t>
            </a:r>
          </a:p>
        </p:txBody>
      </p:sp>
      <p:sp>
        <p:nvSpPr>
          <p:cNvPr id="48" name="文本框 47"/>
          <p:cNvSpPr txBox="1"/>
          <p:nvPr/>
        </p:nvSpPr>
        <p:spPr>
          <a:xfrm>
            <a:off x="7916610" y="4048747"/>
            <a:ext cx="3539332" cy="518160"/>
          </a:xfrm>
          <a:prstGeom prst="rect">
            <a:avLst/>
          </a:prstGeom>
          <a:noFill/>
        </p:spPr>
        <p:txBody>
          <a:bodyPr rtlCol="0" wrap="square">
            <a:spAutoFit/>
          </a:bodyPr>
          <a:lstStyle/>
          <a:p>
            <a:r>
              <a:rPr altLang="zh-CN" lang="en-US" smtClean="0" sz="2800">
                <a:solidFill>
                  <a:schemeClr val="bg1"/>
                </a:solidFill>
                <a:latin charset="-120" panose="00000900000000000000" pitchFamily="2" typeface="MHeiSung HKS UltraBold"/>
                <a:ea charset="-120" panose="00000900000000000000" pitchFamily="2" typeface="MHeiSung HKS UltraBold"/>
              </a:rPr>
              <a:t>       请输入标题</a:t>
            </a:r>
          </a:p>
        </p:txBody>
      </p:sp>
      <p:sp>
        <p:nvSpPr>
          <p:cNvPr id="49" name="文本框 48"/>
          <p:cNvSpPr txBox="1"/>
          <p:nvPr/>
        </p:nvSpPr>
        <p:spPr>
          <a:xfrm>
            <a:off x="8624325" y="1730880"/>
            <a:ext cx="3418470"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50" name="文本框 49"/>
          <p:cNvSpPr txBox="1"/>
          <p:nvPr/>
        </p:nvSpPr>
        <p:spPr>
          <a:xfrm>
            <a:off x="8669641" y="3127473"/>
            <a:ext cx="3418470"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
        <p:nvSpPr>
          <p:cNvPr id="51" name="文本框 50"/>
          <p:cNvSpPr txBox="1"/>
          <p:nvPr/>
        </p:nvSpPr>
        <p:spPr>
          <a:xfrm>
            <a:off x="8715409" y="4485718"/>
            <a:ext cx="3418470"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a:t>
            </a:r>
          </a:p>
        </p:txBody>
      </p:sp>
    </p:spTree>
    <p:extLst>
      <p:ext uri="{BB962C8B-B14F-4D97-AF65-F5344CB8AC3E}">
        <p14:creationId val="3583528758"/>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59548"/>
            <a:ext cx="592758" cy="1726402"/>
          </a:xfrm>
          <a:prstGeom prst="rect">
            <a:avLst/>
          </a:prstGeom>
          <a:solidFill>
            <a:srgbClr val="EB5E59"/>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296379" y="159548"/>
            <a:ext cx="4818929" cy="701040"/>
          </a:xfrm>
          <a:prstGeom prst="rect">
            <a:avLst/>
          </a:prstGeom>
          <a:noFill/>
          <a:effectLst>
            <a:outerShdw algn="tl" blurRad="50800" dir="2700000" dist="38100" rotWithShape="0">
              <a:prstClr val="black">
                <a:alpha val="40000"/>
              </a:prstClr>
            </a:outerShdw>
          </a:effectLst>
        </p:spPr>
        <p:txBody>
          <a:bodyPr rtlCol="0" wrap="square">
            <a:spAutoFit/>
          </a:bodyPr>
          <a:lstStyle/>
          <a:p>
            <a:pPr algn="ctr"/>
            <a:r>
              <a:rPr altLang="en-US" lang="zh-CN" smtClean="0" sz="4000">
                <a:latin charset="-122" panose="020b0503020204020204" pitchFamily="34" typeface="微软雅黑"/>
                <a:ea charset="-122" panose="020b0503020204020204" pitchFamily="34" typeface="微软雅黑"/>
              </a:rPr>
              <a:t>请在此输入标题</a:t>
            </a:r>
          </a:p>
        </p:txBody>
      </p:sp>
      <p:sp>
        <p:nvSpPr>
          <p:cNvPr id="4" name="文本框 3"/>
          <p:cNvSpPr txBox="1"/>
          <p:nvPr/>
        </p:nvSpPr>
        <p:spPr>
          <a:xfrm>
            <a:off x="1013520" y="982930"/>
            <a:ext cx="7387530" cy="822960"/>
          </a:xfrm>
          <a:prstGeom prst="rect">
            <a:avLst/>
          </a:prstGeom>
          <a:noFill/>
        </p:spPr>
        <p:txBody>
          <a:bodyPr rtlCol="0" wrap="square">
            <a:spAutoFit/>
          </a:bodyPr>
          <a:lstStyle/>
          <a:p>
            <a:pPr>
              <a:lnSpc>
                <a:spcPct val="15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这里是文本这里是文本这里是文本这里是文本这里是文本这里是文这里是文本这里是文本这里是文本这里是文本这里是文本这里是文本本</a:t>
            </a:r>
          </a:p>
        </p:txBody>
      </p:sp>
      <p:sp>
        <p:nvSpPr>
          <p:cNvPr id="5" name="矩形 4"/>
          <p:cNvSpPr/>
          <p:nvPr/>
        </p:nvSpPr>
        <p:spPr>
          <a:xfrm>
            <a:off x="1257300" y="2686050"/>
            <a:ext cx="5772150" cy="3181350"/>
          </a:xfrm>
          <a:prstGeom prst="rect">
            <a:avLst/>
          </a:prstGeom>
          <a:blipFill>
            <a:blip r:embed="rId3"/>
            <a:stretch>
              <a:fillRect/>
            </a:stretch>
          </a:blipFill>
          <a:ln w="76200">
            <a:solidFill>
              <a:schemeClr val="bg1"/>
            </a:solidFill>
          </a:ln>
          <a:effectLst>
            <a:outerShdw algn="tl" blurRad="12700" dir="2700000" dist="762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6238875" y="2947194"/>
            <a:ext cx="3371850" cy="2659062"/>
          </a:xfrm>
          <a:prstGeom prst="rect">
            <a:avLst/>
          </a:prstGeom>
          <a:solidFill>
            <a:srgbClr val="EB5E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7155180" y="3126582"/>
            <a:ext cx="1501140" cy="4818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600">
                <a:latin charset="-122" panose="020b0503020204020204" pitchFamily="34" typeface="微软雅黑"/>
                <a:ea charset="-122" panose="020b0503020204020204" pitchFamily="34" typeface="微软雅黑"/>
              </a:rPr>
              <a:t>点击添加标题</a:t>
            </a:r>
          </a:p>
        </p:txBody>
      </p:sp>
      <p:sp>
        <p:nvSpPr>
          <p:cNvPr id="8" name="文本框 7"/>
          <p:cNvSpPr txBox="1"/>
          <p:nvPr/>
        </p:nvSpPr>
        <p:spPr>
          <a:xfrm>
            <a:off x="6641633" y="3646822"/>
            <a:ext cx="2566333" cy="1737360"/>
          </a:xfrm>
          <a:prstGeom prst="rect">
            <a:avLst/>
          </a:prstGeom>
          <a:noFill/>
        </p:spPr>
        <p:txBody>
          <a:bodyPr rtlCol="0" wrap="square">
            <a:spAutoFit/>
          </a:bodyPr>
          <a:lstStyle/>
          <a:p>
            <a:pPr>
              <a:lnSpc>
                <a:spcPct val="150000"/>
              </a:lnSpc>
            </a:pPr>
            <a:r>
              <a:rPr altLang="en-US" lang="zh-CN" smtClean="0">
                <a:solidFill>
                  <a:schemeClr val="bg1"/>
                </a:solidFill>
                <a:latin charset="-122" panose="020b0503020204020204" pitchFamily="34" typeface="微软雅黑"/>
                <a:ea charset="-122" panose="020b0503020204020204" pitchFamily="34" typeface="微软雅黑"/>
              </a:rPr>
              <a:t>这里是文本这里是文本这里是文本这里是文本这里是文本这里是文本这里是文本这里是文本</a:t>
            </a:r>
          </a:p>
        </p:txBody>
      </p:sp>
      <p:grpSp>
        <p:nvGrpSpPr>
          <p:cNvPr id="10" name="组合 9"/>
          <p:cNvGrpSpPr/>
          <p:nvPr/>
        </p:nvGrpSpPr>
        <p:grpSpPr>
          <a:xfrm flipH="1" flipV="1" rot="16200000">
            <a:off x="10383586" y="-548585"/>
            <a:ext cx="1801505" cy="2399930"/>
            <a:chOff x="9075761" y="2548108"/>
            <a:chExt cx="1801505" cy="2399930"/>
          </a:xfrm>
        </p:grpSpPr>
        <p:sp>
          <p:nvSpPr>
            <p:cNvPr id="11" name="椭圆 10"/>
            <p:cNvSpPr/>
            <p:nvPr/>
          </p:nvSpPr>
          <p:spPr>
            <a:xfrm>
              <a:off x="10672549" y="2733121"/>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9156582" y="3732687"/>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9771797" y="3238088"/>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9075761" y="2846754"/>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9348716" y="480473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9374442" y="3125947"/>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9820601" y="2548108"/>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9348716" y="4194338"/>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9348716" y="2617115"/>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9853683" y="3758593"/>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flipH="1" rot="5400000">
            <a:off x="10340708" y="5101935"/>
            <a:ext cx="1801505" cy="2399930"/>
            <a:chOff x="9075761" y="2548108"/>
            <a:chExt cx="1801505" cy="2399930"/>
          </a:xfrm>
        </p:grpSpPr>
        <p:sp>
          <p:nvSpPr>
            <p:cNvPr id="22" name="椭圆 21"/>
            <p:cNvSpPr/>
            <p:nvPr/>
          </p:nvSpPr>
          <p:spPr>
            <a:xfrm>
              <a:off x="10672549" y="2733121"/>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9156582" y="3732687"/>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9771797" y="3238088"/>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9075761" y="2846754"/>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9348716" y="480473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9374442" y="3125947"/>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9820601" y="2548108"/>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9348716" y="4194338"/>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9348716" y="2617115"/>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9853683" y="3758593"/>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955588229"/>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4254689" y="1552486"/>
            <a:ext cx="3601872" cy="3601872"/>
          </a:xfrm>
          <a:prstGeom prst="ellipse">
            <a:avLst/>
          </a:prstGeom>
          <a:noFill/>
          <a:ln w="76200">
            <a:gradFill flip="none" rotWithShape="1">
              <a:gsLst>
                <a:gs pos="0">
                  <a:srgbClr val="163152"/>
                </a:gs>
                <a:gs pos="100000">
                  <a:srgbClr val="262626"/>
                </a:gs>
              </a:gsLst>
              <a:lin ang="16200000" scaled="1"/>
            </a:gradFill>
          </a:ln>
          <a:effectLst>
            <a:outerShdw algn="tl" blurRad="50800" dir="2700000" dist="25400"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                                   </a:t>
            </a:r>
          </a:p>
        </p:txBody>
      </p:sp>
      <p:sp>
        <p:nvSpPr>
          <p:cNvPr id="10" name="文本框 9"/>
          <p:cNvSpPr txBox="1"/>
          <p:nvPr/>
        </p:nvSpPr>
        <p:spPr>
          <a:xfrm>
            <a:off x="4254689" y="3398639"/>
            <a:ext cx="3682622" cy="518160"/>
          </a:xfrm>
          <a:prstGeom prst="rect">
            <a:avLst/>
          </a:prstGeom>
          <a:noFill/>
        </p:spPr>
        <p:txBody>
          <a:bodyPr rtlCol="0" wrap="square">
            <a:spAutoFit/>
          </a:bodyPr>
          <a:lstStyle/>
          <a:p>
            <a:pPr algn="ctr"/>
            <a:r>
              <a:rPr altLang="en-US" b="1" lang="zh-CN" smtClean="0" sz="2800">
                <a:solidFill>
                  <a:schemeClr val="tx1">
                    <a:lumMod val="95000"/>
                    <a:lumOff val="5000"/>
                  </a:schemeClr>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谢谢聆听</a:t>
            </a:r>
          </a:p>
        </p:txBody>
      </p:sp>
      <p:cxnSp>
        <p:nvCxnSpPr>
          <p:cNvPr id="12" name="直接连接符 11"/>
          <p:cNvCxnSpPr/>
          <p:nvPr/>
        </p:nvCxnSpPr>
        <p:spPr>
          <a:xfrm>
            <a:off x="4608395" y="3950747"/>
            <a:ext cx="2975211"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7576212" y="557008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3844769" y="1727059"/>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6931072" y="545759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8146007" y="5082707"/>
            <a:ext cx="143301" cy="14330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8040046" y="5570086"/>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a:off x="7385143" y="4990737"/>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a:off x="7789161" y="4393412"/>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圆角矩形 84"/>
          <p:cNvSpPr/>
          <p:nvPr/>
        </p:nvSpPr>
        <p:spPr>
          <a:xfrm>
            <a:off x="4910667" y="4184175"/>
            <a:ext cx="2254501" cy="398629"/>
          </a:xfrm>
          <a:prstGeom prst="roundRect">
            <a:avLst/>
          </a:prstGeom>
          <a:solidFill>
            <a:schemeClr val="tx1">
              <a:lumMod val="95000"/>
              <a:lumOff val="5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000">
                <a:latin charset="-122" panose="020b0503020204020204" pitchFamily="34" typeface="微软雅黑"/>
                <a:ea charset="-122" panose="020b0503020204020204" pitchFamily="34" typeface="微软雅黑"/>
              </a:rPr>
              <a:t>汇报人：优页PPT</a:t>
            </a:r>
          </a:p>
        </p:txBody>
      </p:sp>
      <p:sp>
        <p:nvSpPr>
          <p:cNvPr id="64" name="椭圆 63"/>
          <p:cNvSpPr/>
          <p:nvPr/>
        </p:nvSpPr>
        <p:spPr>
          <a:xfrm>
            <a:off x="4804281" y="1353545"/>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a:off x="4256943" y="1316324"/>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椭圆 69"/>
          <p:cNvSpPr/>
          <p:nvPr/>
        </p:nvSpPr>
        <p:spPr>
          <a:xfrm rot="21400710">
            <a:off x="4298073" y="1749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椭圆 79"/>
          <p:cNvSpPr/>
          <p:nvPr/>
        </p:nvSpPr>
        <p:spPr>
          <a:xfrm>
            <a:off x="3571748" y="1167744"/>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3953441" y="22741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弧形 2"/>
          <p:cNvSpPr/>
          <p:nvPr/>
        </p:nvSpPr>
        <p:spPr>
          <a:xfrm>
            <a:off x="4038151" y="1335948"/>
            <a:ext cx="4034948" cy="4034948"/>
          </a:xfrm>
          <a:prstGeom prst="arc">
            <a:avLst>
              <a:gd fmla="val 5987191" name="adj1"/>
              <a:gd fmla="val 9697283" name="adj2"/>
            </a:avLst>
          </a:prstGeom>
          <a:ln w="57150">
            <a:solidFill>
              <a:srgbClr val="163152"/>
            </a:solidFill>
            <a:prstDash val="lg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7" name="弧形 46"/>
          <p:cNvSpPr/>
          <p:nvPr/>
        </p:nvSpPr>
        <p:spPr>
          <a:xfrm>
            <a:off x="4053857" y="1336197"/>
            <a:ext cx="4034948" cy="4034948"/>
          </a:xfrm>
          <a:prstGeom prst="arc">
            <a:avLst>
              <a:gd fmla="val 16785252" name="adj1"/>
              <a:gd fmla="val 20126852" name="adj2"/>
            </a:avLst>
          </a:prstGeom>
          <a:ln w="5715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 name="文本框 7"/>
          <p:cNvSpPr txBox="1"/>
          <p:nvPr/>
        </p:nvSpPr>
        <p:spPr>
          <a:xfrm>
            <a:off x="3576820" y="1993931"/>
            <a:ext cx="5038360" cy="1188720"/>
          </a:xfrm>
          <a:prstGeom prst="rect">
            <a:avLst/>
          </a:prstGeom>
          <a:noFill/>
        </p:spPr>
        <p:txBody>
          <a:bodyPr rtlCol="0" wrap="square">
            <a:spAutoFit/>
          </a:bodyPr>
          <a:lstStyle/>
          <a:p>
            <a:pPr algn="ctr"/>
            <a:r>
              <a:rPr altLang="zh-CN" lang="en-US" smtClean="0" sz="7200">
                <a:solidFill>
                  <a:srgbClr val="EB5E59"/>
                </a:solidFill>
                <a:effectLst>
                  <a:outerShdw algn="tl" blurRad="38100" dir="2700000" dist="38100">
                    <a:srgbClr val="000000">
                      <a:alpha val="43137"/>
                    </a:srgbClr>
                  </a:outerShdw>
                </a:effectLst>
                <a:latin charset="-120" panose="00000900000000000000" pitchFamily="2" typeface="MHeiSung HKS UltraBold"/>
                <a:ea charset="-120" panose="00000900000000000000" pitchFamily="2" typeface="MHeiSung HKS UltraBold"/>
              </a:rPr>
              <a:t>THANKS</a:t>
            </a:r>
          </a:p>
        </p:txBody>
      </p:sp>
    </p:spTree>
    <p:extLst>
      <p:ext uri="{BB962C8B-B14F-4D97-AF65-F5344CB8AC3E}">
        <p14:creationId val="1358730477"/>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rot="5400000">
            <a:off x="7617408" y="3267520"/>
            <a:ext cx="2072151" cy="6585594"/>
            <a:chOff x="9897236" y="243817"/>
            <a:chExt cx="2072151" cy="6585594"/>
          </a:xfrm>
        </p:grpSpPr>
        <p:sp>
          <p:nvSpPr>
            <p:cNvPr id="6" name="椭圆 5"/>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rot="16200000">
            <a:off x="2119528" y="3913451"/>
            <a:ext cx="2072151" cy="6585594"/>
            <a:chOff x="9897236" y="243817"/>
            <a:chExt cx="2072151" cy="6585594"/>
          </a:xfrm>
        </p:grpSpPr>
        <p:sp>
          <p:nvSpPr>
            <p:cNvPr id="24" name="椭圆 23"/>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3686536" y="1792480"/>
            <a:ext cx="4818929" cy="2450081"/>
            <a:chOff x="3590734" y="1792216"/>
            <a:chExt cx="4818929" cy="2450081"/>
          </a:xfrm>
        </p:grpSpPr>
        <p:sp>
          <p:nvSpPr>
            <p:cNvPr id="45" name="圆角矩形 44"/>
            <p:cNvSpPr/>
            <p:nvPr/>
          </p:nvSpPr>
          <p:spPr>
            <a:xfrm flipV="1">
              <a:off x="4043882" y="1883336"/>
              <a:ext cx="3862927" cy="2358961"/>
            </a:xfrm>
            <a:prstGeom prst="roundRect">
              <a:avLst>
                <a:gd fmla="val 7741" name="adj"/>
              </a:avLst>
            </a:prstGeom>
            <a:gradFill flip="none" rotWithShape="1">
              <a:gsLst>
                <a:gs pos="0">
                  <a:schemeClr val="bg1">
                    <a:lumMod val="85000"/>
                  </a:schemeClr>
                </a:gs>
                <a:gs pos="100000">
                  <a:schemeClr val="bg1"/>
                </a:gs>
              </a:gsLst>
              <a:lin ang="18900000" scaled="0"/>
            </a:gradFill>
            <a:ln w="22225">
              <a:gradFill>
                <a:gsLst>
                  <a:gs pos="0">
                    <a:schemeClr val="bg1"/>
                  </a:gs>
                  <a:gs pos="100000">
                    <a:schemeClr val="bg1">
                      <a:lumMod val="75000"/>
                    </a:schemeClr>
                  </a:gs>
                </a:gsLst>
                <a:lin ang="18900000" scaled="0"/>
              </a:gradFill>
            </a:ln>
            <a:effectLst>
              <a:outerShdw algn="tl" blurRad="508000" dir="2700000" dist="2413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4272412" y="1792216"/>
              <a:ext cx="3307816" cy="1920240"/>
            </a:xfrm>
            <a:prstGeom prst="rect">
              <a:avLst/>
            </a:prstGeom>
            <a:noFill/>
          </p:spPr>
          <p:txBody>
            <a:bodyPr rtlCol="0" wrap="square">
              <a:spAutoFit/>
            </a:bodyPr>
            <a:lstStyle/>
            <a:p>
              <a:pPr algn="ctr"/>
              <a:r>
                <a:rPr altLang="zh-CN" b="1" lang="en-US" smtClean="0" sz="6000">
                  <a:solidFill>
                    <a:srgbClr val="EB5E59"/>
                  </a:solidFill>
                  <a:effectLst>
                    <a:outerShdw algn="tl" blurRad="38100" dir="2700000" dist="38100">
                      <a:srgbClr val="000000">
                        <a:alpha val="43137"/>
                      </a:srgbClr>
                    </a:outerShdw>
                  </a:effectLst>
                  <a:latin charset="-120" panose="00000900000000000000" pitchFamily="2" typeface="MHeiSung HKS UltraBold"/>
                  <a:ea charset="-120" panose="00000900000000000000" pitchFamily="2" typeface="MHeiSung HKS UltraBold"/>
                </a:rPr>
                <a:t>PART  </a:t>
              </a:r>
            </a:p>
            <a:p>
              <a:pPr algn="ctr"/>
              <a:r>
                <a:rPr altLang="zh-CN" b="1" lang="en-US" smtClean="0" sz="6000">
                  <a:solidFill>
                    <a:srgbClr val="EB5E59"/>
                  </a:solidFill>
                  <a:effectLst>
                    <a:outerShdw algn="tl" blurRad="38100" dir="2700000" dist="38100">
                      <a:srgbClr val="000000">
                        <a:alpha val="43137"/>
                      </a:srgbClr>
                    </a:outerShdw>
                  </a:effectLst>
                  <a:latin charset="-120" panose="00000900000000000000" pitchFamily="2" typeface="MHeiSung HKS UltraBold"/>
                  <a:ea charset="-120" panose="00000900000000000000" pitchFamily="2" typeface="MHeiSung HKS UltraBold"/>
                </a:rPr>
                <a:t>ONE</a:t>
              </a:r>
            </a:p>
          </p:txBody>
        </p:sp>
        <p:sp>
          <p:nvSpPr>
            <p:cNvPr id="42" name="文本框 41"/>
            <p:cNvSpPr txBox="1"/>
            <p:nvPr/>
          </p:nvSpPr>
          <p:spPr>
            <a:xfrm>
              <a:off x="3590734" y="3602064"/>
              <a:ext cx="4818929" cy="518160"/>
            </a:xfrm>
            <a:prstGeom prst="rect">
              <a:avLst/>
            </a:prstGeom>
            <a:noFill/>
          </p:spPr>
          <p:txBody>
            <a:bodyPr rtlCol="0" wrap="square">
              <a:spAutoFit/>
            </a:bodyPr>
            <a:lstStyle/>
            <a:p>
              <a:pPr algn="ctr"/>
              <a:r>
                <a:rPr altLang="en-US" b="1" lang="zh-CN" smtClean="0" sz="2800">
                  <a:solidFill>
                    <a:schemeClr val="tx1">
                      <a:lumMod val="75000"/>
                      <a:lumOff val="25000"/>
                    </a:schemeClr>
                  </a:solidFill>
                  <a:latin charset="-122" panose="020b0503020204020204" pitchFamily="34" typeface="微软雅黑"/>
                  <a:ea charset="-122" panose="020b0503020204020204" pitchFamily="34" typeface="微软雅黑"/>
                </a:rPr>
                <a:t>请在此输入标题</a:t>
              </a:r>
            </a:p>
          </p:txBody>
        </p:sp>
      </p:grpSp>
    </p:spTree>
    <p:extLst>
      <p:ext uri="{BB962C8B-B14F-4D97-AF65-F5344CB8AC3E}">
        <p14:creationId val="4226854205"/>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a:off x="1219200" y="4281711"/>
            <a:ext cx="10101943" cy="0"/>
          </a:xfrm>
          <a:prstGeom prst="line">
            <a:avLst/>
          </a:prstGeom>
          <a:ln>
            <a:solidFill>
              <a:srgbClr val="1D1913"/>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946560" y="4111766"/>
            <a:ext cx="339895" cy="339895"/>
          </a:xfrm>
          <a:prstGeom prst="ellipse">
            <a:avLst/>
          </a:prstGeom>
          <a:solidFill>
            <a:srgbClr val="1D1913"/>
          </a:solidFill>
          <a:ln>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4113391" y="4111766"/>
            <a:ext cx="339895" cy="339895"/>
          </a:xfrm>
          <a:prstGeom prst="ellipse">
            <a:avLst/>
          </a:prstGeom>
          <a:solidFill>
            <a:schemeClr val="bg1"/>
          </a:solidFill>
          <a:ln w="5715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6524062" y="4111765"/>
            <a:ext cx="339895" cy="339895"/>
          </a:xfrm>
          <a:prstGeom prst="ellipse">
            <a:avLst/>
          </a:prstGeom>
          <a:solidFill>
            <a:srgbClr val="1D1913"/>
          </a:solidFill>
          <a:ln>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8934733" y="4111765"/>
            <a:ext cx="339895" cy="339895"/>
          </a:xfrm>
          <a:prstGeom prst="ellipse">
            <a:avLst/>
          </a:prstGeom>
          <a:solidFill>
            <a:schemeClr val="bg1"/>
          </a:solidFill>
          <a:ln w="5715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17"/>
          <p:cNvSpPr/>
          <p:nvPr/>
        </p:nvSpPr>
        <p:spPr>
          <a:xfrm rot="5400000">
            <a:off x="11304940" y="4171394"/>
            <a:ext cx="80926" cy="220635"/>
          </a:xfrm>
          <a:prstGeom prst="triangle">
            <a:avLst/>
          </a:prstGeom>
          <a:solidFill>
            <a:srgbClr val="1D1913"/>
          </a:solidFill>
          <a:ln>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标注 18"/>
          <p:cNvSpPr/>
          <p:nvPr/>
        </p:nvSpPr>
        <p:spPr>
          <a:xfrm>
            <a:off x="1463040" y="2703586"/>
            <a:ext cx="2456597" cy="932378"/>
          </a:xfrm>
          <a:prstGeom prst="wedgeRectCallout">
            <a:avLst>
              <a:gd fmla="val -26388" name="adj1"/>
              <a:gd fmla="val 63315" name="adj2"/>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20" name="矩形标注 19"/>
          <p:cNvSpPr/>
          <p:nvPr/>
        </p:nvSpPr>
        <p:spPr>
          <a:xfrm rot="10800000">
            <a:off x="3813574" y="4982804"/>
            <a:ext cx="2456597" cy="803991"/>
          </a:xfrm>
          <a:prstGeom prst="wedgeRectCallout">
            <a:avLst>
              <a:gd fmla="val 31680" name="adj1"/>
              <a:gd fmla="val 66894" name="adj2"/>
            </a:avLst>
          </a:prstGeom>
          <a:ln w="5715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标注 20"/>
          <p:cNvSpPr/>
          <p:nvPr/>
        </p:nvSpPr>
        <p:spPr>
          <a:xfrm>
            <a:off x="6075456" y="2869605"/>
            <a:ext cx="2456597" cy="786449"/>
          </a:xfrm>
          <a:prstGeom prst="wedgeRectCallout">
            <a:avLst>
              <a:gd fmla="val -25277" name="adj1"/>
              <a:gd fmla="val 68673" name="adj2"/>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22" name="矩形标注 21"/>
          <p:cNvSpPr/>
          <p:nvPr/>
        </p:nvSpPr>
        <p:spPr>
          <a:xfrm rot="10800000">
            <a:off x="8532053" y="4907369"/>
            <a:ext cx="2456597" cy="698882"/>
          </a:xfrm>
          <a:prstGeom prst="wedgeRectCallout">
            <a:avLst>
              <a:gd fmla="val 28346" name="adj1"/>
              <a:gd fmla="val 69945" name="adj2"/>
            </a:avLst>
          </a:prstGeom>
          <a:ln w="5715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1396063" y="3756628"/>
            <a:ext cx="1437637" cy="396240"/>
          </a:xfrm>
          <a:prstGeom prst="rect">
            <a:avLst/>
          </a:prstGeom>
          <a:noFill/>
        </p:spPr>
        <p:txBody>
          <a:bodyPr rtlCol="0" wrap="square">
            <a:spAutoFit/>
          </a:bodyPr>
          <a:lstStyle/>
          <a:p>
            <a:pPr algn="ctr"/>
            <a:r>
              <a:rPr altLang="zh-CN" lang="en-US" smtClean="0" sz="2000">
                <a:solidFill>
                  <a:srgbClr val="163152"/>
                </a:solidFill>
                <a:latin charset="-120" panose="00000900000000000000" pitchFamily="2" typeface="MHeiSung HKS UltraBold"/>
                <a:ea charset="-120" panose="00000900000000000000" pitchFamily="2" typeface="MHeiSung HKS UltraBold"/>
              </a:rPr>
              <a:t>2012</a:t>
            </a:r>
          </a:p>
        </p:txBody>
      </p:sp>
      <p:sp>
        <p:nvSpPr>
          <p:cNvPr id="24" name="文本框 23"/>
          <p:cNvSpPr txBox="1"/>
          <p:nvPr/>
        </p:nvSpPr>
        <p:spPr>
          <a:xfrm>
            <a:off x="5975189" y="3784316"/>
            <a:ext cx="1437637" cy="396240"/>
          </a:xfrm>
          <a:prstGeom prst="rect">
            <a:avLst/>
          </a:prstGeom>
          <a:noFill/>
        </p:spPr>
        <p:txBody>
          <a:bodyPr rtlCol="0" wrap="square">
            <a:spAutoFit/>
          </a:bodyPr>
          <a:lstStyle/>
          <a:p>
            <a:pPr algn="ctr"/>
            <a:r>
              <a:rPr altLang="zh-CN" lang="en-US" smtClean="0" sz="2000">
                <a:solidFill>
                  <a:srgbClr val="163152"/>
                </a:solidFill>
                <a:latin charset="-120" panose="00000900000000000000" pitchFamily="2" typeface="MHeiSung HKS UltraBold"/>
                <a:ea charset="-120" panose="00000900000000000000" pitchFamily="2" typeface="MHeiSung HKS UltraBold"/>
              </a:rPr>
              <a:t>2014</a:t>
            </a:r>
          </a:p>
        </p:txBody>
      </p:sp>
      <p:sp>
        <p:nvSpPr>
          <p:cNvPr id="25" name="文本框 24"/>
          <p:cNvSpPr txBox="1"/>
          <p:nvPr/>
        </p:nvSpPr>
        <p:spPr>
          <a:xfrm>
            <a:off x="3564519" y="4451657"/>
            <a:ext cx="1437637" cy="396240"/>
          </a:xfrm>
          <a:prstGeom prst="rect">
            <a:avLst/>
          </a:prstGeom>
          <a:noFill/>
        </p:spPr>
        <p:txBody>
          <a:bodyPr rtlCol="0" wrap="square">
            <a:spAutoFit/>
          </a:bodyPr>
          <a:lstStyle/>
          <a:p>
            <a:pPr algn="ctr"/>
            <a:r>
              <a:rPr altLang="zh-CN" lang="en-US" smtClean="0" sz="2000">
                <a:solidFill>
                  <a:srgbClr val="163152"/>
                </a:solidFill>
                <a:latin charset="-120" panose="00000900000000000000" pitchFamily="2" typeface="MHeiSung HKS UltraBold"/>
                <a:ea charset="-120" panose="00000900000000000000" pitchFamily="2" typeface="MHeiSung HKS UltraBold"/>
              </a:rPr>
              <a:t>2013</a:t>
            </a:r>
          </a:p>
        </p:txBody>
      </p:sp>
      <p:sp>
        <p:nvSpPr>
          <p:cNvPr id="26" name="文本框 25"/>
          <p:cNvSpPr txBox="1"/>
          <p:nvPr/>
        </p:nvSpPr>
        <p:spPr>
          <a:xfrm>
            <a:off x="8385863" y="4402096"/>
            <a:ext cx="1437637" cy="396240"/>
          </a:xfrm>
          <a:prstGeom prst="rect">
            <a:avLst/>
          </a:prstGeom>
          <a:noFill/>
        </p:spPr>
        <p:txBody>
          <a:bodyPr rtlCol="0" wrap="square">
            <a:spAutoFit/>
          </a:bodyPr>
          <a:lstStyle/>
          <a:p>
            <a:pPr algn="ctr"/>
            <a:r>
              <a:rPr altLang="zh-CN" lang="en-US" smtClean="0" sz="2000">
                <a:solidFill>
                  <a:srgbClr val="163152"/>
                </a:solidFill>
                <a:latin charset="-120" panose="00000900000000000000" pitchFamily="2" typeface="MHeiSung HKS UltraBold"/>
                <a:ea charset="-120" panose="00000900000000000000" pitchFamily="2" typeface="MHeiSung HKS UltraBold"/>
              </a:rPr>
              <a:t>2015</a:t>
            </a:r>
          </a:p>
        </p:txBody>
      </p:sp>
      <p:sp>
        <p:nvSpPr>
          <p:cNvPr id="2" name="文本框 1"/>
          <p:cNvSpPr txBox="1"/>
          <p:nvPr/>
        </p:nvSpPr>
        <p:spPr>
          <a:xfrm>
            <a:off x="1555830" y="2846212"/>
            <a:ext cx="2609086" cy="579120"/>
          </a:xfrm>
          <a:prstGeom prst="rect">
            <a:avLst/>
          </a:prstGeom>
          <a:noFill/>
        </p:spPr>
        <p:txBody>
          <a:bodyPr rtlCol="0" wrap="square">
            <a:spAutoFit/>
          </a:bodyPr>
          <a:lstStyle/>
          <a:p>
            <a:r>
              <a:rPr altLang="en-US" b="1" lang="zh-CN" sz="1600">
                <a:solidFill>
                  <a:schemeClr val="bg1"/>
                </a:solidFill>
                <a:latin charset="-122" panose="020b0503020204020204" pitchFamily="34" typeface="微软雅黑"/>
                <a:ea charset="-122" panose="020b0503020204020204" pitchFamily="34" typeface="微软雅黑"/>
              </a:rPr>
              <a:t>这里是文本这里是文本</a:t>
            </a:r>
          </a:p>
          <a:p>
            <a:r>
              <a:rPr altLang="en-US" b="1" lang="zh-CN" sz="1600">
                <a:solidFill>
                  <a:schemeClr val="bg1"/>
                </a:solidFill>
                <a:latin charset="-122" panose="020b0503020204020204" pitchFamily="34" typeface="微软雅黑"/>
                <a:ea charset="-122" panose="020b0503020204020204" pitchFamily="34" typeface="微软雅黑"/>
              </a:rPr>
              <a:t>这里是文本这里是文本</a:t>
            </a:r>
          </a:p>
        </p:txBody>
      </p:sp>
      <p:sp>
        <p:nvSpPr>
          <p:cNvPr id="58" name="文本框 57"/>
          <p:cNvSpPr txBox="1"/>
          <p:nvPr/>
        </p:nvSpPr>
        <p:spPr>
          <a:xfrm>
            <a:off x="6142312" y="2985321"/>
            <a:ext cx="2609086" cy="579120"/>
          </a:xfrm>
          <a:prstGeom prst="rect">
            <a:avLst/>
          </a:prstGeom>
          <a:noFill/>
        </p:spPr>
        <p:txBody>
          <a:bodyPr rtlCol="0" wrap="square">
            <a:spAutoFit/>
          </a:bodyPr>
          <a:lstStyle/>
          <a:p>
            <a:r>
              <a:rPr altLang="en-US" b="1" lang="zh-CN" sz="1600">
                <a:solidFill>
                  <a:schemeClr val="bg1"/>
                </a:solidFill>
                <a:latin charset="-122" panose="020b0503020204020204" pitchFamily="34" typeface="微软雅黑"/>
                <a:ea charset="-122" panose="020b0503020204020204" pitchFamily="34" typeface="微软雅黑"/>
              </a:rPr>
              <a:t>这里是文本这里是文本</a:t>
            </a:r>
          </a:p>
          <a:p>
            <a:r>
              <a:rPr altLang="en-US" b="1" lang="zh-CN" sz="1600">
                <a:solidFill>
                  <a:schemeClr val="bg1"/>
                </a:solidFill>
                <a:latin charset="-122" panose="020b0503020204020204" pitchFamily="34" typeface="微软雅黑"/>
                <a:ea charset="-122" panose="020b0503020204020204" pitchFamily="34" typeface="微软雅黑"/>
              </a:rPr>
              <a:t>这里是文本这里是文本</a:t>
            </a:r>
          </a:p>
        </p:txBody>
      </p:sp>
      <p:sp>
        <p:nvSpPr>
          <p:cNvPr id="59" name="文本框 58"/>
          <p:cNvSpPr txBox="1"/>
          <p:nvPr/>
        </p:nvSpPr>
        <p:spPr>
          <a:xfrm>
            <a:off x="3907448" y="5119743"/>
            <a:ext cx="2609086" cy="579120"/>
          </a:xfrm>
          <a:prstGeom prst="rect">
            <a:avLst/>
          </a:prstGeom>
          <a:noFill/>
        </p:spPr>
        <p:txBody>
          <a:bodyPr rtlCol="0" wrap="square">
            <a:spAutoFit/>
          </a:bodyPr>
          <a:lstStyle/>
          <a:p>
            <a:r>
              <a:rPr altLang="en-US" b="1" lang="zh-CN" sz="1600">
                <a:latin charset="-122" panose="020b0503020204020204" pitchFamily="34" typeface="微软雅黑"/>
                <a:ea charset="-122" panose="020b0503020204020204" pitchFamily="34" typeface="微软雅黑"/>
              </a:rPr>
              <a:t>这里是文本这里是文本</a:t>
            </a:r>
          </a:p>
          <a:p>
            <a:r>
              <a:rPr altLang="en-US" b="1" lang="zh-CN" sz="1600">
                <a:latin charset="-122" panose="020b0503020204020204" pitchFamily="34" typeface="微软雅黑"/>
                <a:ea charset="-122" panose="020b0503020204020204" pitchFamily="34" typeface="微软雅黑"/>
              </a:rPr>
              <a:t>这里是文本这里是文本</a:t>
            </a:r>
          </a:p>
        </p:txBody>
      </p:sp>
      <p:sp>
        <p:nvSpPr>
          <p:cNvPr id="65" name="文本框 64"/>
          <p:cNvSpPr txBox="1"/>
          <p:nvPr/>
        </p:nvSpPr>
        <p:spPr>
          <a:xfrm>
            <a:off x="8625998" y="4996976"/>
            <a:ext cx="2609086" cy="579120"/>
          </a:xfrm>
          <a:prstGeom prst="rect">
            <a:avLst/>
          </a:prstGeom>
          <a:noFill/>
        </p:spPr>
        <p:txBody>
          <a:bodyPr rtlCol="0" wrap="square">
            <a:spAutoFit/>
          </a:bodyPr>
          <a:lstStyle/>
          <a:p>
            <a:r>
              <a:rPr altLang="en-US" b="1" lang="zh-CN" sz="1600">
                <a:latin charset="-122" panose="020b0503020204020204" pitchFamily="34" typeface="微软雅黑"/>
                <a:ea charset="-122" panose="020b0503020204020204" pitchFamily="34" typeface="微软雅黑"/>
              </a:rPr>
              <a:t>这里是文本这里是文本</a:t>
            </a:r>
          </a:p>
          <a:p>
            <a:r>
              <a:rPr altLang="en-US" b="1" lang="zh-CN" sz="1600">
                <a:latin charset="-122" panose="020b0503020204020204" pitchFamily="34" typeface="微软雅黑"/>
                <a:ea charset="-122" panose="020b0503020204020204" pitchFamily="34" typeface="微软雅黑"/>
              </a:rPr>
              <a:t>这里是文本这里是文本</a:t>
            </a:r>
          </a:p>
        </p:txBody>
      </p:sp>
      <p:sp>
        <p:nvSpPr>
          <p:cNvPr id="45" name="文本框 44"/>
          <p:cNvSpPr txBox="1"/>
          <p:nvPr/>
        </p:nvSpPr>
        <p:spPr>
          <a:xfrm>
            <a:off x="3686535" y="608135"/>
            <a:ext cx="4818929" cy="640080"/>
          </a:xfrm>
          <a:prstGeom prst="rect">
            <a:avLst/>
          </a:prstGeom>
          <a:noFill/>
        </p:spPr>
        <p:txBody>
          <a:bodyPr rtlCol="0" wrap="square">
            <a:spAutoFit/>
          </a:bodyPr>
          <a:lstStyle/>
          <a:p>
            <a:pPr algn="ctr"/>
            <a:r>
              <a:rPr altLang="en-US" lang="zh-CN" smtClean="0" sz="3600">
                <a:latin charset="-122" panose="020b0503020204020204" pitchFamily="34" typeface="微软雅黑"/>
                <a:ea charset="-122" panose="020b0503020204020204" pitchFamily="34" typeface="微软雅黑"/>
              </a:rPr>
              <a:t>请在此输入标题</a:t>
            </a:r>
          </a:p>
        </p:txBody>
      </p:sp>
    </p:spTree>
    <p:extLst>
      <p:ext uri="{BB962C8B-B14F-4D97-AF65-F5344CB8AC3E}">
        <p14:creationId val="3479946367"/>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rot="20957448">
            <a:off x="1800664" y="1561514"/>
            <a:ext cx="3038622" cy="4375052"/>
          </a:xfrm>
          <a:prstGeom prst="rect">
            <a:avLst/>
          </a:prstGeom>
          <a:solidFill>
            <a:srgbClr val="EB5E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rot="20957448">
            <a:off x="1947912" y="1876454"/>
            <a:ext cx="2604911" cy="3073311"/>
          </a:xfrm>
          <a:prstGeom prst="rect">
            <a:avLst/>
          </a:prstGeom>
          <a:blipFill>
            <a:blip r:embed="rId3"/>
            <a:stretch>
              <a:fillRect/>
            </a:stretch>
          </a:blipFill>
          <a:ln>
            <a:solidFill>
              <a:schemeClr val="bg1"/>
            </a:solid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6162279" y="1804559"/>
            <a:ext cx="4818929" cy="640080"/>
          </a:xfrm>
          <a:prstGeom prst="rect">
            <a:avLst/>
          </a:prstGeom>
          <a:noFill/>
        </p:spPr>
        <p:txBody>
          <a:bodyPr rtlCol="0" wrap="square">
            <a:spAutoFit/>
          </a:bodyPr>
          <a:lstStyle/>
          <a:p>
            <a:pPr algn="ctr"/>
            <a:r>
              <a:rPr altLang="en-US" lang="zh-CN" smtClean="0" sz="3600">
                <a:latin charset="-122" panose="020b0503020204020204" pitchFamily="34" typeface="微软雅黑"/>
                <a:ea charset="-122" panose="020b0503020204020204" pitchFamily="34" typeface="微软雅黑"/>
              </a:rPr>
              <a:t>请在此输入标题</a:t>
            </a:r>
          </a:p>
        </p:txBody>
      </p:sp>
      <p:sp>
        <p:nvSpPr>
          <p:cNvPr id="27" name="文本框 26"/>
          <p:cNvSpPr txBox="1"/>
          <p:nvPr/>
        </p:nvSpPr>
        <p:spPr>
          <a:xfrm rot="20917536">
            <a:off x="2630566" y="5072071"/>
            <a:ext cx="2729133" cy="518160"/>
          </a:xfrm>
          <a:prstGeom prst="rect">
            <a:avLst/>
          </a:prstGeom>
          <a:noFill/>
        </p:spPr>
        <p:txBody>
          <a:bodyPr rtlCol="0" wrap="square">
            <a:spAutoFit/>
          </a:bodyPr>
          <a:lstStyle/>
          <a:p>
            <a:r>
              <a:rPr altLang="en-US" lang="zh-CN" smtClean="0" sz="2800">
                <a:solidFill>
                  <a:schemeClr val="bg1"/>
                </a:solidFill>
                <a:latin charset="-122" panose="020b0503020204020204" pitchFamily="34" typeface="微软雅黑"/>
                <a:ea charset="-122" panose="020b0503020204020204" pitchFamily="34" typeface="微软雅黑"/>
              </a:rPr>
              <a:t>请输入标题</a:t>
            </a:r>
          </a:p>
        </p:txBody>
      </p:sp>
      <p:sp>
        <p:nvSpPr>
          <p:cNvPr id="28" name="文本框 27"/>
          <p:cNvSpPr txBox="1"/>
          <p:nvPr/>
        </p:nvSpPr>
        <p:spPr>
          <a:xfrm>
            <a:off x="6001329" y="2470812"/>
            <a:ext cx="4839575" cy="2560321"/>
          </a:xfrm>
          <a:prstGeom prst="rect">
            <a:avLst/>
          </a:prstGeom>
          <a:noFill/>
        </p:spPr>
        <p:txBody>
          <a:bodyPr rtlCol="0" wrap="square">
            <a:spAutoFit/>
          </a:bodyPr>
          <a:lstStyle/>
          <a:p>
            <a:pPr>
              <a:lnSpc>
                <a:spcPct val="15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a:t>
            </a:r>
          </a:p>
          <a:p>
            <a:pPr>
              <a:lnSpc>
                <a:spcPct val="15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a:t>
            </a:r>
          </a:p>
          <a:p>
            <a:pPr>
              <a:lnSpc>
                <a:spcPct val="15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a:t>
            </a:r>
          </a:p>
          <a:p>
            <a:pPr>
              <a:lnSpc>
                <a:spcPct val="15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a:t>
            </a:r>
          </a:p>
          <a:p>
            <a:pPr>
              <a:lnSpc>
                <a:spcPct val="15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a:t>
            </a:r>
          </a:p>
          <a:p>
            <a:pPr>
              <a:lnSpc>
                <a:spcPct val="150000"/>
              </a:lnSpc>
            </a:pPr>
            <a:r>
              <a:rPr altLang="en-US" lang="zh-CN" smtClean="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a:t>
            </a:r>
          </a:p>
        </p:txBody>
      </p:sp>
    </p:spTree>
    <p:extLst>
      <p:ext uri="{BB962C8B-B14F-4D97-AF65-F5344CB8AC3E}">
        <p14:creationId val="1773892537"/>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9" name="图表 8"/>
          <p:cNvGraphicFramePr/>
          <p:nvPr>
            <p:extLst>
              <p:ext uri="{D42A27DB-BD31-4B8C-83A1-F6EECF244321}">
                <p14:modId val="1977395067"/>
              </p:ext>
            </p:extLst>
          </p:nvPr>
        </p:nvGraphicFramePr>
        <p:xfrm>
          <a:off x="4737246" y="1514902"/>
          <a:ext cx="2946779" cy="2432532"/>
        </p:xfrm>
        <a:graphic>
          <a:graphicData uri="http://schemas.openxmlformats.org/drawingml/2006/chart">
            <c:chart xmlns:c="http://schemas.openxmlformats.org/drawingml/2006/chart" r:id="rId3"/>
          </a:graphicData>
        </a:graphic>
      </p:graphicFrame>
      <p:graphicFrame>
        <p:nvGraphicFramePr>
          <p:cNvPr id="10" name="图表 9"/>
          <p:cNvGraphicFramePr/>
          <p:nvPr>
            <p:extLst>
              <p:ext uri="{D42A27DB-BD31-4B8C-83A1-F6EECF244321}">
                <p14:modId val="1862907441"/>
              </p:ext>
            </p:extLst>
          </p:nvPr>
        </p:nvGraphicFramePr>
        <p:xfrm>
          <a:off x="1507324" y="1514902"/>
          <a:ext cx="2946779" cy="2432532"/>
        </p:xfrm>
        <a:graphic>
          <a:graphicData uri="http://schemas.openxmlformats.org/drawingml/2006/chart">
            <c:chart xmlns:c="http://schemas.openxmlformats.org/drawingml/2006/chart" r:id="rId4"/>
          </a:graphicData>
        </a:graphic>
      </p:graphicFrame>
      <p:graphicFrame>
        <p:nvGraphicFramePr>
          <p:cNvPr id="11" name="图表 10"/>
          <p:cNvGraphicFramePr/>
          <p:nvPr>
            <p:extLst>
              <p:ext uri="{D42A27DB-BD31-4B8C-83A1-F6EECF244321}">
                <p14:modId val="2845520834"/>
              </p:ext>
            </p:extLst>
          </p:nvPr>
        </p:nvGraphicFramePr>
        <p:xfrm>
          <a:off x="8098392" y="1514902"/>
          <a:ext cx="2950692" cy="2435762"/>
        </p:xfrm>
        <a:graphic>
          <a:graphicData uri="http://schemas.openxmlformats.org/drawingml/2006/chart">
            <c:chart xmlns:c="http://schemas.openxmlformats.org/drawingml/2006/chart" r:id="rId5"/>
          </a:graphicData>
        </a:graphic>
      </p:graphicFrame>
      <p:sp>
        <p:nvSpPr>
          <p:cNvPr id="12" name="文本框 11"/>
          <p:cNvSpPr txBox="1"/>
          <p:nvPr/>
        </p:nvSpPr>
        <p:spPr>
          <a:xfrm>
            <a:off x="2388357" y="2457685"/>
            <a:ext cx="1651379" cy="701040"/>
          </a:xfrm>
          <a:prstGeom prst="rect">
            <a:avLst/>
          </a:prstGeom>
          <a:noFill/>
        </p:spPr>
        <p:txBody>
          <a:bodyPr rtlCol="0" wrap="square">
            <a:spAutoFit/>
          </a:bodyPr>
          <a:lstStyle/>
          <a:p>
            <a:r>
              <a:rPr altLang="zh-CN" lang="en-US" smtClean="0" sz="4000">
                <a:solidFill>
                  <a:schemeClr val="tx1">
                    <a:lumMod val="85000"/>
                    <a:lumOff val="15000"/>
                  </a:schemeClr>
                </a:solidFill>
                <a:latin charset="-120" panose="00000900000000000000" pitchFamily="2" typeface="MHeiSung HKS UltraBold"/>
                <a:ea charset="-120" panose="00000900000000000000" pitchFamily="2" typeface="MHeiSung HKS UltraBold"/>
              </a:rPr>
              <a:t>72%</a:t>
            </a:r>
          </a:p>
        </p:txBody>
      </p:sp>
      <p:sp>
        <p:nvSpPr>
          <p:cNvPr id="13" name="文本框 12"/>
          <p:cNvSpPr txBox="1"/>
          <p:nvPr/>
        </p:nvSpPr>
        <p:spPr>
          <a:xfrm>
            <a:off x="5341748" y="2457685"/>
            <a:ext cx="1651379" cy="701040"/>
          </a:xfrm>
          <a:prstGeom prst="rect">
            <a:avLst/>
          </a:prstGeom>
          <a:noFill/>
        </p:spPr>
        <p:txBody>
          <a:bodyPr rtlCol="0" wrap="square">
            <a:spAutoFit/>
          </a:bodyPr>
          <a:lstStyle/>
          <a:p>
            <a:r>
              <a:rPr altLang="zh-CN" lang="en-US" smtClean="0" sz="4000">
                <a:solidFill>
                  <a:schemeClr val="tx1">
                    <a:lumMod val="75000"/>
                    <a:lumOff val="25000"/>
                  </a:schemeClr>
                </a:solidFill>
                <a:latin charset="-120" panose="00000900000000000000" pitchFamily="2" typeface="MHeiSung HKS UltraBold"/>
                <a:ea charset="-120" panose="00000900000000000000" pitchFamily="2" typeface="MHeiSung HKS UltraBold"/>
              </a:rPr>
              <a:t>60%</a:t>
            </a:r>
          </a:p>
        </p:txBody>
      </p:sp>
      <p:sp>
        <p:nvSpPr>
          <p:cNvPr id="14" name="文本框 13"/>
          <p:cNvSpPr txBox="1"/>
          <p:nvPr/>
        </p:nvSpPr>
        <p:spPr>
          <a:xfrm>
            <a:off x="8873319" y="2457685"/>
            <a:ext cx="1651379" cy="701040"/>
          </a:xfrm>
          <a:prstGeom prst="rect">
            <a:avLst/>
          </a:prstGeom>
          <a:noFill/>
        </p:spPr>
        <p:txBody>
          <a:bodyPr rtlCol="0" wrap="square">
            <a:spAutoFit/>
          </a:bodyPr>
          <a:lstStyle/>
          <a:p>
            <a:r>
              <a:rPr altLang="zh-CN" lang="en-US" smtClean="0" sz="4000">
                <a:solidFill>
                  <a:schemeClr val="tx1">
                    <a:lumMod val="65000"/>
                    <a:lumOff val="35000"/>
                  </a:schemeClr>
                </a:solidFill>
                <a:latin charset="-120" panose="00000900000000000000" pitchFamily="2" typeface="MHeiSung HKS UltraBold"/>
                <a:ea charset="-120" panose="00000900000000000000" pitchFamily="2" typeface="MHeiSung HKS UltraBold"/>
              </a:rPr>
              <a:t>80%</a:t>
            </a:r>
          </a:p>
        </p:txBody>
      </p:sp>
      <p:sp>
        <p:nvSpPr>
          <p:cNvPr id="15" name="椭圆 14"/>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425582" y="1142867"/>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936659" y="4671292"/>
            <a:ext cx="2088108" cy="518160"/>
          </a:xfrm>
          <a:prstGeom prst="rect">
            <a:avLst/>
          </a:prstGeom>
          <a:noFill/>
        </p:spPr>
        <p:txBody>
          <a:bodyPr rtlCol="0" wrap="square">
            <a:spAutoFit/>
          </a:bodyPr>
          <a:lstStyle/>
          <a:p>
            <a:pPr algn="ctr"/>
            <a:r>
              <a:rPr altLang="zh-CN" b="1" lang="en-US" smtClean="0" sz="2800">
                <a:solidFill>
                  <a:schemeClr val="tx1">
                    <a:lumMod val="85000"/>
                    <a:lumOff val="15000"/>
                  </a:schemeClr>
                </a:solidFill>
              </a:rPr>
              <a:t>2013</a:t>
            </a:r>
          </a:p>
        </p:txBody>
      </p:sp>
      <p:grpSp>
        <p:nvGrpSpPr>
          <p:cNvPr id="48" name="组合 47"/>
          <p:cNvGrpSpPr/>
          <p:nvPr/>
        </p:nvGrpSpPr>
        <p:grpSpPr>
          <a:xfrm>
            <a:off x="2927792" y="3684896"/>
            <a:ext cx="105842" cy="1034050"/>
            <a:chOff x="2927792" y="3684896"/>
            <a:chExt cx="105842" cy="1034050"/>
          </a:xfrm>
        </p:grpSpPr>
        <p:cxnSp>
          <p:nvCxnSpPr>
            <p:cNvPr id="36" name="直接连接符 35"/>
            <p:cNvCxnSpPr/>
            <p:nvPr/>
          </p:nvCxnSpPr>
          <p:spPr>
            <a:xfrm flipH="1">
              <a:off x="2980713" y="3684896"/>
              <a:ext cx="0" cy="928766"/>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2927792" y="4613104"/>
              <a:ext cx="105842" cy="105842"/>
            </a:xfrm>
            <a:prstGeom prst="ellipse">
              <a:avLst/>
            </a:prstGeom>
            <a:solidFill>
              <a:schemeClr val="tx1">
                <a:lumMod val="85000"/>
                <a:lumOff val="15000"/>
              </a:schemeClr>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文本框 42"/>
          <p:cNvSpPr txBox="1"/>
          <p:nvPr/>
        </p:nvSpPr>
        <p:spPr>
          <a:xfrm>
            <a:off x="5252108" y="4671292"/>
            <a:ext cx="2088108" cy="518160"/>
          </a:xfrm>
          <a:prstGeom prst="rect">
            <a:avLst/>
          </a:prstGeom>
          <a:noFill/>
        </p:spPr>
        <p:txBody>
          <a:bodyPr rtlCol="0" wrap="square">
            <a:spAutoFit/>
          </a:bodyPr>
          <a:lstStyle/>
          <a:p>
            <a:pPr algn="ctr"/>
            <a:r>
              <a:rPr altLang="zh-CN" b="1" lang="en-US" smtClean="0" sz="2800">
                <a:solidFill>
                  <a:schemeClr val="tx1">
                    <a:lumMod val="75000"/>
                    <a:lumOff val="25000"/>
                  </a:schemeClr>
                </a:solidFill>
              </a:rPr>
              <a:t>2014</a:t>
            </a:r>
          </a:p>
        </p:txBody>
      </p:sp>
      <p:grpSp>
        <p:nvGrpSpPr>
          <p:cNvPr id="49" name="组合 48"/>
          <p:cNvGrpSpPr/>
          <p:nvPr/>
        </p:nvGrpSpPr>
        <p:grpSpPr>
          <a:xfrm>
            <a:off x="6210635" y="3800808"/>
            <a:ext cx="105842" cy="1017111"/>
            <a:chOff x="6210869" y="3679195"/>
            <a:chExt cx="105842" cy="1017111"/>
          </a:xfrm>
        </p:grpSpPr>
        <p:cxnSp>
          <p:nvCxnSpPr>
            <p:cNvPr id="42" name="直接连接符 41"/>
            <p:cNvCxnSpPr/>
            <p:nvPr/>
          </p:nvCxnSpPr>
          <p:spPr>
            <a:xfrm flipH="1">
              <a:off x="6263221" y="3679195"/>
              <a:ext cx="0" cy="92876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6210869" y="4590464"/>
              <a:ext cx="105842" cy="1058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6" name="文本框 45"/>
          <p:cNvSpPr txBox="1"/>
          <p:nvPr/>
        </p:nvSpPr>
        <p:spPr>
          <a:xfrm>
            <a:off x="8567558" y="4671292"/>
            <a:ext cx="2088108" cy="518160"/>
          </a:xfrm>
          <a:prstGeom prst="rect">
            <a:avLst/>
          </a:prstGeom>
          <a:noFill/>
        </p:spPr>
        <p:txBody>
          <a:bodyPr rtlCol="0" wrap="square">
            <a:spAutoFit/>
          </a:bodyPr>
          <a:lstStyle/>
          <a:p>
            <a:pPr algn="ctr"/>
            <a:r>
              <a:rPr altLang="zh-CN" b="1" lang="en-US" smtClean="0" sz="2800">
                <a:solidFill>
                  <a:schemeClr val="tx1">
                    <a:lumMod val="65000"/>
                    <a:lumOff val="35000"/>
                  </a:schemeClr>
                </a:solidFill>
              </a:rPr>
              <a:t>2015</a:t>
            </a:r>
          </a:p>
        </p:txBody>
      </p:sp>
      <p:grpSp>
        <p:nvGrpSpPr>
          <p:cNvPr id="50" name="组合 49"/>
          <p:cNvGrpSpPr/>
          <p:nvPr/>
        </p:nvGrpSpPr>
        <p:grpSpPr>
          <a:xfrm>
            <a:off x="9558690" y="3679753"/>
            <a:ext cx="105842" cy="1034050"/>
            <a:chOff x="9558690" y="3679753"/>
            <a:chExt cx="105842" cy="1034050"/>
          </a:xfrm>
        </p:grpSpPr>
        <p:cxnSp>
          <p:nvCxnSpPr>
            <p:cNvPr id="45" name="直接连接符 44"/>
            <p:cNvCxnSpPr/>
            <p:nvPr/>
          </p:nvCxnSpPr>
          <p:spPr>
            <a:xfrm flipH="1">
              <a:off x="9611611" y="3679753"/>
              <a:ext cx="0" cy="92876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9558690" y="4607961"/>
              <a:ext cx="105842" cy="10584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1" name="文本框 50"/>
          <p:cNvSpPr txBox="1"/>
          <p:nvPr/>
        </p:nvSpPr>
        <p:spPr>
          <a:xfrm>
            <a:off x="3686535" y="329483"/>
            <a:ext cx="4818929" cy="640080"/>
          </a:xfrm>
          <a:prstGeom prst="rect">
            <a:avLst/>
          </a:prstGeom>
          <a:noFill/>
        </p:spPr>
        <p:txBody>
          <a:bodyPr rtlCol="0" wrap="square">
            <a:spAutoFit/>
          </a:bodyPr>
          <a:lstStyle/>
          <a:p>
            <a:pPr algn="ctr"/>
            <a:r>
              <a:rPr altLang="en-US" lang="zh-CN" smtClean="0" sz="3600">
                <a:latin charset="-122" panose="020b0503020204020204" pitchFamily="34" typeface="微软雅黑"/>
                <a:ea charset="-122" panose="020b0503020204020204" pitchFamily="34" typeface="微软雅黑"/>
              </a:rPr>
              <a:t>请在此输入标题</a:t>
            </a:r>
          </a:p>
        </p:txBody>
      </p:sp>
      <p:sp>
        <p:nvSpPr>
          <p:cNvPr id="52" name="文本框 51"/>
          <p:cNvSpPr txBox="1"/>
          <p:nvPr/>
        </p:nvSpPr>
        <p:spPr>
          <a:xfrm>
            <a:off x="1791993" y="5465364"/>
            <a:ext cx="7099510"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这里是文本这里是文本这里是文本这里是文本这里是文本这里是文本这里是文本这里是文本这里是文本这里是文本这里是文本这里是文本</a:t>
            </a:r>
          </a:p>
        </p:txBody>
      </p:sp>
      <p:sp useBgFill="1">
        <p:nvSpPr>
          <p:cNvPr id="56" name="矩形 55"/>
          <p:cNvSpPr/>
          <p:nvPr/>
        </p:nvSpPr>
        <p:spPr>
          <a:xfrm>
            <a:off x="4454103" y="795114"/>
            <a:ext cx="3378725" cy="324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8" name="直接连接符 57"/>
          <p:cNvCxnSpPr/>
          <p:nvPr/>
        </p:nvCxnSpPr>
        <p:spPr>
          <a:xfrm>
            <a:off x="4481038" y="795114"/>
            <a:ext cx="3229922" cy="0"/>
          </a:xfrm>
          <a:prstGeom prst="line">
            <a:avLst/>
          </a:prstGeom>
          <a:ln>
            <a:solidFill>
              <a:srgbClr val="163152"/>
            </a:solidFill>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658960" y="399551"/>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p:cNvGrpSpPr/>
          <p:nvPr/>
        </p:nvGrpSpPr>
        <p:grpSpPr>
          <a:xfrm>
            <a:off x="10559733" y="5599596"/>
            <a:ext cx="1871102" cy="1468649"/>
            <a:chOff x="10559733" y="5599596"/>
            <a:chExt cx="1871102" cy="1468649"/>
          </a:xfrm>
        </p:grpSpPr>
        <p:sp>
          <p:nvSpPr>
            <p:cNvPr id="57" name="椭圆 56"/>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4137771324"/>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椭圆 12"/>
          <p:cNvSpPr/>
          <p:nvPr/>
        </p:nvSpPr>
        <p:spPr>
          <a:xfrm>
            <a:off x="4526898" y="1994419"/>
            <a:ext cx="3097757" cy="3097757"/>
          </a:xfrm>
          <a:prstGeom prst="ellipse">
            <a:avLst/>
          </a:prstGeom>
          <a:no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椭圆 1"/>
          <p:cNvSpPr/>
          <p:nvPr/>
        </p:nvSpPr>
        <p:spPr>
          <a:xfrm>
            <a:off x="4724400" y="2171700"/>
            <a:ext cx="2743200" cy="2743200"/>
          </a:xfrm>
          <a:prstGeom prst="ellipse">
            <a:avLst/>
          </a:prstGeom>
          <a:noFill/>
          <a:ln w="28575">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KSO_Shape"/>
          <p:cNvSpPr/>
          <p:nvPr/>
        </p:nvSpPr>
        <p:spPr>
          <a:xfrm>
            <a:off x="5800724" y="1876424"/>
            <a:ext cx="590550" cy="59055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9" name="KSO_Shape"/>
          <p:cNvSpPr/>
          <p:nvPr/>
        </p:nvSpPr>
        <p:spPr>
          <a:xfrm flipH="1">
            <a:off x="4526898" y="3303529"/>
            <a:ext cx="395002" cy="539867"/>
          </a:xfrm>
          <a:custGeom>
            <a:gdLst>
              <a:gd fmla="*/ 273884 w 2111352" name="connsiteX0"/>
              <a:gd fmla="*/ 2583367 h 2886673" name="connsiteY0"/>
              <a:gd fmla="*/ 330824 w 2111352" name="connsiteX1"/>
              <a:gd fmla="*/ 2640307 h 2886673" name="connsiteY1"/>
              <a:gd fmla="*/ 330824 w 2111352" name="connsiteX2"/>
              <a:gd fmla="*/ 2670096 h 2886673" name="connsiteY2"/>
              <a:gd fmla="*/ 273884 w 2111352" name="connsiteX3"/>
              <a:gd fmla="*/ 2727036 h 2886673" name="connsiteY3"/>
              <a:gd fmla="*/ 154401 w 2111352" name="connsiteX4"/>
              <a:gd fmla="*/ 2727036 h 2886673" name="connsiteY4"/>
              <a:gd fmla="*/ 97461 w 2111352" name="connsiteX5"/>
              <a:gd fmla="*/ 2670096 h 2886673" name="connsiteY5"/>
              <a:gd fmla="*/ 97461 w 2111352" name="connsiteX6"/>
              <a:gd fmla="*/ 2640307 h 2886673" name="connsiteY6"/>
              <a:gd fmla="*/ 154401 w 2111352" name="connsiteX7"/>
              <a:gd fmla="*/ 2583367 h 2886673" name="connsiteY7"/>
              <a:gd fmla="*/ 1956951 w 2111352" name="connsiteX8"/>
              <a:gd fmla="*/ 2583367 h 2886673" name="connsiteY8"/>
              <a:gd fmla="*/ 2013891 w 2111352" name="connsiteX9"/>
              <a:gd fmla="*/ 2640307 h 2886673" name="connsiteY9"/>
              <a:gd fmla="*/ 2013891 w 2111352" name="connsiteX10"/>
              <a:gd fmla="*/ 2670096 h 2886673" name="connsiteY10"/>
              <a:gd fmla="*/ 1956951 w 2111352" name="connsiteX11"/>
              <a:gd fmla="*/ 2727036 h 2886673" name="connsiteY11"/>
              <a:gd fmla="*/ 1837468 w 2111352" name="connsiteX12"/>
              <a:gd fmla="*/ 2727036 h 2886673" name="connsiteY12"/>
              <a:gd fmla="*/ 1780528 w 2111352" name="connsiteX13"/>
              <a:gd fmla="*/ 2670096 h 2886673" name="connsiteY13"/>
              <a:gd fmla="*/ 1780528 w 2111352" name="connsiteX14"/>
              <a:gd fmla="*/ 2640307 h 2886673" name="connsiteY14"/>
              <a:gd fmla="*/ 1837468 w 2111352" name="connsiteX15"/>
              <a:gd fmla="*/ 2583367 h 2886673" name="connsiteY15"/>
              <a:gd fmla="*/ 273884 w 2111352" name="connsiteX16"/>
              <a:gd fmla="*/ 2174146 h 2886673" name="connsiteY16"/>
              <a:gd fmla="*/ 330824 w 2111352" name="connsiteX17"/>
              <a:gd fmla="*/ 2231086 h 2886673" name="connsiteY17"/>
              <a:gd fmla="*/ 330824 w 2111352" name="connsiteX18"/>
              <a:gd fmla="*/ 2260875 h 2886673" name="connsiteY18"/>
              <a:gd fmla="*/ 273884 w 2111352" name="connsiteX19"/>
              <a:gd fmla="*/ 2317815 h 2886673" name="connsiteY19"/>
              <a:gd fmla="*/ 154401 w 2111352" name="connsiteX20"/>
              <a:gd fmla="*/ 2317815 h 2886673" name="connsiteY20"/>
              <a:gd fmla="*/ 97461 w 2111352" name="connsiteX21"/>
              <a:gd fmla="*/ 2260875 h 2886673" name="connsiteY21"/>
              <a:gd fmla="*/ 97461 w 2111352" name="connsiteX22"/>
              <a:gd fmla="*/ 2231086 h 2886673" name="connsiteY22"/>
              <a:gd fmla="*/ 154401 w 2111352" name="connsiteX23"/>
              <a:gd fmla="*/ 2174146 h 2886673" name="connsiteY23"/>
              <a:gd fmla="*/ 1956951 w 2111352" name="connsiteX24"/>
              <a:gd fmla="*/ 2174146 h 2886673" name="connsiteY24"/>
              <a:gd fmla="*/ 2013891 w 2111352" name="connsiteX25"/>
              <a:gd fmla="*/ 2231086 h 2886673" name="connsiteY25"/>
              <a:gd fmla="*/ 2013891 w 2111352" name="connsiteX26"/>
              <a:gd fmla="*/ 2260875 h 2886673" name="connsiteY26"/>
              <a:gd fmla="*/ 1956951 w 2111352" name="connsiteX27"/>
              <a:gd fmla="*/ 2317815 h 2886673" name="connsiteY27"/>
              <a:gd fmla="*/ 1837468 w 2111352" name="connsiteX28"/>
              <a:gd fmla="*/ 2317815 h 2886673" name="connsiteY28"/>
              <a:gd fmla="*/ 1780528 w 2111352" name="connsiteX29"/>
              <a:gd fmla="*/ 2260875 h 2886673" name="connsiteY29"/>
              <a:gd fmla="*/ 1780528 w 2111352" name="connsiteX30"/>
              <a:gd fmla="*/ 2231086 h 2886673" name="connsiteY30"/>
              <a:gd fmla="*/ 1837468 w 2111352" name="connsiteX31"/>
              <a:gd fmla="*/ 2174146 h 2886673" name="connsiteY31"/>
              <a:gd fmla="*/ 273884 w 2111352" name="connsiteX32"/>
              <a:gd fmla="*/ 1764927 h 2886673" name="connsiteY32"/>
              <a:gd fmla="*/ 330824 w 2111352" name="connsiteX33"/>
              <a:gd fmla="*/ 1821867 h 2886673" name="connsiteY33"/>
              <a:gd fmla="*/ 330824 w 2111352" name="connsiteX34"/>
              <a:gd fmla="*/ 1851656 h 2886673" name="connsiteY34"/>
              <a:gd fmla="*/ 273884 w 2111352" name="connsiteX35"/>
              <a:gd fmla="*/ 1908596 h 2886673" name="connsiteY35"/>
              <a:gd fmla="*/ 154401 w 2111352" name="connsiteX36"/>
              <a:gd fmla="*/ 1908596 h 2886673" name="connsiteY36"/>
              <a:gd fmla="*/ 97461 w 2111352" name="connsiteX37"/>
              <a:gd fmla="*/ 1851656 h 2886673" name="connsiteY37"/>
              <a:gd fmla="*/ 97461 w 2111352" name="connsiteX38"/>
              <a:gd fmla="*/ 1821867 h 2886673" name="connsiteY38"/>
              <a:gd fmla="*/ 154401 w 2111352" name="connsiteX39"/>
              <a:gd fmla="*/ 1764927 h 2886673" name="connsiteY39"/>
              <a:gd fmla="*/ 1956951 w 2111352" name="connsiteX40"/>
              <a:gd fmla="*/ 1764927 h 2886673" name="connsiteY40"/>
              <a:gd fmla="*/ 2013891 w 2111352" name="connsiteX41"/>
              <a:gd fmla="*/ 1821867 h 2886673" name="connsiteY41"/>
              <a:gd fmla="*/ 2013891 w 2111352" name="connsiteX42"/>
              <a:gd fmla="*/ 1851656 h 2886673" name="connsiteY42"/>
              <a:gd fmla="*/ 1956951 w 2111352" name="connsiteX43"/>
              <a:gd fmla="*/ 1908596 h 2886673" name="connsiteY43"/>
              <a:gd fmla="*/ 1837468 w 2111352" name="connsiteX44"/>
              <a:gd fmla="*/ 1908596 h 2886673" name="connsiteY44"/>
              <a:gd fmla="*/ 1780528 w 2111352" name="connsiteX45"/>
              <a:gd fmla="*/ 1851656 h 2886673" name="connsiteY45"/>
              <a:gd fmla="*/ 1780528 w 2111352" name="connsiteX46"/>
              <a:gd fmla="*/ 1821867 h 2886673" name="connsiteY46"/>
              <a:gd fmla="*/ 1837468 w 2111352" name="connsiteX47"/>
              <a:gd fmla="*/ 1764927 h 2886673" name="connsiteY47"/>
              <a:gd fmla="*/ 1551075 w 2111352" name="connsiteX48"/>
              <a:gd fmla="*/ 1482169 h 2886673" name="connsiteY48"/>
              <a:gd fmla="*/ 1702749 w 2111352" name="connsiteX49"/>
              <a:gd fmla="*/ 1633843 h 2886673" name="connsiteY49"/>
              <a:gd fmla="*/ 1702749 w 2111352" name="connsiteX50"/>
              <a:gd fmla="*/ 2592029 h 2886673" name="connsiteY50"/>
              <a:gd fmla="*/ 1551075 w 2111352" name="connsiteX51"/>
              <a:gd fmla="*/ 2743703 h 2886673" name="connsiteY51"/>
              <a:gd fmla="*/ 1055676 w 2111352" name="connsiteX52"/>
              <a:gd fmla="*/ 2743703 h 2886673" name="connsiteY52"/>
              <a:gd fmla="*/ 560277 w 2111352" name="connsiteX53"/>
              <a:gd fmla="*/ 2743703 h 2886673" name="connsiteY53"/>
              <a:gd fmla="*/ 408603 w 2111352" name="connsiteX54"/>
              <a:gd fmla="*/ 2592029 h 2886673" name="connsiteY54"/>
              <a:gd fmla="*/ 408603 w 2111352" name="connsiteX55"/>
              <a:gd fmla="*/ 1633843 h 2886673" name="connsiteY55"/>
              <a:gd fmla="*/ 560277 w 2111352" name="connsiteX56"/>
              <a:gd fmla="*/ 1482169 h 2886673" name="connsiteY56"/>
              <a:gd fmla="*/ 1055676 w 2111352" name="connsiteX57"/>
              <a:gd fmla="*/ 1482169 h 2886673" name="connsiteY57"/>
              <a:gd fmla="*/ 273884 w 2111352" name="connsiteX58"/>
              <a:gd fmla="*/ 1355708 h 2886673" name="connsiteY58"/>
              <a:gd fmla="*/ 330824 w 2111352" name="connsiteX59"/>
              <a:gd fmla="*/ 1412648 h 2886673" name="connsiteY59"/>
              <a:gd fmla="*/ 330824 w 2111352" name="connsiteX60"/>
              <a:gd fmla="*/ 1442437 h 2886673" name="connsiteY60"/>
              <a:gd fmla="*/ 273884 w 2111352" name="connsiteX61"/>
              <a:gd fmla="*/ 1499377 h 2886673" name="connsiteY61"/>
              <a:gd fmla="*/ 154401 w 2111352" name="connsiteX62"/>
              <a:gd fmla="*/ 1499377 h 2886673" name="connsiteY62"/>
              <a:gd fmla="*/ 97461 w 2111352" name="connsiteX63"/>
              <a:gd fmla="*/ 1442437 h 2886673" name="connsiteY63"/>
              <a:gd fmla="*/ 97461 w 2111352" name="connsiteX64"/>
              <a:gd fmla="*/ 1412648 h 2886673" name="connsiteY64"/>
              <a:gd fmla="*/ 154401 w 2111352" name="connsiteX65"/>
              <a:gd fmla="*/ 1355708 h 2886673" name="connsiteY65"/>
              <a:gd fmla="*/ 1956951 w 2111352" name="connsiteX66"/>
              <a:gd fmla="*/ 1355708 h 2886673" name="connsiteY66"/>
              <a:gd fmla="*/ 2013891 w 2111352" name="connsiteX67"/>
              <a:gd fmla="*/ 1412648 h 2886673" name="connsiteY67"/>
              <a:gd fmla="*/ 2013891 w 2111352" name="connsiteX68"/>
              <a:gd fmla="*/ 1442437 h 2886673" name="connsiteY68"/>
              <a:gd fmla="*/ 1956951 w 2111352" name="connsiteX69"/>
              <a:gd fmla="*/ 1499377 h 2886673" name="connsiteY69"/>
              <a:gd fmla="*/ 1837468 w 2111352" name="connsiteX70"/>
              <a:gd fmla="*/ 1499377 h 2886673" name="connsiteY70"/>
              <a:gd fmla="*/ 1780528 w 2111352" name="connsiteX71"/>
              <a:gd fmla="*/ 1442437 h 2886673" name="connsiteY71"/>
              <a:gd fmla="*/ 1780528 w 2111352" name="connsiteX72"/>
              <a:gd fmla="*/ 1412648 h 2886673" name="connsiteY72"/>
              <a:gd fmla="*/ 1837468 w 2111352" name="connsiteX73"/>
              <a:gd fmla="*/ 1355708 h 2886673" name="connsiteY73"/>
              <a:gd fmla="*/ 273884 w 2111352" name="connsiteX74"/>
              <a:gd fmla="*/ 946489 h 2886673" name="connsiteY74"/>
              <a:gd fmla="*/ 330824 w 2111352" name="connsiteX75"/>
              <a:gd fmla="*/ 1003429 h 2886673" name="connsiteY75"/>
              <a:gd fmla="*/ 330824 w 2111352" name="connsiteX76"/>
              <a:gd fmla="*/ 1033218 h 2886673" name="connsiteY76"/>
              <a:gd fmla="*/ 273884 w 2111352" name="connsiteX77"/>
              <a:gd fmla="*/ 1090158 h 2886673" name="connsiteY77"/>
              <a:gd fmla="*/ 154401 w 2111352" name="connsiteX78"/>
              <a:gd fmla="*/ 1090158 h 2886673" name="connsiteY78"/>
              <a:gd fmla="*/ 97461 w 2111352" name="connsiteX79"/>
              <a:gd fmla="*/ 1033218 h 2886673" name="connsiteY79"/>
              <a:gd fmla="*/ 97461 w 2111352" name="connsiteX80"/>
              <a:gd fmla="*/ 1003429 h 2886673" name="connsiteY80"/>
              <a:gd fmla="*/ 154401 w 2111352" name="connsiteX81"/>
              <a:gd fmla="*/ 946489 h 2886673" name="connsiteY81"/>
              <a:gd fmla="*/ 1956951 w 2111352" name="connsiteX82"/>
              <a:gd fmla="*/ 946489 h 2886673" name="connsiteY82"/>
              <a:gd fmla="*/ 2013891 w 2111352" name="connsiteX83"/>
              <a:gd fmla="*/ 1003429 h 2886673" name="connsiteY83"/>
              <a:gd fmla="*/ 2013891 w 2111352" name="connsiteX84"/>
              <a:gd fmla="*/ 1033218 h 2886673" name="connsiteY84"/>
              <a:gd fmla="*/ 1956951 w 2111352" name="connsiteX85"/>
              <a:gd fmla="*/ 1090158 h 2886673" name="connsiteY85"/>
              <a:gd fmla="*/ 1837468 w 2111352" name="connsiteX86"/>
              <a:gd fmla="*/ 1090158 h 2886673" name="connsiteY86"/>
              <a:gd fmla="*/ 1780528 w 2111352" name="connsiteX87"/>
              <a:gd fmla="*/ 1033218 h 2886673" name="connsiteY87"/>
              <a:gd fmla="*/ 1780528 w 2111352" name="connsiteX88"/>
              <a:gd fmla="*/ 1003429 h 2886673" name="connsiteY88"/>
              <a:gd fmla="*/ 1837468 w 2111352" name="connsiteX89"/>
              <a:gd fmla="*/ 946489 h 2886673" name="connsiteY89"/>
              <a:gd fmla="*/ 273884 w 2111352" name="connsiteX90"/>
              <a:gd fmla="*/ 537270 h 2886673" name="connsiteY90"/>
              <a:gd fmla="*/ 330824 w 2111352" name="connsiteX91"/>
              <a:gd fmla="*/ 594210 h 2886673" name="connsiteY91"/>
              <a:gd fmla="*/ 330824 w 2111352" name="connsiteX92"/>
              <a:gd fmla="*/ 623999 h 2886673" name="connsiteY92"/>
              <a:gd fmla="*/ 273884 w 2111352" name="connsiteX93"/>
              <a:gd fmla="*/ 680939 h 2886673" name="connsiteY93"/>
              <a:gd fmla="*/ 154401 w 2111352" name="connsiteX94"/>
              <a:gd fmla="*/ 680939 h 2886673" name="connsiteY94"/>
              <a:gd fmla="*/ 97461 w 2111352" name="connsiteX95"/>
              <a:gd fmla="*/ 623999 h 2886673" name="connsiteY95"/>
              <a:gd fmla="*/ 97461 w 2111352" name="connsiteX96"/>
              <a:gd fmla="*/ 594210 h 2886673" name="connsiteY96"/>
              <a:gd fmla="*/ 154401 w 2111352" name="connsiteX97"/>
              <a:gd fmla="*/ 537270 h 2886673" name="connsiteY97"/>
              <a:gd fmla="*/ 1956951 w 2111352" name="connsiteX98"/>
              <a:gd fmla="*/ 537270 h 2886673" name="connsiteY98"/>
              <a:gd fmla="*/ 2013891 w 2111352" name="connsiteX99"/>
              <a:gd fmla="*/ 594210 h 2886673" name="connsiteY99"/>
              <a:gd fmla="*/ 2013891 w 2111352" name="connsiteX100"/>
              <a:gd fmla="*/ 623999 h 2886673" name="connsiteY100"/>
              <a:gd fmla="*/ 1956951 w 2111352" name="connsiteX101"/>
              <a:gd fmla="*/ 680939 h 2886673" name="connsiteY101"/>
              <a:gd fmla="*/ 1837468 w 2111352" name="connsiteX102"/>
              <a:gd fmla="*/ 680939 h 2886673" name="connsiteY102"/>
              <a:gd fmla="*/ 1780528 w 2111352" name="connsiteX103"/>
              <a:gd fmla="*/ 623999 h 2886673" name="connsiteY103"/>
              <a:gd fmla="*/ 1780528 w 2111352" name="connsiteX104"/>
              <a:gd fmla="*/ 594210 h 2886673" name="connsiteY104"/>
              <a:gd fmla="*/ 1837468 w 2111352" name="connsiteX105"/>
              <a:gd fmla="*/ 537270 h 2886673" name="connsiteY105"/>
              <a:gd fmla="*/ 1551075 w 2111352" name="connsiteX106"/>
              <a:gd fmla="*/ 128052 h 2886673" name="connsiteY106"/>
              <a:gd fmla="*/ 1702749 w 2111352" name="connsiteX107"/>
              <a:gd fmla="*/ 279726 h 2886673" name="connsiteY107"/>
              <a:gd fmla="*/ 1702749 w 2111352" name="connsiteX108"/>
              <a:gd fmla="*/ 1237912 h 2886673" name="connsiteY108"/>
              <a:gd fmla="*/ 1551075 w 2111352" name="connsiteX109"/>
              <a:gd fmla="*/ 1389586 h 2886673" name="connsiteY109"/>
              <a:gd fmla="*/ 1055676 w 2111352" name="connsiteX110"/>
              <a:gd fmla="*/ 1389586 h 2886673" name="connsiteY110"/>
              <a:gd fmla="*/ 560277 w 2111352" name="connsiteX111"/>
              <a:gd fmla="*/ 1389586 h 2886673" name="connsiteY111"/>
              <a:gd fmla="*/ 408603 w 2111352" name="connsiteX112"/>
              <a:gd fmla="*/ 1237912 h 2886673" name="connsiteY112"/>
              <a:gd fmla="*/ 408603 w 2111352" name="connsiteX113"/>
              <a:gd fmla="*/ 279726 h 2886673" name="connsiteY113"/>
              <a:gd fmla="*/ 560277 w 2111352" name="connsiteX114"/>
              <a:gd fmla="*/ 128052 h 2886673" name="connsiteY114"/>
              <a:gd fmla="*/ 1055676 w 2111352" name="connsiteX115"/>
              <a:gd fmla="*/ 128052 h 2886673" name="connsiteY115"/>
              <a:gd fmla="*/ 273884 w 2111352" name="connsiteX116"/>
              <a:gd fmla="*/ 128051 h 2886673" name="connsiteY116"/>
              <a:gd fmla="*/ 330824 w 2111352" name="connsiteX117"/>
              <a:gd fmla="*/ 184991 h 2886673" name="connsiteY117"/>
              <a:gd fmla="*/ 330824 w 2111352" name="connsiteX118"/>
              <a:gd fmla="*/ 214780 h 2886673" name="connsiteY118"/>
              <a:gd fmla="*/ 273884 w 2111352" name="connsiteX119"/>
              <a:gd fmla="*/ 271720 h 2886673" name="connsiteY119"/>
              <a:gd fmla="*/ 154401 w 2111352" name="connsiteX120"/>
              <a:gd fmla="*/ 271720 h 2886673" name="connsiteY120"/>
              <a:gd fmla="*/ 97461 w 2111352" name="connsiteX121"/>
              <a:gd fmla="*/ 214780 h 2886673" name="connsiteY121"/>
              <a:gd fmla="*/ 97461 w 2111352" name="connsiteX122"/>
              <a:gd fmla="*/ 184991 h 2886673" name="connsiteY122"/>
              <a:gd fmla="*/ 154401 w 2111352" name="connsiteX123"/>
              <a:gd fmla="*/ 128051 h 2886673" name="connsiteY123"/>
              <a:gd fmla="*/ 1956951 w 2111352" name="connsiteX124"/>
              <a:gd fmla="*/ 128051 h 2886673" name="connsiteY124"/>
              <a:gd fmla="*/ 2013891 w 2111352" name="connsiteX125"/>
              <a:gd fmla="*/ 184991 h 2886673" name="connsiteY125"/>
              <a:gd fmla="*/ 2013891 w 2111352" name="connsiteX126"/>
              <a:gd fmla="*/ 214780 h 2886673" name="connsiteY126"/>
              <a:gd fmla="*/ 1956951 w 2111352" name="connsiteX127"/>
              <a:gd fmla="*/ 271720 h 2886673" name="connsiteY127"/>
              <a:gd fmla="*/ 1837468 w 2111352" name="connsiteX128"/>
              <a:gd fmla="*/ 271720 h 2886673" name="connsiteY128"/>
              <a:gd fmla="*/ 1780528 w 2111352" name="connsiteX129"/>
              <a:gd fmla="*/ 214780 h 2886673" name="connsiteY129"/>
              <a:gd fmla="*/ 1780528 w 2111352" name="connsiteX130"/>
              <a:gd fmla="*/ 184991 h 2886673" name="connsiteY130"/>
              <a:gd fmla="*/ 1837468 w 2111352" name="connsiteX131"/>
              <a:gd fmla="*/ 128051 h 2886673" name="connsiteY131"/>
              <a:gd fmla="*/ 2111352 w 2111352" name="connsiteX132"/>
              <a:gd fmla="*/ 0 h 2886673" name="connsiteY132"/>
              <a:gd fmla="*/ 1055676 w 2111352" name="connsiteX133"/>
              <a:gd fmla="*/ 0 h 2886673" name="connsiteY133"/>
              <a:gd fmla="*/ 0 w 2111352" name="connsiteX134"/>
              <a:gd fmla="*/ 0 h 2886673" name="connsiteY134"/>
              <a:gd fmla="*/ 0 w 2111352" name="connsiteX135"/>
              <a:gd fmla="*/ 2886673 h 2886673" name="connsiteY135"/>
              <a:gd fmla="*/ 1055676 w 2111352" name="connsiteX136"/>
              <a:gd fmla="*/ 2886673 h 2886673" name="connsiteY136"/>
              <a:gd fmla="*/ 2111352 w 2111352" name="connsiteX137"/>
              <a:gd fmla="*/ 2886673 h 2886673" name="connsiteY1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b="b" l="l" r="r" t="t"/>
            <a:pathLst>
              <a:path h="2886673" w="2111352">
                <a:moveTo>
                  <a:pt x="273884" y="2583367"/>
                </a:moveTo>
                <a:cubicBezTo>
                  <a:pt x="305331" y="2583367"/>
                  <a:pt x="330824" y="2608860"/>
                  <a:pt x="330824" y="2640307"/>
                </a:cubicBezTo>
                <a:lnTo>
                  <a:pt x="330824" y="2670096"/>
                </a:lnTo>
                <a:cubicBezTo>
                  <a:pt x="330824" y="2701543"/>
                  <a:pt x="305331" y="2727036"/>
                  <a:pt x="273884" y="2727036"/>
                </a:cubicBezTo>
                <a:lnTo>
                  <a:pt x="154401" y="2727036"/>
                </a:lnTo>
                <a:cubicBezTo>
                  <a:pt x="122954" y="2727036"/>
                  <a:pt x="97461" y="2701543"/>
                  <a:pt x="97461" y="2670096"/>
                </a:cubicBezTo>
                <a:lnTo>
                  <a:pt x="97461" y="2640307"/>
                </a:lnTo>
                <a:cubicBezTo>
                  <a:pt x="97461" y="2608860"/>
                  <a:pt x="122954" y="2583367"/>
                  <a:pt x="154401" y="2583367"/>
                </a:cubicBezTo>
                <a:close/>
                <a:moveTo>
                  <a:pt x="1956951" y="2583367"/>
                </a:moveTo>
                <a:cubicBezTo>
                  <a:pt x="1988398" y="2583367"/>
                  <a:pt x="2013891" y="2608860"/>
                  <a:pt x="2013891" y="2640307"/>
                </a:cubicBezTo>
                <a:lnTo>
                  <a:pt x="2013891" y="2670096"/>
                </a:lnTo>
                <a:cubicBezTo>
                  <a:pt x="2013891" y="2701543"/>
                  <a:pt x="1988398" y="2727036"/>
                  <a:pt x="1956951" y="2727036"/>
                </a:cubicBezTo>
                <a:lnTo>
                  <a:pt x="1837468" y="2727036"/>
                </a:lnTo>
                <a:cubicBezTo>
                  <a:pt x="1806021" y="2727036"/>
                  <a:pt x="1780528" y="2701543"/>
                  <a:pt x="1780528" y="2670096"/>
                </a:cubicBezTo>
                <a:lnTo>
                  <a:pt x="1780528" y="2640307"/>
                </a:lnTo>
                <a:cubicBezTo>
                  <a:pt x="1780528" y="2608860"/>
                  <a:pt x="1806021" y="2583367"/>
                  <a:pt x="1837468" y="2583367"/>
                </a:cubicBezTo>
                <a:close/>
                <a:moveTo>
                  <a:pt x="273884" y="2174146"/>
                </a:moveTo>
                <a:cubicBezTo>
                  <a:pt x="305331" y="2174146"/>
                  <a:pt x="330824" y="2199639"/>
                  <a:pt x="330824" y="2231086"/>
                </a:cubicBezTo>
                <a:lnTo>
                  <a:pt x="330824" y="2260875"/>
                </a:lnTo>
                <a:cubicBezTo>
                  <a:pt x="330824" y="2292322"/>
                  <a:pt x="305331" y="2317815"/>
                  <a:pt x="273884" y="2317815"/>
                </a:cubicBezTo>
                <a:lnTo>
                  <a:pt x="154401" y="2317815"/>
                </a:lnTo>
                <a:cubicBezTo>
                  <a:pt x="122954" y="2317815"/>
                  <a:pt x="97461" y="2292322"/>
                  <a:pt x="97461" y="2260875"/>
                </a:cubicBezTo>
                <a:lnTo>
                  <a:pt x="97461" y="2231086"/>
                </a:lnTo>
                <a:cubicBezTo>
                  <a:pt x="97461" y="2199639"/>
                  <a:pt x="122954" y="2174146"/>
                  <a:pt x="154401" y="2174146"/>
                </a:cubicBezTo>
                <a:close/>
                <a:moveTo>
                  <a:pt x="1956951" y="2174146"/>
                </a:moveTo>
                <a:cubicBezTo>
                  <a:pt x="1988398" y="2174146"/>
                  <a:pt x="2013891" y="2199639"/>
                  <a:pt x="2013891" y="2231086"/>
                </a:cubicBezTo>
                <a:lnTo>
                  <a:pt x="2013891" y="2260875"/>
                </a:lnTo>
                <a:cubicBezTo>
                  <a:pt x="2013891" y="2292322"/>
                  <a:pt x="1988398" y="2317815"/>
                  <a:pt x="1956951" y="2317815"/>
                </a:cubicBezTo>
                <a:lnTo>
                  <a:pt x="1837468" y="2317815"/>
                </a:lnTo>
                <a:cubicBezTo>
                  <a:pt x="1806021" y="2317815"/>
                  <a:pt x="1780528" y="2292322"/>
                  <a:pt x="1780528" y="2260875"/>
                </a:cubicBezTo>
                <a:lnTo>
                  <a:pt x="1780528" y="2231086"/>
                </a:lnTo>
                <a:cubicBezTo>
                  <a:pt x="1780528" y="2199639"/>
                  <a:pt x="1806021" y="2174146"/>
                  <a:pt x="1837468" y="2174146"/>
                </a:cubicBezTo>
                <a:close/>
                <a:moveTo>
                  <a:pt x="273884" y="1764927"/>
                </a:moveTo>
                <a:cubicBezTo>
                  <a:pt x="305331" y="1764927"/>
                  <a:pt x="330824" y="1790420"/>
                  <a:pt x="330824" y="1821867"/>
                </a:cubicBezTo>
                <a:lnTo>
                  <a:pt x="330824" y="1851656"/>
                </a:lnTo>
                <a:cubicBezTo>
                  <a:pt x="330824" y="1883103"/>
                  <a:pt x="305331" y="1908596"/>
                  <a:pt x="273884" y="1908596"/>
                </a:cubicBezTo>
                <a:lnTo>
                  <a:pt x="154401" y="1908596"/>
                </a:lnTo>
                <a:cubicBezTo>
                  <a:pt x="122954" y="1908596"/>
                  <a:pt x="97461" y="1883103"/>
                  <a:pt x="97461" y="1851656"/>
                </a:cubicBezTo>
                <a:lnTo>
                  <a:pt x="97461" y="1821867"/>
                </a:lnTo>
                <a:cubicBezTo>
                  <a:pt x="97461" y="1790420"/>
                  <a:pt x="122954" y="1764927"/>
                  <a:pt x="154401" y="1764927"/>
                </a:cubicBezTo>
                <a:close/>
                <a:moveTo>
                  <a:pt x="1956951" y="1764927"/>
                </a:moveTo>
                <a:cubicBezTo>
                  <a:pt x="1988398" y="1764927"/>
                  <a:pt x="2013891" y="1790420"/>
                  <a:pt x="2013891" y="1821867"/>
                </a:cubicBezTo>
                <a:lnTo>
                  <a:pt x="2013891" y="1851656"/>
                </a:lnTo>
                <a:cubicBezTo>
                  <a:pt x="2013891" y="1883103"/>
                  <a:pt x="1988398" y="1908596"/>
                  <a:pt x="1956951" y="1908596"/>
                </a:cubicBezTo>
                <a:lnTo>
                  <a:pt x="1837468" y="1908596"/>
                </a:lnTo>
                <a:cubicBezTo>
                  <a:pt x="1806021" y="1908596"/>
                  <a:pt x="1780528" y="1883103"/>
                  <a:pt x="1780528" y="1851656"/>
                </a:cubicBezTo>
                <a:lnTo>
                  <a:pt x="1780528" y="1821867"/>
                </a:lnTo>
                <a:cubicBezTo>
                  <a:pt x="1780528" y="1790420"/>
                  <a:pt x="1806021" y="1764927"/>
                  <a:pt x="1837468" y="1764927"/>
                </a:cubicBezTo>
                <a:close/>
                <a:moveTo>
                  <a:pt x="1551075" y="1482169"/>
                </a:moveTo>
                <a:cubicBezTo>
                  <a:pt x="1634842" y="1482169"/>
                  <a:pt x="1702749" y="1550076"/>
                  <a:pt x="1702749" y="1633843"/>
                </a:cubicBezTo>
                <a:lnTo>
                  <a:pt x="1702749" y="2592029"/>
                </a:lnTo>
                <a:cubicBezTo>
                  <a:pt x="1702749" y="2675796"/>
                  <a:pt x="1634842" y="2743703"/>
                  <a:pt x="1551075" y="2743703"/>
                </a:cubicBezTo>
                <a:lnTo>
                  <a:pt x="1055676" y="2743703"/>
                </a:lnTo>
                <a:lnTo>
                  <a:pt x="560277" y="2743703"/>
                </a:lnTo>
                <a:cubicBezTo>
                  <a:pt x="476510" y="2743703"/>
                  <a:pt x="408603" y="2675796"/>
                  <a:pt x="408603" y="2592029"/>
                </a:cubicBezTo>
                <a:lnTo>
                  <a:pt x="408603" y="1633843"/>
                </a:lnTo>
                <a:cubicBezTo>
                  <a:pt x="408603" y="1550076"/>
                  <a:pt x="476510" y="1482169"/>
                  <a:pt x="560277" y="1482169"/>
                </a:cubicBezTo>
                <a:lnTo>
                  <a:pt x="1055676" y="1482169"/>
                </a:lnTo>
                <a:close/>
                <a:moveTo>
                  <a:pt x="273884" y="1355708"/>
                </a:moveTo>
                <a:cubicBezTo>
                  <a:pt x="305331" y="1355708"/>
                  <a:pt x="330824" y="1381201"/>
                  <a:pt x="330824" y="1412648"/>
                </a:cubicBezTo>
                <a:lnTo>
                  <a:pt x="330824" y="1442437"/>
                </a:lnTo>
                <a:cubicBezTo>
                  <a:pt x="330824" y="1473884"/>
                  <a:pt x="305331" y="1499377"/>
                  <a:pt x="273884" y="1499377"/>
                </a:cubicBezTo>
                <a:lnTo>
                  <a:pt x="154401" y="1499377"/>
                </a:lnTo>
                <a:cubicBezTo>
                  <a:pt x="122954" y="1499377"/>
                  <a:pt x="97461" y="1473884"/>
                  <a:pt x="97461" y="1442437"/>
                </a:cubicBezTo>
                <a:lnTo>
                  <a:pt x="97461" y="1412648"/>
                </a:lnTo>
                <a:cubicBezTo>
                  <a:pt x="97461" y="1381201"/>
                  <a:pt x="122954" y="1355708"/>
                  <a:pt x="154401" y="1355708"/>
                </a:cubicBezTo>
                <a:close/>
                <a:moveTo>
                  <a:pt x="1956951" y="1355708"/>
                </a:moveTo>
                <a:cubicBezTo>
                  <a:pt x="1988398" y="1355708"/>
                  <a:pt x="2013891" y="1381201"/>
                  <a:pt x="2013891" y="1412648"/>
                </a:cubicBezTo>
                <a:lnTo>
                  <a:pt x="2013891" y="1442437"/>
                </a:lnTo>
                <a:cubicBezTo>
                  <a:pt x="2013891" y="1473884"/>
                  <a:pt x="1988398" y="1499377"/>
                  <a:pt x="1956951" y="1499377"/>
                </a:cubicBezTo>
                <a:lnTo>
                  <a:pt x="1837468" y="1499377"/>
                </a:lnTo>
                <a:cubicBezTo>
                  <a:pt x="1806021" y="1499377"/>
                  <a:pt x="1780528" y="1473884"/>
                  <a:pt x="1780528" y="1442437"/>
                </a:cubicBezTo>
                <a:lnTo>
                  <a:pt x="1780528" y="1412648"/>
                </a:lnTo>
                <a:cubicBezTo>
                  <a:pt x="1780528" y="1381201"/>
                  <a:pt x="1806021" y="1355708"/>
                  <a:pt x="1837468" y="1355708"/>
                </a:cubicBezTo>
                <a:close/>
                <a:moveTo>
                  <a:pt x="273884" y="946489"/>
                </a:moveTo>
                <a:cubicBezTo>
                  <a:pt x="305331" y="946489"/>
                  <a:pt x="330824" y="971982"/>
                  <a:pt x="330824" y="1003429"/>
                </a:cubicBezTo>
                <a:lnTo>
                  <a:pt x="330824" y="1033218"/>
                </a:lnTo>
                <a:cubicBezTo>
                  <a:pt x="330824" y="1064665"/>
                  <a:pt x="305331" y="1090158"/>
                  <a:pt x="273884" y="1090158"/>
                </a:cubicBezTo>
                <a:lnTo>
                  <a:pt x="154401" y="1090158"/>
                </a:lnTo>
                <a:cubicBezTo>
                  <a:pt x="122954" y="1090158"/>
                  <a:pt x="97461" y="1064665"/>
                  <a:pt x="97461" y="1033218"/>
                </a:cubicBezTo>
                <a:lnTo>
                  <a:pt x="97461" y="1003429"/>
                </a:lnTo>
                <a:cubicBezTo>
                  <a:pt x="97461" y="971982"/>
                  <a:pt x="122954" y="946489"/>
                  <a:pt x="154401" y="946489"/>
                </a:cubicBezTo>
                <a:close/>
                <a:moveTo>
                  <a:pt x="1956951" y="946489"/>
                </a:moveTo>
                <a:cubicBezTo>
                  <a:pt x="1988398" y="946489"/>
                  <a:pt x="2013891" y="971982"/>
                  <a:pt x="2013891" y="1003429"/>
                </a:cubicBezTo>
                <a:lnTo>
                  <a:pt x="2013891" y="1033218"/>
                </a:lnTo>
                <a:cubicBezTo>
                  <a:pt x="2013891" y="1064665"/>
                  <a:pt x="1988398" y="1090158"/>
                  <a:pt x="1956951" y="1090158"/>
                </a:cubicBezTo>
                <a:lnTo>
                  <a:pt x="1837468" y="1090158"/>
                </a:lnTo>
                <a:cubicBezTo>
                  <a:pt x="1806021" y="1090158"/>
                  <a:pt x="1780528" y="1064665"/>
                  <a:pt x="1780528" y="1033218"/>
                </a:cubicBezTo>
                <a:lnTo>
                  <a:pt x="1780528" y="1003429"/>
                </a:lnTo>
                <a:cubicBezTo>
                  <a:pt x="1780528" y="971982"/>
                  <a:pt x="1806021" y="946489"/>
                  <a:pt x="1837468" y="946489"/>
                </a:cubicBezTo>
                <a:close/>
                <a:moveTo>
                  <a:pt x="273884" y="537270"/>
                </a:moveTo>
                <a:cubicBezTo>
                  <a:pt x="305331" y="537270"/>
                  <a:pt x="330824" y="562763"/>
                  <a:pt x="330824" y="594210"/>
                </a:cubicBezTo>
                <a:lnTo>
                  <a:pt x="330824" y="623999"/>
                </a:lnTo>
                <a:cubicBezTo>
                  <a:pt x="330824" y="655446"/>
                  <a:pt x="305331" y="680939"/>
                  <a:pt x="273884" y="680939"/>
                </a:cubicBezTo>
                <a:lnTo>
                  <a:pt x="154401" y="680939"/>
                </a:lnTo>
                <a:cubicBezTo>
                  <a:pt x="122954" y="680939"/>
                  <a:pt x="97461" y="655446"/>
                  <a:pt x="97461" y="623999"/>
                </a:cubicBezTo>
                <a:lnTo>
                  <a:pt x="97461" y="594210"/>
                </a:lnTo>
                <a:cubicBezTo>
                  <a:pt x="97461" y="562763"/>
                  <a:pt x="122954" y="537270"/>
                  <a:pt x="154401" y="537270"/>
                </a:cubicBezTo>
                <a:close/>
                <a:moveTo>
                  <a:pt x="1956951" y="537270"/>
                </a:moveTo>
                <a:cubicBezTo>
                  <a:pt x="1988398" y="537270"/>
                  <a:pt x="2013891" y="562763"/>
                  <a:pt x="2013891" y="594210"/>
                </a:cubicBezTo>
                <a:lnTo>
                  <a:pt x="2013891" y="623999"/>
                </a:lnTo>
                <a:cubicBezTo>
                  <a:pt x="2013891" y="655446"/>
                  <a:pt x="1988398" y="680939"/>
                  <a:pt x="1956951" y="680939"/>
                </a:cubicBezTo>
                <a:lnTo>
                  <a:pt x="1837468" y="680939"/>
                </a:lnTo>
                <a:cubicBezTo>
                  <a:pt x="1806021" y="680939"/>
                  <a:pt x="1780528" y="655446"/>
                  <a:pt x="1780528" y="623999"/>
                </a:cubicBezTo>
                <a:lnTo>
                  <a:pt x="1780528" y="594210"/>
                </a:lnTo>
                <a:cubicBezTo>
                  <a:pt x="1780528" y="562763"/>
                  <a:pt x="1806021" y="537270"/>
                  <a:pt x="1837468" y="537270"/>
                </a:cubicBezTo>
                <a:close/>
                <a:moveTo>
                  <a:pt x="1551075" y="128052"/>
                </a:moveTo>
                <a:cubicBezTo>
                  <a:pt x="1634842" y="128052"/>
                  <a:pt x="1702749" y="195959"/>
                  <a:pt x="1702749" y="279726"/>
                </a:cubicBezTo>
                <a:lnTo>
                  <a:pt x="1702749" y="1237912"/>
                </a:lnTo>
                <a:cubicBezTo>
                  <a:pt x="1702749" y="1321679"/>
                  <a:pt x="1634842" y="1389586"/>
                  <a:pt x="1551075" y="1389586"/>
                </a:cubicBezTo>
                <a:lnTo>
                  <a:pt x="1055676" y="1389586"/>
                </a:lnTo>
                <a:lnTo>
                  <a:pt x="560277" y="1389586"/>
                </a:lnTo>
                <a:cubicBezTo>
                  <a:pt x="476510" y="1389586"/>
                  <a:pt x="408603" y="1321679"/>
                  <a:pt x="408603" y="1237912"/>
                </a:cubicBezTo>
                <a:lnTo>
                  <a:pt x="408603" y="279726"/>
                </a:lnTo>
                <a:cubicBezTo>
                  <a:pt x="408603" y="195959"/>
                  <a:pt x="476510" y="128052"/>
                  <a:pt x="560277" y="128052"/>
                </a:cubicBezTo>
                <a:lnTo>
                  <a:pt x="1055676" y="128052"/>
                </a:lnTo>
                <a:close/>
                <a:moveTo>
                  <a:pt x="273884" y="128051"/>
                </a:moveTo>
                <a:cubicBezTo>
                  <a:pt x="305331" y="128051"/>
                  <a:pt x="330824" y="153544"/>
                  <a:pt x="330824" y="184991"/>
                </a:cubicBezTo>
                <a:lnTo>
                  <a:pt x="330824" y="214780"/>
                </a:lnTo>
                <a:cubicBezTo>
                  <a:pt x="330824" y="246227"/>
                  <a:pt x="305331" y="271720"/>
                  <a:pt x="273884" y="271720"/>
                </a:cubicBezTo>
                <a:lnTo>
                  <a:pt x="154401" y="271720"/>
                </a:lnTo>
                <a:cubicBezTo>
                  <a:pt x="122954" y="271720"/>
                  <a:pt x="97461" y="246227"/>
                  <a:pt x="97461" y="214780"/>
                </a:cubicBezTo>
                <a:lnTo>
                  <a:pt x="97461" y="184991"/>
                </a:lnTo>
                <a:cubicBezTo>
                  <a:pt x="97461" y="153544"/>
                  <a:pt x="122954" y="128051"/>
                  <a:pt x="154401" y="128051"/>
                </a:cubicBezTo>
                <a:close/>
                <a:moveTo>
                  <a:pt x="1956951" y="128051"/>
                </a:moveTo>
                <a:cubicBezTo>
                  <a:pt x="1988398" y="128051"/>
                  <a:pt x="2013891" y="153544"/>
                  <a:pt x="2013891" y="184991"/>
                </a:cubicBezTo>
                <a:lnTo>
                  <a:pt x="2013891" y="214780"/>
                </a:lnTo>
                <a:cubicBezTo>
                  <a:pt x="2013891" y="246227"/>
                  <a:pt x="1988398" y="271720"/>
                  <a:pt x="1956951" y="271720"/>
                </a:cubicBezTo>
                <a:lnTo>
                  <a:pt x="1837468" y="271720"/>
                </a:lnTo>
                <a:cubicBezTo>
                  <a:pt x="1806021" y="271720"/>
                  <a:pt x="1780528" y="246227"/>
                  <a:pt x="1780528" y="214780"/>
                </a:cubicBezTo>
                <a:lnTo>
                  <a:pt x="1780528" y="184991"/>
                </a:lnTo>
                <a:cubicBezTo>
                  <a:pt x="1780528" y="153544"/>
                  <a:pt x="1806021" y="128051"/>
                  <a:pt x="1837468" y="128051"/>
                </a:cubicBezTo>
                <a:close/>
                <a:moveTo>
                  <a:pt x="2111352" y="0"/>
                </a:moveTo>
                <a:lnTo>
                  <a:pt x="1055676" y="0"/>
                </a:lnTo>
                <a:lnTo>
                  <a:pt x="0" y="0"/>
                </a:lnTo>
                <a:lnTo>
                  <a:pt x="0" y="2886673"/>
                </a:lnTo>
                <a:lnTo>
                  <a:pt x="1055676" y="2886673"/>
                </a:lnTo>
                <a:lnTo>
                  <a:pt x="2111352" y="28866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1" name="KSO_Shape"/>
          <p:cNvSpPr/>
          <p:nvPr/>
        </p:nvSpPr>
        <p:spPr>
          <a:xfrm>
            <a:off x="7202695" y="3419474"/>
            <a:ext cx="569308" cy="247649"/>
          </a:xfrm>
          <a:custGeom>
            <a:gdLst>
              <a:gd fmla="*/ 124619 w 2178050" name="connsiteX0"/>
              <a:gd fmla="*/ 384969 h 946150" name="connsiteY0"/>
              <a:gd fmla="*/ 124619 w 2178050" name="connsiteX1"/>
              <a:gd fmla="*/ 568325 h 946150" name="connsiteY1"/>
              <a:gd fmla="*/ 197485 w 2178050" name="connsiteX2"/>
              <a:gd fmla="*/ 568325 h 946150" name="connsiteY2"/>
              <a:gd fmla="*/ 197485 w 2178050" name="connsiteX3"/>
              <a:gd fmla="*/ 384969 h 946150" name="connsiteY3"/>
              <a:gd fmla="*/ 1174750 w 2178050" name="connsiteX4"/>
              <a:gd fmla="*/ 118268 h 946150" name="connsiteY4"/>
              <a:gd fmla="*/ 1174750 w 2178050" name="connsiteX5"/>
              <a:gd fmla="*/ 118269 h 946150" name="connsiteY5"/>
              <a:gd fmla="*/ 317499 w 2178050" name="connsiteX6"/>
              <a:gd fmla="*/ 118269 h 946150" name="connsiteY6"/>
              <a:gd fmla="*/ 317499 w 2178050" name="connsiteX7"/>
              <a:gd fmla="*/ 827881 h 946150" name="connsiteY7"/>
              <a:gd fmla="*/ 1174750 w 2178050" name="connsiteX8"/>
              <a:gd fmla="*/ 827881 h 946150" name="connsiteY8"/>
              <a:gd fmla="*/ 1174750 w 2178050" name="connsiteX9"/>
              <a:gd fmla="*/ 827882 h 946150" name="connsiteY9"/>
              <a:gd fmla="*/ 1174751 w 2178050" name="connsiteX10"/>
              <a:gd fmla="*/ 827881 h 946150" name="connsiteY10"/>
              <a:gd fmla="*/ 1662906 w 2178050" name="connsiteX11"/>
              <a:gd fmla="*/ 118268 h 946150" name="connsiteY11"/>
              <a:gd fmla="*/ 197485 w 2178050" name="connsiteX12"/>
              <a:gd fmla="*/ 0 h 946150" name="connsiteY12"/>
              <a:gd fmla="*/ 2178050 w 2178050" name="connsiteX13"/>
              <a:gd fmla="*/ 0 h 946150" name="connsiteY13"/>
              <a:gd fmla="*/ 2178050 w 2178050" name="connsiteX14"/>
              <a:gd fmla="*/ 946150 h 946150" name="connsiteY14"/>
              <a:gd fmla="*/ 197485 w 2178050" name="connsiteX15"/>
              <a:gd fmla="*/ 946150 h 946150" name="connsiteY15"/>
              <a:gd fmla="*/ 197485 w 2178050" name="connsiteX16"/>
              <a:gd fmla="*/ 694531 h 946150" name="connsiteY16"/>
              <a:gd fmla="*/ 125940 w 2178050" name="connsiteX17"/>
              <a:gd fmla="*/ 694531 h 946150" name="connsiteY17"/>
              <a:gd fmla="*/ 0 w 2178050" name="connsiteX18"/>
              <a:gd fmla="*/ 568591 h 946150" name="connsiteY18"/>
              <a:gd fmla="*/ 0 w 2178050" name="connsiteX19"/>
              <a:gd fmla="*/ 384703 h 946150" name="connsiteY19"/>
              <a:gd fmla="*/ 125940 w 2178050" name="connsiteX20"/>
              <a:gd fmla="*/ 258763 h 946150" name="connsiteY20"/>
              <a:gd fmla="*/ 197485 w 2178050" name="connsiteX21"/>
              <a:gd fmla="*/ 258763 h 946150"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946150" w="2178050">
                <a:moveTo>
                  <a:pt x="124619" y="384969"/>
                </a:moveTo>
                <a:lnTo>
                  <a:pt x="124619" y="568325"/>
                </a:lnTo>
                <a:lnTo>
                  <a:pt x="197485" y="568325"/>
                </a:lnTo>
                <a:lnTo>
                  <a:pt x="197485" y="384969"/>
                </a:lnTo>
                <a:close/>
                <a:moveTo>
                  <a:pt x="1174750" y="118268"/>
                </a:moveTo>
                <a:lnTo>
                  <a:pt x="1174750" y="118269"/>
                </a:lnTo>
                <a:lnTo>
                  <a:pt x="317499" y="118269"/>
                </a:lnTo>
                <a:lnTo>
                  <a:pt x="317499" y="827881"/>
                </a:lnTo>
                <a:lnTo>
                  <a:pt x="1174750" y="827881"/>
                </a:lnTo>
                <a:lnTo>
                  <a:pt x="1174750" y="827882"/>
                </a:lnTo>
                <a:lnTo>
                  <a:pt x="1174751" y="827881"/>
                </a:lnTo>
                <a:lnTo>
                  <a:pt x="1662906" y="118268"/>
                </a:lnTo>
                <a:close/>
                <a:moveTo>
                  <a:pt x="197485" y="0"/>
                </a:moveTo>
                <a:lnTo>
                  <a:pt x="2178050" y="0"/>
                </a:lnTo>
                <a:lnTo>
                  <a:pt x="2178050" y="946150"/>
                </a:lnTo>
                <a:lnTo>
                  <a:pt x="197485" y="946150"/>
                </a:lnTo>
                <a:lnTo>
                  <a:pt x="197485" y="694531"/>
                </a:lnTo>
                <a:lnTo>
                  <a:pt x="125940" y="694531"/>
                </a:lnTo>
                <a:cubicBezTo>
                  <a:pt x="56385" y="694531"/>
                  <a:pt x="0" y="638146"/>
                  <a:pt x="0" y="568591"/>
                </a:cubicBezTo>
                <a:lnTo>
                  <a:pt x="0" y="384703"/>
                </a:lnTo>
                <a:cubicBezTo>
                  <a:pt x="0" y="315148"/>
                  <a:pt x="56385" y="258763"/>
                  <a:pt x="125940" y="258763"/>
                </a:cubicBezTo>
                <a:lnTo>
                  <a:pt x="197485" y="258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2" name="KSO_Shape"/>
          <p:cNvSpPr/>
          <p:nvPr/>
        </p:nvSpPr>
        <p:spPr>
          <a:xfrm>
            <a:off x="5829111" y="4690268"/>
            <a:ext cx="533777" cy="449262"/>
          </a:xfrm>
          <a:custGeom>
            <a:gdLst>
              <a:gd fmla="*/ 2733675 w 5559425" name="connsiteX0"/>
              <a:gd fmla="*/ 1498599 h 4676774" name="connsiteY0"/>
              <a:gd fmla="*/ 2708275 w 5559425" name="connsiteX1"/>
              <a:gd fmla="*/ 1501774 h 4676774" name="connsiteY1"/>
              <a:gd fmla="*/ 2689225 w 5559425" name="connsiteX2"/>
              <a:gd fmla="*/ 1511299 h 4676774" name="connsiteY2"/>
              <a:gd fmla="*/ 2673350 w 5559425" name="connsiteX3"/>
              <a:gd fmla="*/ 1520824 h 4676774" name="connsiteY3"/>
              <a:gd fmla="*/ 2663825 w 5559425" name="connsiteX4"/>
              <a:gd fmla="*/ 1536699 h 4676774" name="connsiteY4"/>
              <a:gd fmla="*/ 2657475 w 5559425" name="connsiteX5"/>
              <a:gd fmla="*/ 1555749 h 4676774" name="connsiteY5"/>
              <a:gd fmla="*/ 2654300 w 5559425" name="connsiteX6"/>
              <a:gd fmla="*/ 1577974 h 4676774" name="connsiteY6"/>
              <a:gd fmla="*/ 2654300 w 5559425" name="connsiteX7"/>
              <a:gd fmla="*/ 1603374 h 4676774" name="connsiteY7"/>
              <a:gd fmla="*/ 2654300 w 5559425" name="connsiteX8"/>
              <a:gd fmla="*/ 1758949 h 4676774" name="connsiteY8"/>
              <a:gd fmla="*/ 2593975 w 5559425" name="connsiteX9"/>
              <a:gd fmla="*/ 1771649 h 4676774" name="connsiteY9"/>
              <a:gd fmla="*/ 2540000 w 5559425" name="connsiteX10"/>
              <a:gd fmla="*/ 1787524 h 4676774" name="connsiteY10"/>
              <a:gd fmla="*/ 2492375 w 5559425" name="connsiteX11"/>
              <a:gd fmla="*/ 1806574 h 4676774" name="connsiteY11"/>
              <a:gd fmla="*/ 2444750 w 5559425" name="connsiteX12"/>
              <a:gd fmla="*/ 1828799 h 4676774" name="connsiteY12"/>
              <a:gd fmla="*/ 2400300 w 5559425" name="connsiteX13"/>
              <a:gd fmla="*/ 1854199 h 4676774" name="connsiteY13"/>
              <a:gd fmla="*/ 2362200 w 5559425" name="connsiteX14"/>
              <a:gd fmla="*/ 1879599 h 4676774" name="connsiteY14"/>
              <a:gd fmla="*/ 2327275 w 5559425" name="connsiteX15"/>
              <a:gd fmla="*/ 1911349 h 4676774" name="connsiteY15"/>
              <a:gd fmla="*/ 2292350 w 5559425" name="connsiteX16"/>
              <a:gd fmla="*/ 1943099 h 4676774" name="connsiteY16"/>
              <a:gd fmla="*/ 2266950 w 5559425" name="connsiteX17"/>
              <a:gd fmla="*/ 1978024 h 4676774" name="connsiteY17"/>
              <a:gd fmla="*/ 2241550 w 5559425" name="connsiteX18"/>
              <a:gd fmla="*/ 2016124 h 4676774" name="connsiteY18"/>
              <a:gd fmla="*/ 2219325 w 5559425" name="connsiteX19"/>
              <a:gd fmla="*/ 2054224 h 4676774" name="connsiteY19"/>
              <a:gd fmla="*/ 2203450 w 5559425" name="connsiteX20"/>
              <a:gd fmla="*/ 2092324 h 4676774" name="connsiteY20"/>
              <a:gd fmla="*/ 2190750 w 5559425" name="connsiteX21"/>
              <a:gd fmla="*/ 2130424 h 4676774" name="connsiteY21"/>
              <a:gd fmla="*/ 2181225 w 5559425" name="connsiteX22"/>
              <a:gd fmla="*/ 2168524 h 4676774" name="connsiteY22"/>
              <a:gd fmla="*/ 2174875 w 5559425" name="connsiteX23"/>
              <a:gd fmla="*/ 2209799 h 4676774" name="connsiteY23"/>
              <a:gd fmla="*/ 2171700 w 5559425" name="connsiteX24"/>
              <a:gd fmla="*/ 2251074 h 4676774" name="connsiteY24"/>
              <a:gd fmla="*/ 2174875 w 5559425" name="connsiteX25"/>
              <a:gd fmla="*/ 2314574 h 4676774" name="connsiteY25"/>
              <a:gd fmla="*/ 2184400 w 5559425" name="connsiteX26"/>
              <a:gd fmla="*/ 2371724 h 4676774" name="connsiteY26"/>
              <a:gd fmla="*/ 2197100 w 5559425" name="connsiteX27"/>
              <a:gd fmla="*/ 2425699 h 4676774" name="connsiteY27"/>
              <a:gd fmla="*/ 2216150 w 5559425" name="connsiteX28"/>
              <a:gd fmla="*/ 2476499 h 4676774" name="connsiteY28"/>
              <a:gd fmla="*/ 2238375 w 5559425" name="connsiteX29"/>
              <a:gd fmla="*/ 2520949 h 4676774" name="connsiteY29"/>
              <a:gd fmla="*/ 2266950 w 5559425" name="connsiteX30"/>
              <a:gd fmla="*/ 2562224 h 4676774" name="connsiteY30"/>
              <a:gd fmla="*/ 2298700 w 5559425" name="connsiteX31"/>
              <a:gd fmla="*/ 2603499 h 4676774" name="connsiteY31"/>
              <a:gd fmla="*/ 2333625 w 5559425" name="connsiteX32"/>
              <a:gd fmla="*/ 2638424 h 4676774" name="connsiteY32"/>
              <a:gd fmla="*/ 2371725 w 5559425" name="connsiteX33"/>
              <a:gd fmla="*/ 2670174 h 4676774" name="connsiteY33"/>
              <a:gd fmla="*/ 2413000 w 5559425" name="connsiteX34"/>
              <a:gd fmla="*/ 2701924 h 4676774" name="connsiteY34"/>
              <a:gd fmla="*/ 2457450 w 5559425" name="connsiteX35"/>
              <a:gd fmla="*/ 2730499 h 4676774" name="connsiteY35"/>
              <a:gd fmla="*/ 2501900 w 5559425" name="connsiteX36"/>
              <a:gd fmla="*/ 2755899 h 4676774" name="connsiteY36"/>
              <a:gd fmla="*/ 2600325 w 5559425" name="connsiteX37"/>
              <a:gd fmla="*/ 2803524 h 4676774" name="connsiteY37"/>
              <a:gd fmla="*/ 2701925 w 5559425" name="connsiteX38"/>
              <a:gd fmla="*/ 2844799 h 4676774" name="connsiteY38"/>
              <a:gd fmla="*/ 2790825 w 5559425" name="connsiteX39"/>
              <a:gd fmla="*/ 2882899 h 4676774" name="connsiteY39"/>
              <a:gd fmla="*/ 2863850 w 5559425" name="connsiteX40"/>
              <a:gd fmla="*/ 2920999 h 4676774" name="connsiteY40"/>
              <a:gd fmla="*/ 2924175 w 5559425" name="connsiteX41"/>
              <a:gd fmla="*/ 2955924 h 4676774" name="connsiteY41"/>
              <a:gd fmla="*/ 2946400 w 5559425" name="connsiteX42"/>
              <a:gd fmla="*/ 2974974 h 4676774" name="connsiteY42"/>
              <a:gd fmla="*/ 2968625 w 5559425" name="connsiteX43"/>
              <a:gd fmla="*/ 2994024 h 4676774" name="connsiteY43"/>
              <a:gd fmla="*/ 2984500 w 5559425" name="connsiteX44"/>
              <a:gd fmla="*/ 3009899 h 4676774" name="connsiteY44"/>
              <a:gd fmla="*/ 3000375 w 5559425" name="connsiteX45"/>
              <a:gd fmla="*/ 3032124 h 4676774" name="connsiteY45"/>
              <a:gd fmla="*/ 3013075 w 5559425" name="connsiteX46"/>
              <a:gd fmla="*/ 3051174 h 4676774" name="connsiteY46"/>
              <a:gd fmla="*/ 3022600 w 5559425" name="connsiteX47"/>
              <a:gd fmla="*/ 3073399 h 4676774" name="connsiteY47"/>
              <a:gd fmla="*/ 3028950 w 5559425" name="connsiteX48"/>
              <a:gd fmla="*/ 3095624 h 4676774" name="connsiteY48"/>
              <a:gd fmla="*/ 3035300 w 5559425" name="connsiteX49"/>
              <a:gd fmla="*/ 3121024 h 4676774" name="connsiteY49"/>
              <a:gd fmla="*/ 3038475 w 5559425" name="connsiteX50"/>
              <a:gd fmla="*/ 3146424 h 4676774" name="connsiteY50"/>
              <a:gd fmla="*/ 3041650 w 5559425" name="connsiteX51"/>
              <a:gd fmla="*/ 3171824 h 4676774" name="connsiteY51"/>
              <a:gd fmla="*/ 3038475 w 5559425" name="connsiteX52"/>
              <a:gd fmla="*/ 3203574 h 4676774" name="connsiteY52"/>
              <a:gd fmla="*/ 3032125 w 5559425" name="connsiteX53"/>
              <a:gd fmla="*/ 3232149 h 4676774" name="connsiteY53"/>
              <a:gd fmla="*/ 3025775 w 5559425" name="connsiteX54"/>
              <a:gd fmla="*/ 3257549 h 4676774" name="connsiteY54"/>
              <a:gd fmla="*/ 3013075 w 5559425" name="connsiteX55"/>
              <a:gd fmla="*/ 3279774 h 4676774" name="connsiteY55"/>
              <a:gd fmla="*/ 2997200 w 5559425" name="connsiteX56"/>
              <a:gd fmla="*/ 3301999 h 4676774" name="connsiteY56"/>
              <a:gd fmla="*/ 2978150 w 5559425" name="connsiteX57"/>
              <a:gd fmla="*/ 3317874 h 4676774" name="connsiteY57"/>
              <a:gd fmla="*/ 2955925 w 5559425" name="connsiteX58"/>
              <a:gd fmla="*/ 3333749 h 4676774" name="connsiteY58"/>
              <a:gd fmla="*/ 2927350 w 5559425" name="connsiteX59"/>
              <a:gd fmla="*/ 3349624 h 4676774" name="connsiteY59"/>
              <a:gd fmla="*/ 2898775 w 5559425" name="connsiteX60"/>
              <a:gd fmla="*/ 3359149 h 4676774" name="connsiteY60"/>
              <a:gd fmla="*/ 2870200 w 5559425" name="connsiteX61"/>
              <a:gd fmla="*/ 3371849 h 4676774" name="connsiteY61"/>
              <a:gd fmla="*/ 2803525 w 5559425" name="connsiteX62"/>
              <a:gd fmla="*/ 3384549 h 4676774" name="connsiteY62"/>
              <a:gd fmla="*/ 2733675 w 5559425" name="connsiteX63"/>
              <a:gd fmla="*/ 3394074 h 4676774" name="connsiteY63"/>
              <a:gd fmla="*/ 2657475 w 5559425" name="connsiteX64"/>
              <a:gd fmla="*/ 3397249 h 4676774" name="connsiteY64"/>
              <a:gd fmla="*/ 2581275 w 5559425" name="connsiteX65"/>
              <a:gd fmla="*/ 3397249 h 4676774" name="connsiteY65"/>
              <a:gd fmla="*/ 2517775 w 5559425" name="connsiteX66"/>
              <a:gd fmla="*/ 3390899 h 4676774" name="connsiteY66"/>
              <a:gd fmla="*/ 2457450 w 5559425" name="connsiteX67"/>
              <a:gd fmla="*/ 3384549 h 4676774" name="connsiteY67"/>
              <a:gd fmla="*/ 2406650 w 5559425" name="connsiteX68"/>
              <a:gd fmla="*/ 3375024 h 4676774" name="connsiteY68"/>
              <a:gd fmla="*/ 2324100 w 5559425" name="connsiteX69"/>
              <a:gd fmla="*/ 3349624 h 4676774" name="connsiteY69"/>
              <a:gd fmla="*/ 2257425 w 5559425" name="connsiteX70"/>
              <a:gd fmla="*/ 3324224 h 4676774" name="connsiteY70"/>
              <a:gd fmla="*/ 2232025 w 5559425" name="connsiteX71"/>
              <a:gd fmla="*/ 3314699 h 4676774" name="connsiteY71"/>
              <a:gd fmla="*/ 2212975 w 5559425" name="connsiteX72"/>
              <a:gd fmla="*/ 3308349 h 4676774" name="connsiteY72"/>
              <a:gd fmla="*/ 2203450 w 5559425" name="connsiteX73"/>
              <a:gd fmla="*/ 3311524 h 4676774" name="connsiteY73"/>
              <a:gd fmla="*/ 2193925 w 5559425" name="connsiteX74"/>
              <a:gd fmla="*/ 3317874 h 4676774" name="connsiteY74"/>
              <a:gd fmla="*/ 2184400 w 5559425" name="connsiteX75"/>
              <a:gd fmla="*/ 3330574 h 4676774" name="connsiteY75"/>
              <a:gd fmla="*/ 2174875 w 5559425" name="connsiteX76"/>
              <a:gd fmla="*/ 3346449 h 4676774" name="connsiteY76"/>
              <a:gd fmla="*/ 2159000 w 5559425" name="connsiteX77"/>
              <a:gd fmla="*/ 3390899 h 4676774" name="connsiteY77"/>
              <a:gd fmla="*/ 2146300 w 5559425" name="connsiteX78"/>
              <a:gd fmla="*/ 3441699 h 4676774" name="connsiteY78"/>
              <a:gd fmla="*/ 2133600 w 5559425" name="connsiteX79"/>
              <a:gd fmla="*/ 3495674 h 4676774" name="connsiteY79"/>
              <a:gd fmla="*/ 2130425 w 5559425" name="connsiteX80"/>
              <a:gd fmla="*/ 3546474 h 4676774" name="connsiteY80"/>
              <a:gd fmla="*/ 2130425 w 5559425" name="connsiteX81"/>
              <a:gd fmla="*/ 3568699 h 4676774" name="connsiteY81"/>
              <a:gd fmla="*/ 2130425 w 5559425" name="connsiteX82"/>
              <a:gd fmla="*/ 3587749 h 4676774" name="connsiteY82"/>
              <a:gd fmla="*/ 2133600 w 5559425" name="connsiteX83"/>
              <a:gd fmla="*/ 3600449 h 4676774" name="connsiteY83"/>
              <a:gd fmla="*/ 2139950 w 5559425" name="connsiteX84"/>
              <a:gd fmla="*/ 3606799 h 4676774" name="connsiteY84"/>
              <a:gd fmla="*/ 2168525 w 5559425" name="connsiteX85"/>
              <a:gd fmla="*/ 3622674 h 4676774" name="connsiteY85"/>
              <a:gd fmla="*/ 2203450 w 5559425" name="connsiteX86"/>
              <a:gd fmla="*/ 3641724 h 4676774" name="connsiteY86"/>
              <a:gd fmla="*/ 2247900 w 5559425" name="connsiteX87"/>
              <a:gd fmla="*/ 3657599 h 4676774" name="connsiteY87"/>
              <a:gd fmla="*/ 2301875 w 5559425" name="connsiteX88"/>
              <a:gd fmla="*/ 3673474 h 4676774" name="connsiteY88"/>
              <a:gd fmla="*/ 2362200 w 5559425" name="connsiteX89"/>
              <a:gd fmla="*/ 3689349 h 4676774" name="connsiteY89"/>
              <a:gd fmla="*/ 2432050 w 5559425" name="connsiteX90"/>
              <a:gd fmla="*/ 3702049 h 4676774" name="connsiteY90"/>
              <a:gd fmla="*/ 2511425 w 5559425" name="connsiteX91"/>
              <a:gd fmla="*/ 3711574 h 4676774" name="connsiteY91"/>
              <a:gd fmla="*/ 2597150 w 5559425" name="connsiteX92"/>
              <a:gd fmla="*/ 3717924 h 4676774" name="connsiteY92"/>
              <a:gd fmla="*/ 2597150 w 5559425" name="connsiteX93"/>
              <a:gd fmla="*/ 3829049 h 4676774" name="connsiteY93"/>
              <a:gd fmla="*/ 2597150 w 5559425" name="connsiteX94"/>
              <a:gd fmla="*/ 3860799 h 4676774" name="connsiteY94"/>
              <a:gd fmla="*/ 2603500 w 5559425" name="connsiteX95"/>
              <a:gd fmla="*/ 3886199 h 4676774" name="connsiteY95"/>
              <a:gd fmla="*/ 2609850 w 5559425" name="connsiteX96"/>
              <a:gd fmla="*/ 3905249 h 4676774" name="connsiteY96"/>
              <a:gd fmla="*/ 2619375 w 5559425" name="connsiteX97"/>
              <a:gd fmla="*/ 3921124 h 4676774" name="connsiteY97"/>
              <a:gd fmla="*/ 2632075 w 5559425" name="connsiteX98"/>
              <a:gd fmla="*/ 3930649 h 4676774" name="connsiteY98"/>
              <a:gd fmla="*/ 2647950 w 5559425" name="connsiteX99"/>
              <a:gd fmla="*/ 3936999 h 4676774" name="connsiteY99"/>
              <a:gd fmla="*/ 2670175 w 5559425" name="connsiteX100"/>
              <a:gd fmla="*/ 3940174 h 4676774" name="connsiteY100"/>
              <a:gd fmla="*/ 2695575 w 5559425" name="connsiteX101"/>
              <a:gd fmla="*/ 3940174 h 4676774" name="connsiteY101"/>
              <a:gd fmla="*/ 2879725 w 5559425" name="connsiteX102"/>
              <a:gd fmla="*/ 3940174 h 4676774" name="connsiteY102"/>
              <a:gd fmla="*/ 2905125 w 5559425" name="connsiteX103"/>
              <a:gd fmla="*/ 3940174 h 4676774" name="connsiteY103"/>
              <a:gd fmla="*/ 2924175 w 5559425" name="connsiteX104"/>
              <a:gd fmla="*/ 3936999 h 4676774" name="connsiteY104"/>
              <a:gd fmla="*/ 2940050 w 5559425" name="connsiteX105"/>
              <a:gd fmla="*/ 3930649 h 4676774" name="connsiteY105"/>
              <a:gd fmla="*/ 2946400 w 5559425" name="connsiteX106"/>
              <a:gd fmla="*/ 3924299 h 4676774" name="connsiteY106"/>
              <a:gd fmla="*/ 2952750 w 5559425" name="connsiteX107"/>
              <a:gd fmla="*/ 3911599 h 4676774" name="connsiteY107"/>
              <a:gd fmla="*/ 2959100 w 5559425" name="connsiteX108"/>
              <a:gd fmla="*/ 3892549 h 4676774" name="connsiteY108"/>
              <a:gd fmla="*/ 2959100 w 5559425" name="connsiteX109"/>
              <a:gd fmla="*/ 3870324 h 4676774" name="connsiteY109"/>
              <a:gd fmla="*/ 2962275 w 5559425" name="connsiteX110"/>
              <a:gd fmla="*/ 3841749 h 4676774" name="connsiteY110"/>
              <a:gd fmla="*/ 2962275 w 5559425" name="connsiteX111"/>
              <a:gd fmla="*/ 3689349 h 4676774" name="connsiteY111"/>
              <a:gd fmla="*/ 3009900 w 5559425" name="connsiteX112"/>
              <a:gd fmla="*/ 3679824 h 4676774" name="connsiteY112"/>
              <a:gd fmla="*/ 3057525 w 5559425" name="connsiteX113"/>
              <a:gd fmla="*/ 3663949 h 4676774" name="connsiteY113"/>
              <a:gd fmla="*/ 3101975 w 5559425" name="connsiteX114"/>
              <a:gd fmla="*/ 3648074 h 4676774" name="connsiteY114"/>
              <a:gd fmla="*/ 3146425 w 5559425" name="connsiteX115"/>
              <a:gd fmla="*/ 3629024 h 4676774" name="connsiteY115"/>
              <a:gd fmla="*/ 3187700 w 5559425" name="connsiteX116"/>
              <a:gd fmla="*/ 3609974 h 4676774" name="connsiteY116"/>
              <a:gd fmla="*/ 3225800 w 5559425" name="connsiteX117"/>
              <a:gd fmla="*/ 3584574 h 4676774" name="connsiteY117"/>
              <a:gd fmla="*/ 3260725 w 5559425" name="connsiteX118"/>
              <a:gd fmla="*/ 3555999 h 4676774" name="connsiteY118"/>
              <a:gd fmla="*/ 3295650 w 5559425" name="connsiteX119"/>
              <a:gd fmla="*/ 3527424 h 4676774" name="connsiteY119"/>
              <a:gd fmla="*/ 3324225 w 5559425" name="connsiteX120"/>
              <a:gd fmla="*/ 3492499 h 4676774" name="connsiteY120"/>
              <a:gd fmla="*/ 3349625 w 5559425" name="connsiteX121"/>
              <a:gd fmla="*/ 3454399 h 4676774" name="connsiteY121"/>
              <a:gd fmla="*/ 3371850 w 5559425" name="connsiteX122"/>
              <a:gd fmla="*/ 3413124 h 4676774" name="connsiteY122"/>
              <a:gd fmla="*/ 3390900 w 5559425" name="connsiteX123"/>
              <a:gd fmla="*/ 3371849 h 4676774" name="connsiteY123"/>
              <a:gd fmla="*/ 3406775 w 5559425" name="connsiteX124"/>
              <a:gd fmla="*/ 3324224 h 4676774" name="connsiteY124"/>
              <a:gd fmla="*/ 3419475 w 5559425" name="connsiteX125"/>
              <a:gd fmla="*/ 3270249 h 4676774" name="connsiteY125"/>
              <a:gd fmla="*/ 3425825 w 5559425" name="connsiteX126"/>
              <a:gd fmla="*/ 3216274 h 4676774" name="connsiteY126"/>
              <a:gd fmla="*/ 3429000 w 5559425" name="connsiteX127"/>
              <a:gd fmla="*/ 3155949 h 4676774" name="connsiteY127"/>
              <a:gd fmla="*/ 3425825 w 5559425" name="connsiteX128"/>
              <a:gd fmla="*/ 3101974 h 4676774" name="connsiteY128"/>
              <a:gd fmla="*/ 3419475 w 5559425" name="connsiteX129"/>
              <a:gd fmla="*/ 3051174 h 4676774" name="connsiteY129"/>
              <a:gd fmla="*/ 3406775 w 5559425" name="connsiteX130"/>
              <a:gd fmla="*/ 3003549 h 4676774" name="connsiteY130"/>
              <a:gd fmla="*/ 3394075 w 5559425" name="connsiteX131"/>
              <a:gd fmla="*/ 2955924 h 4676774" name="connsiteY131"/>
              <a:gd fmla="*/ 3371850 w 5559425" name="connsiteX132"/>
              <a:gd fmla="*/ 2911474 h 4676774" name="connsiteY132"/>
              <a:gd fmla="*/ 3349625 w 5559425" name="connsiteX133"/>
              <a:gd fmla="*/ 2870199 h 4676774" name="connsiteY133"/>
              <a:gd fmla="*/ 3317875 w 5559425" name="connsiteX134"/>
              <a:gd fmla="*/ 2828924 h 4676774" name="connsiteY134"/>
              <a:gd fmla="*/ 3286125 w 5559425" name="connsiteX135"/>
              <a:gd fmla="*/ 2790824 h 4676774" name="connsiteY135"/>
              <a:gd fmla="*/ 3248025 w 5559425" name="connsiteX136"/>
              <a:gd fmla="*/ 2755899 h 4676774" name="connsiteY136"/>
              <a:gd fmla="*/ 3206750 w 5559425" name="connsiteX137"/>
              <a:gd fmla="*/ 2720974 h 4676774" name="connsiteY137"/>
              <a:gd fmla="*/ 3162300 w 5559425" name="connsiteX138"/>
              <a:gd fmla="*/ 2689224 h 4676774" name="connsiteY138"/>
              <a:gd fmla="*/ 3114675 w 5559425" name="connsiteX139"/>
              <a:gd fmla="*/ 2657474 h 4676774" name="connsiteY139"/>
              <a:gd fmla="*/ 3063875 w 5559425" name="connsiteX140"/>
              <a:gd fmla="*/ 2625724 h 4676774" name="connsiteY140"/>
              <a:gd fmla="*/ 3006725 w 5559425" name="connsiteX141"/>
              <a:gd fmla="*/ 2597149 h 4676774" name="connsiteY141"/>
              <a:gd fmla="*/ 2946400 w 5559425" name="connsiteX142"/>
              <a:gd fmla="*/ 2568574 h 4676774" name="connsiteY142"/>
              <a:gd fmla="*/ 2886075 w 5559425" name="connsiteX143"/>
              <a:gd fmla="*/ 2539999 h 4676774" name="connsiteY143"/>
              <a:gd fmla="*/ 2806700 w 5559425" name="connsiteX144"/>
              <a:gd fmla="*/ 2508249 h 4676774" name="connsiteY144"/>
              <a:gd fmla="*/ 2740025 w 5559425" name="connsiteX145"/>
              <a:gd fmla="*/ 2476499 h 4676774" name="connsiteY145"/>
              <a:gd fmla="*/ 2682875 w 5559425" name="connsiteX146"/>
              <a:gd fmla="*/ 2441574 h 4676774" name="connsiteY146"/>
              <a:gd fmla="*/ 2635250 w 5559425" name="connsiteX147"/>
              <a:gd fmla="*/ 2409824 h 4676774" name="connsiteY147"/>
              <a:gd fmla="*/ 2616200 w 5559425" name="connsiteX148"/>
              <a:gd fmla="*/ 2393949 h 4676774" name="connsiteY148"/>
              <a:gd fmla="*/ 2600325 w 5559425" name="connsiteX149"/>
              <a:gd fmla="*/ 2378074 h 4676774" name="connsiteY149"/>
              <a:gd fmla="*/ 2587625 w 5559425" name="connsiteX150"/>
              <a:gd fmla="*/ 2359024 h 4676774" name="connsiteY150"/>
              <a:gd fmla="*/ 2574925 w 5559425" name="connsiteX151"/>
              <a:gd fmla="*/ 2339974 h 4676774" name="connsiteY151"/>
              <a:gd fmla="*/ 2565400 w 5559425" name="connsiteX152"/>
              <a:gd fmla="*/ 2320924 h 4676774" name="connsiteY152"/>
              <a:gd fmla="*/ 2559050 w 5559425" name="connsiteX153"/>
              <a:gd fmla="*/ 2298699 h 4676774" name="connsiteY153"/>
              <a:gd fmla="*/ 2555875 w 5559425" name="connsiteX154"/>
              <a:gd fmla="*/ 2276474 h 4676774" name="connsiteY154"/>
              <a:gd fmla="*/ 2552700 w 5559425" name="connsiteX155"/>
              <a:gd fmla="*/ 2251074 h 4676774" name="connsiteY155"/>
              <a:gd fmla="*/ 2555875 w 5559425" name="connsiteX156"/>
              <a:gd fmla="*/ 2228849 h 4676774" name="connsiteY156"/>
              <a:gd fmla="*/ 2559050 w 5559425" name="connsiteX157"/>
              <a:gd fmla="*/ 2206624 h 4676774" name="connsiteY157"/>
              <a:gd fmla="*/ 2562225 w 5559425" name="connsiteX158"/>
              <a:gd fmla="*/ 2184399 h 4676774" name="connsiteY158"/>
              <a:gd fmla="*/ 2571750 w 5559425" name="connsiteX159"/>
              <a:gd fmla="*/ 2162174 h 4676774" name="connsiteY159"/>
              <a:gd fmla="*/ 2581275 w 5559425" name="connsiteX160"/>
              <a:gd fmla="*/ 2143124 h 4676774" name="connsiteY160"/>
              <a:gd fmla="*/ 2593975 w 5559425" name="connsiteX161"/>
              <a:gd fmla="*/ 2124074 h 4676774" name="connsiteY161"/>
              <a:gd fmla="*/ 2609850 w 5559425" name="connsiteX162"/>
              <a:gd fmla="*/ 2108199 h 4676774" name="connsiteY162"/>
              <a:gd fmla="*/ 2625725 w 5559425" name="connsiteX163"/>
              <a:gd fmla="*/ 2092324 h 4676774" name="connsiteY163"/>
              <a:gd fmla="*/ 2644775 w 5559425" name="connsiteX164"/>
              <a:gd fmla="*/ 2079624 h 4676774" name="connsiteY164"/>
              <a:gd fmla="*/ 2667000 w 5559425" name="connsiteX165"/>
              <a:gd fmla="*/ 2066924 h 4676774" name="connsiteY165"/>
              <a:gd fmla="*/ 2695575 w 5559425" name="connsiteX166"/>
              <a:gd fmla="*/ 2057399 h 4676774" name="connsiteY166"/>
              <a:gd fmla="*/ 2724150 w 5559425" name="connsiteX167"/>
              <a:gd fmla="*/ 2047874 h 4676774" name="connsiteY167"/>
              <a:gd fmla="*/ 2759075 w 5559425" name="connsiteX168"/>
              <a:gd fmla="*/ 2041524 h 4676774" name="connsiteY168"/>
              <a:gd fmla="*/ 2797175 w 5559425" name="connsiteX169"/>
              <a:gd fmla="*/ 2038349 h 4676774" name="connsiteY169"/>
              <a:gd fmla="*/ 2838450 w 5559425" name="connsiteX170"/>
              <a:gd fmla="*/ 2035174 h 4676774" name="connsiteY170"/>
              <a:gd fmla="*/ 2886075 w 5559425" name="connsiteX171"/>
              <a:gd fmla="*/ 2035174 h 4676774" name="connsiteY171"/>
              <a:gd fmla="*/ 2933700 w 5559425" name="connsiteX172"/>
              <a:gd fmla="*/ 2035174 h 4676774" name="connsiteY172"/>
              <a:gd fmla="*/ 2981325 w 5559425" name="connsiteX173"/>
              <a:gd fmla="*/ 2038349 h 4676774" name="connsiteY173"/>
              <a:gd fmla="*/ 3032125 w 5559425" name="connsiteX174"/>
              <a:gd fmla="*/ 2044699 h 4676774" name="connsiteY174"/>
              <a:gd fmla="*/ 3079750 w 5559425" name="connsiteX175"/>
              <a:gd fmla="*/ 2054224 h 4676774" name="connsiteY175"/>
              <a:gd fmla="*/ 3165475 w 5559425" name="connsiteX176"/>
              <a:gd fmla="*/ 2073274 h 4676774" name="connsiteY176"/>
              <a:gd fmla="*/ 3225800 w 5559425" name="connsiteX177"/>
              <a:gd fmla="*/ 2089149 h 4676774" name="connsiteY177"/>
              <a:gd fmla="*/ 3238500 w 5559425" name="connsiteX178"/>
              <a:gd fmla="*/ 2089149 h 4676774" name="connsiteY178"/>
              <a:gd fmla="*/ 3251200 w 5559425" name="connsiteX179"/>
              <a:gd fmla="*/ 2082799 h 4676774" name="connsiteY179"/>
              <a:gd fmla="*/ 3260725 w 5559425" name="connsiteX180"/>
              <a:gd fmla="*/ 2073274 h 4676774" name="connsiteY180"/>
              <a:gd fmla="*/ 3273425 w 5559425" name="connsiteX181"/>
              <a:gd fmla="*/ 2054224 h 4676774" name="connsiteY181"/>
              <a:gd fmla="*/ 3295650 w 5559425" name="connsiteX182"/>
              <a:gd fmla="*/ 2006599 h 4676774" name="connsiteY182"/>
              <a:gd fmla="*/ 3311525 w 5559425" name="connsiteX183"/>
              <a:gd fmla="*/ 1958974 h 4676774" name="connsiteY183"/>
              <a:gd fmla="*/ 3321050 w 5559425" name="connsiteX184"/>
              <a:gd fmla="*/ 1904999 h 4676774" name="connsiteY184"/>
              <a:gd fmla="*/ 3324225 w 5559425" name="connsiteX185"/>
              <a:gd fmla="*/ 1857374 h 4676774" name="connsiteY185"/>
              <a:gd fmla="*/ 3324225 w 5559425" name="connsiteX186"/>
              <a:gd fmla="*/ 1835149 h 4676774" name="connsiteY186"/>
              <a:gd fmla="*/ 3317875 w 5559425" name="connsiteX187"/>
              <a:gd fmla="*/ 1819274 h 4676774" name="connsiteY187"/>
              <a:gd fmla="*/ 3311525 w 5559425" name="connsiteX188"/>
              <a:gd fmla="*/ 1806574 h 4676774" name="connsiteY188"/>
              <a:gd fmla="*/ 3298825 w 5559425" name="connsiteX189"/>
              <a:gd fmla="*/ 1797049 h 4676774" name="connsiteY189"/>
              <a:gd fmla="*/ 3254375 w 5559425" name="connsiteX190"/>
              <a:gd fmla="*/ 1784349 h 4676774" name="connsiteY190"/>
              <a:gd fmla="*/ 3197225 w 5559425" name="connsiteX191"/>
              <a:gd fmla="*/ 1768474 h 4676774" name="connsiteY191"/>
              <a:gd fmla="*/ 3159125 w 5559425" name="connsiteX192"/>
              <a:gd fmla="*/ 1762124 h 4676774" name="connsiteY192"/>
              <a:gd fmla="*/ 3117850 w 5559425" name="connsiteX193"/>
              <a:gd fmla="*/ 1755774 h 4676774" name="connsiteY193"/>
              <a:gd fmla="*/ 3019425 w 5559425" name="connsiteX194"/>
              <a:gd fmla="*/ 1746249 h 4676774" name="connsiteY194"/>
              <a:gd fmla="*/ 3019425 w 5559425" name="connsiteX195"/>
              <a:gd fmla="*/ 1609724 h 4676774" name="connsiteY195"/>
              <a:gd fmla="*/ 3019425 w 5559425" name="connsiteX196"/>
              <a:gd fmla="*/ 1555749 h 4676774" name="connsiteY196"/>
              <a:gd fmla="*/ 3016250 w 5559425" name="connsiteX197"/>
              <a:gd fmla="*/ 1533524 h 4676774" name="connsiteY197"/>
              <a:gd fmla="*/ 3009900 w 5559425" name="connsiteX198"/>
              <a:gd fmla="*/ 1520824 h 4676774" name="connsiteY198"/>
              <a:gd fmla="*/ 3003550 w 5559425" name="connsiteX199"/>
              <a:gd fmla="*/ 1511299 h 4676774" name="connsiteY199"/>
              <a:gd fmla="*/ 2990850 w 5559425" name="connsiteX200"/>
              <a:gd fmla="*/ 1501774 h 4676774" name="connsiteY200"/>
              <a:gd fmla="*/ 2968625 w 5559425" name="connsiteX201"/>
              <a:gd fmla="*/ 1498599 h 4676774" name="connsiteY201"/>
              <a:gd fmla="*/ 2943225 w 5559425" name="connsiteX202"/>
              <a:gd fmla="*/ 1498599 h 4676774" name="connsiteY202"/>
              <a:gd fmla="*/ 2762250 w 5559425" name="connsiteX203"/>
              <a:gd fmla="*/ 1498599 h 4676774" name="connsiteY203"/>
              <a:gd fmla="*/ 2077933 w 5559425" name="connsiteX204"/>
              <a:gd fmla="*/ 438148 h 4676774" name="connsiteY204"/>
              <a:gd fmla="*/ 2048669 w 5559425" name="connsiteX205"/>
              <a:gd fmla="*/ 467412 h 4676774" name="connsiteY205"/>
              <a:gd fmla="*/ 2048669 w 5559425" name="connsiteX206"/>
              <a:gd fmla="*/ 769928 h 4676774" name="connsiteY206"/>
              <a:gd fmla="*/ 2075397 w 5559425" name="connsiteX207"/>
              <a:gd fmla="*/ 778225 h 4676774" name="connsiteY207"/>
              <a:gd fmla="*/ 2174524 w 5559425" name="connsiteX208"/>
              <a:gd fmla="*/ 877352 h 4676774" name="connsiteY208"/>
              <a:gd fmla="*/ 2184888 w 5559425" name="connsiteX209"/>
              <a:gd fmla="*/ 928686 h 4676774" name="connsiteY209"/>
              <a:gd fmla="*/ 3371361 w 5559425" name="connsiteX210"/>
              <a:gd fmla="*/ 928686 h 4676774" name="connsiteY210"/>
              <a:gd fmla="*/ 3381725 w 5559425" name="connsiteX211"/>
              <a:gd fmla="*/ 877352 h 4676774" name="connsiteY211"/>
              <a:gd fmla="*/ 3480853 w 5559425" name="connsiteX212"/>
              <a:gd fmla="*/ 778224 h 4676774" name="connsiteY212"/>
              <a:gd fmla="*/ 3507582 w 5559425" name="connsiteX213"/>
              <a:gd fmla="*/ 769927 h 4676774" name="connsiteY213"/>
              <a:gd fmla="*/ 3507582 w 5559425" name="connsiteX214"/>
              <a:gd fmla="*/ 467412 h 4676774" name="connsiteY214"/>
              <a:gd fmla="*/ 3478318 w 5559425" name="connsiteX215"/>
              <a:gd fmla="*/ 438148 h 4676774" name="connsiteY215"/>
              <a:gd fmla="*/ 2060754 w 5559425" name="connsiteX216"/>
              <a:gd fmla="*/ 0 h 4676774" name="connsiteY216"/>
              <a:gd fmla="*/ 3495494 w 5559425" name="connsiteX217"/>
              <a:gd fmla="*/ 0 h 4676774" name="connsiteY217"/>
              <a:gd fmla="*/ 3949699 w 5559425" name="connsiteX218"/>
              <a:gd fmla="*/ 454204 h 4676774" name="connsiteY218"/>
              <a:gd fmla="*/ 3949699 w 5559425" name="connsiteX219"/>
              <a:gd fmla="*/ 772638 h 4676774" name="connsiteY219"/>
              <a:gd fmla="*/ 3967697 w 5559425" name="connsiteX220"/>
              <a:gd fmla="*/ 778224 h 4676774" name="connsiteY220"/>
              <a:gd fmla="*/ 4066824 w 5559425" name="connsiteX221"/>
              <a:gd fmla="*/ 877352 h 4676774" name="connsiteY221"/>
              <a:gd fmla="*/ 4077188 w 5559425" name="connsiteX222"/>
              <a:gd fmla="*/ 928686 h 4676774" name="connsiteY222"/>
              <a:gd fmla="*/ 5316011 w 5559425" name="connsiteX223"/>
              <a:gd fmla="*/ 928686 h 4676774" name="connsiteY223"/>
              <a:gd fmla="*/ 5559425 w 5559425" name="connsiteX224"/>
              <a:gd fmla="*/ 1172100 h 4676774" name="connsiteY224"/>
              <a:gd fmla="*/ 5559425 w 5559425" name="connsiteX225"/>
              <a:gd fmla="*/ 4355572 h 4676774" name="connsiteY225"/>
              <a:gd fmla="*/ 5316011 w 5559425" name="connsiteX226"/>
              <a:gd fmla="*/ 4598986 h 4676774" name="connsiteY226"/>
              <a:gd fmla="*/ 4950129 w 5559425" name="connsiteX227"/>
              <a:gd fmla="*/ 4598986 h 4676774" name="connsiteY227"/>
              <a:gd fmla="*/ 4924434 w 5559425" name="connsiteX228"/>
              <a:gd fmla="*/ 4637096 h 4676774" name="connsiteY228"/>
              <a:gd fmla="*/ 4828643 w 5559425" name="connsiteX229"/>
              <a:gd fmla="*/ 4676774 h 4676774" name="connsiteY229"/>
              <a:gd fmla="*/ 4572531 w 5559425" name="connsiteX230"/>
              <a:gd fmla="*/ 4676774 h 4676774" name="connsiteY230"/>
              <a:gd fmla="*/ 4476740 w 5559425" name="connsiteX231"/>
              <a:gd fmla="*/ 4637096 h 4676774" name="connsiteY231"/>
              <a:gd fmla="*/ 4451046 w 5559425" name="connsiteX232"/>
              <a:gd fmla="*/ 4598986 h 4676774" name="connsiteY232"/>
              <a:gd fmla="*/ 1063928 w 5559425" name="connsiteX233"/>
              <a:gd fmla="*/ 4598986 h 4676774" name="connsiteY233"/>
              <a:gd fmla="*/ 1038234 w 5559425" name="connsiteX234"/>
              <a:gd fmla="*/ 4637096 h 4676774" name="connsiteY234"/>
              <a:gd fmla="*/ 942443 w 5559425" name="connsiteX235"/>
              <a:gd fmla="*/ 4676774 h 4676774" name="connsiteY235"/>
              <a:gd fmla="*/ 686331 w 5559425" name="connsiteX236"/>
              <a:gd fmla="*/ 4676774 h 4676774" name="connsiteY236"/>
              <a:gd fmla="*/ 590540 w 5559425" name="connsiteX237"/>
              <a:gd fmla="*/ 4637096 h 4676774" name="connsiteY237"/>
              <a:gd fmla="*/ 564846 w 5559425" name="connsiteX238"/>
              <a:gd fmla="*/ 4598986 h 4676774" name="connsiteY238"/>
              <a:gd fmla="*/ 243414 w 5559425" name="connsiteX239"/>
              <a:gd fmla="*/ 4598986 h 4676774" name="connsiteY239"/>
              <a:gd fmla="*/ 0 w 5559425" name="connsiteX240"/>
              <a:gd fmla="*/ 4355572 h 4676774" name="connsiteY240"/>
              <a:gd fmla="*/ 0 w 5559425" name="connsiteX241"/>
              <a:gd fmla="*/ 1172100 h 4676774" name="connsiteY241"/>
              <a:gd fmla="*/ 243414 w 5559425" name="connsiteX242"/>
              <a:gd fmla="*/ 928686 h 4676774" name="connsiteY242"/>
              <a:gd fmla="*/ 1479061 w 5559425" name="connsiteX243"/>
              <a:gd fmla="*/ 928686 h 4676774" name="connsiteY243"/>
              <a:gd fmla="*/ 1489425 w 5559425" name="connsiteX244"/>
              <a:gd fmla="*/ 877352 h 4676774" name="connsiteY244"/>
              <a:gd fmla="*/ 1588552 w 5559425" name="connsiteX245"/>
              <a:gd fmla="*/ 778225 h 4676774" name="connsiteY245"/>
              <a:gd fmla="*/ 1606549 w 5559425" name="connsiteX246"/>
              <a:gd fmla="*/ 772638 h 4676774" name="connsiteY246"/>
              <a:gd fmla="*/ 1606549 w 5559425" name="connsiteX247"/>
              <a:gd fmla="*/ 454204 h 4676774" name="connsiteY247"/>
              <a:gd fmla="*/ 2060754 w 5559425" name="connsiteX248"/>
              <a:gd fmla="*/ 0 h 4676774" name="connsiteY2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b="b" l="l" r="r" t="t"/>
            <a:pathLst>
              <a:path h="4676774" w="5559425">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4" name="文本框 13"/>
          <p:cNvSpPr txBox="1"/>
          <p:nvPr/>
        </p:nvSpPr>
        <p:spPr>
          <a:xfrm>
            <a:off x="4321820" y="5505447"/>
            <a:ext cx="4138907" cy="1188720"/>
          </a:xfrm>
          <a:prstGeom prst="rect">
            <a:avLst/>
          </a:prstGeom>
          <a:noFill/>
        </p:spPr>
        <p:txBody>
          <a:bodyPr rtlCol="0" wrap="square">
            <a:spAutoFit/>
          </a:bodyPr>
          <a:lstStyle/>
          <a:p>
            <a:pPr>
              <a:lnSpc>
                <a:spcPct val="150000"/>
              </a:lnSpc>
            </a:pPr>
            <a:r>
              <a:rPr altLang="en-US" lang="zh-CN" smtClean="0" spc="30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这里是文本这里是文本这里是文本这里是文本这里是文本这里是文本这里是</a:t>
            </a:r>
          </a:p>
        </p:txBody>
      </p:sp>
      <p:sp>
        <p:nvSpPr>
          <p:cNvPr id="15" name="文本框 14"/>
          <p:cNvSpPr txBox="1"/>
          <p:nvPr/>
        </p:nvSpPr>
        <p:spPr>
          <a:xfrm>
            <a:off x="8136144" y="3173966"/>
            <a:ext cx="3179555" cy="1188720"/>
          </a:xfrm>
          <a:prstGeom prst="rect">
            <a:avLst/>
          </a:prstGeom>
          <a:noFill/>
        </p:spPr>
        <p:txBody>
          <a:bodyPr rtlCol="0" wrap="square">
            <a:spAutoFit/>
          </a:bodyPr>
          <a:lstStyle/>
          <a:p>
            <a:pPr>
              <a:lnSpc>
                <a:spcPct val="150000"/>
              </a:lnSpc>
            </a:pPr>
            <a:r>
              <a:rPr altLang="en-US" lang="zh-CN" smtClean="0" spc="30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这里是文本这里是文本这里是文本这里是文本这里是文本这里是文本这里</a:t>
            </a:r>
          </a:p>
        </p:txBody>
      </p:sp>
      <p:sp>
        <p:nvSpPr>
          <p:cNvPr id="16" name="文本框 15"/>
          <p:cNvSpPr txBox="1"/>
          <p:nvPr/>
        </p:nvSpPr>
        <p:spPr>
          <a:xfrm>
            <a:off x="4321820" y="676278"/>
            <a:ext cx="4138907" cy="1188720"/>
          </a:xfrm>
          <a:prstGeom prst="rect">
            <a:avLst/>
          </a:prstGeom>
          <a:noFill/>
        </p:spPr>
        <p:txBody>
          <a:bodyPr rtlCol="0" wrap="square">
            <a:spAutoFit/>
          </a:bodyPr>
          <a:lstStyle/>
          <a:p>
            <a:pPr>
              <a:lnSpc>
                <a:spcPct val="150000"/>
              </a:lnSpc>
            </a:pPr>
            <a:r>
              <a:rPr altLang="en-US" lang="zh-CN" smtClean="0" spc="30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这里是文本这里是文本这里是文本这里是文本这里是文本这里是文本这里是</a:t>
            </a:r>
          </a:p>
        </p:txBody>
      </p:sp>
      <p:sp>
        <p:nvSpPr>
          <p:cNvPr id="17" name="文本框 16"/>
          <p:cNvSpPr txBox="1"/>
          <p:nvPr/>
        </p:nvSpPr>
        <p:spPr>
          <a:xfrm>
            <a:off x="1028700" y="3173966"/>
            <a:ext cx="3200400" cy="1188720"/>
          </a:xfrm>
          <a:prstGeom prst="rect">
            <a:avLst/>
          </a:prstGeom>
          <a:noFill/>
        </p:spPr>
        <p:txBody>
          <a:bodyPr rtlCol="0" wrap="square">
            <a:spAutoFit/>
          </a:bodyPr>
          <a:lstStyle/>
          <a:p>
            <a:pPr>
              <a:lnSpc>
                <a:spcPct val="150000"/>
              </a:lnSpc>
            </a:pPr>
            <a:r>
              <a:rPr altLang="en-US" lang="zh-CN" smtClean="0" spc="30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这里是文本这里是文本这里是文本这里是文本这里是文本这里是文本这里</a:t>
            </a:r>
          </a:p>
        </p:txBody>
      </p:sp>
      <p:sp>
        <p:nvSpPr>
          <p:cNvPr id="30" name="文本框 29"/>
          <p:cNvSpPr txBox="1"/>
          <p:nvPr/>
        </p:nvSpPr>
        <p:spPr>
          <a:xfrm>
            <a:off x="-701721" y="146146"/>
            <a:ext cx="4818929" cy="640080"/>
          </a:xfrm>
          <a:prstGeom prst="rect">
            <a:avLst/>
          </a:prstGeom>
          <a:noFill/>
        </p:spPr>
        <p:txBody>
          <a:bodyPr rtlCol="0" wrap="square">
            <a:spAutoFit/>
          </a:bodyPr>
          <a:lstStyle/>
          <a:p>
            <a:pPr algn="ctr"/>
            <a:r>
              <a:rPr altLang="en-US" lang="zh-CN" smtClean="0" sz="3600">
                <a:gradFill>
                  <a:gsLst>
                    <a:gs pos="0">
                      <a:schemeClr val="tx1">
                        <a:lumMod val="95000"/>
                        <a:lumOff val="5000"/>
                      </a:schemeClr>
                    </a:gs>
                    <a:gs pos="100000">
                      <a:srgbClr val="163152"/>
                    </a:gs>
                  </a:gsLst>
                  <a:path path="circle">
                    <a:fillToRect b="50000" l="50000" r="50000" t="50000"/>
                  </a:path>
                </a:gradFill>
                <a:latin charset="-122" panose="020b0503020204020204" pitchFamily="34" typeface="微软雅黑"/>
                <a:ea charset="-122" panose="020b0503020204020204" pitchFamily="34" typeface="微软雅黑"/>
              </a:rPr>
              <a:t>请在此输入标题</a:t>
            </a:r>
          </a:p>
        </p:txBody>
      </p:sp>
      <p:grpSp>
        <p:nvGrpSpPr>
          <p:cNvPr id="29" name="组合 28"/>
          <p:cNvGrpSpPr/>
          <p:nvPr/>
        </p:nvGrpSpPr>
        <p:grpSpPr>
          <a:xfrm>
            <a:off x="10559733" y="5599596"/>
            <a:ext cx="1871102" cy="1468649"/>
            <a:chOff x="10559733" y="5599596"/>
            <a:chExt cx="1871102" cy="1468649"/>
          </a:xfrm>
        </p:grpSpPr>
        <p:sp>
          <p:nvSpPr>
            <p:cNvPr id="31" name="椭圆 30"/>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p:cNvGrpSpPr/>
          <p:nvPr/>
        </p:nvGrpSpPr>
        <p:grpSpPr>
          <a:xfrm>
            <a:off x="5762716" y="1668939"/>
            <a:ext cx="964235" cy="1418629"/>
            <a:chOff x="2993266" y="1723328"/>
            <a:chExt cx="1411736" cy="2077014"/>
          </a:xfrm>
        </p:grpSpPr>
        <p:sp>
          <p:nvSpPr>
            <p:cNvPr id="26" name="圆角矩形 25"/>
            <p:cNvSpPr/>
            <p:nvPr/>
          </p:nvSpPr>
          <p:spPr>
            <a:xfrm rot="2700000">
              <a:off x="2800568" y="2195908"/>
              <a:ext cx="2077014" cy="1131854"/>
            </a:xfrm>
            <a:prstGeom prst="roundRect">
              <a:avLst>
                <a:gd fmla="val 50000" name="adj"/>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圆角矩形 27"/>
            <p:cNvSpPr/>
            <p:nvPr/>
          </p:nvSpPr>
          <p:spPr>
            <a:xfrm rot="2700000">
              <a:off x="2918202" y="2295926"/>
              <a:ext cx="1827603" cy="902439"/>
            </a:xfrm>
            <a:prstGeom prst="roundRect">
              <a:avLst>
                <a:gd fmla="val 50000" name="adj"/>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3086100" y="1993900"/>
              <a:ext cx="762000" cy="762000"/>
            </a:xfrm>
            <a:prstGeom prst="ellipse">
              <a:avLst/>
            </a:prstGeom>
            <a:solidFill>
              <a:srgbClr val="EB5E59"/>
            </a:solidFill>
            <a:ln w="12700">
              <a:gradFill flip="none" rotWithShape="1">
                <a:gsLst>
                  <a:gs pos="0">
                    <a:schemeClr val="bg1"/>
                  </a:gs>
                  <a:gs pos="100000">
                    <a:schemeClr val="bg1">
                      <a:lumMod val="85000"/>
                    </a:schemeClr>
                  </a:gs>
                </a:gsLst>
                <a:lin ang="2700000" scaled="1"/>
              </a:gradFill>
            </a:ln>
            <a:effectLst>
              <a:outerShdw algn="tl" blurRad="165100" dir="2700000" dist="76200" rotWithShape="0" sx="97000" sy="97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 name="组合 37"/>
          <p:cNvGrpSpPr/>
          <p:nvPr/>
        </p:nvGrpSpPr>
        <p:grpSpPr>
          <a:xfrm>
            <a:off x="7255401" y="3039650"/>
            <a:ext cx="964235" cy="1418629"/>
            <a:chOff x="2993266" y="1723328"/>
            <a:chExt cx="1411736" cy="2077014"/>
          </a:xfrm>
        </p:grpSpPr>
        <p:sp>
          <p:nvSpPr>
            <p:cNvPr id="39" name="圆角矩形 38"/>
            <p:cNvSpPr/>
            <p:nvPr/>
          </p:nvSpPr>
          <p:spPr>
            <a:xfrm rot="2700000">
              <a:off x="2800568" y="2195908"/>
              <a:ext cx="2077014" cy="1131854"/>
            </a:xfrm>
            <a:prstGeom prst="roundRect">
              <a:avLst>
                <a:gd fmla="val 50000" name="adj"/>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圆角矩形 40"/>
            <p:cNvSpPr/>
            <p:nvPr/>
          </p:nvSpPr>
          <p:spPr>
            <a:xfrm rot="2700000">
              <a:off x="2918202" y="2295926"/>
              <a:ext cx="1827603" cy="902439"/>
            </a:xfrm>
            <a:prstGeom prst="roundRect">
              <a:avLst>
                <a:gd fmla="val 50000" name="adj"/>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165100" dir="2700000" dist="76200" rotWithShape="0" sx="97000" sy="97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p:cNvGrpSpPr/>
          <p:nvPr/>
        </p:nvGrpSpPr>
        <p:grpSpPr>
          <a:xfrm>
            <a:off x="4322683" y="3039650"/>
            <a:ext cx="964235" cy="1418629"/>
            <a:chOff x="2993266" y="1723328"/>
            <a:chExt cx="1411736" cy="2077014"/>
          </a:xfrm>
        </p:grpSpPr>
        <p:sp>
          <p:nvSpPr>
            <p:cNvPr id="44" name="圆角矩形 43"/>
            <p:cNvSpPr/>
            <p:nvPr/>
          </p:nvSpPr>
          <p:spPr>
            <a:xfrm rot="2700000">
              <a:off x="2800568" y="2195908"/>
              <a:ext cx="2077014" cy="1131854"/>
            </a:xfrm>
            <a:prstGeom prst="roundRect">
              <a:avLst>
                <a:gd fmla="val 50000" name="adj"/>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圆角矩形 45"/>
            <p:cNvSpPr/>
            <p:nvPr/>
          </p:nvSpPr>
          <p:spPr>
            <a:xfrm rot="2700000">
              <a:off x="2918202" y="2295926"/>
              <a:ext cx="1827603" cy="902439"/>
            </a:xfrm>
            <a:prstGeom prst="roundRect">
              <a:avLst>
                <a:gd fmla="val 50000" name="adj"/>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165100" dir="2700000" dist="76200" rotWithShape="0" sx="97000" sy="97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8" name="组合 47"/>
          <p:cNvGrpSpPr/>
          <p:nvPr/>
        </p:nvGrpSpPr>
        <p:grpSpPr>
          <a:xfrm>
            <a:off x="5800465" y="4479335"/>
            <a:ext cx="964235" cy="1418629"/>
            <a:chOff x="2993266" y="1723328"/>
            <a:chExt cx="1411736" cy="2077014"/>
          </a:xfrm>
        </p:grpSpPr>
        <p:sp>
          <p:nvSpPr>
            <p:cNvPr id="49" name="圆角矩形 48"/>
            <p:cNvSpPr/>
            <p:nvPr/>
          </p:nvSpPr>
          <p:spPr>
            <a:xfrm rot="2700000">
              <a:off x="2800568" y="2195908"/>
              <a:ext cx="2077014" cy="1131854"/>
            </a:xfrm>
            <a:prstGeom prst="roundRect">
              <a:avLst>
                <a:gd fmla="val 50000" name="adj"/>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a:outerShdw algn="tl" blurRad="254000" dir="2700000" dist="1016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圆角矩形 50"/>
            <p:cNvSpPr/>
            <p:nvPr/>
          </p:nvSpPr>
          <p:spPr>
            <a:xfrm rot="2700000">
              <a:off x="2918202" y="2295926"/>
              <a:ext cx="1827603" cy="902439"/>
            </a:xfrm>
            <a:prstGeom prst="roundRect">
              <a:avLst>
                <a:gd fmla="val 50000" name="adj"/>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a:off x="3086100" y="1993900"/>
              <a:ext cx="762000" cy="762000"/>
            </a:xfrm>
            <a:prstGeom prst="ellipse">
              <a:avLst/>
            </a:prstGeom>
            <a:solidFill>
              <a:srgbClr val="EB5E59"/>
            </a:solidFill>
            <a:ln w="12700">
              <a:gradFill flip="none" rotWithShape="1">
                <a:gsLst>
                  <a:gs pos="0">
                    <a:schemeClr val="bg1"/>
                  </a:gs>
                  <a:gs pos="100000">
                    <a:schemeClr val="bg1">
                      <a:lumMod val="85000"/>
                    </a:schemeClr>
                  </a:gs>
                </a:gsLst>
                <a:lin ang="2700000" scaled="1"/>
              </a:gradFill>
            </a:ln>
            <a:effectLst>
              <a:outerShdw algn="tl" blurRad="165100" dir="2700000" dist="76200" rotWithShape="0" sx="97000" sy="97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3" name="Group 4"/>
          <p:cNvGrpSpPr>
            <a:grpSpLocks noChangeAspect="1"/>
          </p:cNvGrpSpPr>
          <p:nvPr/>
        </p:nvGrpSpPr>
        <p:grpSpPr>
          <a:xfrm>
            <a:off x="4532680" y="3344070"/>
            <a:ext cx="242633" cy="284336"/>
            <a:chOff x="1776" y="1776"/>
            <a:chExt cx="64" cy="75"/>
          </a:xfrm>
          <a:solidFill>
            <a:srgbClr val="E87071"/>
          </a:solidFill>
          <a:effectLst/>
        </p:grpSpPr>
        <p:sp>
          <p:nvSpPr>
            <p:cNvPr id="54" name="Freeform 5"/>
            <p:cNvSpPr/>
            <p:nvPr/>
          </p:nvSpPr>
          <p:spPr bwMode="auto">
            <a:xfrm>
              <a:off x="1795" y="1779"/>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5" name="Freeform 6"/>
            <p:cNvSpPr/>
            <p:nvPr/>
          </p:nvSpPr>
          <p:spPr bwMode="auto">
            <a:xfrm>
              <a:off x="1776" y="1810"/>
              <a:ext cx="64" cy="41"/>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6" name="Freeform 7"/>
            <p:cNvSpPr/>
            <p:nvPr/>
          </p:nvSpPr>
          <p:spPr bwMode="auto">
            <a:xfrm>
              <a:off x="1795" y="1776"/>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7" name="Freeform 8"/>
            <p:cNvSpPr/>
            <p:nvPr/>
          </p:nvSpPr>
          <p:spPr bwMode="auto">
            <a:xfrm>
              <a:off x="1776" y="1807"/>
              <a:ext cx="64" cy="42"/>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sp>
        <p:nvSpPr>
          <p:cNvPr id="58" name="Freeform 14"/>
          <p:cNvSpPr/>
          <p:nvPr/>
        </p:nvSpPr>
        <p:spPr bwMode="auto">
          <a:xfrm>
            <a:off x="7444924" y="3366033"/>
            <a:ext cx="296468" cy="295955"/>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EB5E59"/>
          </a:solidFill>
          <a:ln>
            <a:no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Tree>
    <p:extLst>
      <p:ext uri="{BB962C8B-B14F-4D97-AF65-F5344CB8AC3E}">
        <p14:creationId val="4061753756"/>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rot="5400000">
            <a:off x="7617408" y="3267520"/>
            <a:ext cx="2072151" cy="6585594"/>
            <a:chOff x="9897236" y="243817"/>
            <a:chExt cx="2072151" cy="6585594"/>
          </a:xfrm>
        </p:grpSpPr>
        <p:sp>
          <p:nvSpPr>
            <p:cNvPr id="6" name="椭圆 5"/>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rot="16200000">
            <a:off x="2119528" y="3913451"/>
            <a:ext cx="2072151" cy="6585594"/>
            <a:chOff x="9897236" y="243817"/>
            <a:chExt cx="2072151" cy="6585594"/>
          </a:xfrm>
        </p:grpSpPr>
        <p:sp>
          <p:nvSpPr>
            <p:cNvPr id="24" name="椭圆 23"/>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3686536" y="1792480"/>
            <a:ext cx="4818929" cy="2450081"/>
            <a:chOff x="3590734" y="1792216"/>
            <a:chExt cx="4818929" cy="2450081"/>
          </a:xfrm>
        </p:grpSpPr>
        <p:sp>
          <p:nvSpPr>
            <p:cNvPr id="45" name="圆角矩形 44"/>
            <p:cNvSpPr/>
            <p:nvPr/>
          </p:nvSpPr>
          <p:spPr>
            <a:xfrm flipV="1">
              <a:off x="4043882" y="1883336"/>
              <a:ext cx="3862927" cy="2358961"/>
            </a:xfrm>
            <a:prstGeom prst="roundRect">
              <a:avLst>
                <a:gd fmla="val 7741" name="adj"/>
              </a:avLst>
            </a:prstGeom>
            <a:gradFill flip="none" rotWithShape="1">
              <a:gsLst>
                <a:gs pos="0">
                  <a:schemeClr val="bg1">
                    <a:lumMod val="85000"/>
                  </a:schemeClr>
                </a:gs>
                <a:gs pos="100000">
                  <a:schemeClr val="bg1"/>
                </a:gs>
              </a:gsLst>
              <a:lin ang="18900000" scaled="0"/>
            </a:gradFill>
            <a:ln w="22225">
              <a:gradFill>
                <a:gsLst>
                  <a:gs pos="0">
                    <a:schemeClr val="bg1"/>
                  </a:gs>
                  <a:gs pos="100000">
                    <a:schemeClr val="bg1">
                      <a:lumMod val="75000"/>
                    </a:schemeClr>
                  </a:gs>
                </a:gsLst>
                <a:lin ang="18900000" scaled="0"/>
              </a:gradFill>
            </a:ln>
            <a:effectLst>
              <a:outerShdw algn="tl" blurRad="508000" dir="2700000" dist="241300"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4272412" y="1792216"/>
              <a:ext cx="3307816" cy="1920240"/>
            </a:xfrm>
            <a:prstGeom prst="rect">
              <a:avLst/>
            </a:prstGeom>
            <a:noFill/>
          </p:spPr>
          <p:txBody>
            <a:bodyPr rtlCol="0" wrap="square">
              <a:spAutoFit/>
            </a:bodyPr>
            <a:lstStyle/>
            <a:p>
              <a:pPr algn="ctr"/>
              <a:r>
                <a:rPr altLang="zh-CN" b="1" lang="en-US" smtClean="0" sz="6000">
                  <a:solidFill>
                    <a:srgbClr val="EB5E59"/>
                  </a:solidFill>
                  <a:effectLst>
                    <a:outerShdw algn="tl" blurRad="38100" dir="2700000" dist="38100">
                      <a:srgbClr val="000000">
                        <a:alpha val="43137"/>
                      </a:srgbClr>
                    </a:outerShdw>
                  </a:effectLst>
                  <a:latin charset="-120" panose="00000900000000000000" pitchFamily="2" typeface="MHeiSung HKS UltraBold"/>
                  <a:ea charset="-120" panose="00000900000000000000" pitchFamily="2" typeface="MHeiSung HKS UltraBold"/>
                </a:rPr>
                <a:t>PART TWO</a:t>
              </a:r>
            </a:p>
          </p:txBody>
        </p:sp>
        <p:sp>
          <p:nvSpPr>
            <p:cNvPr id="42" name="文本框 41"/>
            <p:cNvSpPr txBox="1"/>
            <p:nvPr/>
          </p:nvSpPr>
          <p:spPr>
            <a:xfrm>
              <a:off x="3590734" y="3602064"/>
              <a:ext cx="4818929" cy="518160"/>
            </a:xfrm>
            <a:prstGeom prst="rect">
              <a:avLst/>
            </a:prstGeom>
            <a:noFill/>
          </p:spPr>
          <p:txBody>
            <a:bodyPr rtlCol="0" wrap="square">
              <a:spAutoFit/>
            </a:bodyPr>
            <a:lstStyle/>
            <a:p>
              <a:pPr algn="ctr"/>
              <a:r>
                <a:rPr altLang="en-US" b="1" lang="zh-CN" smtClean="0" sz="2800">
                  <a:solidFill>
                    <a:schemeClr val="tx1">
                      <a:lumMod val="75000"/>
                      <a:lumOff val="25000"/>
                    </a:schemeClr>
                  </a:solidFill>
                  <a:latin charset="-122" panose="020b0503020204020204" pitchFamily="34" typeface="微软雅黑"/>
                  <a:ea charset="-122" panose="020b0503020204020204" pitchFamily="34" typeface="微软雅黑"/>
                </a:rPr>
                <a:t>请在此输入标题</a:t>
              </a:r>
            </a:p>
          </p:txBody>
        </p:sp>
      </p:grpSp>
    </p:spTree>
    <p:extLst>
      <p:ext uri="{BB962C8B-B14F-4D97-AF65-F5344CB8AC3E}">
        <p14:creationId val="2294510837"/>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606722" y="2514861"/>
            <a:ext cx="5704764" cy="232012"/>
          </a:xfrm>
          <a:prstGeom prst="rect">
            <a:avLst/>
          </a:prstGeom>
          <a:gradFill flip="none" rotWithShape="1">
            <a:gsLst>
              <a:gs pos="60000">
                <a:srgbClr val="EB5E59"/>
              </a:gs>
              <a:gs pos="60000">
                <a:schemeClr val="bg1"/>
              </a:gs>
            </a:gsLst>
            <a:lin ang="0" scaled="0"/>
          </a:gradFill>
          <a:ln>
            <a:solidFill>
              <a:schemeClr val="tx1"/>
            </a:solidFill>
          </a:ln>
          <a:effectLst>
            <a:outerShdw algn="tl" blurRad="63500" dir="2700000" dist="63500"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8641706" y="2400034"/>
            <a:ext cx="1064525" cy="579120"/>
          </a:xfrm>
          <a:prstGeom prst="rect">
            <a:avLst/>
          </a:prstGeom>
          <a:noFill/>
        </p:spPr>
        <p:txBody>
          <a:bodyPr rtlCol="0" wrap="square">
            <a:spAutoFit/>
          </a:bodyPr>
          <a:lstStyle/>
          <a:p>
            <a:r>
              <a:rPr altLang="zh-CN" lang="en-US" smtClean="0" sz="3200">
                <a:solidFill>
                  <a:srgbClr val="EB5E59"/>
                </a:solidFill>
                <a:effectLst>
                  <a:innerShdw blurRad="25400" dir="13500000" dist="50800">
                    <a:schemeClr val="bg1">
                      <a:alpha val="57000"/>
                    </a:schemeClr>
                  </a:innerShdw>
                </a:effectLst>
                <a:latin charset="-120" panose="00000900000000000000" pitchFamily="2" typeface="MHeiSung HKS UltraBold"/>
                <a:ea charset="-120" panose="00000900000000000000" pitchFamily="2" typeface="MHeiSung HKS UltraBold"/>
              </a:rPr>
              <a:t>60%</a:t>
            </a:r>
          </a:p>
        </p:txBody>
      </p:sp>
      <p:sp>
        <p:nvSpPr>
          <p:cNvPr id="4" name="矩形 3"/>
          <p:cNvSpPr/>
          <p:nvPr/>
        </p:nvSpPr>
        <p:spPr>
          <a:xfrm>
            <a:off x="2606722" y="4427822"/>
            <a:ext cx="5704764" cy="232012"/>
          </a:xfrm>
          <a:prstGeom prst="rect">
            <a:avLst/>
          </a:prstGeom>
          <a:gradFill flip="none" rotWithShape="1">
            <a:gsLst>
              <a:gs pos="30000">
                <a:schemeClr val="tx1">
                  <a:lumMod val="95000"/>
                  <a:lumOff val="5000"/>
                </a:schemeClr>
              </a:gs>
              <a:gs pos="30000">
                <a:schemeClr val="bg1"/>
              </a:gs>
            </a:gsLst>
            <a:lin ang="0" scaled="0"/>
          </a:gradFill>
          <a:ln>
            <a:solidFill>
              <a:schemeClr val="tx1"/>
            </a:solidFill>
          </a:ln>
          <a:effectLst>
            <a:outerShdw algn="tl" blurRad="63500" dir="2700000" dist="63500"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2606722" y="3163564"/>
            <a:ext cx="7099510"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这里是文本这里是文本这里是文本这里是文本这里是文本这里是文本这里是文本这里是文本这里是文本这里是文本这里是文本这里是文本</a:t>
            </a:r>
          </a:p>
        </p:txBody>
      </p:sp>
      <p:sp>
        <p:nvSpPr>
          <p:cNvPr id="6" name="文本框 5"/>
          <p:cNvSpPr txBox="1"/>
          <p:nvPr/>
        </p:nvSpPr>
        <p:spPr>
          <a:xfrm>
            <a:off x="2606722" y="4859776"/>
            <a:ext cx="7099510"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latin charset="-122" panose="020b0503020204020204" pitchFamily="34" typeface="微软雅黑"/>
                <a:ea charset="-122" panose="020b0503020204020204" pitchFamily="34" typeface="微软雅黑"/>
              </a:rPr>
              <a:t>这里是文本这里是文本这里是文本这里是文本这里是文本这里是文本这里是文本这里是文本这里是文本这里是文本这里是文本这里是文本</a:t>
            </a:r>
          </a:p>
        </p:txBody>
      </p:sp>
      <p:sp>
        <p:nvSpPr>
          <p:cNvPr id="7" name="文本框 6"/>
          <p:cNvSpPr txBox="1"/>
          <p:nvPr/>
        </p:nvSpPr>
        <p:spPr>
          <a:xfrm>
            <a:off x="8641706" y="4319446"/>
            <a:ext cx="1064525" cy="579120"/>
          </a:xfrm>
          <a:prstGeom prst="rect">
            <a:avLst/>
          </a:prstGeom>
          <a:noFill/>
        </p:spPr>
        <p:txBody>
          <a:bodyPr rtlCol="0" wrap="square">
            <a:spAutoFit/>
          </a:bodyPr>
          <a:lstStyle/>
          <a:p>
            <a:r>
              <a:rPr altLang="zh-CN" lang="en-US" smtClean="0" sz="3200">
                <a:solidFill>
                  <a:srgbClr val="163152"/>
                </a:solidFill>
                <a:latin charset="-120" panose="00000900000000000000" pitchFamily="2" typeface="MHeiSung HKS UltraBold"/>
                <a:ea charset="-120" panose="00000900000000000000" pitchFamily="2" typeface="MHeiSung HKS UltraBold"/>
              </a:rPr>
              <a:t>30%</a:t>
            </a:r>
          </a:p>
        </p:txBody>
      </p:sp>
      <p:sp>
        <p:nvSpPr>
          <p:cNvPr id="19" name="椭圆 18"/>
          <p:cNvSpPr/>
          <p:nvPr/>
        </p:nvSpPr>
        <p:spPr>
          <a:xfrm>
            <a:off x="12121010" y="294664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12082341" y="4658849"/>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11775687" y="2277415"/>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11432107" y="5906639"/>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11848397" y="371085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11919045" y="104869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3686535" y="290322"/>
            <a:ext cx="4818929" cy="640080"/>
          </a:xfrm>
          <a:prstGeom prst="rect">
            <a:avLst/>
          </a:prstGeom>
          <a:noFill/>
        </p:spPr>
        <p:txBody>
          <a:bodyPr rtlCol="0" wrap="square">
            <a:spAutoFit/>
          </a:bodyPr>
          <a:lstStyle/>
          <a:p>
            <a:pPr algn="ctr"/>
            <a:r>
              <a:rPr altLang="en-US" lang="zh-CN" smtClean="0" sz="3600">
                <a:latin charset="-122" panose="020b0503020204020204" pitchFamily="34" typeface="微软雅黑"/>
                <a:ea charset="-122" panose="020b0503020204020204" pitchFamily="34" typeface="微软雅黑"/>
              </a:rPr>
              <a:t>请在此输入标题</a:t>
            </a:r>
          </a:p>
        </p:txBody>
      </p:sp>
      <p:sp>
        <p:nvSpPr>
          <p:cNvPr id="37" name="椭圆 36"/>
          <p:cNvSpPr/>
          <p:nvPr/>
        </p:nvSpPr>
        <p:spPr>
          <a:xfrm>
            <a:off x="7637668" y="934424"/>
            <a:ext cx="130798" cy="130798"/>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7773194" y="657187"/>
            <a:ext cx="95786" cy="9578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7891447" y="441179"/>
            <a:ext cx="123378" cy="123378"/>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7937413" y="594730"/>
            <a:ext cx="112445" cy="11244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7824968" y="809881"/>
            <a:ext cx="112445" cy="11244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7971490" y="796721"/>
            <a:ext cx="112445" cy="11244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49" name="椭圆 48"/>
          <p:cNvSpPr/>
          <p:nvPr/>
        </p:nvSpPr>
        <p:spPr>
          <a:xfrm>
            <a:off x="6940410" y="223595"/>
            <a:ext cx="275729" cy="275729"/>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679065214"/>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145</Paragraphs>
  <Slides>23</Slides>
  <Notes>11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23</vt:i4>
      </vt:variant>
    </vt:vector>
  </HeadingPairs>
  <TitlesOfParts>
    <vt:vector baseType="lpstr" size="31">
      <vt:lpstr>Arial</vt:lpstr>
      <vt:lpstr>Calibri Light</vt:lpstr>
      <vt:lpstr>Calibri</vt:lpstr>
      <vt:lpstr>Impact</vt:lpstr>
      <vt:lpstr>微软雅黑</vt:lpstr>
      <vt:lpstr>MHeiSung HKS UltraBold</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2021-08-22T12:04:10Z</dcterms:created>
  <cp:lastPrinted>2021-08-22T12:04:10Z</cp:lastPrinted>
  <dcterms:modified xsi:type="dcterms:W3CDTF">2021-08-22T05:45:35Z</dcterms:modified>
  <cp:revision>1</cp:revision>
</cp:coreProperties>
</file>