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63" r:id="rId4"/>
    <p:sldId id="256" r:id="rId5"/>
    <p:sldId id="259" r:id="rId6"/>
    <p:sldId id="257" r:id="rId7"/>
    <p:sldId id="260" r:id="rId8"/>
    <p:sldId id="261" r:id="rId9"/>
    <p:sldId id="262" r:id="rId10"/>
    <p:sldId id="264" r:id="rId11"/>
  </p:sldIdLst>
  <p:sldSz cx="19202400" cy="10801350"/>
  <p:notesSz cx="6858000" cy="9144000"/>
  <p:custDataLst>
    <p:tags r:id="rId12"/>
  </p:custDataLst>
  <p:defaultTextStyle>
    <a:defPPr>
      <a:defRPr lang="zh-CN"/>
    </a:defPPr>
    <a:lvl1pPr marL="0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71525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543050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314575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3086100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857625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629150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400675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6172200" algn="l" defTabSz="154305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60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fill>
          <a:solidFill>
            <a:schemeClr val="accent6">
              <a:tint val="40000"/>
            </a:schemeClr>
          </a:solidFill>
        </a:fill>
      </a:tcStyle>
    </a:band1H>
    <a:band1V>
      <a:tcStyle>
        <a:fill>
          <a:solidFill>
            <a:schemeClr val="accent6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66" y="78"/>
      </p:cViewPr>
      <p:guideLst>
        <p:guide orient="horz" pos="3402"/>
        <p:guide pos="604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tags/tag1.xml" Type="http://schemas.openxmlformats.org/officeDocument/2006/relationships/tags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9830C-549B-42C7-AEA0-99F7DB398C9F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58774-6ED4-4429-98F8-6F9F5A3DE1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7014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40181" y="3355421"/>
            <a:ext cx="16322039" cy="231528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80360" y="6120766"/>
            <a:ext cx="1344168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857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3921739" y="432556"/>
            <a:ext cx="4320540" cy="921615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0120" y="432556"/>
            <a:ext cx="12641580" cy="921615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1767722"/>
            <a:ext cx="14401800" cy="3760470"/>
          </a:xfrm>
        </p:spPr>
        <p:txBody>
          <a:bodyPr anchor="b"/>
          <a:lstStyle>
            <a:lvl1pPr algn="ctr">
              <a:defRPr sz="945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5673210"/>
            <a:ext cx="14401800" cy="2607825"/>
          </a:xfrm>
        </p:spPr>
        <p:txBody>
          <a:bodyPr/>
          <a:lstStyle>
            <a:lvl1pPr marL="0" indent="0" algn="ctr">
              <a:buNone/>
              <a:defRPr sz="3780"/>
            </a:lvl1pPr>
            <a:lvl2pPr marL="720090" indent="0" algn="ctr">
              <a:buNone/>
              <a:defRPr sz="3150"/>
            </a:lvl2pPr>
            <a:lvl3pPr marL="1440180" indent="0" algn="ctr">
              <a:buNone/>
              <a:defRPr sz="2835"/>
            </a:lvl3pPr>
            <a:lvl4pPr marL="2160270" indent="0" algn="ctr">
              <a:buNone/>
              <a:defRPr sz="2520"/>
            </a:lvl4pPr>
            <a:lvl5pPr marL="2880360" indent="0" algn="ctr">
              <a:buNone/>
              <a:defRPr sz="2520"/>
            </a:lvl5pPr>
            <a:lvl6pPr marL="3600450" indent="0" algn="ctr">
              <a:buNone/>
              <a:defRPr sz="2520"/>
            </a:lvl6pPr>
            <a:lvl7pPr marL="4320540" indent="0" algn="ctr">
              <a:buNone/>
              <a:defRPr sz="2520"/>
            </a:lvl7pPr>
            <a:lvl8pPr marL="5040630" indent="0" algn="ctr">
              <a:buNone/>
              <a:defRPr sz="2520"/>
            </a:lvl8pPr>
            <a:lvl9pPr marL="5760720" indent="0" algn="ctr">
              <a:buNone/>
              <a:defRPr sz="252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6547509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5752650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64" y="2692838"/>
            <a:ext cx="16562070" cy="4493061"/>
          </a:xfrm>
        </p:spPr>
        <p:txBody>
          <a:bodyPr anchor="b"/>
          <a:lstStyle>
            <a:lvl1pPr>
              <a:defRPr sz="945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0164" y="7228405"/>
            <a:ext cx="16562070" cy="2362795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1pPr>
            <a:lvl2pPr marL="72009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803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60045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2054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4063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6072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9585102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165" y="2875360"/>
            <a:ext cx="8161020" cy="68533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1215" y="2875360"/>
            <a:ext cx="8161020" cy="68533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662244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575073"/>
            <a:ext cx="16562070" cy="20877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2667" y="2647832"/>
            <a:ext cx="8123515" cy="129766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80360" indent="0">
              <a:buNone/>
              <a:defRPr sz="2520" b="1"/>
            </a:lvl5pPr>
            <a:lvl6pPr marL="3600450" indent="0">
              <a:buNone/>
              <a:defRPr sz="2520" b="1"/>
            </a:lvl6pPr>
            <a:lvl7pPr marL="4320540" indent="0">
              <a:buNone/>
              <a:defRPr sz="2520" b="1"/>
            </a:lvl7pPr>
            <a:lvl8pPr marL="5040630" indent="0">
              <a:buNone/>
              <a:defRPr sz="2520" b="1"/>
            </a:lvl8pPr>
            <a:lvl9pPr marL="5760720" indent="0">
              <a:buNone/>
              <a:defRPr sz="252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2667" y="3945493"/>
            <a:ext cx="8123515" cy="580322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21215" y="2647832"/>
            <a:ext cx="8163521" cy="129766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80360" indent="0">
              <a:buNone/>
              <a:defRPr sz="2520" b="1"/>
            </a:lvl5pPr>
            <a:lvl6pPr marL="3600450" indent="0">
              <a:buNone/>
              <a:defRPr sz="2520" b="1"/>
            </a:lvl6pPr>
            <a:lvl7pPr marL="4320540" indent="0">
              <a:buNone/>
              <a:defRPr sz="2520" b="1"/>
            </a:lvl7pPr>
            <a:lvl8pPr marL="5040630" indent="0">
              <a:buNone/>
              <a:defRPr sz="2520" b="1"/>
            </a:lvl8pPr>
            <a:lvl9pPr marL="5760720" indent="0">
              <a:buNone/>
              <a:defRPr sz="252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21215" y="3945493"/>
            <a:ext cx="8163521" cy="580322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1260038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8119281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171471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7" y="720090"/>
            <a:ext cx="6193273" cy="2520315"/>
          </a:xfrm>
        </p:spPr>
        <p:txBody>
          <a:bodyPr anchor="b"/>
          <a:lstStyle>
            <a:lvl1pPr>
              <a:defRPr sz="504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3521" y="1555195"/>
            <a:ext cx="9721215" cy="7675959"/>
          </a:xfrm>
        </p:spPr>
        <p:txBody>
          <a:bodyPr/>
          <a:lstStyle>
            <a:lvl1pPr>
              <a:defRPr sz="5040"/>
            </a:lvl1pPr>
            <a:lvl2pPr>
              <a:defRPr sz="4410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667" y="3240405"/>
            <a:ext cx="6193273" cy="6003251"/>
          </a:xfrm>
        </p:spPr>
        <p:txBody>
          <a:bodyPr/>
          <a:lstStyle>
            <a:lvl1pPr marL="0" indent="0">
              <a:buNone/>
              <a:defRPr sz="2520"/>
            </a:lvl1pPr>
            <a:lvl2pPr marL="720090" indent="0">
              <a:buNone/>
              <a:defRPr sz="2205"/>
            </a:lvl2pPr>
            <a:lvl3pPr marL="1440180" indent="0">
              <a:buNone/>
              <a:defRPr sz="1890"/>
            </a:lvl3pPr>
            <a:lvl4pPr marL="2160270" indent="0">
              <a:buNone/>
              <a:defRPr sz="1575"/>
            </a:lvl4pPr>
            <a:lvl5pPr marL="2880360" indent="0">
              <a:buNone/>
              <a:defRPr sz="1575"/>
            </a:lvl5pPr>
            <a:lvl6pPr marL="3600450" indent="0">
              <a:buNone/>
              <a:defRPr sz="1575"/>
            </a:lvl6pPr>
            <a:lvl7pPr marL="4320540" indent="0">
              <a:buNone/>
              <a:defRPr sz="1575"/>
            </a:lvl7pPr>
            <a:lvl8pPr marL="5040630" indent="0">
              <a:buNone/>
              <a:defRPr sz="1575"/>
            </a:lvl8pPr>
            <a:lvl9pPr marL="5760720" indent="0">
              <a:buNone/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445875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7" y="720090"/>
            <a:ext cx="6193273" cy="2520315"/>
          </a:xfrm>
        </p:spPr>
        <p:txBody>
          <a:bodyPr anchor="b"/>
          <a:lstStyle>
            <a:lvl1pPr>
              <a:defRPr sz="504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63521" y="1555195"/>
            <a:ext cx="9721215" cy="7675959"/>
          </a:xfrm>
        </p:spPr>
        <p:txBody>
          <a:bodyPr anchor="t"/>
          <a:lstStyle>
            <a:lvl1pPr marL="0" indent="0">
              <a:buNone/>
              <a:defRPr sz="5040"/>
            </a:lvl1pPr>
            <a:lvl2pPr marL="720090" indent="0">
              <a:buNone/>
              <a:defRPr sz="4410"/>
            </a:lvl2pPr>
            <a:lvl3pPr marL="1440180" indent="0">
              <a:buNone/>
              <a:defRPr sz="3780"/>
            </a:lvl3pPr>
            <a:lvl4pPr marL="2160270" indent="0">
              <a:buNone/>
              <a:defRPr sz="3150"/>
            </a:lvl4pPr>
            <a:lvl5pPr marL="2880360" indent="0">
              <a:buNone/>
              <a:defRPr sz="3150"/>
            </a:lvl5pPr>
            <a:lvl6pPr marL="3600450" indent="0">
              <a:buNone/>
              <a:defRPr sz="3150"/>
            </a:lvl6pPr>
            <a:lvl7pPr marL="4320540" indent="0">
              <a:buNone/>
              <a:defRPr sz="3150"/>
            </a:lvl7pPr>
            <a:lvl8pPr marL="5040630" indent="0">
              <a:buNone/>
              <a:defRPr sz="3150"/>
            </a:lvl8pPr>
            <a:lvl9pPr marL="5760720" indent="0">
              <a:buNone/>
              <a:defRPr sz="315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667" y="3240405"/>
            <a:ext cx="6193273" cy="6003251"/>
          </a:xfrm>
        </p:spPr>
        <p:txBody>
          <a:bodyPr/>
          <a:lstStyle>
            <a:lvl1pPr marL="0" indent="0">
              <a:buNone/>
              <a:defRPr sz="2520"/>
            </a:lvl1pPr>
            <a:lvl2pPr marL="720090" indent="0">
              <a:buNone/>
              <a:defRPr sz="2205"/>
            </a:lvl2pPr>
            <a:lvl3pPr marL="1440180" indent="0">
              <a:buNone/>
              <a:defRPr sz="1890"/>
            </a:lvl3pPr>
            <a:lvl4pPr marL="2160270" indent="0">
              <a:buNone/>
              <a:defRPr sz="1575"/>
            </a:lvl4pPr>
            <a:lvl5pPr marL="2880360" indent="0">
              <a:buNone/>
              <a:defRPr sz="1575"/>
            </a:lvl5pPr>
            <a:lvl6pPr marL="3600450" indent="0">
              <a:buNone/>
              <a:defRPr sz="1575"/>
            </a:lvl6pPr>
            <a:lvl7pPr marL="4320540" indent="0">
              <a:buNone/>
              <a:defRPr sz="1575"/>
            </a:lvl7pPr>
            <a:lvl8pPr marL="5040630" indent="0">
              <a:buNone/>
              <a:defRPr sz="1575"/>
            </a:lvl8pPr>
            <a:lvl9pPr marL="5760720" indent="0">
              <a:buNone/>
              <a:defRPr sz="15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527234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3309909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41716" y="575072"/>
            <a:ext cx="4140518" cy="915364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0165" y="575072"/>
            <a:ext cx="12181523" cy="915364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0439566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6857" y="6940868"/>
            <a:ext cx="16322039" cy="2145268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6857" y="4578075"/>
            <a:ext cx="16322039" cy="2362795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7152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4305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145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0861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8576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291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006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172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0119" y="2520316"/>
            <a:ext cx="8481060" cy="7128392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761221" y="2520316"/>
            <a:ext cx="8481060" cy="7128392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0120" y="2417804"/>
            <a:ext cx="8484395" cy="1007625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60120" y="3425428"/>
            <a:ext cx="8484395" cy="6223279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754554" y="2417804"/>
            <a:ext cx="8487727" cy="1007625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754554" y="3425428"/>
            <a:ext cx="8487727" cy="6223279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0121" y="430055"/>
            <a:ext cx="6317458" cy="1830229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07605" y="430056"/>
            <a:ext cx="10734675" cy="9218653"/>
          </a:xfrm>
        </p:spPr>
        <p:txBody>
          <a:bodyPr/>
          <a:lstStyle>
            <a:lvl1pPr>
              <a:defRPr sz="5400"/>
            </a:lvl1pPr>
            <a:lvl2pPr>
              <a:defRPr sz="47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60121" y="2260283"/>
            <a:ext cx="6317458" cy="7388424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63805" y="7560945"/>
            <a:ext cx="11521440" cy="89261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763805" y="965121"/>
            <a:ext cx="11521440" cy="6480810"/>
          </a:xfrm>
        </p:spPr>
        <p:txBody>
          <a:bodyPr/>
          <a:lstStyle>
            <a:lvl1pPr marL="0" indent="0">
              <a:buNone/>
              <a:defRPr sz="5400"/>
            </a:lvl1pPr>
            <a:lvl2pPr marL="771525" indent="0">
              <a:buNone/>
              <a:defRPr sz="4700"/>
            </a:lvl2pPr>
            <a:lvl3pPr marL="1543050" indent="0">
              <a:buNone/>
              <a:defRPr sz="4100"/>
            </a:lvl3pPr>
            <a:lvl4pPr marL="2314575" indent="0">
              <a:buNone/>
              <a:defRPr sz="3400"/>
            </a:lvl4pPr>
            <a:lvl5pPr marL="3086100" indent="0">
              <a:buNone/>
              <a:defRPr sz="3400"/>
            </a:lvl5pPr>
            <a:lvl6pPr marL="3857625" indent="0">
              <a:buNone/>
              <a:defRPr sz="3400"/>
            </a:lvl6pPr>
            <a:lvl7pPr marL="4629150" indent="0">
              <a:buNone/>
              <a:defRPr sz="3400"/>
            </a:lvl7pPr>
            <a:lvl8pPr marL="5400675" indent="0">
              <a:buNone/>
              <a:defRPr sz="3400"/>
            </a:lvl8pPr>
            <a:lvl9pPr marL="6172200" indent="0">
              <a:buNone/>
              <a:defRPr sz="34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63805" y="8453557"/>
            <a:ext cx="11521440" cy="1267658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960120" y="432556"/>
            <a:ext cx="17282161" cy="1800225"/>
          </a:xfrm>
          <a:prstGeom prst="rect">
            <a:avLst/>
          </a:prstGeom>
        </p:spPr>
        <p:txBody>
          <a:bodyPr vert="horz" lIns="154305" tIns="77153" rIns="154305" bIns="77153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0120" y="2520316"/>
            <a:ext cx="17282161" cy="7128392"/>
          </a:xfrm>
          <a:prstGeom prst="rect">
            <a:avLst/>
          </a:prstGeom>
        </p:spPr>
        <p:txBody>
          <a:bodyPr vert="horz" lIns="154305" tIns="77153" rIns="154305" bIns="77153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60120" y="10011252"/>
            <a:ext cx="4480561" cy="575072"/>
          </a:xfrm>
          <a:prstGeom prst="rect">
            <a:avLst/>
          </a:prstGeom>
        </p:spPr>
        <p:txBody>
          <a:bodyPr vert="horz" lIns="154305" tIns="77153" rIns="154305" bIns="7715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DDA7B-C1F0-4432-8001-1982F0EA482D}" type="datetimeFigureOut">
              <a:rPr lang="zh-CN" altLang="en-US" smtClean="0"/>
              <a:t>2017/2/22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560821" y="10011252"/>
            <a:ext cx="6080760" cy="575072"/>
          </a:xfrm>
          <a:prstGeom prst="rect">
            <a:avLst/>
          </a:prstGeom>
        </p:spPr>
        <p:txBody>
          <a:bodyPr vert="horz" lIns="154305" tIns="77153" rIns="154305" bIns="7715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761720" y="10011252"/>
            <a:ext cx="4480561" cy="575072"/>
          </a:xfrm>
          <a:prstGeom prst="rect">
            <a:avLst/>
          </a:prstGeom>
        </p:spPr>
        <p:txBody>
          <a:bodyPr vert="horz" lIns="154305" tIns="77153" rIns="154305" bIns="7715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BFED-3864-4560-AD6C-1F1D4FE2A6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1543050" rtl="0" eaLnBrk="1" latinLnBrk="0" hangingPunct="1">
        <a:spcBef>
          <a:spcPct val="0"/>
        </a:spcBef>
        <a:buNone/>
        <a:defRPr sz="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8644" indent="-578644" algn="l" defTabSz="154305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728" indent="-482203" algn="l" defTabSz="1543050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1928813" indent="-385763" algn="l" defTabSz="1543050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00338" indent="-385763" algn="l" defTabSz="154305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71863" indent="-385763" algn="l" defTabSz="1543050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243388" indent="-385763" algn="l" defTabSz="154305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14913" indent="-385763" algn="l" defTabSz="154305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786438" indent="-385763" algn="l" defTabSz="154305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557963" indent="-385763" algn="l" defTabSz="154305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4575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57625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629150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172200" algn="l" defTabSz="154305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0165" y="575073"/>
            <a:ext cx="16562070" cy="2087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0165" y="2875360"/>
            <a:ext cx="16562070" cy="6853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0165" y="10011252"/>
            <a:ext cx="4320540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018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440180"/>
              <a:t>2017/2/22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60795" y="10011252"/>
            <a:ext cx="6480810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018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61695" y="10011252"/>
            <a:ext cx="4320540" cy="575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44018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44018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4762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1440180" rtl="0" eaLnBrk="1" latinLnBrk="0" hangingPunct="1">
        <a:lnSpc>
          <a:spcPct val="90000"/>
        </a:lnSpc>
        <a:spcBef>
          <a:spcPct val="0"/>
        </a:spcBef>
        <a:buNone/>
        <a:defRPr sz="6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60045" algn="l" defTabSz="1440180" rtl="0" eaLnBrk="1" latinLnBrk="0" hangingPunct="1">
        <a:lnSpc>
          <a:spcPct val="90000"/>
        </a:lnSpc>
        <a:spcBef>
          <a:spcPts val="1575"/>
        </a:spcBef>
        <a:buFont typeface="Arial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4040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6049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8058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20765" indent="-360045" algn="l" defTabSz="1440180" rtl="0" eaLnBrk="1" latinLnBrk="0" hangingPunct="1">
        <a:lnSpc>
          <a:spcPct val="90000"/>
        </a:lnSpc>
        <a:spcBef>
          <a:spcPts val="788"/>
        </a:spcBef>
        <a:buFont typeface="Arial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60045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2054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4063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6072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09110" y="4129193"/>
            <a:ext cx="6768752" cy="2286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96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入党答辩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101001" y="2406307"/>
            <a:ext cx="2786082" cy="12344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5000">
                <a:latin charset="-122" pitchFamily="34" typeface="微软雅黑"/>
                <a:ea charset="-122" pitchFamily="34" typeface="微软雅黑"/>
              </a:rPr>
              <a:t>个人信息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243350" y="3829039"/>
          <a:ext cx="10801350" cy="4143404"/>
        </p:xfrm>
        <a:graphic>
          <a:graphicData uri="http://schemas.openxmlformats.org/drawingml/2006/table">
            <a:tbl>
              <a:tblPr bandRow="1" firstRow="1">
                <a:tableStyleId>{93296810-A885-4BE3-A3E7-6D5BEEA58F35}</a:tableStyleId>
              </a:tblPr>
              <a:tblGrid>
                <a:gridCol w="3714776"/>
                <a:gridCol w="7086574"/>
              </a:tblGrid>
              <a:tr h="1035851">
                <a:tc>
                  <a:txBody>
                    <a:bodyPr vert="horz" wrap="square"/>
                    <a:lstStyle/>
                    <a:p>
                      <a:pPr algn="ctr" lvl="0"/>
                      <a:r>
                        <a:rPr altLang="en-US" b="0" kern="1200" lang="zh-CN" smtClean="0" sz="3400">
                          <a:solidFill>
                            <a:schemeClr val="tx1"/>
                          </a:solidFill>
                          <a:latin charset="-122" pitchFamily="34" typeface="微软雅黑"/>
                          <a:ea charset="-122" pitchFamily="34" typeface="微软雅黑"/>
                          <a:cs typeface="+mn-cs"/>
                        </a:rPr>
                        <a:t>姓       名</a:t>
                      </a:r>
                    </a:p>
                  </a:txBody>
                  <a:tcPr anchor="ctr" anchorCtr="1"/>
                </a:tc>
                <a:tc>
                  <a:txBody>
                    <a:bodyPr vert="horz" wrap="square"/>
                    <a:lstStyle/>
                    <a:p>
                      <a:pPr algn="ctr" lvl="0"/>
                      <a:endParaRPr altLang="en-US" lang="zh-CN"/>
                    </a:p>
                  </a:txBody>
                  <a:tcPr anchor="ctr" anchorCtr="1"/>
                </a:tc>
              </a:tr>
              <a:tr h="1035851">
                <a:tc>
                  <a:txBody>
                    <a:bodyPr vert="horz" wrap="square"/>
                    <a:lstStyle/>
                    <a:p>
                      <a:pPr algn="ctr" defTabSz="1543050" eaLnBrk="1" hangingPunct="1" latinLnBrk="0" lvl="0" marL="0" rtl="0"/>
                      <a:r>
                        <a:rPr altLang="en-US" b="0" kern="1200" lang="zh-CN" smtClean="0" sz="3400">
                          <a:solidFill>
                            <a:schemeClr val="tx1"/>
                          </a:solidFill>
                          <a:latin charset="-122" pitchFamily="34" typeface="微软雅黑"/>
                          <a:ea charset="-122" pitchFamily="34" typeface="微软雅黑"/>
                          <a:cs typeface="+mn-cs"/>
                        </a:rPr>
                        <a:t>班       级</a:t>
                      </a:r>
                    </a:p>
                  </a:txBody>
                  <a:tcPr anchor="ctr" anchorCtr="1"/>
                </a:tc>
                <a:tc>
                  <a:txBody>
                    <a:bodyPr vert="horz" wrap="square"/>
                    <a:lstStyle/>
                    <a:p>
                      <a:pPr algn="ctr" lvl="0"/>
                      <a:endParaRPr altLang="en-US" lang="zh-CN"/>
                    </a:p>
                  </a:txBody>
                  <a:tcPr anchor="ctr" anchorCtr="1"/>
                </a:tc>
              </a:tr>
              <a:tr h="1035851">
                <a:tc>
                  <a:txBody>
                    <a:bodyPr vert="horz" wrap="square"/>
                    <a:lstStyle/>
                    <a:p>
                      <a:pPr algn="ctr" defTabSz="1543050" eaLnBrk="1" hangingPunct="1" latinLnBrk="0" lvl="0" marL="0" rtl="0"/>
                      <a:r>
                        <a:rPr altLang="en-US" b="0" kern="1200" lang="zh-CN" smtClean="0" sz="3400">
                          <a:solidFill>
                            <a:schemeClr val="tx1"/>
                          </a:solidFill>
                          <a:latin charset="-122" pitchFamily="34" typeface="微软雅黑"/>
                          <a:ea charset="-122" pitchFamily="34" typeface="微软雅黑"/>
                          <a:cs typeface="+mn-cs"/>
                        </a:rPr>
                        <a:t>出生年月</a:t>
                      </a:r>
                    </a:p>
                  </a:txBody>
                  <a:tcPr anchor="ctr" anchorCtr="1"/>
                </a:tc>
                <a:tc>
                  <a:txBody>
                    <a:bodyPr vert="horz" wrap="square"/>
                    <a:lstStyle/>
                    <a:p>
                      <a:pPr algn="ctr" lvl="0"/>
                      <a:endParaRPr altLang="en-US" lang="zh-CN"/>
                    </a:p>
                  </a:txBody>
                  <a:tcPr anchor="ctr" anchorCtr="1"/>
                </a:tc>
              </a:tr>
              <a:tr h="1035851">
                <a:tc>
                  <a:txBody>
                    <a:bodyPr vert="horz" wrap="square"/>
                    <a:lstStyle/>
                    <a:p>
                      <a:pPr algn="ctr" defTabSz="1543050" eaLnBrk="1" hangingPunct="1" latinLnBrk="0" lvl="0" marL="0" rtl="0"/>
                      <a:r>
                        <a:rPr altLang="en-US" b="0" kern="1200" lang="zh-CN" smtClean="0" sz="3400">
                          <a:solidFill>
                            <a:schemeClr val="tx1"/>
                          </a:solidFill>
                          <a:latin charset="-122" pitchFamily="34" typeface="微软雅黑"/>
                          <a:ea charset="-122" pitchFamily="34" typeface="微软雅黑"/>
                          <a:cs typeface="+mn-cs"/>
                        </a:rPr>
                        <a:t>籍       贯</a:t>
                      </a:r>
                    </a:p>
                  </a:txBody>
                  <a:tcPr anchor="ctr" anchorCtr="1"/>
                </a:tc>
                <a:tc>
                  <a:txBody>
                    <a:bodyPr vert="horz" wrap="square"/>
                    <a:lstStyle/>
                    <a:p>
                      <a:pPr algn="ctr" lvl="0"/>
                      <a:endParaRPr altLang="en-US" lang="zh-CN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1912292" y="828643"/>
            <a:ext cx="51358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49" typeface="黑体"/>
                <a:ea charset="-122" pitchFamily="49" typeface="黑体"/>
                <a:cs charset="0" pitchFamily="18" typeface="Times New Roman"/>
              </a:rPr>
              <a:t>端正入党动机  争取早日入党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15315" y="2406307"/>
            <a:ext cx="2786082" cy="12344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5000">
                <a:latin charset="-122" pitchFamily="34" typeface="微软雅黑"/>
                <a:ea charset="-122" pitchFamily="34" typeface="微软雅黑"/>
              </a:rPr>
              <a:t>目   录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29102" y="3556319"/>
            <a:ext cx="9644130" cy="55321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3400">
                <a:latin charset="-122" pitchFamily="34" typeface="微软雅黑"/>
                <a:ea charset="-122" pitchFamily="34" typeface="微软雅黑"/>
              </a:rPr>
              <a:t>一、对党的认识</a:t>
            </a:r>
          </a:p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3400">
                <a:latin charset="-122" pitchFamily="34" typeface="微软雅黑"/>
                <a:ea charset="-122" pitchFamily="34" typeface="微软雅黑"/>
              </a:rPr>
              <a:t> （1）党的性质    （2）党的指导思想</a:t>
            </a:r>
          </a:p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3400">
                <a:latin charset="-122" pitchFamily="34" typeface="微软雅黑"/>
                <a:ea charset="-122" pitchFamily="34" typeface="微软雅黑"/>
              </a:rPr>
              <a:t> （3）党的纲领    （4）党根本组织原则和制度</a:t>
            </a:r>
          </a:p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3400">
                <a:latin charset="-122" pitchFamily="34" typeface="微软雅黑"/>
                <a:ea charset="-122" pitchFamily="34" typeface="微软雅黑"/>
              </a:rPr>
              <a:t>二、入党动机</a:t>
            </a:r>
          </a:p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3400">
                <a:latin charset="-122" pitchFamily="34" typeface="微软雅黑"/>
                <a:ea charset="-122" pitchFamily="34" typeface="微软雅黑"/>
              </a:rPr>
              <a:t>三、入党誓词</a:t>
            </a:r>
          </a:p>
          <a:p>
            <a:pPr defTabSz="914400">
              <a:lnSpc>
                <a:spcPct val="150000"/>
              </a:lnSpc>
              <a:tabLst>
                <a:tab pos="495300"/>
              </a:tabLst>
            </a:pPr>
            <a:endParaRPr altLang="en-US" b="1" lang="zh-CN" sz="3400">
              <a:latin charset="-122" pitchFamily="34" typeface="微软雅黑"/>
              <a:ea charset="-122" pitchFamily="34" typeface="微软雅黑"/>
            </a:endParaRPr>
          </a:p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3400">
                <a:latin charset="-122" pitchFamily="34" typeface="微软雅黑"/>
                <a:ea charset="-122" pitchFamily="34" typeface="微软雅黑"/>
              </a:rPr>
              <a:t>      </a:t>
            </a:r>
          </a:p>
        </p:txBody>
      </p:sp>
      <p:sp>
        <p:nvSpPr>
          <p:cNvPr id="7" name="矩形 6"/>
          <p:cNvSpPr/>
          <p:nvPr/>
        </p:nvSpPr>
        <p:spPr>
          <a:xfrm>
            <a:off x="11912292" y="828643"/>
            <a:ext cx="51358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49" typeface="黑体"/>
                <a:ea charset="-122" pitchFamily="49" typeface="黑体"/>
                <a:cs charset="0" pitchFamily="18" typeface="Times New Roman"/>
              </a:rPr>
              <a:t>端正入党动机  争取早日入党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71780" y="2402586"/>
            <a:ext cx="3429024" cy="4724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ts val="3000"/>
              </a:lnSpc>
              <a:tabLst>
                <a:tab pos="495300"/>
              </a:tabLst>
            </a:pPr>
            <a:r>
              <a:rPr altLang="en-US" b="1" lang="zh-CN" sz="3500">
                <a:solidFill>
                  <a:srgbClr val="FF0000"/>
                </a:solidFill>
                <a:latin charset="-122" pitchFamily="34" typeface="微软雅黑"/>
                <a:ea charset="-122" pitchFamily="34" typeface="微软雅黑"/>
              </a:rPr>
              <a:t>一、对党的认识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171780" y="2925997"/>
            <a:ext cx="12501650" cy="26517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zh-CN" b="1" lang="en-US" sz="2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   1、党的性质是党的本质特征集中而科学的体现。中国共产党从1921年诞生起，就是按照马克思列宁主义建党原则建立的完全新型的工人阶级政党。十二大以来的党章把党的性质概括为：“中国共产党是中国工人阶级的先锋队，是中国各族人民利益的忠实代表，是中国社会主义事业的领导核心。”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71780" y="5671966"/>
            <a:ext cx="12501650" cy="20116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zh-CN" b="1" lang="en-US" sz="2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    2、党的指导思想是十八大党章载明：中国共产党以马克思列宁主义、毛泽东思想、邓小平理论、“三个代表”重要思想，科学发展观作为自己的行动指南。这是新时期党的指导思想。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71780" y="7665978"/>
            <a:ext cx="12215898" cy="7315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zh-CN" b="1" lang="en-US" sz="2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    3、党的纲领：实现共产主义。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171780" y="8476080"/>
            <a:ext cx="12215898" cy="7315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zh-CN" b="1" lang="en-US" sz="2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    4、党根本组织原则和制度：民主集中制。</a:t>
            </a:r>
          </a:p>
        </p:txBody>
      </p:sp>
      <p:sp>
        <p:nvSpPr>
          <p:cNvPr id="11" name="矩形 10"/>
          <p:cNvSpPr/>
          <p:nvPr/>
        </p:nvSpPr>
        <p:spPr>
          <a:xfrm>
            <a:off x="11912292" y="828643"/>
            <a:ext cx="51358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49" typeface="黑体"/>
                <a:ea charset="-122" pitchFamily="49" typeface="黑体"/>
                <a:cs charset="0" pitchFamily="18" typeface="Times New Roman"/>
              </a:rPr>
              <a:t>端正入党动机  争取早日入党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171780" y="2402586"/>
            <a:ext cx="3429024" cy="4724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ts val="3000"/>
              </a:lnSpc>
              <a:tabLst>
                <a:tab pos="495300"/>
              </a:tabLst>
            </a:pPr>
            <a:r>
              <a:rPr altLang="en-US" b="1" lang="zh-CN" sz="3500">
                <a:solidFill>
                  <a:srgbClr val="FF0000"/>
                </a:solidFill>
                <a:latin charset="-122" pitchFamily="34" typeface="微软雅黑"/>
                <a:ea charset="-122" pitchFamily="34" typeface="微软雅黑"/>
              </a:rPr>
              <a:t>二、入党动机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71780" y="3143390"/>
            <a:ext cx="12501650" cy="32918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en-US" lang="zh-CN" sz="2800"/>
              <a:t>   中国共产党是一个先进的党，是中国人民历史的必然的选择，只有中国共产党才能带领全国各族人民建设有中国特色的社会主义。</a:t>
            </a:r>
          </a:p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en-US" lang="zh-CN" sz="2800"/>
              <a:t>   中国共产党是中国特色社会主义的核心，加入共中国产党这个先进的政党，不断接受党的教育，提高思想政治觉悟，全心全意为人民服务，为社会主义事业奋斗终身，实现自己的人身价值与社会价值。</a:t>
            </a:r>
          </a:p>
        </p:txBody>
      </p:sp>
      <p:sp>
        <p:nvSpPr>
          <p:cNvPr id="6" name="矩形 5"/>
          <p:cNvSpPr/>
          <p:nvPr/>
        </p:nvSpPr>
        <p:spPr>
          <a:xfrm>
            <a:off x="11912292" y="828643"/>
            <a:ext cx="51358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49" typeface="黑体"/>
                <a:ea charset="-122" pitchFamily="49" typeface="黑体"/>
                <a:cs charset="0" pitchFamily="18" typeface="Times New Roman"/>
              </a:rPr>
              <a:t>端正入党动机  争取早日入党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815249" y="2622222"/>
            <a:ext cx="3429024" cy="4724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ts val="3000"/>
              </a:lnSpc>
              <a:tabLst>
                <a:tab pos="495300"/>
              </a:tabLst>
            </a:pPr>
            <a:r>
              <a:rPr altLang="en-US" b="1" lang="zh-CN" sz="3500">
                <a:solidFill>
                  <a:srgbClr val="FF0000"/>
                </a:solidFill>
                <a:latin charset="-122" pitchFamily="34" typeface="微软雅黑"/>
                <a:ea charset="-122" pitchFamily="34" typeface="微软雅黑"/>
              </a:rPr>
              <a:t>三、入党誓词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815249" y="3502621"/>
            <a:ext cx="7858180" cy="52120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 indent="457200">
              <a:lnSpc>
                <a:spcPct val="150000"/>
              </a:lnSpc>
              <a:tabLst>
                <a:tab pos="495300"/>
              </a:tabLst>
            </a:pPr>
            <a:r>
              <a:rPr altLang="en-US" lang="zh-CN" sz="2800"/>
              <a:t>入党誓词是成为预备党员后，在入党宣誓仪式上，需要宣读的誓词。《中国共产党章程》第一章第六条规定：“预备党员必须面向党旗进行入党宣誓。誓词如下：我志愿加入中国共产党，拥护党的纲领，遵守党的章程，履行党员义务，执行党的决定，严守党的纪律，保守党的秘密，对党忠诚，积极工作，为共产主义奋斗终身，随时准备为党和人民牺牲一切，永不叛党。 ”</a:t>
            </a:r>
          </a:p>
        </p:txBody>
      </p:sp>
      <p:sp>
        <p:nvSpPr>
          <p:cNvPr id="6" name="矩形 5"/>
          <p:cNvSpPr/>
          <p:nvPr/>
        </p:nvSpPr>
        <p:spPr>
          <a:xfrm>
            <a:off x="11912292" y="828643"/>
            <a:ext cx="51358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49" typeface="黑体"/>
                <a:ea charset="-122" pitchFamily="49" typeface="黑体"/>
                <a:cs charset="0" pitchFamily="18" typeface="Times New Roman"/>
              </a:rPr>
              <a:t>端正入党动机  争取早日入党</a:t>
            </a:r>
          </a:p>
        </p:txBody>
      </p:sp>
      <p:pic>
        <p:nvPicPr>
          <p:cNvPr id="1026" name="Picture 2"/>
          <p:cNvPicPr>
            <a:picLocks noChangeArrowheads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14656" y="2257404"/>
            <a:ext cx="3643338" cy="686937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1912292" y="828643"/>
            <a:ext cx="5135880" cy="777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altLang="en-US" lang="zh-CN">
                <a:solidFill>
                  <a:schemeClr val="bg1"/>
                </a:solidFill>
                <a:latin charset="-122" pitchFamily="49" typeface="黑体"/>
                <a:ea charset="-122" pitchFamily="49" typeface="黑体"/>
                <a:cs charset="0" pitchFamily="18" typeface="Times New Roman"/>
              </a:rPr>
              <a:t>端正入党动机  争取早日入党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29499" y="3838415"/>
            <a:ext cx="4286280" cy="19202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/>
          <a:p>
            <a:pPr defTabSz="914400">
              <a:lnSpc>
                <a:spcPct val="150000"/>
              </a:lnSpc>
              <a:tabLst>
                <a:tab pos="495300"/>
              </a:tabLst>
            </a:pPr>
            <a:r>
              <a:rPr altLang="en-US" b="1" lang="zh-CN" sz="8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谢谢观赏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26</Paragraphs>
  <Slides>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5">
      <vt:lpstr>Arial</vt:lpstr>
      <vt:lpstr>Calibri</vt:lpstr>
      <vt:lpstr>Calibri Light</vt:lpstr>
      <vt:lpstr>微软雅黑</vt:lpstr>
      <vt:lpstr>黑体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2021-08-22T11:59:44Z</dcterms:created>
  <cp:lastPrinted>2021-08-22T11:59:44Z</cp:lastPrinted>
  <dcterms:modified xsi:type="dcterms:W3CDTF">2021-08-22T05:48:50Z</dcterms:modified>
  <cp:revision>1</cp:revision>
</cp:coreProperties>
</file>