
<file path=[Content_Types].xml><?xml version="1.0" encoding="utf-8"?>
<Types xmlns="http://schemas.openxmlformats.org/package/2006/content-types">
  <Default ContentType="image/jpeg" Extension="jpeg"/>
  <Default ContentType="image/png" Extension="png"/>
  <Default ContentType="application/vnd.openxmlformats-package.relationships+xml" Extension="rels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notesMaster+xml" PartName="/ppt/notesMasters/notesMaster1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6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ms-powerpoint.revisioninfo+xml" PartName="/ppt/revisionInfo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16.xml"/>
  <Override ContentType="application/vnd.openxmlformats-officedocument.presentationml.slideMaster+xml" PartName="/ppt/slideMasters/slideMaster1.xml"/>
  <Override ContentType="application/vnd.openxmlformats-officedocument.presentationml.slideMaster+xml" PartName="/ppt/slideMasters/slideMaster2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slide+xml" PartName="/ppt/slides/slide9.xml"/>
  <Override ContentType="application/vnd.openxmlformats-officedocument.presentationml.slide+xml" PartName="/ppt/slides/slide10.xml"/>
  <Override ContentType="application/vnd.openxmlformats-officedocument.presentationml.slide+xml" PartName="/ppt/slides/slide11.xml"/>
  <Override ContentType="application/vnd.openxmlformats-officedocument.presentationml.slide+xml" PartName="/ppt/slides/slide12.xml"/>
  <Override ContentType="application/vnd.openxmlformats-officedocument.presentationml.slide+xml" PartName="/ppt/slides/slide13.xml"/>
  <Override ContentType="application/vnd.openxmlformats-officedocument.presentationml.slide+xml" PartName="/ppt/slides/slide14.xml"/>
  <Override ContentType="application/vnd.openxmlformats-officedocument.presentationml.slide+xml" PartName="/ppt/slides/slide15.xml"/>
  <Override ContentType="application/vnd.openxmlformats-officedocument.presentationml.slide+xml" PartName="/ppt/slides/slide16.xml"/>
  <Override ContentType="application/vnd.openxmlformats-officedocument.presentationml.slide+xml" PartName="/ppt/slides/slide17.xml"/>
  <Override ContentType="application/vnd.openxmlformats-officedocument.presentationml.slide+xml" PartName="/ppt/slides/slide18.xml"/>
  <Override ContentType="application/vnd.openxmlformats-officedocument.presentationml.slide+xml" PartName="/ppt/slides/slide19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22.xml"/>
  <Override ContentType="application/vnd.openxmlformats-officedocument.presentationml.slide+xml" PartName="/ppt/slides/slide23.xml"/>
  <Override ContentType="application/vnd.openxmlformats-officedocument.presentationml.slide+xml" PartName="/ppt/slides/slide24.xml"/>
  <Override ContentType="application/vnd.openxmlformats-officedocument.presentationml.slide+xml" PartName="/ppt/slides/slide25.xml"/>
  <Override ContentType="application/vnd.openxmlformats-officedocument.presentationml.tableStyles+xml" PartName="/ppt/tableStyles.xml"/>
  <Override ContentType="application/vnd.openxmlformats-officedocument.presentationml.tags+xml" PartName="/ppt/tags/tag1.xml"/>
  <Override ContentType="application/vnd.openxmlformats-officedocument.presentationml.tags+xml" PartName="/ppt/tags/tag2.xml"/>
  <Override ContentType="application/vnd.openxmlformats-officedocument.presentationml.tags+xml" PartName="/ppt/tags/tag3.xml"/>
  <Override ContentType="application/vnd.openxmlformats-officedocument.presentationml.tags+xml" PartName="/ppt/tags/tag4.xml"/>
  <Override ContentType="application/vnd.openxmlformats-officedocument.presentationml.tags+xml" PartName="/ppt/tags/tag5.xml"/>
  <Override ContentType="application/vnd.openxmlformats-officedocument.presentationml.tags+xml" PartName="/ppt/tags/tag6.xml"/>
  <Override ContentType="application/vnd.openxmlformats-officedocument.presentationml.tags+xml" PartName="/ppt/tags/tag7.xml"/>
  <Override ContentType="application/vnd.openxmlformats-officedocument.presentationml.tags+xml" PartName="/ppt/tags/tag8.xml"/>
  <Override ContentType="application/vnd.openxmlformats-officedocument.presentationml.tags+xml" PartName="/ppt/tags/tag9.xml"/>
  <Override ContentType="application/vnd.openxmlformats-officedocument.presentationml.tags+xml" PartName="/ppt/tags/tag10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themeOverride+xml" PartName="/ppt/theme/themeOverride1.xml"/>
  <Override ContentType="application/vnd.openxmlformats-officedocument.themeOverride+xml" PartName="/ppt/theme/themeOverride2.xml"/>
  <Override ContentType="application/vnd.openxmlformats-officedocument.themeOverride+xml" PartName="/ppt/theme/themeOverride3.xml"/>
  <Override ContentType="application/vnd.openxmlformats-officedocument.themeOverride+xml" PartName="/ppt/theme/themeOverride4.xml"/>
  <Override ContentType="application/vnd.openxmlformats-officedocument.themeOverride+xml" PartName="/ppt/theme/themeOverride5.xml"/>
  <Override ContentType="application/vnd.openxmlformats-officedocument.themeOverride+xml" PartName="/ppt/theme/themeOverride6.xml"/>
  <Override ContentType="application/vnd.openxmlformats-officedocument.themeOverride+xml" PartName="/ppt/theme/themeOverride7.xml"/>
  <Override ContentType="application/vnd.openxmlformats-officedocument.themeOverride+xml" PartName="/ppt/theme/themeOverride8.xml"/>
  <Override ContentType="application/vnd.openxmlformats-officedocument.themeOverride+xml" PartName="/ppt/theme/themeOverride9.xml"/>
  <Override ContentType="application/vnd.openxmlformats-officedocument.themeOverride+xml" PartName="/ppt/theme/themeOverride10.xml"/>
  <Override ContentType="application/vnd.openxmlformats-officedocument.themeOverride+xml" PartName="/ppt/theme/themeOverride11.xml"/>
  <Override ContentType="application/vnd.openxmlformats-officedocument.themeOverride+xml" PartName="/ppt/theme/themeOverride12.xml"/>
  <Override ContentType="application/vnd.openxmlformats-officedocument.themeOverride+xml" PartName="/ppt/theme/themeOverride13.xml"/>
  <Override ContentType="application/vnd.openxmlformats-officedocument.themeOverride+xml" PartName="/ppt/theme/themeOverride14.xml"/>
  <Override ContentType="application/vnd.openxmlformats-officedocument.themeOverride+xml" PartName="/ppt/theme/themeOverride15.xml"/>
  <Override ContentType="application/vnd.openxmlformats-officedocument.themeOverride+xml" PartName="/ppt/theme/themeOverride16.xml"/>
  <Override ContentType="application/vnd.openxmlformats-officedocument.themeOverride+xml" PartName="/ppt/theme/themeOverride17.xml"/>
  <Override ContentType="application/vnd.openxmlformats-officedocument.themeOverride+xml" PartName="/ppt/theme/themeOverride18.xml"/>
  <Override ContentType="application/vnd.openxmlformats-officedocument.themeOverride+xml" PartName="/ppt/theme/themeOverride19.xml"/>
  <Override ContentType="application/vnd.openxmlformats-officedocument.themeOverride+xml" PartName="/ppt/theme/themeOverride20.xml"/>
  <Override ContentType="application/vnd.openxmlformats-officedocument.themeOverride+xml" PartName="/ppt/theme/themeOverride21.xml"/>
  <Override ContentType="application/vnd.openxmlformats-officedocument.themeOverride+xml" PartName="/ppt/theme/themeOverride22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core.xml" Type="http://schemas.openxmlformats.org/package/2006/relationships/metadata/core-properties"/><Relationship Id="rId3" Target="docProps/app.xml" Type="http://schemas.openxmlformats.org/officeDocument/2006/relationships/extended-properties"/><Relationship Id="rId4" Target="docProps/thumbnail.jpeg" Type="http://schemas.openxmlformats.org/package/2006/relationships/metadata/thumbnail"/></Relationships>
</file>

<file path=ppt/presentation.xml><?xml version="1.0" encoding="utf-8"?>
<p:presentation xmlns:r="http://schemas.openxmlformats.org/officeDocument/2006/relationships" xmlns:a="http://schemas.openxmlformats.org/drawingml/2006/main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3"/>
  </p:notesMasterIdLst>
  <p:sldIdLst>
    <p:sldId id="514" r:id="rId4"/>
    <p:sldId id="479" r:id="rId5"/>
    <p:sldId id="395" r:id="rId6"/>
    <p:sldId id="500" r:id="rId7"/>
    <p:sldId id="521" r:id="rId8"/>
    <p:sldId id="522" r:id="rId9"/>
    <p:sldId id="523" r:id="rId10"/>
    <p:sldId id="489" r:id="rId11"/>
    <p:sldId id="516" r:id="rId12"/>
    <p:sldId id="517" r:id="rId13"/>
    <p:sldId id="396" r:id="rId14"/>
    <p:sldId id="506" r:id="rId15"/>
    <p:sldId id="507" r:id="rId16"/>
    <p:sldId id="519" r:id="rId17"/>
    <p:sldId id="510" r:id="rId18"/>
    <p:sldId id="397" r:id="rId19"/>
    <p:sldId id="518" r:id="rId20"/>
    <p:sldId id="503" r:id="rId21"/>
    <p:sldId id="512" r:id="rId22"/>
    <p:sldId id="511" r:id="rId23"/>
    <p:sldId id="398" r:id="rId24"/>
    <p:sldId id="520" r:id="rId25"/>
    <p:sldId id="509" r:id="rId26"/>
    <p:sldId id="505" r:id="rId27"/>
    <p:sldId id="341" r:id="rId28"/>
  </p:sldIdLst>
  <p:sldSz cx="9144000" cy="5143500" type="screen16x9"/>
  <p:notesSz cx="6858000" cy="9144000"/>
  <p:custDataLst>
    <p:tags r:id="rId29"/>
  </p:custDataLst>
  <p:defaultTextStyle>
    <a:defPPr>
      <a:defRPr lang="zh-CN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宋体" charset="-122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宋体" charset="-122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宋体" charset="-122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宋体" charset="-122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宋体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宋体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宋体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宋体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宋体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2" pos="2880">
          <p15:clr>
            <a:srgbClr val="A4A3A4"/>
          </p15:clr>
        </p15:guide>
        <p15:guide id="3" orient="horz" pos="1620">
          <p15:clr>
            <a:srgbClr val="A4A3A4"/>
          </p15:clr>
        </p15:guide>
      </p15:sldGuideLst>
    </p:ext>
  </p:extLst>
</p:presentation>
</file>

<file path=ppt/presProps.xml><?xml version="1.0" encoding="utf-8"?>
<p:presentationPr xmlns:r="http://schemas.openxmlformats.org/officeDocument/2006/relationships" xmlns:a="http://schemas.openxmlformats.org/drawingml/2006/main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  <p:ext uri="{1BD7E111-0CB8-44D6-8891-C1BB2F81B7CC}">
      <p1710:readonlyRecommended xmlns:p1710="http://schemas.microsoft.com/office/powerpoint/2017/10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r="http://schemas.openxmlformats.org/officeDocument/2006/relationships"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879" autoAdjust="0"/>
    <p:restoredTop sz="93083" autoAdjust="0"/>
  </p:normalViewPr>
  <p:slideViewPr>
    <p:cSldViewPr>
      <p:cViewPr varScale="1">
        <p:scale>
          <a:sx n="109" d="100"/>
          <a:sy n="109" d="100"/>
        </p:scale>
        <p:origin x="666" y="96"/>
      </p:cViewPr>
      <p:guideLst>
        <p:guide pos="2880"/>
        <p:guide orient="horz" pos="1620"/>
      </p:guideLst>
    </p:cSldViewPr>
  </p:slideViewPr>
  <p:notesTextViewPr>
    <p:cViewPr>
      <p:scale>
        <a:sx n="125" d="100"/>
        <a:sy n="125" d="100"/>
      </p:scale>
      <p:origin x="0" y="0"/>
    </p:cViewPr>
  </p:notesTextViewPr>
  <p:notesViewPr>
    <p:cSldViewPr>
      <p:cViewPr>
        <p:scale>
          <a:sx n="1" d="100"/>
          <a:sy n="1" d="100"/>
        </p:scale>
        <p:origin x="0" y="0"/>
      </p:cViewPr>
    </p:cSldViewPr>
  </p:notesViewPr>
  <p:gridSpacing cx="72008" cy="72008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10" Target="slides/slide7.xml" Type="http://schemas.openxmlformats.org/officeDocument/2006/relationships/slide"/><Relationship Id="rId11" Target="slides/slide8.xml" Type="http://schemas.openxmlformats.org/officeDocument/2006/relationships/slide"/><Relationship Id="rId12" Target="slides/slide9.xml" Type="http://schemas.openxmlformats.org/officeDocument/2006/relationships/slide"/><Relationship Id="rId13" Target="slides/slide10.xml" Type="http://schemas.openxmlformats.org/officeDocument/2006/relationships/slide"/><Relationship Id="rId14" Target="slides/slide11.xml" Type="http://schemas.openxmlformats.org/officeDocument/2006/relationships/slide"/><Relationship Id="rId15" Target="slides/slide12.xml" Type="http://schemas.openxmlformats.org/officeDocument/2006/relationships/slide"/><Relationship Id="rId16" Target="slides/slide13.xml" Type="http://schemas.openxmlformats.org/officeDocument/2006/relationships/slide"/><Relationship Id="rId17" Target="slides/slide14.xml" Type="http://schemas.openxmlformats.org/officeDocument/2006/relationships/slide"/><Relationship Id="rId18" Target="slides/slide15.xml" Type="http://schemas.openxmlformats.org/officeDocument/2006/relationships/slide"/><Relationship Id="rId19" Target="slides/slide16.xml" Type="http://schemas.openxmlformats.org/officeDocument/2006/relationships/slide"/><Relationship Id="rId2" Target="slideMasters/slideMaster2.xml" Type="http://schemas.openxmlformats.org/officeDocument/2006/relationships/slideMaster"/><Relationship Id="rId20" Target="slides/slide17.xml" Type="http://schemas.openxmlformats.org/officeDocument/2006/relationships/slide"/><Relationship Id="rId21" Target="slides/slide18.xml" Type="http://schemas.openxmlformats.org/officeDocument/2006/relationships/slide"/><Relationship Id="rId22" Target="slides/slide19.xml" Type="http://schemas.openxmlformats.org/officeDocument/2006/relationships/slide"/><Relationship Id="rId23" Target="slides/slide20.xml" Type="http://schemas.openxmlformats.org/officeDocument/2006/relationships/slide"/><Relationship Id="rId24" Target="slides/slide21.xml" Type="http://schemas.openxmlformats.org/officeDocument/2006/relationships/slide"/><Relationship Id="rId25" Target="slides/slide22.xml" Type="http://schemas.openxmlformats.org/officeDocument/2006/relationships/slide"/><Relationship Id="rId26" Target="slides/slide23.xml" Type="http://schemas.openxmlformats.org/officeDocument/2006/relationships/slide"/><Relationship Id="rId27" Target="slides/slide24.xml" Type="http://schemas.openxmlformats.org/officeDocument/2006/relationships/slide"/><Relationship Id="rId28" Target="slides/slide25.xml" Type="http://schemas.openxmlformats.org/officeDocument/2006/relationships/slide"/><Relationship Id="rId29" Target="tags/tag10.xml" Type="http://schemas.openxmlformats.org/officeDocument/2006/relationships/tags"/><Relationship Id="rId3" Target="notesMasters/notesMaster1.xml" Type="http://schemas.openxmlformats.org/officeDocument/2006/relationships/notesMaster"/><Relationship Id="rId30" Target="presProps.xml" Type="http://schemas.openxmlformats.org/officeDocument/2006/relationships/presProps"/><Relationship Id="rId31" Target="viewProps.xml" Type="http://schemas.openxmlformats.org/officeDocument/2006/relationships/viewProps"/><Relationship Id="rId32" Target="theme/theme1.xml" Type="http://schemas.openxmlformats.org/officeDocument/2006/relationships/theme"/><Relationship Id="rId33" Target="tableStyles.xml" Type="http://schemas.openxmlformats.org/officeDocument/2006/relationships/tableStyles"/><Relationship Id="rId35" Target="revisionInfo.xml" Type="http://schemas.microsoft.com/office/2015/10/relationships/revisionInfo"/><Relationship Id="rId4" Target="slides/slide1.xml" Type="http://schemas.openxmlformats.org/officeDocument/2006/relationships/slide"/><Relationship Id="rId5" Target="slides/slide2.xml" Type="http://schemas.openxmlformats.org/officeDocument/2006/relationships/slide"/><Relationship Id="rId6" Target="slides/slide3.xml" Type="http://schemas.openxmlformats.org/officeDocument/2006/relationships/slide"/><Relationship Id="rId7" Target="slides/slide4.xml" Type="http://schemas.openxmlformats.org/officeDocument/2006/relationships/slide"/><Relationship Id="rId8" Target="slides/slide5.xml" Type="http://schemas.openxmlformats.org/officeDocument/2006/relationships/slide"/><Relationship Id="rId9" Target="slides/slide6.xml" Type="http://schemas.openxmlformats.org/officeDocument/2006/relationships/slide"/></Relationships>
</file>

<file path=ppt/notesMasters/_rels/notesMaster1.xml.rels><?xml version="1.0" encoding="UTF-8" standalone="yes"?><Relationships xmlns="http://schemas.openxmlformats.org/package/2006/relationships"><Relationship Id="rId1" Target="../theme/theme3.xml" Type="http://schemas.openxmlformats.org/officeDocument/2006/relationships/theme"/></Relationships>
</file>

<file path=ppt/notesMasters/notesMaster1.xml><?xml version="1.0" encoding="utf-8"?>
<p:notes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ea typeface="微软雅黑" pitchFamily="34" charset="-122"/>
              </a:defRPr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ea typeface="微软雅黑" pitchFamily="34" charset="-122"/>
              </a:defRPr>
            </a:lvl1pPr>
          </a:lstStyle>
          <a:p>
            <a:fld id="{673B58EF-4ABD-40F4-ACA4-FE81D742E6DD}" type="datetimeFigureOut">
              <a:rPr lang="zh-CN" altLang="en-US" smtClean="0"/>
              <a:t>2017/8/23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ea typeface="微软雅黑" pitchFamily="34" charset="-122"/>
              </a:defRPr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ea typeface="微软雅黑" pitchFamily="34" charset="-122"/>
              </a:defRPr>
            </a:lvl1pPr>
          </a:lstStyle>
          <a:p>
            <a:fld id="{A11FC198-2D83-4DFC-8CDD-7D23AF44D41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22941111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微软雅黑" pitchFamily="34" charset="-122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微软雅黑" pitchFamily="34" charset="-122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微软雅黑" pitchFamily="34" charset="-122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微软雅黑" pitchFamily="34" charset="-122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微软雅黑" pitchFamily="34" charset="-122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<Relationships xmlns="http://schemas.openxmlformats.org/package/2006/relationships"><Relationship Id="rId1" Target="../slides/slide1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2.xml.rels><?xml version="1.0" encoding="UTF-8" standalone="yes"?><Relationships xmlns="http://schemas.openxmlformats.org/package/2006/relationships"><Relationship Id="rId1" Target="../slides/slide3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3.xml.rels><?xml version="1.0" encoding="UTF-8" standalone="yes"?><Relationships xmlns="http://schemas.openxmlformats.org/package/2006/relationships"><Relationship Id="rId1" Target="../slides/slide11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4.xml.rels><?xml version="1.0" encoding="UTF-8" standalone="yes"?><Relationships xmlns="http://schemas.openxmlformats.org/package/2006/relationships"><Relationship Id="rId1" Target="../slides/slide16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5.xml.rels><?xml version="1.0" encoding="UTF-8" standalone="yes"?><Relationships xmlns="http://schemas.openxmlformats.org/package/2006/relationships"><Relationship Id="rId1" Target="../slides/slide21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6.xml.rels><?xml version="1.0" encoding="UTF-8" standalone="yes"?><Relationships xmlns="http://schemas.openxmlformats.org/package/2006/relationships"><Relationship Id="rId1" Target="../slides/slide25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notesSlide1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217287952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183112523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125920880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36356761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107466987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3384288223"/>
      </p:ext>
    </p:extLst>
  </p:cSld>
  <p:clrMapOvr>
    <a:masterClrMapping/>
  </p:clrMapOvr>
</p:notes>
</file>

<file path=ppt/slideLayouts/_rels/slideLayout1.xml.rels><?xml version="1.0" encoding="UTF-8" standalone="yes"?><Relationships xmlns="http://schemas.openxmlformats.org/package/2006/relationships"><Relationship Id="rId1" Target="../media/image1.png" Type="http://schemas.openxmlformats.org/officeDocument/2006/relationships/image"/><Relationship Id="rId2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2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3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4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5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6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标题和内容">
    <p:bg>
      <p:bgPr>
        <a:blipFill dpi="0"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3867021280"/>
      </p:ext>
    </p:extLst>
  </p:cSld>
  <p:clrMapOvr>
    <a:masterClrMapping/>
  </p:clrMapOvr>
  <mc:AlternateContent>
    <mc:Choice Requires="p14">
      <p:transition p14:dur="10"/>
    </mc:Choice>
    <mc:Fallback>
      <p:transition/>
    </mc:Fallback>
  </mc:AlternateContent>
  <p:timing/>
</p:sldLayout>
</file>

<file path=ppt/slideLayouts/slideLayout10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1878806"/>
            <a:ext cx="3868340" cy="2763441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260872"/>
            <a:ext cx="3887391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1878806"/>
            <a:ext cx="3887391" cy="2763441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2017/8/23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1257797985"/>
      </p:ext>
    </p:extLst>
  </p:cSld>
  <p:clrMapOvr>
    <a:masterClrMapping/>
  </p:clrMapOvr>
  <p:transition/>
  <p:timing/>
</p:sldLayout>
</file>

<file path=ppt/slideLayouts/slideLayout1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2017/8/23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1222878225"/>
      </p:ext>
    </p:extLst>
  </p:cSld>
  <p:clrMapOvr>
    <a:masterClrMapping/>
  </p:clrMapOvr>
  <p:transition/>
  <p:timing/>
</p:sldLayout>
</file>

<file path=ppt/slideLayouts/slideLayout12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2017/8/23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1713036747"/>
      </p:ext>
    </p:extLst>
  </p:cSld>
  <p:clrMapOvr>
    <a:masterClrMapping/>
  </p:clrMapOvr>
  <p:transition/>
  <p:timing/>
</p:sldLayout>
</file>

<file path=ppt/slideLayouts/slideLayout13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2017/8/23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3586879818"/>
      </p:ext>
    </p:extLst>
  </p:cSld>
  <p:clrMapOvr>
    <a:masterClrMapping/>
  </p:clrMapOvr>
  <p:transition/>
  <p:timing/>
</p:sldLayout>
</file>

<file path=ppt/slideLayouts/slideLayout14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740569"/>
            <a:ext cx="4629150" cy="3655219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zh-CN" altLang="en-US" smtClean="0"/>
              <a:t>单击图标添加图片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2017/8/23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2517044706"/>
      </p:ext>
    </p:extLst>
  </p:cSld>
  <p:clrMapOvr>
    <a:masterClrMapping/>
  </p:clrMapOvr>
  <p:transition/>
  <p:timing/>
</p:sldLayout>
</file>

<file path=ppt/slideLayouts/slideLayout15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2017/8/23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1787617801"/>
      </p:ext>
    </p:extLst>
  </p:cSld>
  <p:clrMapOvr>
    <a:masterClrMapping/>
  </p:clrMapOvr>
  <p:transition/>
  <p:timing/>
</p:sldLayout>
</file>

<file path=ppt/slideLayouts/slideLayout16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vertTitleAndTx" preserve="1">
  <p:cSld name="垂直排列标题与 文本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273844"/>
            <a:ext cx="1971675" cy="4358879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273844"/>
            <a:ext cx="5800725" cy="4358879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2017/8/23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768915277"/>
      </p:ext>
    </p:extLst>
  </p:cSld>
  <p:clrMapOvr>
    <a:masterClrMapping/>
  </p:clrMapOvr>
  <p:transition/>
  <p:timing/>
</p:sldLayout>
</file>

<file path=ppt/slideLayouts/slideLayout2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1_标题和内容">
    <p:bg>
      <p:bgPr>
        <a:gradFill flip="none" rotWithShape="1">
          <a:gsLst>
            <a:gs pos="26000">
              <a:srgbClr val="EBECF0"/>
            </a:gs>
            <a:gs pos="0">
              <a:srgbClr val="D7D9E1"/>
            </a:gs>
            <a:gs pos="10000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1609210182"/>
      </p:ext>
    </p:extLst>
  </p:cSld>
  <p:clrMapOvr>
    <a:masterClrMapping/>
  </p:clrMapOvr>
  <mc:AlternateContent>
    <mc:Choice Requires="p14">
      <p:transition p14:dur="10"/>
    </mc:Choice>
    <mc:Fallback>
      <p:transition/>
    </mc:Fallback>
  </mc:AlternateContent>
  <p:timing/>
</p:sldLayout>
</file>

<file path=ppt/slideLayouts/slideLayout3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showMasterSp="0" userDrawn="1">
  <p:cSld name="标题幻灯片"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1330300140"/>
      </p:ext>
    </p:extLst>
  </p:cSld>
  <p:clrMapOvr>
    <a:masterClrMapping/>
  </p:clrMapOvr>
  <p:transition/>
  <p:timing/>
  <p:extLst mod="1">
    <p:ext uri="{DCECCB84-F9BA-43D5-87BE-67443E8EF086}">
      <p15:sldGuideLst>
        <p15:guide id="1" orient="horz" pos="1620">
          <p15:clr>
            <a:srgbClr val="FBAE40"/>
          </p15:clr>
        </p15:guide>
        <p15:guide id="2" pos="4967">
          <p15:clr>
            <a:srgbClr val="FBAE40"/>
          </p15:clr>
        </p15:guide>
        <p15:guide id="3" orient="horz" pos="2160">
          <p15:clr>
            <a:srgbClr val="FBAE40"/>
          </p15:clr>
        </p15:guide>
        <p15:guide id="4" pos="6623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8650" y="274638"/>
            <a:ext cx="7886700" cy="993775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</p:spTree>
    <p:extLst>
      <p:ext uri="{BB962C8B-B14F-4D97-AF65-F5344CB8AC3E}">
        <p14:creationId val="2033521475"/>
      </p:ext>
    </p:extLst>
  </p:cSld>
  <p:clrMapOvr>
    <a:masterClrMapping/>
  </p:clrMapOvr>
  <mc:AlternateContent>
    <mc:Choice Requires="p14">
      <p:transition p14:dur="10"/>
    </mc:Choice>
    <mc:Fallback>
      <p:transition/>
    </mc:Fallback>
  </mc:AlternateContent>
  <p:timing/>
</p:sldLayout>
</file>

<file path=ppt/slideLayouts/slideLayout5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1562033123"/>
      </p:ext>
    </p:extLst>
  </p:cSld>
  <p:clrMapOvr>
    <a:masterClrMapping/>
  </p:clrMapOvr>
  <mc:AlternateContent>
    <mc:Choice Requires="p14">
      <p:transition p14:dur="10"/>
    </mc:Choice>
    <mc:Fallback>
      <p:transition/>
    </mc:Fallback>
  </mc:AlternateContent>
  <p:timing/>
</p:sldLayout>
</file>

<file path=ppt/slideLayouts/slideLayout6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CN" altLang="en-US" smtClean="0"/>
              <a:t>单击此处编辑母版副标题样式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2017/8/23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2227577562"/>
      </p:ext>
    </p:extLst>
  </p:cSld>
  <p:clrMapOvr>
    <a:masterClrMapping/>
  </p:clrMapOvr>
  <p:transition/>
  <p:timing/>
</p:sldLayout>
</file>

<file path=ppt/slideLayouts/slideLayout7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2017/8/23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3724686432"/>
      </p:ext>
    </p:extLst>
  </p:cSld>
  <p:clrMapOvr>
    <a:masterClrMapping/>
  </p:clrMapOvr>
  <p:transition/>
  <p:timing/>
</p:sldLayout>
</file>

<file path=ppt/slideLayouts/slideLayout8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282304"/>
            <a:ext cx="7886700" cy="213955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3442098"/>
            <a:ext cx="7886700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2017/8/23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3160403104"/>
      </p:ext>
    </p:extLst>
  </p:cSld>
  <p:clrMapOvr>
    <a:masterClrMapping/>
  </p:clrMapOvr>
  <p:transition/>
  <p:timing/>
</p:sldLayout>
</file>

<file path=ppt/slideLayouts/slideLayout9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86200" cy="326350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369219"/>
            <a:ext cx="3886200" cy="326350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2017/8/23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636660818"/>
      </p:ext>
    </p:extLst>
  </p:cSld>
  <p:clrMapOvr>
    <a:masterClrMapping/>
  </p:clrMapOvr>
  <p:transition/>
  <p:timing/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theme/theme1.xml" Type="http://schemas.openxmlformats.org/officeDocument/2006/relationships/theme"/></Relationships>
</file>

<file path=ppt/slideMasters/_rels/slideMaster2.xml.rels><?xml version="1.0" encoding="UTF-8" standalone="yes"?><Relationships xmlns="http://schemas.openxmlformats.org/package/2006/relationships"><Relationship Id="rId1" Target="../slideLayouts/slideLayout6.xml" Type="http://schemas.openxmlformats.org/officeDocument/2006/relationships/slideLayout"/><Relationship Id="rId10" Target="../slideLayouts/slideLayout15.xml" Type="http://schemas.openxmlformats.org/officeDocument/2006/relationships/slideLayout"/><Relationship Id="rId11" Target="../slideLayouts/slideLayout16.xml" Type="http://schemas.openxmlformats.org/officeDocument/2006/relationships/slideLayout"/><Relationship Id="rId12" Target="../theme/theme2.xml" Type="http://schemas.openxmlformats.org/officeDocument/2006/relationships/theme"/><Relationship Id="rId2" Target="../slideLayouts/slideLayout7.xml" Type="http://schemas.openxmlformats.org/officeDocument/2006/relationships/slideLayout"/><Relationship Id="rId3" Target="../slideLayouts/slideLayout8.xml" Type="http://schemas.openxmlformats.org/officeDocument/2006/relationships/slideLayout"/><Relationship Id="rId4" Target="../slideLayouts/slideLayout9.xml" Type="http://schemas.openxmlformats.org/officeDocument/2006/relationships/slideLayout"/><Relationship Id="rId5" Target="../slideLayouts/slideLayout10.xml" Type="http://schemas.openxmlformats.org/officeDocument/2006/relationships/slideLayout"/><Relationship Id="rId6" Target="../slideLayouts/slideLayout11.xml" Type="http://schemas.openxmlformats.org/officeDocument/2006/relationships/slideLayout"/><Relationship Id="rId7" Target="../slideLayouts/slideLayout12.xml" Type="http://schemas.openxmlformats.org/officeDocument/2006/relationships/slideLayout"/><Relationship Id="rId8" Target="../slideLayouts/slideLayout13.xml" Type="http://schemas.openxmlformats.org/officeDocument/2006/relationships/slideLayout"/><Relationship Id="rId9" Target="../slideLayouts/slideLayout14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矩形 1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6" r:id="rId2"/>
    <p:sldLayoutId id="2147483657" r:id="rId3"/>
    <p:sldLayoutId id="2147483658" r:id="rId4"/>
    <p:sldLayoutId id="2147483659" r:id="rId5"/>
  </p:sldLayoutIdLst>
  <mc:AlternateContent>
    <mc:Choice Requires="p14">
      <p:transition p14:dur="10"/>
    </mc:Choice>
    <mc:Fallback>
      <p:transition/>
    </mc:Fallback>
  </mc:AlternateContent>
  <p:timing/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微软雅黑" pitchFamily="34" charset="-122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charset="-122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charset="-122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charset="-122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charset="-122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charset="-122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charset="-122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charset="-122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charset="-122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/>
        <a:buChar char="•"/>
        <a:defRPr sz="3200" kern="1200">
          <a:solidFill>
            <a:schemeClr val="tx1"/>
          </a:solidFill>
          <a:latin typeface="+mn-lt"/>
          <a:ea typeface="微软雅黑" pitchFamily="34" charset="-122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/>
        <a:buChar char="–"/>
        <a:defRPr sz="2800" kern="1200">
          <a:solidFill>
            <a:schemeClr val="tx1"/>
          </a:solidFill>
          <a:latin typeface="+mn-lt"/>
          <a:ea typeface="微软雅黑" pitchFamily="34" charset="-122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/>
        <a:buChar char="•"/>
        <a:defRPr sz="2400" kern="1200">
          <a:solidFill>
            <a:schemeClr val="tx1"/>
          </a:solidFill>
          <a:latin typeface="+mn-lt"/>
          <a:ea typeface="微软雅黑" pitchFamily="34" charset="-122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/>
        <a:buChar char="–"/>
        <a:defRPr sz="2000" kern="1200">
          <a:solidFill>
            <a:schemeClr val="tx1"/>
          </a:solidFill>
          <a:latin typeface="+mn-lt"/>
          <a:ea typeface="微软雅黑" pitchFamily="34" charset="-122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/>
        <a:buChar char="»"/>
        <a:defRPr sz="2000" kern="1200">
          <a:solidFill>
            <a:schemeClr val="tx1"/>
          </a:solidFill>
          <a:latin typeface="+mn-lt"/>
          <a:ea typeface="微软雅黑" pitchFamily="34" charset="-122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  <a:ea typeface="微软雅黑" pitchFamily="34" charset="-122"/>
              </a:defRPr>
            </a:lvl1pPr>
          </a:lstStyle>
          <a:p>
            <a:pPr fontAlgn="auto">
              <a:spcBef>
                <a:spcPct val="0"/>
              </a:spcBef>
              <a:spcAft>
                <a:spcPct val="0"/>
              </a:spcAft>
            </a:pPr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  <a:latin typeface="Calibri" panose="020f0502020204030204"/>
              </a:rPr>
              <a:pPr fontAlgn="auto">
                <a:spcBef>
                  <a:spcPct val="0"/>
                </a:spcBef>
                <a:spcAft>
                  <a:spcPct val="0"/>
                </a:spcAft>
              </a:pPr>
              <a:t>2017/8/23</a:t>
            </a:fld>
            <a:endParaRPr lang="zh-CN" alt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  <a:ea typeface="微软雅黑" pitchFamily="34" charset="-122"/>
              </a:defRPr>
            </a:lvl1pPr>
          </a:lstStyle>
          <a:p>
            <a:pPr fontAlgn="auto">
              <a:spcBef>
                <a:spcPct val="0"/>
              </a:spcBef>
              <a:spcAft>
                <a:spcPct val="0"/>
              </a:spcAft>
            </a:pPr>
            <a:endParaRPr lang="zh-CN" altLang="en-US">
              <a:solidFill>
                <a:prstClr val="black">
                  <a:tint val="75000"/>
                </a:prstClr>
              </a:solidFill>
              <a:latin typeface="Calibri" panose="020f0502020204030204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  <a:ea typeface="微软雅黑" pitchFamily="34" charset="-122"/>
              </a:defRPr>
            </a:lvl1pPr>
          </a:lstStyle>
          <a:p>
            <a:pPr fontAlgn="auto">
              <a:spcBef>
                <a:spcPct val="0"/>
              </a:spcBef>
              <a:spcAft>
                <a:spcPct val="0"/>
              </a:spcAft>
            </a:pPr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  <a:latin typeface="Calibri" panose="020f0502020204030204"/>
              </a:rPr>
              <a:pPr fontAlgn="auto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val="3253437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/>
  <p:timing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微软雅黑" pitchFamily="34" charset="-122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itchFamily="34" charset="0"/>
        <a:buChar char="•"/>
        <a:defRPr sz="2100" kern="1200">
          <a:solidFill>
            <a:schemeClr val="tx1"/>
          </a:solidFill>
          <a:latin typeface="+mn-lt"/>
          <a:ea typeface="微软雅黑" pitchFamily="34" charset="-122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微软雅黑" pitchFamily="34" charset="-122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微软雅黑" pitchFamily="34" charset="-122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itchFamily="34" charset="0"/>
        <a:buChar char="•"/>
        <a:defRPr sz="1350" kern="1200">
          <a:solidFill>
            <a:schemeClr val="tx1"/>
          </a:solidFill>
          <a:latin typeface="+mn-lt"/>
          <a:ea typeface="微软雅黑" pitchFamily="34" charset="-122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itchFamily="34" charset="0"/>
        <a:buChar char="•"/>
        <a:defRPr sz="1350" kern="1200">
          <a:solidFill>
            <a:schemeClr val="tx1"/>
          </a:solidFill>
          <a:latin typeface="+mn-lt"/>
          <a:ea typeface="微软雅黑" pitchFamily="34" charset="-122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Relationship Id="rId2" Target="../theme/themeOverride1.xml" Type="http://schemas.openxmlformats.org/officeDocument/2006/relationships/themeOverride"/><Relationship Id="rId3" Target="../notesSlides/notesSlide1.xml" Type="http://schemas.openxmlformats.org/officeDocument/2006/relationships/notesSlide"/><Relationship Id="rId4" Target="../media/image2.jpeg" Type="http://schemas.openxmlformats.org/officeDocument/2006/relationships/image"/></Relationships>
</file>

<file path=ppt/slides/_rels/slide10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Relationship Id="rId2" Target="../theme/themeOverride7.xml" Type="http://schemas.openxmlformats.org/officeDocument/2006/relationships/themeOverride"/><Relationship Id="rId3" Target="../tags/tag5.xml" Type="http://schemas.openxmlformats.org/officeDocument/2006/relationships/tags"/></Relationships>
</file>

<file path=ppt/slides/_rels/slide1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theme/themeOverride8.xml" Type="http://schemas.openxmlformats.org/officeDocument/2006/relationships/themeOverride"/><Relationship Id="rId3" Target="../notesSlides/notesSlide3.xml" Type="http://schemas.openxmlformats.org/officeDocument/2006/relationships/notesSlide"/></Relationships>
</file>

<file path=ppt/slides/_rels/slide12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theme/themeOverride9.xml" Type="http://schemas.openxmlformats.org/officeDocument/2006/relationships/themeOverride"/></Relationships>
</file>

<file path=ppt/slides/_rels/slide13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Relationship Id="rId2" Target="../theme/themeOverride10.xml" Type="http://schemas.openxmlformats.org/officeDocument/2006/relationships/themeOverride"/></Relationships>
</file>

<file path=ppt/slides/_rels/slide14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theme/themeOverride11.xml" Type="http://schemas.openxmlformats.org/officeDocument/2006/relationships/themeOverride"/><Relationship Id="rId3" Target="../media/image10.jpeg" Type="http://schemas.openxmlformats.org/officeDocument/2006/relationships/image"/><Relationship Id="rId4" Target="../tags/tag6.xml" Type="http://schemas.openxmlformats.org/officeDocument/2006/relationships/tags"/></Relationships>
</file>

<file path=ppt/slides/_rels/slide15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Relationship Id="rId2" Target="../theme/themeOverride12.xml" Type="http://schemas.openxmlformats.org/officeDocument/2006/relationships/themeOverride"/></Relationships>
</file>

<file path=ppt/slides/_rels/slide16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theme/themeOverride13.xml" Type="http://schemas.openxmlformats.org/officeDocument/2006/relationships/themeOverride"/><Relationship Id="rId3" Target="../notesSlides/notesSlide4.xml" Type="http://schemas.openxmlformats.org/officeDocument/2006/relationships/notesSlide"/></Relationships>
</file>

<file path=ppt/slides/_rels/slide17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Relationship Id="rId2" Target="../theme/themeOverride14.xml" Type="http://schemas.openxmlformats.org/officeDocument/2006/relationships/themeOverride"/><Relationship Id="rId3" Target="../tags/tag7.xml" Type="http://schemas.openxmlformats.org/officeDocument/2006/relationships/tags"/></Relationships>
</file>

<file path=ppt/slides/_rels/slide18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Relationship Id="rId2" Target="../theme/themeOverride15.xml" Type="http://schemas.openxmlformats.org/officeDocument/2006/relationships/themeOverride"/><Relationship Id="rId3" Target="../media/image2.jpeg" Type="http://schemas.openxmlformats.org/officeDocument/2006/relationships/image"/><Relationship Id="rId4" Target="../media/image11.jpeg" Type="http://schemas.openxmlformats.org/officeDocument/2006/relationships/image"/><Relationship Id="rId5" Target="../media/image12.jpeg" Type="http://schemas.openxmlformats.org/officeDocument/2006/relationships/image"/><Relationship Id="rId6" Target="../media/image13.jpeg" Type="http://schemas.openxmlformats.org/officeDocument/2006/relationships/image"/></Relationships>
</file>

<file path=ppt/slides/_rels/slide19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Relationship Id="rId2" Target="../theme/themeOverride16.xml" Type="http://schemas.openxmlformats.org/officeDocument/2006/relationships/themeOverride"/></Relationships>
</file>

<file path=ppt/slides/_rels/slide2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theme/themeOverride2.xml" Type="http://schemas.openxmlformats.org/officeDocument/2006/relationships/themeOverride"/></Relationships>
</file>

<file path=ppt/slides/_rels/slide20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Relationship Id="rId2" Target="../theme/themeOverride17.xml" Type="http://schemas.openxmlformats.org/officeDocument/2006/relationships/themeOverride"/><Relationship Id="rId3" Target="../media/image14.jpeg" Type="http://schemas.openxmlformats.org/officeDocument/2006/relationships/image"/></Relationships>
</file>

<file path=ppt/slides/_rels/slide2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theme/themeOverride18.xml" Type="http://schemas.openxmlformats.org/officeDocument/2006/relationships/themeOverride"/><Relationship Id="rId3" Target="../notesSlides/notesSlide5.xml" Type="http://schemas.openxmlformats.org/officeDocument/2006/relationships/notesSlide"/></Relationships>
</file>

<file path=ppt/slides/_rels/slide22.xml.rels><?xml version="1.0" encoding="UTF-8" standalone="yes"?><Relationships xmlns="http://schemas.openxmlformats.org/package/2006/relationships"><Relationship Id="rId1" Target="../slideLayouts/slideLayout5.xml" Type="http://schemas.openxmlformats.org/officeDocument/2006/relationships/slideLayout"/><Relationship Id="rId2" Target="../theme/themeOverride19.xml" Type="http://schemas.openxmlformats.org/officeDocument/2006/relationships/themeOverride"/><Relationship Id="rId3" Target="../tags/tag8.xml" Type="http://schemas.openxmlformats.org/officeDocument/2006/relationships/tags"/></Relationships>
</file>

<file path=ppt/slides/_rels/slide23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theme/themeOverride20.xml" Type="http://schemas.openxmlformats.org/officeDocument/2006/relationships/themeOverride"/></Relationships>
</file>

<file path=ppt/slides/_rels/slide24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theme/themeOverride21.xml" Type="http://schemas.openxmlformats.org/officeDocument/2006/relationships/themeOverride"/></Relationships>
</file>

<file path=ppt/slides/_rels/slide25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theme/themeOverride22.xml" Type="http://schemas.openxmlformats.org/officeDocument/2006/relationships/themeOverride"/><Relationship Id="rId3" Target="../notesSlides/notesSlide6.xml" Type="http://schemas.openxmlformats.org/officeDocument/2006/relationships/notesSlide"/><Relationship Id="rId4" Target="../media/image2.jpeg" Type="http://schemas.openxmlformats.org/officeDocument/2006/relationships/image"/><Relationship Id="rId5" Target="../tags/tag9.xml" Type="http://schemas.openxmlformats.org/officeDocument/2006/relationships/tags"/></Relationships>
</file>

<file path=ppt/slides/_rels/slide3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theme/themeOverride3.xml" Type="http://schemas.openxmlformats.org/officeDocument/2006/relationships/themeOverride"/><Relationship Id="rId3" Target="../notesSlides/notesSlide2.xml" Type="http://schemas.openxmlformats.org/officeDocument/2006/relationships/notesSlide"/></Relationships>
</file>

<file path=ppt/slides/_rels/slide4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Relationship Id="rId2" Target="../theme/themeOverride4.xml" Type="http://schemas.openxmlformats.org/officeDocument/2006/relationships/themeOverride"/><Relationship Id="rId3" Target="../media/image3.jpeg" Type="http://schemas.openxmlformats.org/officeDocument/2006/relationships/image"/></Relationships>
</file>

<file path=ppt/slides/_rels/slide5.xml.rels><?xml version="1.0" encoding="UTF-8" standalone="yes"?><Relationships xmlns="http://schemas.openxmlformats.org/package/2006/relationships"><Relationship Id="rId1" Target="../slideLayouts/slideLayout5.xml" Type="http://schemas.openxmlformats.org/officeDocument/2006/relationships/slideLayout"/><Relationship Id="rId2" Target="../media/image4.jpeg" Type="http://schemas.openxmlformats.org/officeDocument/2006/relationships/image"/><Relationship Id="rId3" Target="../media/image5.jpeg" Type="http://schemas.openxmlformats.org/officeDocument/2006/relationships/image"/><Relationship Id="rId4" Target="../media/image6.jpeg" Type="http://schemas.openxmlformats.org/officeDocument/2006/relationships/image"/><Relationship Id="rId5" Target="../media/image7.jpeg" Type="http://schemas.openxmlformats.org/officeDocument/2006/relationships/image"/><Relationship Id="rId6" Target="../media/image8.jpeg" Type="http://schemas.openxmlformats.org/officeDocument/2006/relationships/image"/><Relationship Id="rId7" Target="../tags/tag1.xml" Type="http://schemas.openxmlformats.org/officeDocument/2006/relationships/tags"/></Relationships>
</file>

<file path=ppt/slides/_rels/slide6.xml.rels><?xml version="1.0" encoding="UTF-8" standalone="yes"?><Relationships xmlns="http://schemas.openxmlformats.org/package/2006/relationships"><Relationship Id="rId1" Target="../slideLayouts/slideLayout5.xml" Type="http://schemas.openxmlformats.org/officeDocument/2006/relationships/slideLayout"/><Relationship Id="rId2" Target="../media/image9.jpeg" Type="http://schemas.openxmlformats.org/officeDocument/2006/relationships/image"/><Relationship Id="rId3" Target="../tags/tag2.xml" Type="http://schemas.openxmlformats.org/officeDocument/2006/relationships/tags"/></Relationships>
</file>

<file path=ppt/slides/_rels/slide7.xml.rels><?xml version="1.0" encoding="UTF-8" standalone="yes"?><Relationships xmlns="http://schemas.openxmlformats.org/package/2006/relationships"><Relationship Id="rId1" Target="../slideLayouts/slideLayout5.xml" Type="http://schemas.openxmlformats.org/officeDocument/2006/relationships/slideLayout"/><Relationship Id="rId2" Target="../tags/tag3.xml" Type="http://schemas.openxmlformats.org/officeDocument/2006/relationships/tags"/></Relationships>
</file>

<file path=ppt/slides/_rels/slide8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Relationship Id="rId2" Target="../theme/themeOverride5.xml" Type="http://schemas.openxmlformats.org/officeDocument/2006/relationships/themeOverride"/></Relationships>
</file>

<file path=ppt/slides/_rels/slide9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Relationship Id="rId2" Target="../theme/themeOverride6.xml" Type="http://schemas.openxmlformats.org/officeDocument/2006/relationships/themeOverride"/><Relationship Id="rId3" Target="../tags/tag4.xml" Type="http://schemas.openxmlformats.org/officeDocument/2006/relationships/tags"/></Relationships>
</file>

<file path=ppt/slides/slide1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26" name="图片 25">
            <a:extLst>
              <a:ext uri="{FF2B5EF4-FFF2-40B4-BE49-F238E27FC236}">
                <a16:creationId xmlns:a16="http://schemas.microsoft.com/office/drawing/2014/main" id="{3E264739-DBCA-4E59-B517-F546C6D8437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val="0"/>
              </a:ext>
            </a:extLst>
          </a:blip>
          <a:stretch>
            <a:fillRect/>
          </a:stretch>
        </p:blipFill>
        <p:spPr>
          <a:xfrm>
            <a:off x="1" y="-1589"/>
            <a:ext cx="9142412" cy="5162107"/>
          </a:xfrm>
          <a:prstGeom prst="rect">
            <a:avLst/>
          </a:prstGeom>
        </p:spPr>
      </p:pic>
      <p:sp>
        <p:nvSpPr>
          <p:cNvPr id="19" name="TextBox 71">
            <a:extLst>
              <a:ext uri="{FF2B5EF4-FFF2-40B4-BE49-F238E27FC236}">
                <a16:creationId xmlns:a16="http://schemas.microsoft.com/office/drawing/2014/main" id="{6220AE05-EF5A-4A66-9DC5-7D2D210D3543}"/>
              </a:ext>
            </a:extLst>
          </p:cNvPr>
          <p:cNvSpPr txBox="1"/>
          <p:nvPr/>
        </p:nvSpPr>
        <p:spPr>
          <a:xfrm>
            <a:off x="2699792" y="2854748"/>
            <a:ext cx="3840480" cy="27432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zh-CN" lang="en-US" sz="1200">
                <a:solidFill>
                  <a:schemeClr val="bg1"/>
                </a:solidFill>
                <a:effectLst>
                  <a:outerShdw algn="tl" blurRad="38100" dir="2700000" dist="38100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ea"/>
                <a:sym typeface="+mn-lt"/>
              </a:rPr>
              <a:t>【年终总结】【新年计划】【述职报告】【工作汇报】</a:t>
            </a:r>
          </a:p>
        </p:txBody>
      </p:sp>
      <p:sp>
        <p:nvSpPr>
          <p:cNvPr id="21" name="矩形 20">
            <a:extLst>
              <a:ext uri="{FF2B5EF4-FFF2-40B4-BE49-F238E27FC236}">
                <a16:creationId xmlns:a16="http://schemas.microsoft.com/office/drawing/2014/main" id="{168ECF70-DE27-4D76-931F-0F70AE499AE7}"/>
              </a:ext>
            </a:extLst>
          </p:cNvPr>
          <p:cNvSpPr/>
          <p:nvPr/>
        </p:nvSpPr>
        <p:spPr>
          <a:xfrm>
            <a:off x="2771800" y="1703344"/>
            <a:ext cx="4045444" cy="7620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auto">
              <a:spcBef>
                <a:spcPct val="0"/>
              </a:spcBef>
              <a:spcAft>
                <a:spcPct val="0"/>
              </a:spcAft>
              <a:defRPr/>
            </a:pPr>
            <a:r>
              <a:rPr altLang="en-US" b="1" lang="zh-CN" spc="300" sz="4400">
                <a:solidFill>
                  <a:schemeClr val="bg1"/>
                </a:solidFill>
                <a:effectLst>
                  <a:outerShdw algn="tl" blurRad="38100" dir="2700000" dist="38100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ea"/>
                <a:sym typeface="+mn-lt"/>
              </a:rPr>
              <a:t>团队建设模板              </a:t>
            </a:r>
          </a:p>
        </p:txBody>
      </p:sp>
      <p:sp>
        <p:nvSpPr>
          <p:cNvPr id="22" name="矩形 21">
            <a:extLst>
              <a:ext uri="{FF2B5EF4-FFF2-40B4-BE49-F238E27FC236}">
                <a16:creationId xmlns:a16="http://schemas.microsoft.com/office/drawing/2014/main" id="{018F86F3-9C24-4778-A7B1-59B66B4AE4F6}"/>
              </a:ext>
            </a:extLst>
          </p:cNvPr>
          <p:cNvSpPr/>
          <p:nvPr/>
        </p:nvSpPr>
        <p:spPr>
          <a:xfrm>
            <a:off x="2771800" y="2339222"/>
            <a:ext cx="4671666" cy="6400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altLang="zh-CN" b="1" lang="en-US" spc="300" sz="3600">
                <a:solidFill>
                  <a:schemeClr val="bg1"/>
                </a:solidFill>
                <a:latin typeface="+mn-lt"/>
                <a:ea typeface="+mn-ea"/>
                <a:cs typeface="+mn-ea"/>
                <a:sym typeface="+mn-lt"/>
              </a:rPr>
              <a:t>POWERPOINT</a:t>
            </a:r>
          </a:p>
        </p:txBody>
      </p:sp>
      <p:sp>
        <p:nvSpPr>
          <p:cNvPr id="24" name="TextBox 84">
            <a:extLst>
              <a:ext uri="{FF2B5EF4-FFF2-40B4-BE49-F238E27FC236}">
                <a16:creationId xmlns:a16="http://schemas.microsoft.com/office/drawing/2014/main" id="{88905920-8363-4876-B2B3-2E92A2B2F7D3}"/>
              </a:ext>
            </a:extLst>
          </p:cNvPr>
          <p:cNvSpPr txBox="1"/>
          <p:nvPr/>
        </p:nvSpPr>
        <p:spPr>
          <a:xfrm>
            <a:off x="3131840" y="3101629"/>
            <a:ext cx="3092767" cy="25908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en-US" lang="zh-CN" sz="1100">
                <a:solidFill>
                  <a:schemeClr val="bg1"/>
                </a:solidFill>
                <a:effectLst>
                  <a:outerShdw algn="tl" blurRad="38100" dir="2700000" dist="38100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ea"/>
                <a:sym typeface="+mn-lt"/>
              </a:rPr>
              <a:t>企业名称：xxx       部门：XXX       汇报人：xxx</a:t>
            </a:r>
          </a:p>
        </p:txBody>
      </p:sp>
      <p:sp>
        <p:nvSpPr>
          <p:cNvPr id="17" name="AutoShape 3">
            <a:extLst>
              <a:ext uri="{FF2B5EF4-FFF2-40B4-BE49-F238E27FC236}">
                <a16:creationId xmlns:a16="http://schemas.microsoft.com/office/drawing/2014/main" id="{71E8B067-0E26-41E8-BC16-3E85B482ED02}"/>
              </a:ext>
            </a:extLst>
          </p:cNvPr>
          <p:cNvSpPr>
            <a:spLocks noChangeArrowheads="1" noChangeAspect="1" noTextEdit="1"/>
          </p:cNvSpPr>
          <p:nvPr/>
        </p:nvSpPr>
        <p:spPr bwMode="auto">
          <a:xfrm>
            <a:off x="-252413" y="2578100"/>
            <a:ext cx="4303713" cy="256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>
              <a:latin typeface="+mn-lt"/>
              <a:ea typeface="+mn-ea"/>
              <a:cs typeface="+mn-ea"/>
              <a:sym typeface="+mn-lt"/>
            </a:endParaRPr>
          </a:p>
        </p:txBody>
      </p:sp>
      <p:sp>
        <p:nvSpPr>
          <p:cNvPr id="5" name="Freeform 5">
            <a:extLst>
              <a:ext uri="{FF2B5EF4-FFF2-40B4-BE49-F238E27FC236}">
                <a16:creationId xmlns:a16="http://schemas.microsoft.com/office/drawing/2014/main" id="{0CB96B97-6A51-4EA4-A527-E53710432D73}"/>
              </a:ext>
            </a:extLst>
          </p:cNvPr>
          <p:cNvSpPr/>
          <p:nvPr/>
        </p:nvSpPr>
        <p:spPr bwMode="auto">
          <a:xfrm>
            <a:off x="6878638" y="2898675"/>
            <a:ext cx="2263775" cy="2265363"/>
          </a:xfrm>
          <a:custGeom>
            <a:gdLst>
              <a:gd fmla="*/ 1426 w 1426" name="T0"/>
              <a:gd fmla="*/ 0 h 1427" name="T1"/>
              <a:gd fmla="*/ 1426 w 1426" name="T2"/>
              <a:gd fmla="*/ 1427 h 1427" name="T3"/>
              <a:gd fmla="*/ 0 w 1426" name="T4"/>
              <a:gd fmla="*/ 1427 h 1427" name="T5"/>
              <a:gd fmla="*/ 1426 w 1426" name="T6"/>
              <a:gd fmla="*/ 0 h 1427" name="T7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b="b" l="0" r="r" t="0"/>
            <a:pathLst>
              <a:path h="1427" w="1426">
                <a:moveTo>
                  <a:pt x="1426" y="0"/>
                </a:moveTo>
                <a:lnTo>
                  <a:pt x="1426" y="1427"/>
                </a:lnTo>
                <a:lnTo>
                  <a:pt x="0" y="1427"/>
                </a:lnTo>
                <a:lnTo>
                  <a:pt x="1426" y="0"/>
                </a:lnTo>
                <a:close/>
              </a:path>
            </a:pathLst>
          </a:custGeom>
          <a:solidFill>
            <a:srgbClr val="17272C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>
              <a:ea charset="-122" pitchFamily="34" typeface="微软雅黑"/>
            </a:endParaRPr>
          </a:p>
        </p:txBody>
      </p:sp>
      <p:grpSp>
        <p:nvGrpSpPr>
          <p:cNvPr id="29" name="组合 28">
            <a:extLst>
              <a:ext uri="{FF2B5EF4-FFF2-40B4-BE49-F238E27FC236}">
                <a16:creationId xmlns:a16="http://schemas.microsoft.com/office/drawing/2014/main" id="{DC2EE0E9-C35B-4603-9A41-63D803EE76AA}"/>
              </a:ext>
            </a:extLst>
          </p:cNvPr>
          <p:cNvGrpSpPr/>
          <p:nvPr/>
        </p:nvGrpSpPr>
        <p:grpSpPr>
          <a:xfrm>
            <a:off x="5746750" y="2898675"/>
            <a:ext cx="3395663" cy="2265363"/>
            <a:chOff x="5746750" y="2898675"/>
            <a:chExt cx="3395663" cy="2265363"/>
          </a:xfrm>
          <a:effectLst>
            <a:outerShdw algn="tl" blurRad="50800" dir="2700000" dist="38100" rotWithShape="0">
              <a:prstClr val="black">
                <a:alpha val="40000"/>
              </a:prstClr>
            </a:outerShdw>
          </a:effectLst>
        </p:grpSpPr>
        <p:sp>
          <p:nvSpPr>
            <p:cNvPr id="6" name="Freeform 6">
              <a:extLst>
                <a:ext uri="{FF2B5EF4-FFF2-40B4-BE49-F238E27FC236}">
                  <a16:creationId xmlns:a16="http://schemas.microsoft.com/office/drawing/2014/main" id="{1F3597F4-C8A1-42FF-9B34-DB4B99FD40B2}"/>
                </a:ext>
              </a:extLst>
            </p:cNvPr>
            <p:cNvSpPr/>
            <p:nvPr/>
          </p:nvSpPr>
          <p:spPr bwMode="auto">
            <a:xfrm>
              <a:off x="6878638" y="2898675"/>
              <a:ext cx="1130300" cy="1133475"/>
            </a:xfrm>
            <a:custGeom>
              <a:gdLst>
                <a:gd fmla="*/ 712 w 712" name="T0"/>
                <a:gd fmla="*/ 714 h 714" name="T1"/>
                <a:gd fmla="*/ 712 w 712" name="T2"/>
                <a:gd fmla="*/ 0 h 714" name="T3"/>
                <a:gd fmla="*/ 0 w 712" name="T4"/>
                <a:gd fmla="*/ 714 h 714" name="T5"/>
                <a:gd fmla="*/ 712 w 712" name="T6"/>
                <a:gd fmla="*/ 714 h 714" name="T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b="b" l="0" r="r" t="0"/>
              <a:pathLst>
                <a:path h="714" w="712">
                  <a:moveTo>
                    <a:pt x="712" y="714"/>
                  </a:moveTo>
                  <a:lnTo>
                    <a:pt x="712" y="0"/>
                  </a:lnTo>
                  <a:lnTo>
                    <a:pt x="0" y="714"/>
                  </a:lnTo>
                  <a:lnTo>
                    <a:pt x="712" y="714"/>
                  </a:lnTo>
                  <a:close/>
                </a:path>
              </a:pathLst>
            </a:custGeom>
            <a:solidFill>
              <a:srgbClr val="3391AA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>
                <a:ea charset="-122" pitchFamily="34" typeface="微软雅黑"/>
              </a:endParaRPr>
            </a:p>
          </p:txBody>
        </p:sp>
        <p:sp>
          <p:nvSpPr>
            <p:cNvPr id="7" name="Freeform 7">
              <a:extLst>
                <a:ext uri="{FF2B5EF4-FFF2-40B4-BE49-F238E27FC236}">
                  <a16:creationId xmlns:a16="http://schemas.microsoft.com/office/drawing/2014/main" id="{3381218C-57CA-410B-B047-D18ED54335CC}"/>
                </a:ext>
              </a:extLst>
            </p:cNvPr>
            <p:cNvSpPr/>
            <p:nvPr/>
          </p:nvSpPr>
          <p:spPr bwMode="auto">
            <a:xfrm>
              <a:off x="6878638" y="4032150"/>
              <a:ext cx="1130300" cy="1131888"/>
            </a:xfrm>
            <a:custGeom>
              <a:gdLst>
                <a:gd fmla="*/ 0 w 712" name="T0"/>
                <a:gd fmla="*/ 0 h 713" name="T1"/>
                <a:gd fmla="*/ 0 w 712" name="T2"/>
                <a:gd fmla="*/ 713 h 713" name="T3"/>
                <a:gd fmla="*/ 712 w 712" name="T4"/>
                <a:gd fmla="*/ 0 h 713" name="T5"/>
                <a:gd fmla="*/ 0 w 712" name="T6"/>
                <a:gd fmla="*/ 0 h 713" name="T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b="b" l="0" r="r" t="0"/>
              <a:pathLst>
                <a:path h="713" w="712">
                  <a:moveTo>
                    <a:pt x="0" y="0"/>
                  </a:moveTo>
                  <a:lnTo>
                    <a:pt x="0" y="713"/>
                  </a:lnTo>
                  <a:lnTo>
                    <a:pt x="712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33789B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>
                <a:ea charset="-122" pitchFamily="34" typeface="微软雅黑"/>
              </a:endParaRPr>
            </a:p>
          </p:txBody>
        </p:sp>
        <p:sp>
          <p:nvSpPr>
            <p:cNvPr id="9" name="Freeform 8">
              <a:extLst>
                <a:ext uri="{FF2B5EF4-FFF2-40B4-BE49-F238E27FC236}">
                  <a16:creationId xmlns:a16="http://schemas.microsoft.com/office/drawing/2014/main" id="{6722CB9C-6E35-4385-AFFD-E194C0D211EE}"/>
                </a:ext>
              </a:extLst>
            </p:cNvPr>
            <p:cNvSpPr/>
            <p:nvPr/>
          </p:nvSpPr>
          <p:spPr bwMode="auto">
            <a:xfrm>
              <a:off x="8008938" y="2898675"/>
              <a:ext cx="1133475" cy="1133475"/>
            </a:xfrm>
            <a:custGeom>
              <a:gdLst>
                <a:gd fmla="*/ 0 w 714" name="T0"/>
                <a:gd fmla="*/ 0 h 714" name="T1"/>
                <a:gd fmla="*/ 0 w 714" name="T2"/>
                <a:gd fmla="*/ 714 h 714" name="T3"/>
                <a:gd fmla="*/ 714 w 714" name="T4"/>
                <a:gd fmla="*/ 0 h 714" name="T5"/>
                <a:gd fmla="*/ 0 w 714" name="T6"/>
                <a:gd fmla="*/ 0 h 714" name="T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b="b" l="0" r="r" t="0"/>
              <a:pathLst>
                <a:path h="714" w="714">
                  <a:moveTo>
                    <a:pt x="0" y="0"/>
                  </a:moveTo>
                  <a:lnTo>
                    <a:pt x="0" y="714"/>
                  </a:lnTo>
                  <a:lnTo>
                    <a:pt x="71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33AAB9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>
                <a:ea charset="-122" pitchFamily="34" typeface="微软雅黑"/>
              </a:endParaRPr>
            </a:p>
          </p:txBody>
        </p:sp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A8F4E4DC-1619-4884-BBA2-D97F77B9A26A}"/>
                </a:ext>
              </a:extLst>
            </p:cNvPr>
            <p:cNvSpPr/>
            <p:nvPr/>
          </p:nvSpPr>
          <p:spPr bwMode="auto">
            <a:xfrm>
              <a:off x="5746750" y="4032150"/>
              <a:ext cx="1131888" cy="1131888"/>
            </a:xfrm>
            <a:custGeom>
              <a:gdLst>
                <a:gd fmla="*/ 713 w 713" name="T0"/>
                <a:gd fmla="*/ 713 h 713" name="T1"/>
                <a:gd fmla="*/ 713 w 713" name="T2"/>
                <a:gd fmla="*/ 0 h 713" name="T3"/>
                <a:gd fmla="*/ 0 w 713" name="T4"/>
                <a:gd fmla="*/ 713 h 713" name="T5"/>
                <a:gd fmla="*/ 713 w 713" name="T6"/>
                <a:gd fmla="*/ 713 h 713" name="T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b="b" l="0" r="r" t="0"/>
              <a:pathLst>
                <a:path h="713" w="713">
                  <a:moveTo>
                    <a:pt x="713" y="713"/>
                  </a:moveTo>
                  <a:lnTo>
                    <a:pt x="713" y="0"/>
                  </a:lnTo>
                  <a:lnTo>
                    <a:pt x="0" y="713"/>
                  </a:lnTo>
                  <a:lnTo>
                    <a:pt x="713" y="713"/>
                  </a:lnTo>
                  <a:close/>
                </a:path>
              </a:pathLst>
            </a:custGeom>
            <a:solidFill>
              <a:srgbClr val="336987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>
                <a:ea charset="-122" pitchFamily="34" typeface="微软雅黑"/>
              </a:endParaRPr>
            </a:p>
          </p:txBody>
        </p:sp>
      </p:grpSp>
      <p:sp>
        <p:nvSpPr>
          <p:cNvPr id="12" name="Freeform 10">
            <a:extLst>
              <a:ext uri="{FF2B5EF4-FFF2-40B4-BE49-F238E27FC236}">
                <a16:creationId xmlns:a16="http://schemas.microsoft.com/office/drawing/2014/main" id="{CB1AD1F0-AC82-4C90-A74E-C696747AB0B0}"/>
              </a:ext>
            </a:extLst>
          </p:cNvPr>
          <p:cNvSpPr/>
          <p:nvPr/>
        </p:nvSpPr>
        <p:spPr bwMode="auto">
          <a:xfrm>
            <a:off x="-1588" y="-1588"/>
            <a:ext cx="3063875" cy="3067050"/>
          </a:xfrm>
          <a:custGeom>
            <a:gdLst>
              <a:gd fmla="*/ 0 w 1930" name="T0"/>
              <a:gd fmla="*/ 1932 h 1932" name="T1"/>
              <a:gd fmla="*/ 0 w 1930" name="T2"/>
              <a:gd fmla="*/ 0 h 1932" name="T3"/>
              <a:gd fmla="*/ 1930 w 1930" name="T4"/>
              <a:gd fmla="*/ 0 h 1932" name="T5"/>
              <a:gd fmla="*/ 0 w 1930" name="T6"/>
              <a:gd fmla="*/ 1932 h 1932" name="T7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b="b" l="0" r="r" t="0"/>
            <a:pathLst>
              <a:path h="1931" w="1929">
                <a:moveTo>
                  <a:pt x="0" y="1932"/>
                </a:moveTo>
                <a:lnTo>
                  <a:pt x="0" y="0"/>
                </a:lnTo>
                <a:lnTo>
                  <a:pt x="1930" y="0"/>
                </a:lnTo>
                <a:lnTo>
                  <a:pt x="0" y="1932"/>
                </a:lnTo>
                <a:close/>
              </a:path>
            </a:pathLst>
          </a:custGeom>
          <a:solidFill>
            <a:srgbClr val="17272C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>
              <a:ea charset="-122" pitchFamily="34" typeface="微软雅黑"/>
            </a:endParaRPr>
          </a:p>
        </p:txBody>
      </p:sp>
      <p:grpSp>
        <p:nvGrpSpPr>
          <p:cNvPr id="28" name="组合 27">
            <a:extLst>
              <a:ext uri="{FF2B5EF4-FFF2-40B4-BE49-F238E27FC236}">
                <a16:creationId xmlns:a16="http://schemas.microsoft.com/office/drawing/2014/main" id="{2172D968-0824-4050-A733-F13EF329C952}"/>
              </a:ext>
            </a:extLst>
          </p:cNvPr>
          <p:cNvGrpSpPr/>
          <p:nvPr/>
        </p:nvGrpSpPr>
        <p:grpSpPr>
          <a:xfrm>
            <a:off x="-1588" y="-1588"/>
            <a:ext cx="4597401" cy="3067051"/>
            <a:chOff x="-1588" y="-1588"/>
            <a:chExt cx="4597401" cy="3067051"/>
          </a:xfrm>
          <a:effectLst>
            <a:outerShdw algn="br" blurRad="50800" dir="13500000" dist="38100" rotWithShape="0">
              <a:prstClr val="black">
                <a:alpha val="40000"/>
              </a:prstClr>
            </a:outerShdw>
          </a:effectLst>
        </p:grpSpPr>
        <p:sp>
          <p:nvSpPr>
            <p:cNvPr id="13" name="Freeform 11">
              <a:extLst>
                <a:ext uri="{FF2B5EF4-FFF2-40B4-BE49-F238E27FC236}">
                  <a16:creationId xmlns:a16="http://schemas.microsoft.com/office/drawing/2014/main" id="{CA83AD27-CC29-457A-A852-93AA3CB18E32}"/>
                </a:ext>
              </a:extLst>
            </p:cNvPr>
            <p:cNvSpPr/>
            <p:nvPr/>
          </p:nvSpPr>
          <p:spPr bwMode="auto">
            <a:xfrm>
              <a:off x="1530350" y="1531938"/>
              <a:ext cx="1531938" cy="1533525"/>
            </a:xfrm>
            <a:custGeom>
              <a:gdLst>
                <a:gd fmla="*/ 0 w 965" name="T0"/>
                <a:gd fmla="*/ 0 h 966" name="T1"/>
                <a:gd fmla="*/ 0 w 965" name="T2"/>
                <a:gd fmla="*/ 966 h 966" name="T3"/>
                <a:gd fmla="*/ 965 w 965" name="T4"/>
                <a:gd fmla="*/ 0 h 966" name="T5"/>
                <a:gd fmla="*/ 0 w 965" name="T6"/>
                <a:gd fmla="*/ 0 h 966" name="T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b="b" l="0" r="r" t="0"/>
              <a:pathLst>
                <a:path h="965" w="964">
                  <a:moveTo>
                    <a:pt x="0" y="0"/>
                  </a:moveTo>
                  <a:lnTo>
                    <a:pt x="0" y="966"/>
                  </a:lnTo>
                  <a:lnTo>
                    <a:pt x="96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33789B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>
                <a:ea charset="-122" pitchFamily="34" typeface="微软雅黑"/>
              </a:endParaRPr>
            </a:p>
          </p:txBody>
        </p:sp>
        <p:sp>
          <p:nvSpPr>
            <p:cNvPr id="14" name="Freeform 12">
              <a:extLst>
                <a:ext uri="{FF2B5EF4-FFF2-40B4-BE49-F238E27FC236}">
                  <a16:creationId xmlns:a16="http://schemas.microsoft.com/office/drawing/2014/main" id="{1A4CC670-6ADD-4EDF-BFBD-05866D749DB9}"/>
                </a:ext>
              </a:extLst>
            </p:cNvPr>
            <p:cNvSpPr/>
            <p:nvPr/>
          </p:nvSpPr>
          <p:spPr bwMode="auto">
            <a:xfrm>
              <a:off x="1530350" y="-1588"/>
              <a:ext cx="1531938" cy="1533525"/>
            </a:xfrm>
            <a:custGeom>
              <a:gdLst>
                <a:gd fmla="*/ 965 w 965" name="T0"/>
                <a:gd fmla="*/ 966 h 966" name="T1"/>
                <a:gd fmla="*/ 965 w 965" name="T2"/>
                <a:gd fmla="*/ 0 h 966" name="T3"/>
                <a:gd fmla="*/ 0 w 965" name="T4"/>
                <a:gd fmla="*/ 966 h 966" name="T5"/>
                <a:gd fmla="*/ 965 w 965" name="T6"/>
                <a:gd fmla="*/ 966 h 966" name="T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b="b" l="0" r="r" t="0"/>
              <a:pathLst>
                <a:path h="965" w="964">
                  <a:moveTo>
                    <a:pt x="965" y="966"/>
                  </a:moveTo>
                  <a:lnTo>
                    <a:pt x="965" y="0"/>
                  </a:lnTo>
                  <a:lnTo>
                    <a:pt x="0" y="966"/>
                  </a:lnTo>
                  <a:lnTo>
                    <a:pt x="965" y="966"/>
                  </a:lnTo>
                  <a:close/>
                </a:path>
              </a:pathLst>
            </a:custGeom>
            <a:solidFill>
              <a:srgbClr val="3391AA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>
                <a:ea charset="-122" pitchFamily="34" typeface="微软雅黑"/>
              </a:endParaRPr>
            </a:p>
          </p:txBody>
        </p:sp>
        <p:sp>
          <p:nvSpPr>
            <p:cNvPr id="15" name="Freeform 13">
              <a:extLst>
                <a:ext uri="{FF2B5EF4-FFF2-40B4-BE49-F238E27FC236}">
                  <a16:creationId xmlns:a16="http://schemas.microsoft.com/office/drawing/2014/main" id="{BDA7C1EB-7ABD-4BAC-92DD-8DDCA60E91AC}"/>
                </a:ext>
              </a:extLst>
            </p:cNvPr>
            <p:cNvSpPr/>
            <p:nvPr/>
          </p:nvSpPr>
          <p:spPr bwMode="auto">
            <a:xfrm>
              <a:off x="-1588" y="1531938"/>
              <a:ext cx="1531938" cy="1533525"/>
            </a:xfrm>
            <a:custGeom>
              <a:gdLst>
                <a:gd fmla="*/ 965 w 965" name="T0"/>
                <a:gd fmla="*/ 966 h 966" name="T1"/>
                <a:gd fmla="*/ 965 w 965" name="T2"/>
                <a:gd fmla="*/ 0 h 966" name="T3"/>
                <a:gd fmla="*/ 0 w 965" name="T4"/>
                <a:gd fmla="*/ 966 h 966" name="T5"/>
                <a:gd fmla="*/ 965 w 965" name="T6"/>
                <a:gd fmla="*/ 966 h 966" name="T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b="b" l="0" r="r" t="0"/>
              <a:pathLst>
                <a:path h="965" w="964">
                  <a:moveTo>
                    <a:pt x="965" y="966"/>
                  </a:moveTo>
                  <a:lnTo>
                    <a:pt x="965" y="0"/>
                  </a:lnTo>
                  <a:lnTo>
                    <a:pt x="0" y="966"/>
                  </a:lnTo>
                  <a:lnTo>
                    <a:pt x="965" y="966"/>
                  </a:lnTo>
                  <a:close/>
                </a:path>
              </a:pathLst>
            </a:custGeom>
            <a:solidFill>
              <a:srgbClr val="336987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>
                <a:ea charset="-122" pitchFamily="34" typeface="微软雅黑"/>
              </a:endParaRPr>
            </a:p>
          </p:txBody>
        </p:sp>
        <p:sp>
          <p:nvSpPr>
            <p:cNvPr id="16" name="Freeform 14">
              <a:extLst>
                <a:ext uri="{FF2B5EF4-FFF2-40B4-BE49-F238E27FC236}">
                  <a16:creationId xmlns:a16="http://schemas.microsoft.com/office/drawing/2014/main" id="{572331A7-EBCB-4B19-BA91-BC9781024D51}"/>
                </a:ext>
              </a:extLst>
            </p:cNvPr>
            <p:cNvSpPr/>
            <p:nvPr/>
          </p:nvSpPr>
          <p:spPr bwMode="auto">
            <a:xfrm>
              <a:off x="3062288" y="-1588"/>
              <a:ext cx="1533525" cy="1533525"/>
            </a:xfrm>
            <a:custGeom>
              <a:gdLst>
                <a:gd fmla="*/ 0 w 966" name="T0"/>
                <a:gd fmla="*/ 0 h 966" name="T1"/>
                <a:gd fmla="*/ 0 w 966" name="T2"/>
                <a:gd fmla="*/ 966 h 966" name="T3"/>
                <a:gd fmla="*/ 966 w 966" name="T4"/>
                <a:gd fmla="*/ 0 h 966" name="T5"/>
                <a:gd fmla="*/ 0 w 966" name="T6"/>
                <a:gd fmla="*/ 0 h 966" name="T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b="b" l="0" r="r" t="0"/>
              <a:pathLst>
                <a:path h="965" w="965">
                  <a:moveTo>
                    <a:pt x="0" y="0"/>
                  </a:moveTo>
                  <a:lnTo>
                    <a:pt x="0" y="966"/>
                  </a:lnTo>
                  <a:lnTo>
                    <a:pt x="966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33AAB9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>
                <a:ea charset="-122" pitchFamily="34" typeface="微软雅黑"/>
              </a:endParaRPr>
            </a:p>
          </p:txBody>
        </p:sp>
      </p:grpSp>
    </p:spTree>
    <p:extLst>
      <p:ext uri="{BB962C8B-B14F-4D97-AF65-F5344CB8AC3E}">
        <p14:creationId val="4090550813"/>
      </p:ext>
    </p:extLst>
  </p:cSld>
  <p:clrMapOvr>
    <a:masterClrMapping/>
  </p:clrMapOvr>
  <mc:AlternateContent>
    <mc:Choice Requires="p14">
      <p:transition p14:dur="10"/>
    </mc:Choice>
    <mc:Fallback>
      <p:transition/>
    </mc:Fallback>
  </mc:AlternateContent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withEffect" presetClass="entr" presetID="2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500" id="7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8" nodeType="withEffect" presetClass="entr" presetID="2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500" id="1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1" nodeType="clickPar">
                      <p:stCondLst>
                        <p:cond delay="indefinite"/>
                        <p:cond delay="0" evt="onBegin">
                          <p:tn val="10"/>
                        </p:cond>
                      </p:stCondLst>
                      <p:childTnLst>
                        <p:par>
                          <p:cTn fill="hold" id="12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13" nodeType="clickEffect" presetClass="entr" presetID="2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up)" transition="in">
                                      <p:cBhvr>
                                        <p:cTn dur="500" id="15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id="16" nodeType="withEffect" presetClass="entr" presetID="2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up)" transition="in">
                                      <p:cBhvr>
                                        <p:cTn dur="500" id="18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9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fill="hold" grpId="0" id="20" nodeType="afterEffect" presetClass="entr" presetID="5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checkerboard(across)" transition="in">
                                      <p:cBhvr>
                                        <p:cTn dur="500" id="22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3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fill="hold" grpId="0" id="24" nodeType="after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26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27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28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9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fill="hold" grpId="0" id="30" nodeType="after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32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33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34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35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fill="hold" grpId="0" id="36" nodeType="afterEffect" presetClass="entr" presetID="16" presetSubtype="2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arn(inVertical)" transition="in">
                                      <p:cBhvr>
                                        <p:cTn dur="500" id="38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19"/>
      <p:bldP grpId="0" spid="21"/>
      <p:bldP grpId="0" spid="22"/>
      <p:bldP grpId="0" spid="24"/>
      <p:bldP grpId="0" spid="5"/>
      <p:bldP grpId="0" spid="12"/>
    </p:bldLst>
  </p:timing>
</p:sld>
</file>

<file path=ppt/slides/slide10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67" name="组合 66">
            <a:extLst>
              <a:ext uri="{FF2B5EF4-FFF2-40B4-BE49-F238E27FC236}">
                <a16:creationId xmlns:a16="http://schemas.microsoft.com/office/drawing/2014/main" id="{5A49BF06-C20D-4153-9BCC-A231FCD9CD2A}"/>
              </a:ext>
            </a:extLst>
          </p:cNvPr>
          <p:cNvGrpSpPr/>
          <p:nvPr/>
        </p:nvGrpSpPr>
        <p:grpSpPr>
          <a:xfrm>
            <a:off x="902888" y="1025421"/>
            <a:ext cx="7338225" cy="3072404"/>
            <a:chOff x="902888" y="1025421"/>
            <a:chExt cx="7338225" cy="3072404"/>
          </a:xfrm>
        </p:grpSpPr>
        <p:grpSp>
          <p:nvGrpSpPr>
            <p:cNvPr id="3" name="组合 2">
              <a:extLst>
                <a:ext uri="{FF2B5EF4-FFF2-40B4-BE49-F238E27FC236}">
                  <a16:creationId xmlns:a16="http://schemas.microsoft.com/office/drawing/2014/main" id="{0AA06502-B4A8-4D4B-B167-A335EB8A6011}"/>
                </a:ext>
              </a:extLst>
            </p:cNvPr>
            <p:cNvGrpSpPr/>
            <p:nvPr/>
          </p:nvGrpSpPr>
          <p:grpSpPr>
            <a:xfrm>
              <a:off x="902888" y="1025421"/>
              <a:ext cx="1842997" cy="672991"/>
              <a:chOff x="1518803" y="3430058"/>
              <a:chExt cx="2457329" cy="897321"/>
            </a:xfrm>
          </p:grpSpPr>
          <p:sp>
            <p:nvSpPr>
              <p:cNvPr id="65" name="îṣļîḑé-文本框 42">
                <a:extLst>
                  <a:ext uri="{FF2B5EF4-FFF2-40B4-BE49-F238E27FC236}">
                    <a16:creationId xmlns:a16="http://schemas.microsoft.com/office/drawing/2014/main" id="{A5BDDA7F-ED27-4EAC-97B2-758C785B1EEC}"/>
                  </a:ext>
                </a:extLst>
              </p:cNvPr>
              <p:cNvSpPr txBox="1"/>
              <p:nvPr/>
            </p:nvSpPr>
            <p:spPr>
              <a:xfrm>
                <a:off x="1518803" y="3737823"/>
                <a:ext cx="2457329" cy="589556"/>
              </a:xfrm>
              <a:prstGeom prst="rect">
                <a:avLst/>
              </a:prstGeom>
              <a:noFill/>
            </p:spPr>
            <p:txBody>
              <a:bodyPr anchor="ctr" anchorCtr="0" bIns="0" lIns="72000" rIns="72000" tIns="0" wrap="square">
                <a:normAutofit fontScale="85000" lnSpcReduction="20000"/>
              </a:bodyPr>
              <a:lstStyle/>
              <a:p>
                <a:pPr algn="r" defTabSz="914378">
                  <a:lnSpc>
                    <a:spcPct val="120000"/>
                  </a:lnSpc>
                  <a:defRPr/>
                </a:pPr>
                <a:r>
                  <a:rPr altLang="en-US" lang="zh-CN" sz="1050">
                    <a:ea charset="-122" pitchFamily="34" typeface="微软雅黑"/>
                  </a:rPr>
                  <a:t>此部分内容作为文字排版占位显示</a:t>
                </a:r>
                <a:br>
                  <a:rPr altLang="en-US" lang="zh-CN" sz="1050">
                    <a:ea charset="-122" pitchFamily="34" typeface="微软雅黑"/>
                  </a:rPr>
                </a:br>
                <a:r>
                  <a:rPr altLang="en-US" lang="zh-CN" sz="1050">
                    <a:ea charset="-122" pitchFamily="34" typeface="微软雅黑"/>
                  </a:rPr>
                  <a:t>（建议使用主题字体）</a:t>
                </a:r>
              </a:p>
            </p:txBody>
          </p:sp>
          <p:sp>
            <p:nvSpPr>
              <p:cNvPr id="66" name="îṣļîḑé-Rectangle 65">
                <a:extLst>
                  <a:ext uri="{FF2B5EF4-FFF2-40B4-BE49-F238E27FC236}">
                    <a16:creationId xmlns:a16="http://schemas.microsoft.com/office/drawing/2014/main" id="{2993832A-8385-467B-83CA-181F3D693052}"/>
                  </a:ext>
                </a:extLst>
              </p:cNvPr>
              <p:cNvSpPr/>
              <p:nvPr/>
            </p:nvSpPr>
            <p:spPr>
              <a:xfrm>
                <a:off x="1518803" y="3430058"/>
                <a:ext cx="2457329" cy="246221"/>
              </a:xfrm>
              <a:prstGeom prst="rect">
                <a:avLst/>
              </a:prstGeom>
            </p:spPr>
            <p:txBody>
              <a:bodyPr bIns="0" lIns="72000" rIns="72000" tIns="0" wrap="none">
                <a:normAutofit fontScale="85000" lnSpcReduction="20000"/>
              </a:bodyPr>
              <a:lstStyle/>
              <a:p>
                <a:pPr algn="r" defTabSz="914378" lvl="0">
                  <a:defRPr/>
                </a:pPr>
                <a:r>
                  <a:rPr altLang="en-US" b="1" lang="zh-CN">
                    <a:solidFill>
                      <a:schemeClr val="accent1"/>
                    </a:solidFill>
                    <a:ea charset="-122" pitchFamily="34" typeface="微软雅黑"/>
                  </a:rPr>
                  <a:t>标题文本预设</a:t>
                </a:r>
              </a:p>
            </p:txBody>
          </p:sp>
        </p:grpSp>
        <p:grpSp>
          <p:nvGrpSpPr>
            <p:cNvPr id="4" name="组合 3">
              <a:extLst>
                <a:ext uri="{FF2B5EF4-FFF2-40B4-BE49-F238E27FC236}">
                  <a16:creationId xmlns:a16="http://schemas.microsoft.com/office/drawing/2014/main" id="{D5B478E2-90E0-4554-9AE1-F4529750CB13}"/>
                </a:ext>
              </a:extLst>
            </p:cNvPr>
            <p:cNvGrpSpPr/>
            <p:nvPr/>
          </p:nvGrpSpPr>
          <p:grpSpPr>
            <a:xfrm>
              <a:off x="6398116" y="1026012"/>
              <a:ext cx="1842997" cy="672991"/>
              <a:chOff x="8268607" y="3017352"/>
              <a:chExt cx="2457329" cy="897321"/>
            </a:xfrm>
          </p:grpSpPr>
          <p:sp>
            <p:nvSpPr>
              <p:cNvPr id="63" name="îṣļîḑé-文本框 45">
                <a:extLst>
                  <a:ext uri="{FF2B5EF4-FFF2-40B4-BE49-F238E27FC236}">
                    <a16:creationId xmlns:a16="http://schemas.microsoft.com/office/drawing/2014/main" id="{D28E1E8A-E603-4346-8776-CE1051F06FE9}"/>
                  </a:ext>
                </a:extLst>
              </p:cNvPr>
              <p:cNvSpPr txBox="1"/>
              <p:nvPr/>
            </p:nvSpPr>
            <p:spPr>
              <a:xfrm>
                <a:off x="8268607" y="3325117"/>
                <a:ext cx="2457329" cy="589556"/>
              </a:xfrm>
              <a:prstGeom prst="rect">
                <a:avLst/>
              </a:prstGeom>
              <a:noFill/>
            </p:spPr>
            <p:txBody>
              <a:bodyPr anchor="ctr" anchorCtr="0" bIns="0" lIns="72000" rIns="72000" tIns="0" wrap="square">
                <a:normAutofit fontScale="85000" lnSpcReduction="20000"/>
              </a:bodyPr>
              <a:lstStyle/>
              <a:p>
                <a:pPr defTabSz="914378">
                  <a:lnSpc>
                    <a:spcPct val="120000"/>
                  </a:lnSpc>
                  <a:defRPr/>
                </a:pPr>
                <a:r>
                  <a:rPr altLang="en-US" lang="zh-CN" sz="1050">
                    <a:ea charset="-122" pitchFamily="34" typeface="微软雅黑"/>
                  </a:rPr>
                  <a:t>此部分内容作为文字排版占位显示</a:t>
                </a:r>
                <a:br>
                  <a:rPr altLang="en-US" lang="zh-CN" sz="1050">
                    <a:ea charset="-122" pitchFamily="34" typeface="微软雅黑"/>
                  </a:rPr>
                </a:br>
                <a:r>
                  <a:rPr altLang="en-US" lang="zh-CN" sz="1050">
                    <a:ea charset="-122" pitchFamily="34" typeface="微软雅黑"/>
                  </a:rPr>
                  <a:t>（建议使用主题字体）</a:t>
                </a:r>
              </a:p>
            </p:txBody>
          </p:sp>
          <p:sp>
            <p:nvSpPr>
              <p:cNvPr id="64" name="îṣļîḑé-Rectangle 63">
                <a:extLst>
                  <a:ext uri="{FF2B5EF4-FFF2-40B4-BE49-F238E27FC236}">
                    <a16:creationId xmlns:a16="http://schemas.microsoft.com/office/drawing/2014/main" id="{EDBBBCEC-43F0-42D4-A606-2A1A4A46B726}"/>
                  </a:ext>
                </a:extLst>
              </p:cNvPr>
              <p:cNvSpPr/>
              <p:nvPr/>
            </p:nvSpPr>
            <p:spPr>
              <a:xfrm>
                <a:off x="8268607" y="3017352"/>
                <a:ext cx="2457329" cy="246221"/>
              </a:xfrm>
              <a:prstGeom prst="rect">
                <a:avLst/>
              </a:prstGeom>
            </p:spPr>
            <p:txBody>
              <a:bodyPr bIns="0" lIns="72000" rIns="72000" tIns="0" wrap="none">
                <a:normAutofit fontScale="85000" lnSpcReduction="20000"/>
              </a:bodyPr>
              <a:lstStyle/>
              <a:p>
                <a:pPr defTabSz="914378" lvl="0">
                  <a:defRPr/>
                </a:pPr>
                <a:r>
                  <a:rPr altLang="en-US" b="1" lang="zh-CN">
                    <a:solidFill>
                      <a:schemeClr val="accent2"/>
                    </a:solidFill>
                    <a:ea charset="-122" pitchFamily="34" typeface="微软雅黑"/>
                  </a:rPr>
                  <a:t>标题文本预设</a:t>
                </a:r>
              </a:p>
            </p:txBody>
          </p:sp>
        </p:grpSp>
        <p:grpSp>
          <p:nvGrpSpPr>
            <p:cNvPr id="5" name="组合 4">
              <a:extLst>
                <a:ext uri="{FF2B5EF4-FFF2-40B4-BE49-F238E27FC236}">
                  <a16:creationId xmlns:a16="http://schemas.microsoft.com/office/drawing/2014/main" id="{0A4AC819-7A81-455D-BCE1-17A730C567F0}"/>
                </a:ext>
              </a:extLst>
            </p:cNvPr>
            <p:cNvGrpSpPr/>
            <p:nvPr/>
          </p:nvGrpSpPr>
          <p:grpSpPr>
            <a:xfrm>
              <a:off x="902888" y="3424243"/>
              <a:ext cx="1842997" cy="672991"/>
              <a:chOff x="1518803" y="3430058"/>
              <a:chExt cx="2457329" cy="897321"/>
            </a:xfrm>
          </p:grpSpPr>
          <p:sp>
            <p:nvSpPr>
              <p:cNvPr id="61" name="îṣļîḑé-文本框 49">
                <a:extLst>
                  <a:ext uri="{FF2B5EF4-FFF2-40B4-BE49-F238E27FC236}">
                    <a16:creationId xmlns:a16="http://schemas.microsoft.com/office/drawing/2014/main" id="{F0F202EF-9660-45C0-AAD8-53135685B3C7}"/>
                  </a:ext>
                </a:extLst>
              </p:cNvPr>
              <p:cNvSpPr txBox="1"/>
              <p:nvPr/>
            </p:nvSpPr>
            <p:spPr>
              <a:xfrm>
                <a:off x="1518803" y="3737823"/>
                <a:ext cx="2457329" cy="589556"/>
              </a:xfrm>
              <a:prstGeom prst="rect">
                <a:avLst/>
              </a:prstGeom>
              <a:noFill/>
            </p:spPr>
            <p:txBody>
              <a:bodyPr anchor="ctr" anchorCtr="0" bIns="0" lIns="72000" rIns="72000" tIns="0" wrap="square">
                <a:normAutofit fontScale="85000" lnSpcReduction="20000"/>
              </a:bodyPr>
              <a:lstStyle/>
              <a:p>
                <a:pPr algn="r" defTabSz="914378">
                  <a:lnSpc>
                    <a:spcPct val="120000"/>
                  </a:lnSpc>
                  <a:defRPr/>
                </a:pPr>
                <a:r>
                  <a:rPr altLang="en-US" lang="zh-CN" sz="1050">
                    <a:ea charset="-122" pitchFamily="34" typeface="微软雅黑"/>
                  </a:rPr>
                  <a:t>此部分内容作为文字排版占位显示</a:t>
                </a:r>
                <a:br>
                  <a:rPr altLang="en-US" lang="zh-CN" sz="1050">
                    <a:ea charset="-122" pitchFamily="34" typeface="微软雅黑"/>
                  </a:rPr>
                </a:br>
                <a:r>
                  <a:rPr altLang="en-US" lang="zh-CN" sz="1050">
                    <a:ea charset="-122" pitchFamily="34" typeface="微软雅黑"/>
                  </a:rPr>
                  <a:t>（建议使用主题字体）</a:t>
                </a:r>
              </a:p>
            </p:txBody>
          </p:sp>
          <p:sp>
            <p:nvSpPr>
              <p:cNvPr id="62" name="îṣļîḑé-Rectangle 61">
                <a:extLst>
                  <a:ext uri="{FF2B5EF4-FFF2-40B4-BE49-F238E27FC236}">
                    <a16:creationId xmlns:a16="http://schemas.microsoft.com/office/drawing/2014/main" id="{F411E74C-C089-43AA-9FF5-311B2D908056}"/>
                  </a:ext>
                </a:extLst>
              </p:cNvPr>
              <p:cNvSpPr/>
              <p:nvPr/>
            </p:nvSpPr>
            <p:spPr>
              <a:xfrm>
                <a:off x="1518803" y="3430058"/>
                <a:ext cx="2457329" cy="246221"/>
              </a:xfrm>
              <a:prstGeom prst="rect">
                <a:avLst/>
              </a:prstGeom>
            </p:spPr>
            <p:txBody>
              <a:bodyPr bIns="0" lIns="72000" rIns="72000" tIns="0" wrap="none">
                <a:normAutofit fontScale="85000" lnSpcReduction="20000"/>
              </a:bodyPr>
              <a:lstStyle/>
              <a:p>
                <a:pPr algn="r" defTabSz="914378" lvl="0">
                  <a:defRPr/>
                </a:pPr>
                <a:r>
                  <a:rPr altLang="en-US" b="1" lang="zh-CN">
                    <a:solidFill>
                      <a:schemeClr val="accent6"/>
                    </a:solidFill>
                    <a:ea charset="-122" pitchFamily="34" typeface="微软雅黑"/>
                  </a:rPr>
                  <a:t>标题文本预设</a:t>
                </a:r>
              </a:p>
            </p:txBody>
          </p:sp>
        </p:grpSp>
        <p:grpSp>
          <p:nvGrpSpPr>
            <p:cNvPr id="6" name="组合 5">
              <a:extLst>
                <a:ext uri="{FF2B5EF4-FFF2-40B4-BE49-F238E27FC236}">
                  <a16:creationId xmlns:a16="http://schemas.microsoft.com/office/drawing/2014/main" id="{3538A91B-6504-4D66-BC8C-969277E230AD}"/>
                </a:ext>
              </a:extLst>
            </p:cNvPr>
            <p:cNvGrpSpPr/>
            <p:nvPr/>
          </p:nvGrpSpPr>
          <p:grpSpPr>
            <a:xfrm>
              <a:off x="6398116" y="3424834"/>
              <a:ext cx="1842997" cy="672991"/>
              <a:chOff x="8268607" y="3017352"/>
              <a:chExt cx="2457329" cy="897321"/>
            </a:xfrm>
          </p:grpSpPr>
          <p:sp>
            <p:nvSpPr>
              <p:cNvPr id="59" name="îṣļîḑé-文本框 53">
                <a:extLst>
                  <a:ext uri="{FF2B5EF4-FFF2-40B4-BE49-F238E27FC236}">
                    <a16:creationId xmlns:a16="http://schemas.microsoft.com/office/drawing/2014/main" id="{DC5D0C3E-F2FB-40B9-94A7-659BF0E772C6}"/>
                  </a:ext>
                </a:extLst>
              </p:cNvPr>
              <p:cNvSpPr txBox="1"/>
              <p:nvPr/>
            </p:nvSpPr>
            <p:spPr>
              <a:xfrm>
                <a:off x="8268607" y="3325117"/>
                <a:ext cx="2457329" cy="589556"/>
              </a:xfrm>
              <a:prstGeom prst="rect">
                <a:avLst/>
              </a:prstGeom>
              <a:noFill/>
            </p:spPr>
            <p:txBody>
              <a:bodyPr anchor="ctr" anchorCtr="0" bIns="0" lIns="72000" rIns="72000" tIns="0" wrap="square">
                <a:normAutofit fontScale="85000" lnSpcReduction="20000"/>
              </a:bodyPr>
              <a:lstStyle/>
              <a:p>
                <a:pPr defTabSz="914378">
                  <a:lnSpc>
                    <a:spcPct val="120000"/>
                  </a:lnSpc>
                  <a:defRPr/>
                </a:pPr>
                <a:r>
                  <a:rPr altLang="en-US" lang="zh-CN" sz="1050">
                    <a:ea charset="-122" pitchFamily="34" typeface="微软雅黑"/>
                  </a:rPr>
                  <a:t>此部分内容作为文字排版占位显示</a:t>
                </a:r>
                <a:br>
                  <a:rPr altLang="en-US" lang="zh-CN" sz="1050">
                    <a:ea charset="-122" pitchFamily="34" typeface="微软雅黑"/>
                  </a:rPr>
                </a:br>
                <a:r>
                  <a:rPr altLang="en-US" lang="zh-CN" sz="1050">
                    <a:ea charset="-122" pitchFamily="34" typeface="微软雅黑"/>
                  </a:rPr>
                  <a:t>（建议使用主题字体）</a:t>
                </a:r>
              </a:p>
            </p:txBody>
          </p:sp>
          <p:sp>
            <p:nvSpPr>
              <p:cNvPr id="60" name="îṣļîḑé-Rectangle 59">
                <a:extLst>
                  <a:ext uri="{FF2B5EF4-FFF2-40B4-BE49-F238E27FC236}">
                    <a16:creationId xmlns:a16="http://schemas.microsoft.com/office/drawing/2014/main" id="{322DAB84-908E-4594-9D7D-1ADD04718BBF}"/>
                  </a:ext>
                </a:extLst>
              </p:cNvPr>
              <p:cNvSpPr/>
              <p:nvPr/>
            </p:nvSpPr>
            <p:spPr>
              <a:xfrm>
                <a:off x="8268607" y="3017352"/>
                <a:ext cx="2457329" cy="246221"/>
              </a:xfrm>
              <a:prstGeom prst="rect">
                <a:avLst/>
              </a:prstGeom>
            </p:spPr>
            <p:txBody>
              <a:bodyPr bIns="0" lIns="72000" rIns="72000" tIns="0" wrap="none">
                <a:normAutofit fontScale="85000" lnSpcReduction="20000"/>
              </a:bodyPr>
              <a:lstStyle/>
              <a:p>
                <a:pPr defTabSz="914378" lvl="0">
                  <a:defRPr/>
                </a:pPr>
                <a:r>
                  <a:rPr altLang="en-US" b="1" lang="zh-CN">
                    <a:solidFill>
                      <a:schemeClr val="accent5"/>
                    </a:solidFill>
                    <a:ea charset="-122" pitchFamily="34" typeface="微软雅黑"/>
                  </a:rPr>
                  <a:t>标题文本预设</a:t>
                </a:r>
              </a:p>
            </p:txBody>
          </p:sp>
        </p:grpSp>
        <p:grpSp>
          <p:nvGrpSpPr>
            <p:cNvPr id="7" name="组合 6">
              <a:extLst>
                <a:ext uri="{FF2B5EF4-FFF2-40B4-BE49-F238E27FC236}">
                  <a16:creationId xmlns:a16="http://schemas.microsoft.com/office/drawing/2014/main" id="{1732A4B6-D97C-46FA-BAAF-8D552C2A5408}"/>
                </a:ext>
              </a:extLst>
            </p:cNvPr>
            <p:cNvGrpSpPr/>
            <p:nvPr/>
          </p:nvGrpSpPr>
          <p:grpSpPr>
            <a:xfrm>
              <a:off x="902888" y="2224832"/>
              <a:ext cx="1842997" cy="672991"/>
              <a:chOff x="1518803" y="3430058"/>
              <a:chExt cx="2457329" cy="897321"/>
            </a:xfrm>
          </p:grpSpPr>
          <p:sp>
            <p:nvSpPr>
              <p:cNvPr id="57" name="îṣļîḑé-文本框 61">
                <a:extLst>
                  <a:ext uri="{FF2B5EF4-FFF2-40B4-BE49-F238E27FC236}">
                    <a16:creationId xmlns:a16="http://schemas.microsoft.com/office/drawing/2014/main" id="{37BE1D71-AE5E-406D-9156-3073589E9BED}"/>
                  </a:ext>
                </a:extLst>
              </p:cNvPr>
              <p:cNvSpPr txBox="1"/>
              <p:nvPr/>
            </p:nvSpPr>
            <p:spPr>
              <a:xfrm>
                <a:off x="1518803" y="3737823"/>
                <a:ext cx="2457329" cy="589556"/>
              </a:xfrm>
              <a:prstGeom prst="rect">
                <a:avLst/>
              </a:prstGeom>
              <a:noFill/>
            </p:spPr>
            <p:txBody>
              <a:bodyPr anchor="ctr" anchorCtr="0" bIns="0" lIns="72000" rIns="72000" tIns="0" wrap="square">
                <a:normAutofit fontScale="85000" lnSpcReduction="20000"/>
              </a:bodyPr>
              <a:lstStyle/>
              <a:p>
                <a:pPr algn="r" defTabSz="914378">
                  <a:lnSpc>
                    <a:spcPct val="120000"/>
                  </a:lnSpc>
                  <a:defRPr/>
                </a:pPr>
                <a:r>
                  <a:rPr altLang="en-US" lang="zh-CN" sz="1050">
                    <a:ea charset="-122" pitchFamily="34" typeface="微软雅黑"/>
                  </a:rPr>
                  <a:t>此部分内容作为文字排版占位显示</a:t>
                </a:r>
                <a:br>
                  <a:rPr altLang="en-US" lang="zh-CN" sz="1050">
                    <a:ea charset="-122" pitchFamily="34" typeface="微软雅黑"/>
                  </a:rPr>
                </a:br>
                <a:r>
                  <a:rPr altLang="en-US" lang="zh-CN" sz="1050">
                    <a:ea charset="-122" pitchFamily="34" typeface="微软雅黑"/>
                  </a:rPr>
                  <a:t>（建议使用主题字体）</a:t>
                </a:r>
              </a:p>
            </p:txBody>
          </p:sp>
          <p:sp>
            <p:nvSpPr>
              <p:cNvPr id="58" name="îṣļîḑé-Rectangle 57">
                <a:extLst>
                  <a:ext uri="{FF2B5EF4-FFF2-40B4-BE49-F238E27FC236}">
                    <a16:creationId xmlns:a16="http://schemas.microsoft.com/office/drawing/2014/main" id="{36B1CBAD-8122-4EAC-AEE4-BBE16F251FA3}"/>
                  </a:ext>
                </a:extLst>
              </p:cNvPr>
              <p:cNvSpPr/>
              <p:nvPr/>
            </p:nvSpPr>
            <p:spPr>
              <a:xfrm>
                <a:off x="1518803" y="3430058"/>
                <a:ext cx="2457329" cy="246221"/>
              </a:xfrm>
              <a:prstGeom prst="rect">
                <a:avLst/>
              </a:prstGeom>
            </p:spPr>
            <p:txBody>
              <a:bodyPr bIns="0" lIns="72000" rIns="72000" tIns="0" wrap="none">
                <a:normAutofit fontScale="85000" lnSpcReduction="20000"/>
              </a:bodyPr>
              <a:lstStyle/>
              <a:p>
                <a:pPr algn="r" defTabSz="914378" lvl="0">
                  <a:defRPr/>
                </a:pPr>
                <a:r>
                  <a:rPr altLang="en-US" b="1" lang="zh-CN">
                    <a:solidFill>
                      <a:schemeClr val="accent4"/>
                    </a:solidFill>
                    <a:ea charset="-122" pitchFamily="34" typeface="微软雅黑"/>
                  </a:rPr>
                  <a:t>标题文本预设</a:t>
                </a:r>
              </a:p>
            </p:txBody>
          </p:sp>
        </p:grpSp>
        <p:grpSp>
          <p:nvGrpSpPr>
            <p:cNvPr id="8" name="组合 7">
              <a:extLst>
                <a:ext uri="{FF2B5EF4-FFF2-40B4-BE49-F238E27FC236}">
                  <a16:creationId xmlns:a16="http://schemas.microsoft.com/office/drawing/2014/main" id="{A27F6713-764B-4CA4-8A8C-0531B70C386A}"/>
                </a:ext>
              </a:extLst>
            </p:cNvPr>
            <p:cNvGrpSpPr/>
            <p:nvPr/>
          </p:nvGrpSpPr>
          <p:grpSpPr>
            <a:xfrm>
              <a:off x="6398116" y="2225423"/>
              <a:ext cx="1842997" cy="672991"/>
              <a:chOff x="8268607" y="3017352"/>
              <a:chExt cx="2457329" cy="897321"/>
            </a:xfrm>
          </p:grpSpPr>
          <p:sp>
            <p:nvSpPr>
              <p:cNvPr id="55" name="îṣļîḑé-文本框 64">
                <a:extLst>
                  <a:ext uri="{FF2B5EF4-FFF2-40B4-BE49-F238E27FC236}">
                    <a16:creationId xmlns:a16="http://schemas.microsoft.com/office/drawing/2014/main" id="{1FD4BE9B-9652-49AD-8C6B-D2C12690C57E}"/>
                  </a:ext>
                </a:extLst>
              </p:cNvPr>
              <p:cNvSpPr txBox="1"/>
              <p:nvPr/>
            </p:nvSpPr>
            <p:spPr>
              <a:xfrm>
                <a:off x="8268607" y="3325117"/>
                <a:ext cx="2457329" cy="589556"/>
              </a:xfrm>
              <a:prstGeom prst="rect">
                <a:avLst/>
              </a:prstGeom>
              <a:noFill/>
            </p:spPr>
            <p:txBody>
              <a:bodyPr anchor="ctr" anchorCtr="0" bIns="0" lIns="72000" rIns="72000" tIns="0" wrap="square">
                <a:normAutofit fontScale="85000" lnSpcReduction="20000"/>
              </a:bodyPr>
              <a:lstStyle/>
              <a:p>
                <a:pPr defTabSz="914378">
                  <a:lnSpc>
                    <a:spcPct val="120000"/>
                  </a:lnSpc>
                  <a:defRPr/>
                </a:pPr>
                <a:r>
                  <a:rPr altLang="en-US" lang="zh-CN" sz="1050">
                    <a:ea charset="-122" pitchFamily="34" typeface="微软雅黑"/>
                  </a:rPr>
                  <a:t>此部分内容作为文字排版占位显示</a:t>
                </a:r>
                <a:br>
                  <a:rPr altLang="en-US" lang="zh-CN" sz="1050">
                    <a:ea charset="-122" pitchFamily="34" typeface="微软雅黑"/>
                  </a:rPr>
                </a:br>
                <a:r>
                  <a:rPr altLang="en-US" lang="zh-CN" sz="1050">
                    <a:ea charset="-122" pitchFamily="34" typeface="微软雅黑"/>
                  </a:rPr>
                  <a:t>（建议使用主题字体）</a:t>
                </a:r>
              </a:p>
            </p:txBody>
          </p:sp>
          <p:sp>
            <p:nvSpPr>
              <p:cNvPr id="56" name="îṣļîḑé-Rectangle 55">
                <a:extLst>
                  <a:ext uri="{FF2B5EF4-FFF2-40B4-BE49-F238E27FC236}">
                    <a16:creationId xmlns:a16="http://schemas.microsoft.com/office/drawing/2014/main" id="{6DED6870-CF6F-466F-A513-88FB79BDA066}"/>
                  </a:ext>
                </a:extLst>
              </p:cNvPr>
              <p:cNvSpPr/>
              <p:nvPr/>
            </p:nvSpPr>
            <p:spPr>
              <a:xfrm>
                <a:off x="8268607" y="3017352"/>
                <a:ext cx="2457329" cy="246221"/>
              </a:xfrm>
              <a:prstGeom prst="rect">
                <a:avLst/>
              </a:prstGeom>
            </p:spPr>
            <p:txBody>
              <a:bodyPr bIns="0" lIns="72000" rIns="72000" tIns="0" wrap="none">
                <a:normAutofit fontScale="85000" lnSpcReduction="20000"/>
              </a:bodyPr>
              <a:lstStyle/>
              <a:p>
                <a:pPr defTabSz="914378" lvl="0">
                  <a:defRPr/>
                </a:pPr>
                <a:r>
                  <a:rPr altLang="en-US" b="1" lang="zh-CN">
                    <a:solidFill>
                      <a:schemeClr val="accent3"/>
                    </a:solidFill>
                    <a:ea charset="-122" pitchFamily="34" typeface="微软雅黑"/>
                  </a:rPr>
                  <a:t>标题文本预设</a:t>
                </a:r>
              </a:p>
            </p:txBody>
          </p:sp>
        </p:grpSp>
      </p:grpSp>
      <p:grpSp>
        <p:nvGrpSpPr>
          <p:cNvPr id="9" name="组合 8">
            <a:extLst>
              <a:ext uri="{FF2B5EF4-FFF2-40B4-BE49-F238E27FC236}">
                <a16:creationId xmlns:a16="http://schemas.microsoft.com/office/drawing/2014/main" id="{30819D20-63CD-43B8-9B0A-671145FE3FE4}"/>
              </a:ext>
            </a:extLst>
          </p:cNvPr>
          <p:cNvGrpSpPr/>
          <p:nvPr/>
        </p:nvGrpSpPr>
        <p:grpSpPr>
          <a:xfrm>
            <a:off x="3546209" y="1025421"/>
            <a:ext cx="1682716" cy="4885814"/>
            <a:chOff x="4728280" y="222304"/>
            <a:chExt cx="2722740" cy="7905564"/>
          </a:xfrm>
        </p:grpSpPr>
        <p:sp>
          <p:nvSpPr>
            <p:cNvPr id="10" name="îṣļîḑé-Freeform 9">
              <a:extLst>
                <a:ext uri="{FF2B5EF4-FFF2-40B4-BE49-F238E27FC236}">
                  <a16:creationId xmlns:a16="http://schemas.microsoft.com/office/drawing/2014/main" id="{60EECC01-EA88-43DE-BB50-B402143DDAE3}"/>
                </a:ext>
              </a:extLst>
            </p:cNvPr>
            <p:cNvSpPr/>
            <p:nvPr/>
          </p:nvSpPr>
          <p:spPr>
            <a:xfrm rot="19149304">
              <a:off x="5817494" y="2631554"/>
              <a:ext cx="1301665" cy="381900"/>
            </a:xfrm>
            <a:custGeom>
              <a:gdLst>
                <a:gd fmla="*/ 0 w 1871296" name="connsiteX0"/>
                <a:gd fmla="*/ 543669 h 543669" name="connsiteY0"/>
                <a:gd fmla="*/ 914400 w 1871296" name="connsiteX1"/>
                <a:gd fmla="*/ 7338 h 543669" name="connsiteY1"/>
                <a:gd fmla="*/ 1871296 w 1871296" name="connsiteX2"/>
                <a:gd fmla="*/ 302613 h 543669" name="connsiteY2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b="b" l="l" r="r" t="t"/>
              <a:pathLst>
                <a:path h="543669" w="1871296">
                  <a:moveTo>
                    <a:pt x="0" y="543669"/>
                  </a:moveTo>
                  <a:cubicBezTo>
                    <a:pt x="299671" y="291623"/>
                    <a:pt x="602517" y="47514"/>
                    <a:pt x="914400" y="7338"/>
                  </a:cubicBezTo>
                  <a:cubicBezTo>
                    <a:pt x="1226283" y="-32838"/>
                    <a:pt x="1575288" y="95627"/>
                    <a:pt x="1871296" y="302613"/>
                  </a:cubicBezTo>
                </a:path>
              </a:pathLst>
            </a:custGeom>
            <a:noFill/>
            <a:ln w="12700">
              <a:solidFill>
                <a:schemeClr val="bg1">
                  <a:lumMod val="75000"/>
                </a:schemeClr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1" name="ïṧḷïḓê-Freeform 10">
              <a:extLst>
                <a:ext uri="{FF2B5EF4-FFF2-40B4-BE49-F238E27FC236}">
                  <a16:creationId xmlns:a16="http://schemas.microsoft.com/office/drawing/2014/main" id="{C1233A18-51B7-42A4-B95D-865F94A8C8C4}"/>
                </a:ext>
              </a:extLst>
            </p:cNvPr>
            <p:cNvSpPr/>
            <p:nvPr/>
          </p:nvSpPr>
          <p:spPr>
            <a:xfrm flipH="1" rot="4824704">
              <a:off x="5234236" y="2273738"/>
              <a:ext cx="1942266" cy="381900"/>
            </a:xfrm>
            <a:custGeom>
              <a:gdLst>
                <a:gd fmla="*/ 0 w 1871296" name="connsiteX0"/>
                <a:gd fmla="*/ 543669 h 543669" name="connsiteY0"/>
                <a:gd fmla="*/ 914400 w 1871296" name="connsiteX1"/>
                <a:gd fmla="*/ 7338 h 543669" name="connsiteY1"/>
                <a:gd fmla="*/ 1871296 w 1871296" name="connsiteX2"/>
                <a:gd fmla="*/ 302613 h 543669" name="connsiteY2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b="b" l="l" r="r" t="t"/>
              <a:pathLst>
                <a:path h="543669" w="1871296">
                  <a:moveTo>
                    <a:pt x="0" y="543669"/>
                  </a:moveTo>
                  <a:cubicBezTo>
                    <a:pt x="299671" y="291623"/>
                    <a:pt x="602517" y="47514"/>
                    <a:pt x="914400" y="7338"/>
                  </a:cubicBezTo>
                  <a:cubicBezTo>
                    <a:pt x="1226283" y="-32838"/>
                    <a:pt x="1575288" y="95627"/>
                    <a:pt x="1871296" y="302613"/>
                  </a:cubicBezTo>
                </a:path>
              </a:pathLst>
            </a:custGeom>
            <a:noFill/>
            <a:ln w="12700">
              <a:solidFill>
                <a:schemeClr val="bg1">
                  <a:lumMod val="75000"/>
                </a:schemeClr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2" name="ïṧḷïḓê-Freeform 11">
              <a:extLst>
                <a:ext uri="{FF2B5EF4-FFF2-40B4-BE49-F238E27FC236}">
                  <a16:creationId xmlns:a16="http://schemas.microsoft.com/office/drawing/2014/main" id="{D4068DCE-00A6-411B-96ED-BD8CFB1E143A}"/>
                </a:ext>
              </a:extLst>
            </p:cNvPr>
            <p:cNvSpPr/>
            <p:nvPr/>
          </p:nvSpPr>
          <p:spPr>
            <a:xfrm flipH="1" rot="4076383">
              <a:off x="4815862" y="2706733"/>
              <a:ext cx="1871962" cy="381900"/>
            </a:xfrm>
            <a:custGeom>
              <a:gdLst>
                <a:gd fmla="*/ 0 w 1871296" name="connsiteX0"/>
                <a:gd fmla="*/ 543669 h 543669" name="connsiteY0"/>
                <a:gd fmla="*/ 914400 w 1871296" name="connsiteX1"/>
                <a:gd fmla="*/ 7338 h 543669" name="connsiteY1"/>
                <a:gd fmla="*/ 1871296 w 1871296" name="connsiteX2"/>
                <a:gd fmla="*/ 302613 h 543669" name="connsiteY2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b="b" l="l" r="r" t="t"/>
              <a:pathLst>
                <a:path h="543669" w="1871296">
                  <a:moveTo>
                    <a:pt x="0" y="543669"/>
                  </a:moveTo>
                  <a:cubicBezTo>
                    <a:pt x="299671" y="291623"/>
                    <a:pt x="602517" y="47514"/>
                    <a:pt x="914400" y="7338"/>
                  </a:cubicBezTo>
                  <a:cubicBezTo>
                    <a:pt x="1226283" y="-32838"/>
                    <a:pt x="1575288" y="95627"/>
                    <a:pt x="1871296" y="302613"/>
                  </a:cubicBezTo>
                </a:path>
              </a:pathLst>
            </a:custGeom>
            <a:noFill/>
            <a:ln w="12700">
              <a:solidFill>
                <a:schemeClr val="bg1">
                  <a:lumMod val="75000"/>
                </a:schemeClr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3" name="ïṧḷïḓê-Freeform 12">
              <a:extLst>
                <a:ext uri="{FF2B5EF4-FFF2-40B4-BE49-F238E27FC236}">
                  <a16:creationId xmlns:a16="http://schemas.microsoft.com/office/drawing/2014/main" id="{CE1D929D-0572-4D5A-A90D-A62E9710E797}"/>
                </a:ext>
              </a:extLst>
            </p:cNvPr>
            <p:cNvSpPr/>
            <p:nvPr/>
          </p:nvSpPr>
          <p:spPr>
            <a:xfrm rot="15698873">
              <a:off x="4262701" y="1763014"/>
              <a:ext cx="2442185" cy="543669"/>
            </a:xfrm>
            <a:custGeom>
              <a:gdLst>
                <a:gd fmla="*/ 0 w 1871296" name="connsiteX0"/>
                <a:gd fmla="*/ 543669 h 543669" name="connsiteY0"/>
                <a:gd fmla="*/ 914400 w 1871296" name="connsiteX1"/>
                <a:gd fmla="*/ 7338 h 543669" name="connsiteY1"/>
                <a:gd fmla="*/ 1871296 w 1871296" name="connsiteX2"/>
                <a:gd fmla="*/ 302613 h 543669" name="connsiteY2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b="b" l="l" r="r" t="t"/>
              <a:pathLst>
                <a:path h="543669" w="1871296">
                  <a:moveTo>
                    <a:pt x="0" y="543669"/>
                  </a:moveTo>
                  <a:cubicBezTo>
                    <a:pt x="299671" y="291623"/>
                    <a:pt x="602517" y="47514"/>
                    <a:pt x="914400" y="7338"/>
                  </a:cubicBezTo>
                  <a:cubicBezTo>
                    <a:pt x="1226283" y="-32838"/>
                    <a:pt x="1575288" y="95627"/>
                    <a:pt x="1871296" y="302613"/>
                  </a:cubicBezTo>
                </a:path>
              </a:pathLst>
            </a:custGeom>
            <a:noFill/>
            <a:ln w="12700">
              <a:solidFill>
                <a:schemeClr val="bg1">
                  <a:lumMod val="75000"/>
                </a:schemeClr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4" name="ïṧḷïḓê-Freeform 13">
              <a:extLst>
                <a:ext uri="{FF2B5EF4-FFF2-40B4-BE49-F238E27FC236}">
                  <a16:creationId xmlns:a16="http://schemas.microsoft.com/office/drawing/2014/main" id="{129231E9-D560-4BF5-AFD0-C289874E8DDC}"/>
                </a:ext>
              </a:extLst>
            </p:cNvPr>
            <p:cNvSpPr/>
            <p:nvPr/>
          </p:nvSpPr>
          <p:spPr>
            <a:xfrm rot="16919904">
              <a:off x="4914462" y="1696910"/>
              <a:ext cx="2585882" cy="381900"/>
            </a:xfrm>
            <a:custGeom>
              <a:gdLst>
                <a:gd fmla="*/ 0 w 1871296" name="connsiteX0"/>
                <a:gd fmla="*/ 543669 h 543669" name="connsiteY0"/>
                <a:gd fmla="*/ 914400 w 1871296" name="connsiteX1"/>
                <a:gd fmla="*/ 7338 h 543669" name="connsiteY1"/>
                <a:gd fmla="*/ 1871296 w 1871296" name="connsiteX2"/>
                <a:gd fmla="*/ 302613 h 543669" name="connsiteY2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b="b" l="l" r="r" t="t"/>
              <a:pathLst>
                <a:path h="543669" w="1871296">
                  <a:moveTo>
                    <a:pt x="0" y="543669"/>
                  </a:moveTo>
                  <a:cubicBezTo>
                    <a:pt x="299671" y="291623"/>
                    <a:pt x="602517" y="47514"/>
                    <a:pt x="914400" y="7338"/>
                  </a:cubicBezTo>
                  <a:cubicBezTo>
                    <a:pt x="1226283" y="-32838"/>
                    <a:pt x="1575288" y="95627"/>
                    <a:pt x="1871296" y="302613"/>
                  </a:cubicBezTo>
                </a:path>
              </a:pathLst>
            </a:custGeom>
            <a:noFill/>
            <a:ln w="12700">
              <a:solidFill>
                <a:schemeClr val="bg1">
                  <a:lumMod val="75000"/>
                </a:schemeClr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5" name="ïṧḷïḓê-Oval Callout 14">
              <a:extLst>
                <a:ext uri="{FF2B5EF4-FFF2-40B4-BE49-F238E27FC236}">
                  <a16:creationId xmlns:a16="http://schemas.microsoft.com/office/drawing/2014/main" id="{D578CE5B-C90F-48F5-989D-E848E24EF82E}"/>
                </a:ext>
              </a:extLst>
            </p:cNvPr>
            <p:cNvSpPr/>
            <p:nvPr/>
          </p:nvSpPr>
          <p:spPr>
            <a:xfrm>
              <a:off x="4787715" y="516223"/>
              <a:ext cx="1043468" cy="699123"/>
            </a:xfrm>
            <a:prstGeom prst="wedgeEllipseCallout">
              <a:avLst>
                <a:gd fmla="val 23825" name="adj1"/>
                <a:gd fmla="val 62500" name="adj2"/>
              </a:avLst>
            </a:prstGeom>
            <a:solidFill>
              <a:schemeClr val="accent1"/>
            </a:solidFill>
            <a:ln w="762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6" name="ïṧḷïḓê-Oval Callout 15">
              <a:extLst>
                <a:ext uri="{FF2B5EF4-FFF2-40B4-BE49-F238E27FC236}">
                  <a16:creationId xmlns:a16="http://schemas.microsoft.com/office/drawing/2014/main" id="{B963EE23-A159-45B0-9394-EE8510CA62DD}"/>
                </a:ext>
              </a:extLst>
            </p:cNvPr>
            <p:cNvSpPr/>
            <p:nvPr/>
          </p:nvSpPr>
          <p:spPr>
            <a:xfrm>
              <a:off x="6023821" y="222304"/>
              <a:ext cx="1043468" cy="699123"/>
            </a:xfrm>
            <a:prstGeom prst="wedgeEllipseCallout">
              <a:avLst>
                <a:gd fmla="val 23825" name="adj1"/>
                <a:gd fmla="val 62500" name="adj2"/>
              </a:avLst>
            </a:prstGeom>
            <a:solidFill>
              <a:schemeClr val="accent2"/>
            </a:solidFill>
            <a:ln w="762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7" name="ïṧḷïḓê-Oval Callout 16">
              <a:extLst>
                <a:ext uri="{FF2B5EF4-FFF2-40B4-BE49-F238E27FC236}">
                  <a16:creationId xmlns:a16="http://schemas.microsoft.com/office/drawing/2014/main" id="{7991A374-E307-45FE-8A6F-076B6951B29F}"/>
                </a:ext>
              </a:extLst>
            </p:cNvPr>
            <p:cNvSpPr/>
            <p:nvPr/>
          </p:nvSpPr>
          <p:spPr>
            <a:xfrm flipH="1">
              <a:off x="6297831" y="2152561"/>
              <a:ext cx="800154" cy="536103"/>
            </a:xfrm>
            <a:prstGeom prst="wedgeEllipseCallout">
              <a:avLst>
                <a:gd fmla="val 23825" name="adj1"/>
                <a:gd fmla="val 62500" name="adj2"/>
              </a:avLst>
            </a:prstGeom>
            <a:solidFill>
              <a:schemeClr val="accent5"/>
            </a:solidFill>
            <a:ln w="762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8" name="ïṧḷïḓê-Oval Callout 17">
              <a:extLst>
                <a:ext uri="{FF2B5EF4-FFF2-40B4-BE49-F238E27FC236}">
                  <a16:creationId xmlns:a16="http://schemas.microsoft.com/office/drawing/2014/main" id="{D7F99F4C-5A22-4372-84BF-684D2426B750}"/>
                </a:ext>
              </a:extLst>
            </p:cNvPr>
            <p:cNvSpPr/>
            <p:nvPr/>
          </p:nvSpPr>
          <p:spPr>
            <a:xfrm>
              <a:off x="5041958" y="1844914"/>
              <a:ext cx="800154" cy="536103"/>
            </a:xfrm>
            <a:prstGeom prst="wedgeEllipseCallout">
              <a:avLst>
                <a:gd fmla="val 23825" name="adj1"/>
                <a:gd fmla="val 62500" name="adj2"/>
              </a:avLst>
            </a:prstGeom>
            <a:solidFill>
              <a:schemeClr val="accent6"/>
            </a:solidFill>
            <a:ln w="762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9" name="ïṧḷïḓê-Oval Callout 18">
              <a:extLst>
                <a:ext uri="{FF2B5EF4-FFF2-40B4-BE49-F238E27FC236}">
                  <a16:creationId xmlns:a16="http://schemas.microsoft.com/office/drawing/2014/main" id="{C1A37F25-3DF9-4979-BE75-13B6C5940118}"/>
                </a:ext>
              </a:extLst>
            </p:cNvPr>
            <p:cNvSpPr/>
            <p:nvPr/>
          </p:nvSpPr>
          <p:spPr>
            <a:xfrm rot="20816932">
              <a:off x="5503998" y="1191985"/>
              <a:ext cx="800154" cy="536103"/>
            </a:xfrm>
            <a:prstGeom prst="wedgeEllipseCallout">
              <a:avLst>
                <a:gd fmla="val 23825" name="adj1"/>
                <a:gd fmla="val 62500" name="adj2"/>
              </a:avLst>
            </a:prstGeom>
            <a:solidFill>
              <a:schemeClr val="accent4"/>
            </a:solidFill>
            <a:ln w="762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20" name="ïṧḷïḓê-Freeform 19">
              <a:extLst>
                <a:ext uri="{FF2B5EF4-FFF2-40B4-BE49-F238E27FC236}">
                  <a16:creationId xmlns:a16="http://schemas.microsoft.com/office/drawing/2014/main" id="{A99A76C9-BBCC-4C7C-9115-907EE3176E08}"/>
                </a:ext>
              </a:extLst>
            </p:cNvPr>
            <p:cNvSpPr/>
            <p:nvPr/>
          </p:nvSpPr>
          <p:spPr>
            <a:xfrm rot="18307572">
              <a:off x="5579571" y="2017153"/>
              <a:ext cx="1774892" cy="516648"/>
            </a:xfrm>
            <a:custGeom>
              <a:gdLst>
                <a:gd fmla="*/ 0 w 1871296" name="connsiteX0"/>
                <a:gd fmla="*/ 543669 h 543669" name="connsiteY0"/>
                <a:gd fmla="*/ 914400 w 1871296" name="connsiteX1"/>
                <a:gd fmla="*/ 7338 h 543669" name="connsiteY1"/>
                <a:gd fmla="*/ 1871296 w 1871296" name="connsiteX2"/>
                <a:gd fmla="*/ 302613 h 543669" name="connsiteY2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b="b" l="l" r="r" t="t"/>
              <a:pathLst>
                <a:path h="543669" w="1871296">
                  <a:moveTo>
                    <a:pt x="0" y="543669"/>
                  </a:moveTo>
                  <a:cubicBezTo>
                    <a:pt x="299671" y="291623"/>
                    <a:pt x="602517" y="47514"/>
                    <a:pt x="914400" y="7338"/>
                  </a:cubicBezTo>
                  <a:cubicBezTo>
                    <a:pt x="1226283" y="-32838"/>
                    <a:pt x="1575288" y="95627"/>
                    <a:pt x="1871296" y="302613"/>
                  </a:cubicBezTo>
                </a:path>
              </a:pathLst>
            </a:custGeom>
            <a:noFill/>
            <a:ln w="12700">
              <a:solidFill>
                <a:schemeClr val="bg1">
                  <a:lumMod val="75000"/>
                </a:schemeClr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21" name="ïṧḷïḓê-Oval Callout 20">
              <a:extLst>
                <a:ext uri="{FF2B5EF4-FFF2-40B4-BE49-F238E27FC236}">
                  <a16:creationId xmlns:a16="http://schemas.microsoft.com/office/drawing/2014/main" id="{855954E9-1A2E-404F-8BDA-60D315004B31}"/>
                </a:ext>
              </a:extLst>
            </p:cNvPr>
            <p:cNvSpPr/>
            <p:nvPr/>
          </p:nvSpPr>
          <p:spPr>
            <a:xfrm flipH="1">
              <a:off x="6624995" y="1249528"/>
              <a:ext cx="800154" cy="536103"/>
            </a:xfrm>
            <a:prstGeom prst="wedgeEllipseCallout">
              <a:avLst>
                <a:gd fmla="val 23825" name="adj1"/>
                <a:gd fmla="val 62500" name="adj2"/>
              </a:avLst>
            </a:prstGeom>
            <a:solidFill>
              <a:schemeClr val="accent3"/>
            </a:solidFill>
            <a:ln w="762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/>
            </a:p>
          </p:txBody>
        </p:sp>
        <p:grpSp>
          <p:nvGrpSpPr>
            <p:cNvPr id="22" name="组合 21">
              <a:extLst>
                <a:ext uri="{FF2B5EF4-FFF2-40B4-BE49-F238E27FC236}">
                  <a16:creationId xmlns:a16="http://schemas.microsoft.com/office/drawing/2014/main" id="{08FB0CE7-DD3D-4D6F-84CF-5EC6B2C6C02C}"/>
                </a:ext>
              </a:extLst>
            </p:cNvPr>
            <p:cNvGrpSpPr/>
            <p:nvPr/>
          </p:nvGrpSpPr>
          <p:grpSpPr>
            <a:xfrm>
              <a:off x="4728280" y="3086099"/>
              <a:ext cx="2722740" cy="5041769"/>
              <a:chOff x="4728280" y="3086099"/>
              <a:chExt cx="2722740" cy="5041769"/>
            </a:xfrm>
          </p:grpSpPr>
          <p:sp>
            <p:nvSpPr>
              <p:cNvPr id="29" name="ïṧḷïḓê-Freeform 28">
                <a:extLst>
                  <a:ext uri="{FF2B5EF4-FFF2-40B4-BE49-F238E27FC236}">
                    <a16:creationId xmlns:a16="http://schemas.microsoft.com/office/drawing/2014/main" id="{ED3CF907-A9CC-4074-8C95-7015F822B3CE}"/>
                  </a:ext>
                </a:extLst>
              </p:cNvPr>
              <p:cNvSpPr/>
              <p:nvPr/>
            </p:nvSpPr>
            <p:spPr bwMode="auto">
              <a:xfrm>
                <a:off x="4728280" y="4304167"/>
                <a:ext cx="2279567" cy="2019501"/>
              </a:xfrm>
              <a:custGeom>
                <a:gdLst>
                  <a:gd fmla="*/ 416 w 502" name="T0"/>
                  <a:gd fmla="*/ 164 h 447" name="T1"/>
                  <a:gd fmla="*/ 193 w 502" name="T2"/>
                  <a:gd fmla="*/ 79 h 447" name="T3"/>
                  <a:gd fmla="*/ 85 w 502" name="T4"/>
                  <a:gd fmla="*/ 43 h 447" name="T5"/>
                  <a:gd fmla="*/ 106 w 502" name="T6"/>
                  <a:gd fmla="*/ 99 h 447" name="T7"/>
                  <a:gd fmla="*/ 165 w 502" name="T8"/>
                  <a:gd fmla="*/ 132 h 447" name="T9"/>
                  <a:gd fmla="*/ 259 w 502" name="T10"/>
                  <a:gd fmla="*/ 195 h 447" name="T11"/>
                  <a:gd fmla="*/ 169 w 502" name="T12"/>
                  <a:gd fmla="*/ 227 h 447" name="T13"/>
                  <a:gd fmla="*/ 125 w 502" name="T14"/>
                  <a:gd fmla="*/ 220 h 447" name="T15"/>
                  <a:gd fmla="*/ 70 w 502" name="T16"/>
                  <a:gd fmla="*/ 238 h 447" name="T17"/>
                  <a:gd fmla="*/ 110 w 502" name="T18"/>
                  <a:gd fmla="*/ 301 h 447" name="T19"/>
                  <a:gd fmla="*/ 295 w 502" name="T20"/>
                  <a:gd fmla="*/ 269 h 447" name="T21"/>
                  <a:gd fmla="*/ 165 w 502" name="T22"/>
                  <a:gd fmla="*/ 355 h 447" name="T23"/>
                  <a:gd fmla="*/ 112 w 502" name="T24"/>
                  <a:gd fmla="*/ 370 h 447" name="T25"/>
                  <a:gd fmla="*/ 123 w 502" name="T26"/>
                  <a:gd fmla="*/ 427 h 447" name="T27"/>
                  <a:gd fmla="*/ 198 w 502" name="T28"/>
                  <a:gd fmla="*/ 418 h 447" name="T29"/>
                  <a:gd fmla="*/ 268 w 502" name="T30"/>
                  <a:gd fmla="*/ 418 h 447" name="T31"/>
                  <a:gd fmla="*/ 417 w 502" name="T32"/>
                  <a:gd fmla="*/ 447 h 447" name="T33"/>
                  <a:gd fmla="*/ 502 w 502" name="T34"/>
                  <a:gd fmla="*/ 185 h 447" name="T35"/>
                  <a:gd fmla="*/ 416 w 502" name="T36"/>
                  <a:gd fmla="*/ 164 h 447" name="T37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b="b" l="0" r="r" t="0"/>
                <a:pathLst>
                  <a:path h="447" w="502">
                    <a:moveTo>
                      <a:pt x="416" y="164"/>
                    </a:moveTo>
                    <a:cubicBezTo>
                      <a:pt x="193" y="79"/>
                      <a:pt x="193" y="79"/>
                      <a:pt x="193" y="79"/>
                    </a:cubicBezTo>
                    <a:cubicBezTo>
                      <a:pt x="193" y="79"/>
                      <a:pt x="115" y="0"/>
                      <a:pt x="85" y="43"/>
                    </a:cubicBezTo>
                    <a:cubicBezTo>
                      <a:pt x="70" y="65"/>
                      <a:pt x="88" y="78"/>
                      <a:pt x="106" y="99"/>
                    </a:cubicBezTo>
                    <a:cubicBezTo>
                      <a:pt x="130" y="128"/>
                      <a:pt x="153" y="124"/>
                      <a:pt x="165" y="132"/>
                    </a:cubicBezTo>
                    <a:cubicBezTo>
                      <a:pt x="219" y="169"/>
                      <a:pt x="259" y="195"/>
                      <a:pt x="259" y="195"/>
                    </a:cubicBezTo>
                    <a:cubicBezTo>
                      <a:pt x="169" y="227"/>
                      <a:pt x="169" y="227"/>
                      <a:pt x="169" y="227"/>
                    </a:cubicBezTo>
                    <a:cubicBezTo>
                      <a:pt x="169" y="227"/>
                      <a:pt x="139" y="216"/>
                      <a:pt x="125" y="220"/>
                    </a:cubicBezTo>
                    <a:cubicBezTo>
                      <a:pt x="112" y="225"/>
                      <a:pt x="91" y="237"/>
                      <a:pt x="70" y="238"/>
                    </a:cubicBezTo>
                    <a:cubicBezTo>
                      <a:pt x="24" y="238"/>
                      <a:pt x="0" y="315"/>
                      <a:pt x="110" y="301"/>
                    </a:cubicBezTo>
                    <a:cubicBezTo>
                      <a:pt x="220" y="286"/>
                      <a:pt x="295" y="269"/>
                      <a:pt x="295" y="269"/>
                    </a:cubicBezTo>
                    <a:cubicBezTo>
                      <a:pt x="165" y="355"/>
                      <a:pt x="165" y="355"/>
                      <a:pt x="165" y="355"/>
                    </a:cubicBezTo>
                    <a:cubicBezTo>
                      <a:pt x="165" y="355"/>
                      <a:pt x="127" y="371"/>
                      <a:pt x="112" y="370"/>
                    </a:cubicBezTo>
                    <a:cubicBezTo>
                      <a:pt x="68" y="365"/>
                      <a:pt x="46" y="418"/>
                      <a:pt x="123" y="427"/>
                    </a:cubicBezTo>
                    <a:cubicBezTo>
                      <a:pt x="200" y="436"/>
                      <a:pt x="198" y="418"/>
                      <a:pt x="198" y="418"/>
                    </a:cubicBezTo>
                    <a:cubicBezTo>
                      <a:pt x="268" y="418"/>
                      <a:pt x="268" y="418"/>
                      <a:pt x="268" y="418"/>
                    </a:cubicBezTo>
                    <a:cubicBezTo>
                      <a:pt x="417" y="447"/>
                      <a:pt x="417" y="447"/>
                      <a:pt x="417" y="447"/>
                    </a:cubicBezTo>
                    <a:cubicBezTo>
                      <a:pt x="502" y="185"/>
                      <a:pt x="502" y="185"/>
                      <a:pt x="502" y="185"/>
                    </a:cubicBezTo>
                    <a:cubicBezTo>
                      <a:pt x="416" y="164"/>
                      <a:pt x="416" y="164"/>
                      <a:pt x="416" y="164"/>
                    </a:cubicBezTo>
                  </a:path>
                </a:pathLst>
              </a:custGeom>
              <a:solidFill>
                <a:srgbClr val="FCDEBC"/>
              </a:solidFill>
              <a:ln>
                <a:noFill/>
              </a:ln>
            </p:spPr>
            <p:txBody>
              <a:bodyPr anchor="ctr"/>
              <a:lstStyle/>
              <a:p>
                <a:pPr algn="ctr"/>
                <a:endParaRPr>
                  <a:ea charset="-122" pitchFamily="34" typeface="微软雅黑"/>
                </a:endParaRPr>
              </a:p>
            </p:txBody>
          </p:sp>
          <p:sp>
            <p:nvSpPr>
              <p:cNvPr id="30" name="ïṧḷïḓê-Freeform 29">
                <a:extLst>
                  <a:ext uri="{FF2B5EF4-FFF2-40B4-BE49-F238E27FC236}">
                    <a16:creationId xmlns:a16="http://schemas.microsoft.com/office/drawing/2014/main" id="{2DF3097D-FCAA-466A-AE80-94204DD7B5B9}"/>
                  </a:ext>
                </a:extLst>
              </p:cNvPr>
              <p:cNvSpPr/>
              <p:nvPr/>
            </p:nvSpPr>
            <p:spPr bwMode="auto">
              <a:xfrm>
                <a:off x="5397023" y="3086099"/>
                <a:ext cx="1398524" cy="2852776"/>
              </a:xfrm>
              <a:custGeom>
                <a:gdLst>
                  <a:gd fmla="*/ 308 w 308" name="T0"/>
                  <a:gd fmla="*/ 588 h 632" name="T1"/>
                  <a:gd fmla="*/ 264 w 308" name="T2"/>
                  <a:gd fmla="*/ 632 h 632" name="T3"/>
                  <a:gd fmla="*/ 44 w 308" name="T4"/>
                  <a:gd fmla="*/ 632 h 632" name="T5"/>
                  <a:gd fmla="*/ 0 w 308" name="T6"/>
                  <a:gd fmla="*/ 588 h 632" name="T7"/>
                  <a:gd fmla="*/ 0 w 308" name="T8"/>
                  <a:gd fmla="*/ 44 h 632" name="T9"/>
                  <a:gd fmla="*/ 44 w 308" name="T10"/>
                  <a:gd fmla="*/ 0 h 632" name="T11"/>
                  <a:gd fmla="*/ 264 w 308" name="T12"/>
                  <a:gd fmla="*/ 0 h 632" name="T13"/>
                  <a:gd fmla="*/ 308 w 308" name="T14"/>
                  <a:gd fmla="*/ 44 h 632" name="T15"/>
                  <a:gd fmla="*/ 308 w 308" name="T16"/>
                  <a:gd fmla="*/ 588 h 632" name="T17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b="b" l="0" r="r" t="0"/>
                <a:pathLst>
                  <a:path h="632" w="308">
                    <a:moveTo>
                      <a:pt x="308" y="588"/>
                    </a:moveTo>
                    <a:cubicBezTo>
                      <a:pt x="308" y="612"/>
                      <a:pt x="288" y="632"/>
                      <a:pt x="264" y="632"/>
                    </a:cubicBezTo>
                    <a:cubicBezTo>
                      <a:pt x="44" y="632"/>
                      <a:pt x="44" y="632"/>
                      <a:pt x="44" y="632"/>
                    </a:cubicBezTo>
                    <a:cubicBezTo>
                      <a:pt x="20" y="632"/>
                      <a:pt x="0" y="612"/>
                      <a:pt x="0" y="588"/>
                    </a:cubicBezTo>
                    <a:cubicBezTo>
                      <a:pt x="0" y="44"/>
                      <a:pt x="0" y="44"/>
                      <a:pt x="0" y="44"/>
                    </a:cubicBezTo>
                    <a:cubicBezTo>
                      <a:pt x="0" y="20"/>
                      <a:pt x="20" y="0"/>
                      <a:pt x="44" y="0"/>
                    </a:cubicBezTo>
                    <a:cubicBezTo>
                      <a:pt x="264" y="0"/>
                      <a:pt x="264" y="0"/>
                      <a:pt x="264" y="0"/>
                    </a:cubicBezTo>
                    <a:cubicBezTo>
                      <a:pt x="288" y="0"/>
                      <a:pt x="308" y="20"/>
                      <a:pt x="308" y="44"/>
                    </a:cubicBezTo>
                    <a:cubicBezTo>
                      <a:pt x="308" y="588"/>
                      <a:pt x="308" y="588"/>
                      <a:pt x="308" y="588"/>
                    </a:cubicBezTo>
                  </a:path>
                </a:pathLst>
              </a:custGeom>
              <a:solidFill>
                <a:schemeClr val="tx2"/>
              </a:solidFill>
              <a:ln>
                <a:noFill/>
              </a:ln>
            </p:spPr>
            <p:txBody>
              <a:bodyPr anchor="ctr"/>
              <a:lstStyle/>
              <a:p>
                <a:pPr algn="ctr"/>
                <a:endParaRPr>
                  <a:ea charset="-122" pitchFamily="34" typeface="微软雅黑"/>
                </a:endParaRPr>
              </a:p>
            </p:txBody>
          </p:sp>
          <p:sp>
            <p:nvSpPr>
              <p:cNvPr id="31" name="ïṧḷïḓê-Freeform 30">
                <a:extLst>
                  <a:ext uri="{FF2B5EF4-FFF2-40B4-BE49-F238E27FC236}">
                    <a16:creationId xmlns:a16="http://schemas.microsoft.com/office/drawing/2014/main" id="{8CE1CF04-7688-4AA8-B7BB-25BF7E0E284C}"/>
                  </a:ext>
                </a:extLst>
              </p:cNvPr>
              <p:cNvSpPr/>
              <p:nvPr/>
            </p:nvSpPr>
            <p:spPr bwMode="auto">
              <a:xfrm>
                <a:off x="5285566" y="4824301"/>
                <a:ext cx="111457" cy="50422"/>
              </a:xfrm>
              <a:custGeom>
                <a:gdLst>
                  <a:gd fmla="*/ 0 w 24" name="T0"/>
                  <a:gd fmla="*/ 0 h 11" name="T1"/>
                  <a:gd fmla="*/ 0 w 24" name="T2"/>
                  <a:gd fmla="*/ 0 h 11" name="T3"/>
                  <a:gd fmla="*/ 24 w 24" name="T4"/>
                  <a:gd fmla="*/ 11 h 11" name="T5"/>
                  <a:gd fmla="*/ 24 w 24" name="T6"/>
                  <a:gd fmla="*/ 11 h 11" name="T7"/>
                  <a:gd fmla="*/ 0 w 24" name="T8"/>
                  <a:gd fmla="*/ 0 h 11" name="T9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b="b" l="0" r="r" t="0"/>
                <a:pathLst>
                  <a:path h="11" w="24">
                    <a:moveTo>
                      <a:pt x="0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8" y="6"/>
                      <a:pt x="17" y="9"/>
                      <a:pt x="24" y="11"/>
                    </a:cubicBezTo>
                    <a:cubicBezTo>
                      <a:pt x="24" y="11"/>
                      <a:pt x="24" y="11"/>
                      <a:pt x="24" y="11"/>
                    </a:cubicBezTo>
                    <a:cubicBezTo>
                      <a:pt x="17" y="8"/>
                      <a:pt x="9" y="6"/>
                      <a:pt x="0" y="0"/>
                    </a:cubicBezTo>
                  </a:path>
                </a:pathLst>
              </a:custGeom>
              <a:solidFill>
                <a:srgbClr val="9D7F95"/>
              </a:solidFill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algn="ctr"/>
                <a:endParaRPr>
                  <a:ea charset="-122" pitchFamily="34" typeface="微软雅黑"/>
                </a:endParaRPr>
              </a:p>
            </p:txBody>
          </p:sp>
          <p:sp>
            <p:nvSpPr>
              <p:cNvPr id="32" name="ïṧḷïḓê-Freeform 31">
                <a:extLst>
                  <a:ext uri="{FF2B5EF4-FFF2-40B4-BE49-F238E27FC236}">
                    <a16:creationId xmlns:a16="http://schemas.microsoft.com/office/drawing/2014/main" id="{5C47830D-F774-4951-BDB8-3AA5B4932412}"/>
                  </a:ext>
                </a:extLst>
              </p:cNvPr>
              <p:cNvSpPr/>
              <p:nvPr/>
            </p:nvSpPr>
            <p:spPr bwMode="auto">
              <a:xfrm>
                <a:off x="5285566" y="5294014"/>
                <a:ext cx="47767" cy="7963"/>
              </a:xfrm>
              <a:custGeom>
                <a:gdLst>
                  <a:gd fmla="*/ 10 w 10" name="T0"/>
                  <a:gd fmla="*/ 0 h 2" name="T1"/>
                  <a:gd fmla="*/ 2 w 10" name="T2"/>
                  <a:gd fmla="*/ 1 h 2" name="T3"/>
                  <a:gd fmla="*/ 0 w 10" name="T4"/>
                  <a:gd fmla="*/ 2 h 2" name="T5"/>
                  <a:gd fmla="*/ 0 w 10" name="T6"/>
                  <a:gd fmla="*/ 2 h 2" name="T7"/>
                  <a:gd fmla="*/ 2 w 10" name="T8"/>
                  <a:gd fmla="*/ 1 h 2" name="T9"/>
                  <a:gd fmla="*/ 10 w 10" name="T10"/>
                  <a:gd fmla="*/ 0 h 2" name="T11"/>
                  <a:gd fmla="*/ 10 w 10" name="T12"/>
                  <a:gd fmla="*/ 0 h 2" name="T13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b="b" l="0" r="r" t="0"/>
                <a:pathLst>
                  <a:path h="2" w="10">
                    <a:moveTo>
                      <a:pt x="10" y="0"/>
                    </a:moveTo>
                    <a:cubicBezTo>
                      <a:pt x="7" y="0"/>
                      <a:pt x="4" y="0"/>
                      <a:pt x="2" y="1"/>
                    </a:cubicBezTo>
                    <a:cubicBezTo>
                      <a:pt x="2" y="1"/>
                      <a:pt x="0" y="2"/>
                      <a:pt x="0" y="2"/>
                    </a:cubicBezTo>
                    <a:cubicBezTo>
                      <a:pt x="0" y="2"/>
                      <a:pt x="0" y="2"/>
                      <a:pt x="0" y="2"/>
                    </a:cubicBezTo>
                    <a:cubicBezTo>
                      <a:pt x="1" y="2"/>
                      <a:pt x="2" y="1"/>
                      <a:pt x="2" y="1"/>
                    </a:cubicBezTo>
                    <a:cubicBezTo>
                      <a:pt x="5" y="0"/>
                      <a:pt x="7" y="0"/>
                      <a:pt x="10" y="0"/>
                    </a:cubicBezTo>
                    <a:cubicBezTo>
                      <a:pt x="10" y="0"/>
                      <a:pt x="10" y="0"/>
                      <a:pt x="10" y="0"/>
                    </a:cubicBezTo>
                  </a:path>
                </a:pathLst>
              </a:custGeom>
              <a:solidFill>
                <a:srgbClr val="9D7F95"/>
              </a:solidFill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algn="ctr"/>
                <a:endParaRPr>
                  <a:ea charset="-122" pitchFamily="34" typeface="微软雅黑"/>
                </a:endParaRPr>
              </a:p>
            </p:txBody>
          </p:sp>
          <p:sp>
            <p:nvSpPr>
              <p:cNvPr id="33" name="ïṧḷïḓê-Freeform 32">
                <a:extLst>
                  <a:ext uri="{FF2B5EF4-FFF2-40B4-BE49-F238E27FC236}">
                    <a16:creationId xmlns:a16="http://schemas.microsoft.com/office/drawing/2014/main" id="{AB76B40F-4450-4FD1-BD68-1B7F9438DBE6}"/>
                  </a:ext>
                </a:extLst>
              </p:cNvPr>
              <p:cNvSpPr/>
              <p:nvPr/>
            </p:nvSpPr>
            <p:spPr bwMode="auto">
              <a:xfrm>
                <a:off x="5373139" y="5641654"/>
                <a:ext cx="23884" cy="0"/>
              </a:xfrm>
              <a:custGeom>
                <a:gdLst>
                  <a:gd fmla="*/ 5 w 5" name="T0"/>
                  <a:gd fmla="*/ 0 w 5" name="T1"/>
                  <a:gd fmla="*/ 5 w 5" name="T2"/>
                  <a:gd fmla="*/ 5 w 5" name="T3"/>
                </a:gdLst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  <a:cxn ang="0">
                    <a:pos x="T3" y="0"/>
                  </a:cxn>
                </a:cxnLst>
                <a:rect b="b" l="0" r="r" t="0"/>
                <a:pathLst>
                  <a:path w="5">
                    <a:moveTo>
                      <a:pt x="5" y="0"/>
                    </a:moveTo>
                    <a:cubicBezTo>
                      <a:pt x="3" y="0"/>
                      <a:pt x="2" y="0"/>
                      <a:pt x="0" y="0"/>
                    </a:cubicBezTo>
                    <a:cubicBezTo>
                      <a:pt x="2" y="0"/>
                      <a:pt x="3" y="0"/>
                      <a:pt x="5" y="0"/>
                    </a:cubicBezTo>
                    <a:cubicBezTo>
                      <a:pt x="5" y="0"/>
                      <a:pt x="5" y="0"/>
                      <a:pt x="5" y="0"/>
                    </a:cubicBezTo>
                  </a:path>
                </a:pathLst>
              </a:custGeom>
              <a:solidFill>
                <a:srgbClr val="6C335A"/>
              </a:solidFill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algn="ctr"/>
                <a:endParaRPr>
                  <a:ea charset="-122" pitchFamily="34" typeface="微软雅黑"/>
                </a:endParaRPr>
              </a:p>
            </p:txBody>
          </p:sp>
          <p:sp>
            <p:nvSpPr>
              <p:cNvPr id="34" name="ïṧḷïḓê-Freeform 33">
                <a:extLst>
                  <a:ext uri="{FF2B5EF4-FFF2-40B4-BE49-F238E27FC236}">
                    <a16:creationId xmlns:a16="http://schemas.microsoft.com/office/drawing/2014/main" id="{8573BFCB-D37C-408B-8171-9DEC7273FA85}"/>
                  </a:ext>
                </a:extLst>
              </p:cNvPr>
              <p:cNvSpPr/>
              <p:nvPr/>
            </p:nvSpPr>
            <p:spPr bwMode="auto">
              <a:xfrm>
                <a:off x="5333333" y="5904376"/>
                <a:ext cx="148610" cy="53075"/>
              </a:xfrm>
              <a:custGeom>
                <a:gdLst>
                  <a:gd fmla="*/ 33 w 33" name="T0"/>
                  <a:gd fmla="*/ 0 h 12" name="T1"/>
                  <a:gd fmla="*/ 32 w 33" name="T2"/>
                  <a:gd fmla="*/ 0 h 12" name="T3"/>
                  <a:gd fmla="*/ 0 w 33" name="T4"/>
                  <a:gd fmla="*/ 12 h 12" name="T5"/>
                  <a:gd fmla="*/ 0 w 33" name="T6"/>
                  <a:gd fmla="*/ 12 h 12" name="T7"/>
                  <a:gd fmla="*/ 32 w 33" name="T8"/>
                  <a:gd fmla="*/ 1 h 12" name="T9"/>
                  <a:gd fmla="*/ 33 w 33" name="T10"/>
                  <a:gd fmla="*/ 0 h 12" name="T11"/>
                  <a:gd fmla="*/ 33 w 33" name="T12"/>
                  <a:gd fmla="*/ 0 h 12" name="T13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b="b" l="0" r="r" t="0"/>
                <a:pathLst>
                  <a:path h="12" w="33">
                    <a:moveTo>
                      <a:pt x="33" y="0"/>
                    </a:moveTo>
                    <a:cubicBezTo>
                      <a:pt x="32" y="0"/>
                      <a:pt x="32" y="0"/>
                      <a:pt x="32" y="0"/>
                    </a:cubicBezTo>
                    <a:cubicBezTo>
                      <a:pt x="32" y="0"/>
                      <a:pt x="15" y="7"/>
                      <a:pt x="0" y="12"/>
                    </a:cubicBezTo>
                    <a:cubicBezTo>
                      <a:pt x="0" y="12"/>
                      <a:pt x="0" y="12"/>
                      <a:pt x="0" y="12"/>
                    </a:cubicBezTo>
                    <a:cubicBezTo>
                      <a:pt x="16" y="8"/>
                      <a:pt x="32" y="1"/>
                      <a:pt x="32" y="1"/>
                    </a:cubicBezTo>
                    <a:cubicBezTo>
                      <a:pt x="33" y="0"/>
                      <a:pt x="33" y="0"/>
                      <a:pt x="33" y="0"/>
                    </a:cubicBezTo>
                    <a:cubicBezTo>
                      <a:pt x="33" y="0"/>
                      <a:pt x="33" y="0"/>
                      <a:pt x="33" y="0"/>
                    </a:cubicBezTo>
                  </a:path>
                </a:pathLst>
              </a:custGeom>
              <a:solidFill>
                <a:srgbClr val="9D7F95"/>
              </a:solidFill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algn="ctr"/>
                <a:endParaRPr>
                  <a:ea charset="-122" pitchFamily="34" typeface="微软雅黑"/>
                </a:endParaRPr>
              </a:p>
            </p:txBody>
          </p:sp>
          <p:grpSp>
            <p:nvGrpSpPr>
              <p:cNvPr id="35" name="组合 34">
                <a:extLst>
                  <a:ext uri="{FF2B5EF4-FFF2-40B4-BE49-F238E27FC236}">
                    <a16:creationId xmlns:a16="http://schemas.microsoft.com/office/drawing/2014/main" id="{7564A538-8D48-4AD9-B717-A93FF3A93285}"/>
                  </a:ext>
                </a:extLst>
              </p:cNvPr>
              <p:cNvGrpSpPr/>
              <p:nvPr/>
            </p:nvGrpSpPr>
            <p:grpSpPr>
              <a:xfrm>
                <a:off x="5285570" y="4450125"/>
                <a:ext cx="1321565" cy="1578980"/>
                <a:chOff x="4778055" y="2602014"/>
                <a:chExt cx="1200159" cy="1433926"/>
              </a:xfrm>
              <a:solidFill>
                <a:srgbClr val="F6BD7E"/>
              </a:solidFill>
            </p:grpSpPr>
            <p:sp>
              <p:nvSpPr>
                <p:cNvPr id="52" name="ïṧḷïḓê-Freeform 51">
                  <a:extLst>
                    <a:ext uri="{FF2B5EF4-FFF2-40B4-BE49-F238E27FC236}">
                      <a16:creationId xmlns:a16="http://schemas.microsoft.com/office/drawing/2014/main" id="{A717A517-13E9-499C-9FCC-5FFAE70DBD6F}"/>
                    </a:ext>
                  </a:extLst>
                </p:cNvPr>
                <p:cNvSpPr/>
                <p:nvPr/>
              </p:nvSpPr>
              <p:spPr bwMode="auto">
                <a:xfrm>
                  <a:off x="4778055" y="2602014"/>
                  <a:ext cx="101218" cy="385593"/>
                </a:xfrm>
                <a:custGeom>
                  <a:gdLst>
                    <a:gd fmla="*/ 0 w 24" name="T0"/>
                    <a:gd fmla="*/ 0 h 94" name="T1"/>
                    <a:gd fmla="*/ 0 w 24" name="T2"/>
                    <a:gd fmla="*/ 83 h 94" name="T3"/>
                    <a:gd fmla="*/ 24 w 24" name="T4"/>
                    <a:gd fmla="*/ 94 h 94" name="T5"/>
                    <a:gd fmla="*/ 24 w 24" name="T6"/>
                    <a:gd fmla="*/ 11 h 94" name="T7"/>
                    <a:gd fmla="*/ 0 w 24" name="T8"/>
                    <a:gd fmla="*/ 0 h 94" name="T9"/>
                  </a:gdLst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b="b" l="0" r="r" t="0"/>
                  <a:pathLst>
                    <a:path h="94" w="24">
                      <a:moveTo>
                        <a:pt x="0" y="0"/>
                      </a:moveTo>
                      <a:cubicBezTo>
                        <a:pt x="0" y="83"/>
                        <a:pt x="0" y="83"/>
                        <a:pt x="0" y="83"/>
                      </a:cubicBezTo>
                      <a:cubicBezTo>
                        <a:pt x="9" y="89"/>
                        <a:pt x="17" y="91"/>
                        <a:pt x="24" y="94"/>
                      </a:cubicBezTo>
                      <a:cubicBezTo>
                        <a:pt x="24" y="11"/>
                        <a:pt x="24" y="11"/>
                        <a:pt x="24" y="11"/>
                      </a:cubicBezTo>
                      <a:cubicBezTo>
                        <a:pt x="16" y="6"/>
                        <a:pt x="8" y="2"/>
                        <a:pt x="0" y="0"/>
                      </a:cubicBezTo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anchor="ctr"/>
                <a:lstStyle/>
                <a:p>
                  <a:pPr algn="ctr"/>
                  <a:endParaRPr>
                    <a:ea charset="-122" pitchFamily="34" typeface="微软雅黑"/>
                  </a:endParaRPr>
                </a:p>
              </p:txBody>
            </p:sp>
            <p:sp>
              <p:nvSpPr>
                <p:cNvPr id="53" name="ïṧḷïḓê-Freeform 52">
                  <a:extLst>
                    <a:ext uri="{FF2B5EF4-FFF2-40B4-BE49-F238E27FC236}">
                      <a16:creationId xmlns:a16="http://schemas.microsoft.com/office/drawing/2014/main" id="{20510303-DD87-4965-81B0-FF0C48E060ED}"/>
                    </a:ext>
                  </a:extLst>
                </p:cNvPr>
                <p:cNvSpPr/>
                <p:nvPr/>
              </p:nvSpPr>
              <p:spPr bwMode="auto">
                <a:xfrm>
                  <a:off x="4778055" y="3368380"/>
                  <a:ext cx="101218" cy="327754"/>
                </a:xfrm>
                <a:custGeom>
                  <a:gdLst>
                    <a:gd fmla="*/ 10 w 24" name="T0"/>
                    <a:gd fmla="*/ 0 h 80" name="T1"/>
                    <a:gd fmla="*/ 2 w 24" name="T2"/>
                    <a:gd fmla="*/ 1 h 80" name="T3"/>
                    <a:gd fmla="*/ 0 w 24" name="T4"/>
                    <a:gd fmla="*/ 2 h 80" name="T5"/>
                    <a:gd fmla="*/ 0 w 24" name="T6"/>
                    <a:gd fmla="*/ 80 h 80" name="T7"/>
                    <a:gd fmla="*/ 19 w 24" name="T8"/>
                    <a:gd fmla="*/ 77 h 80" name="T9"/>
                    <a:gd fmla="*/ 24 w 24" name="T10"/>
                    <a:gd fmla="*/ 77 h 80" name="T11"/>
                    <a:gd fmla="*/ 24 w 24" name="T12"/>
                    <a:gd fmla="*/ 2 h 80" name="T13"/>
                    <a:gd fmla="*/ 10 w 24" name="T14"/>
                    <a:gd fmla="*/ 0 h 80" name="T15"/>
                  </a:gdLst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b="b" l="0" r="r" t="0"/>
                  <a:pathLst>
                    <a:path h="80" w="24">
                      <a:moveTo>
                        <a:pt x="10" y="0"/>
                      </a:moveTo>
                      <a:cubicBezTo>
                        <a:pt x="7" y="0"/>
                        <a:pt x="5" y="0"/>
                        <a:pt x="2" y="1"/>
                      </a:cubicBezTo>
                      <a:cubicBezTo>
                        <a:pt x="2" y="1"/>
                        <a:pt x="1" y="2"/>
                        <a:pt x="0" y="2"/>
                      </a:cubicBezTo>
                      <a:cubicBezTo>
                        <a:pt x="0" y="80"/>
                        <a:pt x="0" y="80"/>
                        <a:pt x="0" y="80"/>
                      </a:cubicBezTo>
                      <a:cubicBezTo>
                        <a:pt x="6" y="79"/>
                        <a:pt x="13" y="78"/>
                        <a:pt x="19" y="77"/>
                      </a:cubicBezTo>
                      <a:cubicBezTo>
                        <a:pt x="21" y="77"/>
                        <a:pt x="22" y="77"/>
                        <a:pt x="24" y="77"/>
                      </a:cubicBezTo>
                      <a:cubicBezTo>
                        <a:pt x="24" y="2"/>
                        <a:pt x="24" y="2"/>
                        <a:pt x="24" y="2"/>
                      </a:cubicBezTo>
                      <a:cubicBezTo>
                        <a:pt x="19" y="1"/>
                        <a:pt x="14" y="0"/>
                        <a:pt x="10" y="0"/>
                      </a:cubicBezTo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anchor="ctr"/>
                <a:lstStyle/>
                <a:p>
                  <a:pPr algn="ctr"/>
                  <a:endParaRPr>
                    <a:ea charset="-122" pitchFamily="34" typeface="微软雅黑"/>
                  </a:endParaRPr>
                </a:p>
              </p:txBody>
            </p:sp>
            <p:sp>
              <p:nvSpPr>
                <p:cNvPr id="54" name="ïṧḷïḓê-Freeform 53">
                  <a:extLst>
                    <a:ext uri="{FF2B5EF4-FFF2-40B4-BE49-F238E27FC236}">
                      <a16:creationId xmlns:a16="http://schemas.microsoft.com/office/drawing/2014/main" id="{5C66658D-AF73-436C-9F41-66C1C9424673}"/>
                    </a:ext>
                  </a:extLst>
                </p:cNvPr>
                <p:cNvSpPr/>
                <p:nvPr/>
              </p:nvSpPr>
              <p:spPr bwMode="auto">
                <a:xfrm>
                  <a:off x="4821434" y="3922671"/>
                  <a:ext cx="1156780" cy="113269"/>
                </a:xfrm>
                <a:custGeom>
                  <a:gdLst>
                    <a:gd fmla="*/ 281 w 281" name="T0"/>
                    <a:gd fmla="*/ 8 h 28" name="T1"/>
                    <a:gd fmla="*/ 278 w 281" name="T2"/>
                    <a:gd fmla="*/ 8 h 28" name="T3"/>
                    <a:gd fmla="*/ 251 w 281" name="T4"/>
                    <a:gd fmla="*/ 8 h 28" name="T5"/>
                    <a:gd fmla="*/ 253 w 281" name="T6"/>
                    <a:gd fmla="*/ 28 h 28" name="T7"/>
                    <a:gd fmla="*/ 254 w 281" name="T8"/>
                    <a:gd fmla="*/ 28 h 28" name="T9"/>
                    <a:gd fmla="*/ 279 w 281" name="T10"/>
                    <a:gd fmla="*/ 20 h 28" name="T11"/>
                    <a:gd fmla="*/ 281 w 281" name="T12"/>
                    <a:gd fmla="*/ 8 h 28" name="T13"/>
                    <a:gd fmla="*/ 33 w 281" name="T14"/>
                    <a:gd fmla="*/ 0 h 28" name="T15"/>
                    <a:gd fmla="*/ 32 w 281" name="T16"/>
                    <a:gd fmla="*/ 1 h 28" name="T17"/>
                    <a:gd fmla="*/ 0 w 281" name="T18"/>
                    <a:gd fmla="*/ 12 h 28" name="T19"/>
                    <a:gd fmla="*/ 34 w 281" name="T20"/>
                    <a:gd fmla="*/ 28 h 28" name="T21"/>
                    <a:gd fmla="*/ 127 w 281" name="T22"/>
                    <a:gd fmla="*/ 28 h 28" name="T23"/>
                    <a:gd fmla="*/ 132 w 281" name="T24"/>
                    <a:gd fmla="*/ 8 h 28" name="T25"/>
                    <a:gd fmla="*/ 58 w 281" name="T26"/>
                    <a:gd fmla="*/ 8 h 28" name="T27"/>
                    <a:gd fmla="*/ 33 w 281" name="T28"/>
                    <a:gd fmla="*/ 0 h 28" name="T29"/>
                  </a:gdLst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</a:cxnLst>
                  <a:rect b="b" l="0" r="r" t="0"/>
                  <a:pathLst>
                    <a:path h="28" w="281">
                      <a:moveTo>
                        <a:pt x="281" y="8"/>
                      </a:moveTo>
                      <a:cubicBezTo>
                        <a:pt x="280" y="8"/>
                        <a:pt x="279" y="8"/>
                        <a:pt x="278" y="8"/>
                      </a:cubicBezTo>
                      <a:cubicBezTo>
                        <a:pt x="251" y="8"/>
                        <a:pt x="251" y="8"/>
                        <a:pt x="251" y="8"/>
                      </a:cubicBezTo>
                      <a:cubicBezTo>
                        <a:pt x="252" y="15"/>
                        <a:pt x="253" y="22"/>
                        <a:pt x="253" y="28"/>
                      </a:cubicBezTo>
                      <a:cubicBezTo>
                        <a:pt x="254" y="28"/>
                        <a:pt x="254" y="28"/>
                        <a:pt x="254" y="28"/>
                      </a:cubicBezTo>
                      <a:cubicBezTo>
                        <a:pt x="263" y="28"/>
                        <a:pt x="272" y="25"/>
                        <a:pt x="279" y="20"/>
                      </a:cubicBezTo>
                      <a:cubicBezTo>
                        <a:pt x="280" y="16"/>
                        <a:pt x="280" y="12"/>
                        <a:pt x="281" y="8"/>
                      </a:cubicBezTo>
                      <a:moveTo>
                        <a:pt x="33" y="0"/>
                      </a:moveTo>
                      <a:cubicBezTo>
                        <a:pt x="32" y="1"/>
                        <a:pt x="32" y="1"/>
                        <a:pt x="32" y="1"/>
                      </a:cubicBezTo>
                      <a:cubicBezTo>
                        <a:pt x="32" y="1"/>
                        <a:pt x="16" y="8"/>
                        <a:pt x="0" y="12"/>
                      </a:cubicBezTo>
                      <a:cubicBezTo>
                        <a:pt x="8" y="22"/>
                        <a:pt x="20" y="28"/>
                        <a:pt x="34" y="28"/>
                      </a:cubicBezTo>
                      <a:cubicBezTo>
                        <a:pt x="127" y="28"/>
                        <a:pt x="127" y="28"/>
                        <a:pt x="127" y="28"/>
                      </a:cubicBezTo>
                      <a:cubicBezTo>
                        <a:pt x="129" y="21"/>
                        <a:pt x="131" y="15"/>
                        <a:pt x="132" y="8"/>
                      </a:cubicBezTo>
                      <a:cubicBezTo>
                        <a:pt x="58" y="8"/>
                        <a:pt x="58" y="8"/>
                        <a:pt x="58" y="8"/>
                      </a:cubicBezTo>
                      <a:cubicBezTo>
                        <a:pt x="49" y="8"/>
                        <a:pt x="40" y="5"/>
                        <a:pt x="33" y="0"/>
                      </a:cubicBezTo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anchor="ctr"/>
                <a:lstStyle/>
                <a:p>
                  <a:pPr algn="ctr"/>
                  <a:endParaRPr>
                    <a:ea charset="-122" pitchFamily="34" typeface="微软雅黑"/>
                  </a:endParaRPr>
                </a:p>
              </p:txBody>
            </p:sp>
          </p:grpSp>
          <p:sp>
            <p:nvSpPr>
              <p:cNvPr id="36" name="ïṧḷïḓê-Freeform 35">
                <a:extLst>
                  <a:ext uri="{FF2B5EF4-FFF2-40B4-BE49-F238E27FC236}">
                    <a16:creationId xmlns:a16="http://schemas.microsoft.com/office/drawing/2014/main" id="{EEA79F28-DDD9-4609-A5EF-220DB609168E}"/>
                  </a:ext>
                </a:extLst>
              </p:cNvPr>
              <p:cNvSpPr/>
              <p:nvPr/>
            </p:nvSpPr>
            <p:spPr bwMode="auto">
              <a:xfrm>
                <a:off x="5450099" y="3282476"/>
                <a:ext cx="1289720" cy="2314066"/>
              </a:xfrm>
              <a:custGeom>
                <a:gdLst>
                  <a:gd fmla="*/ 284 w 284" name="T0"/>
                  <a:gd fmla="*/ 495 h 512" name="T1"/>
                  <a:gd fmla="*/ 266 w 284" name="T2"/>
                  <a:gd fmla="*/ 512 h 512" name="T3"/>
                  <a:gd fmla="*/ 15 w 284" name="T4"/>
                  <a:gd fmla="*/ 512 h 512" name="T5"/>
                  <a:gd fmla="*/ 0 w 284" name="T6"/>
                  <a:gd fmla="*/ 495 h 512" name="T7"/>
                  <a:gd fmla="*/ 0 w 284" name="T8"/>
                  <a:gd fmla="*/ 19 h 512" name="T9"/>
                  <a:gd fmla="*/ 15 w 284" name="T10"/>
                  <a:gd fmla="*/ 0 h 512" name="T11"/>
                  <a:gd fmla="*/ 266 w 284" name="T12"/>
                  <a:gd fmla="*/ 0 h 512" name="T13"/>
                  <a:gd fmla="*/ 284 w 284" name="T14"/>
                  <a:gd fmla="*/ 19 h 512" name="T15"/>
                  <a:gd fmla="*/ 284 w 284" name="T16"/>
                  <a:gd fmla="*/ 495 h 512" name="T17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b="b" l="0" r="r" t="0"/>
                <a:pathLst>
                  <a:path h="512" w="284">
                    <a:moveTo>
                      <a:pt x="284" y="495"/>
                    </a:moveTo>
                    <a:cubicBezTo>
                      <a:pt x="284" y="504"/>
                      <a:pt x="275" y="512"/>
                      <a:pt x="266" y="512"/>
                    </a:cubicBezTo>
                    <a:cubicBezTo>
                      <a:pt x="15" y="512"/>
                      <a:pt x="15" y="512"/>
                      <a:pt x="15" y="512"/>
                    </a:cubicBezTo>
                    <a:cubicBezTo>
                      <a:pt x="6" y="512"/>
                      <a:pt x="0" y="504"/>
                      <a:pt x="0" y="495"/>
                    </a:cubicBezTo>
                    <a:cubicBezTo>
                      <a:pt x="0" y="19"/>
                      <a:pt x="0" y="19"/>
                      <a:pt x="0" y="19"/>
                    </a:cubicBezTo>
                    <a:cubicBezTo>
                      <a:pt x="0" y="10"/>
                      <a:pt x="6" y="0"/>
                      <a:pt x="15" y="0"/>
                    </a:cubicBezTo>
                    <a:cubicBezTo>
                      <a:pt x="266" y="0"/>
                      <a:pt x="266" y="0"/>
                      <a:pt x="266" y="0"/>
                    </a:cubicBezTo>
                    <a:cubicBezTo>
                      <a:pt x="275" y="0"/>
                      <a:pt x="284" y="10"/>
                      <a:pt x="284" y="19"/>
                    </a:cubicBezTo>
                    <a:cubicBezTo>
                      <a:pt x="284" y="495"/>
                      <a:pt x="284" y="495"/>
                      <a:pt x="284" y="495"/>
                    </a:cubicBezTo>
                  </a:path>
                </a:pathLst>
              </a:custGeom>
              <a:solidFill>
                <a:schemeClr val="tx2">
                  <a:lumMod val="20000"/>
                  <a:lumOff val="80000"/>
                </a:schemeClr>
              </a:solidFill>
              <a:ln>
                <a:noFill/>
              </a:ln>
            </p:spPr>
            <p:txBody>
              <a:bodyPr anchor="ctr"/>
              <a:lstStyle/>
              <a:p>
                <a:pPr algn="ctr"/>
                <a:endParaRPr>
                  <a:ea charset="-122" pitchFamily="34" typeface="微软雅黑"/>
                </a:endParaRPr>
              </a:p>
            </p:txBody>
          </p:sp>
          <p:sp>
            <p:nvSpPr>
              <p:cNvPr id="37" name="ïṧḷïḓê-Freeform 36">
                <a:extLst>
                  <a:ext uri="{FF2B5EF4-FFF2-40B4-BE49-F238E27FC236}">
                    <a16:creationId xmlns:a16="http://schemas.microsoft.com/office/drawing/2014/main" id="{03C517A1-B971-48D4-AE66-C5AEF0F0B650}"/>
                  </a:ext>
                </a:extLst>
              </p:cNvPr>
              <p:cNvSpPr/>
              <p:nvPr/>
            </p:nvSpPr>
            <p:spPr bwMode="auto">
              <a:xfrm flipH="1">
                <a:off x="5397023" y="5739843"/>
                <a:ext cx="0" cy="0"/>
              </a:xfrm>
              <a:custGeom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b="b" l="0" r="r" t="0"/>
                <a:pathLst>
                  <a:path>
                    <a:moveTo>
                      <a:pt x="0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moveTo>
                      <a:pt x="0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</a:path>
                </a:pathLst>
              </a:custGeom>
              <a:solidFill>
                <a:srgbClr val="F2F9F8"/>
              </a:solidFill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algn="ctr"/>
                <a:endParaRPr>
                  <a:ea charset="-122" pitchFamily="34" typeface="微软雅黑"/>
                </a:endParaRPr>
              </a:p>
            </p:txBody>
          </p:sp>
          <p:sp>
            <p:nvSpPr>
              <p:cNvPr id="38" name="ïṧḷïḓê-Freeform 37">
                <a:extLst>
                  <a:ext uri="{FF2B5EF4-FFF2-40B4-BE49-F238E27FC236}">
                    <a16:creationId xmlns:a16="http://schemas.microsoft.com/office/drawing/2014/main" id="{A61F0D9A-A480-407A-8597-90B243C5425E}"/>
                  </a:ext>
                </a:extLst>
              </p:cNvPr>
              <p:cNvSpPr/>
              <p:nvPr/>
            </p:nvSpPr>
            <p:spPr bwMode="auto">
              <a:xfrm>
                <a:off x="5450099" y="3282476"/>
                <a:ext cx="1231337" cy="2314066"/>
              </a:xfrm>
              <a:custGeom>
                <a:gdLst>
                  <a:gd fmla="*/ 266 w 271" name="T0"/>
                  <a:gd fmla="*/ 0 h 512" name="T1"/>
                  <a:gd fmla="*/ 15 w 271" name="T2"/>
                  <a:gd fmla="*/ 0 h 512" name="T3"/>
                  <a:gd fmla="*/ 0 w 271" name="T4"/>
                  <a:gd fmla="*/ 19 h 512" name="T5"/>
                  <a:gd fmla="*/ 0 w 271" name="T6"/>
                  <a:gd fmla="*/ 277 h 512" name="T7"/>
                  <a:gd fmla="*/ 0 w 271" name="T8"/>
                  <a:gd fmla="*/ 355 h 512" name="T9"/>
                  <a:gd fmla="*/ 0 w 271" name="T10"/>
                  <a:gd fmla="*/ 450 h 512" name="T11"/>
                  <a:gd fmla="*/ 0 w 271" name="T12"/>
                  <a:gd fmla="*/ 495 h 512" name="T13"/>
                  <a:gd fmla="*/ 15 w 271" name="T14"/>
                  <a:gd fmla="*/ 512 h 512" name="T15"/>
                  <a:gd fmla="*/ 18 w 271" name="T16"/>
                  <a:gd fmla="*/ 512 h 512" name="T17"/>
                  <a:gd fmla="*/ 271 w 271" name="T18"/>
                  <a:gd fmla="*/ 1 h 512" name="T19"/>
                  <a:gd fmla="*/ 266 w 271" name="T20"/>
                  <a:gd fmla="*/ 0 h 512" name="T21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b="b" l="0" r="r" t="0"/>
                <a:pathLst>
                  <a:path h="512" w="271">
                    <a:moveTo>
                      <a:pt x="266" y="0"/>
                    </a:moveTo>
                    <a:cubicBezTo>
                      <a:pt x="15" y="0"/>
                      <a:pt x="15" y="0"/>
                      <a:pt x="15" y="0"/>
                    </a:cubicBezTo>
                    <a:cubicBezTo>
                      <a:pt x="6" y="0"/>
                      <a:pt x="0" y="10"/>
                      <a:pt x="0" y="19"/>
                    </a:cubicBezTo>
                    <a:cubicBezTo>
                      <a:pt x="0" y="277"/>
                      <a:pt x="0" y="277"/>
                      <a:pt x="0" y="277"/>
                    </a:cubicBezTo>
                    <a:cubicBezTo>
                      <a:pt x="0" y="355"/>
                      <a:pt x="0" y="355"/>
                      <a:pt x="0" y="355"/>
                    </a:cubicBezTo>
                    <a:cubicBezTo>
                      <a:pt x="0" y="450"/>
                      <a:pt x="0" y="450"/>
                      <a:pt x="0" y="450"/>
                    </a:cubicBezTo>
                    <a:cubicBezTo>
                      <a:pt x="0" y="495"/>
                      <a:pt x="0" y="495"/>
                      <a:pt x="0" y="495"/>
                    </a:cubicBezTo>
                    <a:cubicBezTo>
                      <a:pt x="0" y="504"/>
                      <a:pt x="6" y="512"/>
                      <a:pt x="15" y="512"/>
                    </a:cubicBezTo>
                    <a:cubicBezTo>
                      <a:pt x="18" y="512"/>
                      <a:pt x="18" y="512"/>
                      <a:pt x="18" y="512"/>
                    </a:cubicBezTo>
                    <a:cubicBezTo>
                      <a:pt x="271" y="1"/>
                      <a:pt x="271" y="1"/>
                      <a:pt x="271" y="1"/>
                    </a:cubicBezTo>
                    <a:cubicBezTo>
                      <a:pt x="269" y="0"/>
                      <a:pt x="268" y="0"/>
                      <a:pt x="266" y="0"/>
                    </a:cubicBezTo>
                  </a:path>
                </a:pathLst>
              </a:custGeom>
              <a:solidFill>
                <a:schemeClr val="tx2">
                  <a:lumMod val="40000"/>
                  <a:lumOff val="60000"/>
                </a:schemeClr>
              </a:solidFill>
              <a:ln>
                <a:noFill/>
              </a:ln>
            </p:spPr>
            <p:txBody>
              <a:bodyPr anchor="ctr"/>
              <a:lstStyle/>
              <a:p>
                <a:pPr algn="ctr"/>
                <a:endParaRPr>
                  <a:ea charset="-122" pitchFamily="34" typeface="微软雅黑"/>
                </a:endParaRPr>
              </a:p>
            </p:txBody>
          </p:sp>
          <p:sp>
            <p:nvSpPr>
              <p:cNvPr id="39" name="ïṧḷïḓê-Freeform 38">
                <a:extLst>
                  <a:ext uri="{FF2B5EF4-FFF2-40B4-BE49-F238E27FC236}">
                    <a16:creationId xmlns:a16="http://schemas.microsoft.com/office/drawing/2014/main" id="{5F215CEC-67D8-43E9-8BE2-8CBE404DCD2D}"/>
                  </a:ext>
                </a:extLst>
              </p:cNvPr>
              <p:cNvSpPr/>
              <p:nvPr/>
            </p:nvSpPr>
            <p:spPr bwMode="auto">
              <a:xfrm>
                <a:off x="5826929" y="4266669"/>
                <a:ext cx="1624091" cy="3861199"/>
              </a:xfrm>
              <a:custGeom>
                <a:gdLst>
                  <a:gd fmla="*/ 95 w 358" name="T0"/>
                  <a:gd fmla="*/ 855 h 855" name="T1"/>
                  <a:gd fmla="*/ 68 w 358" name="T2"/>
                  <a:gd fmla="*/ 697 h 855" name="T3"/>
                  <a:gd fmla="*/ 11 w 358" name="T4"/>
                  <a:gd fmla="*/ 432 h 855" name="T5"/>
                  <a:gd fmla="*/ 37 w 358" name="T6"/>
                  <a:gd fmla="*/ 279 h 855" name="T7"/>
                  <a:gd fmla="*/ 77 w 358" name="T8"/>
                  <a:gd fmla="*/ 102 h 855" name="T9"/>
                  <a:gd fmla="*/ 138 w 358" name="T10"/>
                  <a:gd fmla="*/ 267 h 855" name="T11"/>
                  <a:gd fmla="*/ 158 w 358" name="T12"/>
                  <a:gd fmla="*/ 429 h 855" name="T13"/>
                  <a:gd fmla="*/ 189 w 358" name="T14"/>
                  <a:gd fmla="*/ 275 h 855" name="T15"/>
                  <a:gd fmla="*/ 220 w 358" name="T16"/>
                  <a:gd fmla="*/ 204 h 855" name="T17"/>
                  <a:gd fmla="*/ 202 w 358" name="T18"/>
                  <a:gd fmla="*/ 135 h 855" name="T19"/>
                  <a:gd fmla="*/ 213 w 358" name="T20"/>
                  <a:gd fmla="*/ 45 h 855" name="T21"/>
                  <a:gd fmla="*/ 211 w 358" name="T22"/>
                  <a:gd fmla="*/ 0 h 855" name="T23"/>
                  <a:gd fmla="*/ 301 w 358" name="T24"/>
                  <a:gd fmla="*/ 75 h 855" name="T25"/>
                  <a:gd fmla="*/ 336 w 358" name="T26"/>
                  <a:gd fmla="*/ 253 h 855" name="T27"/>
                  <a:gd fmla="*/ 301 w 358" name="T28"/>
                  <a:gd fmla="*/ 548 h 855" name="T29"/>
                  <a:gd fmla="*/ 297 w 358" name="T30"/>
                  <a:gd fmla="*/ 855 h 855" name="T31"/>
                  <a:gd fmla="*/ 95 w 358" name="T32"/>
                  <a:gd fmla="*/ 855 h 855" name="T33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b="b" l="0" r="r" t="0"/>
                <a:pathLst>
                  <a:path h="855" w="358">
                    <a:moveTo>
                      <a:pt x="95" y="855"/>
                    </a:moveTo>
                    <a:cubicBezTo>
                      <a:pt x="95" y="855"/>
                      <a:pt x="90" y="772"/>
                      <a:pt x="68" y="697"/>
                    </a:cubicBezTo>
                    <a:cubicBezTo>
                      <a:pt x="46" y="622"/>
                      <a:pt x="0" y="490"/>
                      <a:pt x="11" y="432"/>
                    </a:cubicBezTo>
                    <a:cubicBezTo>
                      <a:pt x="22" y="375"/>
                      <a:pt x="42" y="330"/>
                      <a:pt x="37" y="279"/>
                    </a:cubicBezTo>
                    <a:cubicBezTo>
                      <a:pt x="33" y="227"/>
                      <a:pt x="13" y="111"/>
                      <a:pt x="77" y="102"/>
                    </a:cubicBezTo>
                    <a:cubicBezTo>
                      <a:pt x="141" y="93"/>
                      <a:pt x="134" y="218"/>
                      <a:pt x="138" y="267"/>
                    </a:cubicBezTo>
                    <a:cubicBezTo>
                      <a:pt x="143" y="315"/>
                      <a:pt x="143" y="432"/>
                      <a:pt x="158" y="429"/>
                    </a:cubicBezTo>
                    <a:cubicBezTo>
                      <a:pt x="174" y="427"/>
                      <a:pt x="176" y="315"/>
                      <a:pt x="189" y="275"/>
                    </a:cubicBezTo>
                    <a:cubicBezTo>
                      <a:pt x="202" y="236"/>
                      <a:pt x="220" y="204"/>
                      <a:pt x="220" y="204"/>
                    </a:cubicBezTo>
                    <a:cubicBezTo>
                      <a:pt x="220" y="204"/>
                      <a:pt x="200" y="161"/>
                      <a:pt x="202" y="135"/>
                    </a:cubicBezTo>
                    <a:cubicBezTo>
                      <a:pt x="203" y="120"/>
                      <a:pt x="209" y="78"/>
                      <a:pt x="213" y="45"/>
                    </a:cubicBezTo>
                    <a:cubicBezTo>
                      <a:pt x="217" y="20"/>
                      <a:pt x="211" y="0"/>
                      <a:pt x="211" y="0"/>
                    </a:cubicBezTo>
                    <a:cubicBezTo>
                      <a:pt x="211" y="0"/>
                      <a:pt x="299" y="62"/>
                      <a:pt x="301" y="75"/>
                    </a:cubicBezTo>
                    <a:cubicBezTo>
                      <a:pt x="303" y="88"/>
                      <a:pt x="325" y="217"/>
                      <a:pt x="336" y="253"/>
                    </a:cubicBezTo>
                    <a:cubicBezTo>
                      <a:pt x="358" y="326"/>
                      <a:pt x="335" y="347"/>
                      <a:pt x="301" y="548"/>
                    </a:cubicBezTo>
                    <a:cubicBezTo>
                      <a:pt x="269" y="739"/>
                      <a:pt x="297" y="855"/>
                      <a:pt x="297" y="855"/>
                    </a:cubicBezTo>
                    <a:cubicBezTo>
                      <a:pt x="95" y="855"/>
                      <a:pt x="95" y="855"/>
                      <a:pt x="95" y="855"/>
                    </a:cubicBezTo>
                  </a:path>
                </a:pathLst>
              </a:custGeom>
              <a:solidFill>
                <a:srgbClr val="FCDEBC"/>
              </a:solidFill>
              <a:ln>
                <a:noFill/>
              </a:ln>
            </p:spPr>
            <p:txBody>
              <a:bodyPr anchor="ctr"/>
              <a:lstStyle/>
              <a:p>
                <a:pPr algn="ctr"/>
                <a:endParaRPr>
                  <a:ea charset="-122" pitchFamily="34" typeface="微软雅黑"/>
                </a:endParaRPr>
              </a:p>
            </p:txBody>
          </p:sp>
          <p:sp>
            <p:nvSpPr>
              <p:cNvPr id="40" name="ïṧḷïḓê-Freeform 39">
                <a:extLst>
                  <a:ext uri="{FF2B5EF4-FFF2-40B4-BE49-F238E27FC236}">
                    <a16:creationId xmlns:a16="http://schemas.microsoft.com/office/drawing/2014/main" id="{5D826B59-C4B0-417B-9ABF-6C049DDE067B}"/>
                  </a:ext>
                </a:extLst>
              </p:cNvPr>
              <p:cNvSpPr/>
              <p:nvPr/>
            </p:nvSpPr>
            <p:spPr bwMode="auto">
              <a:xfrm flipH="1">
                <a:off x="7230760" y="4874723"/>
                <a:ext cx="0" cy="0"/>
              </a:xfrm>
              <a:custGeom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b="b" l="0" r="r" t="0"/>
                <a:pathLst>
                  <a:path>
                    <a:moveTo>
                      <a:pt x="0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</a:path>
                </a:pathLst>
              </a:custGeom>
              <a:solidFill>
                <a:srgbClr val="F48D64"/>
              </a:solidFill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algn="ctr"/>
                <a:endParaRPr>
                  <a:ea charset="-122" pitchFamily="34" typeface="微软雅黑"/>
                </a:endParaRPr>
              </a:p>
            </p:txBody>
          </p:sp>
          <p:sp>
            <p:nvSpPr>
              <p:cNvPr id="41" name="ïṧḷïḓê-Freeform 40">
                <a:extLst>
                  <a:ext uri="{FF2B5EF4-FFF2-40B4-BE49-F238E27FC236}">
                    <a16:creationId xmlns:a16="http://schemas.microsoft.com/office/drawing/2014/main" id="{F35284E9-A3CD-418F-9130-9EE732FBE370}"/>
                  </a:ext>
                </a:extLst>
              </p:cNvPr>
              <p:cNvSpPr/>
              <p:nvPr/>
            </p:nvSpPr>
            <p:spPr bwMode="auto">
              <a:xfrm>
                <a:off x="6482404" y="6029101"/>
                <a:ext cx="7963" cy="74305"/>
              </a:xfrm>
              <a:custGeom>
                <a:gdLst>
                  <a:gd fmla="*/ 0 w 2" name="T0"/>
                  <a:gd fmla="*/ 0 h 16" name="T1"/>
                  <a:gd fmla="*/ 0 w 2" name="T2"/>
                  <a:gd fmla="*/ 0 h 16" name="T3"/>
                  <a:gd fmla="*/ 2 w 2" name="T4"/>
                  <a:gd fmla="*/ 16 h 16" name="T5"/>
                  <a:gd fmla="*/ 2 w 2" name="T6"/>
                  <a:gd fmla="*/ 16 h 16" name="T7"/>
                  <a:gd fmla="*/ 0 w 2" name="T8"/>
                  <a:gd fmla="*/ 0 h 16" name="T9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b="b" l="0" r="r" t="0"/>
                <a:pathLst>
                  <a:path h="16" w="2">
                    <a:moveTo>
                      <a:pt x="0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1" y="6"/>
                      <a:pt x="2" y="11"/>
                      <a:pt x="2" y="16"/>
                    </a:cubicBezTo>
                    <a:cubicBezTo>
                      <a:pt x="2" y="16"/>
                      <a:pt x="2" y="16"/>
                      <a:pt x="2" y="16"/>
                    </a:cubicBezTo>
                    <a:cubicBezTo>
                      <a:pt x="2" y="11"/>
                      <a:pt x="1" y="6"/>
                      <a:pt x="0" y="0"/>
                    </a:cubicBezTo>
                  </a:path>
                </a:pathLst>
              </a:custGeom>
              <a:solidFill>
                <a:srgbClr val="EB7864"/>
              </a:solidFill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algn="ctr"/>
                <a:endParaRPr>
                  <a:ea charset="-122" pitchFamily="34" typeface="微软雅黑"/>
                </a:endParaRPr>
              </a:p>
            </p:txBody>
          </p:sp>
          <p:sp>
            <p:nvSpPr>
              <p:cNvPr id="42" name="ïṧḷïḓê-Freeform 41">
                <a:extLst>
                  <a:ext uri="{FF2B5EF4-FFF2-40B4-BE49-F238E27FC236}">
                    <a16:creationId xmlns:a16="http://schemas.microsoft.com/office/drawing/2014/main" id="{9088FF4F-A58A-4450-AF62-BA5042C8401C}"/>
                  </a:ext>
                </a:extLst>
              </p:cNvPr>
              <p:cNvSpPr/>
              <p:nvPr/>
            </p:nvSpPr>
            <p:spPr bwMode="auto">
              <a:xfrm>
                <a:off x="6471789" y="5938873"/>
                <a:ext cx="10615" cy="90228"/>
              </a:xfrm>
              <a:custGeom>
                <a:gdLst>
                  <a:gd fmla="*/ 0 w 2" name="T0"/>
                  <a:gd fmla="*/ 0 h 20" name="T1"/>
                  <a:gd fmla="*/ 0 w 2" name="T2"/>
                  <a:gd fmla="*/ 0 h 20" name="T3"/>
                  <a:gd fmla="*/ 2 w 2" name="T4"/>
                  <a:gd fmla="*/ 20 h 20" name="T5"/>
                  <a:gd fmla="*/ 2 w 2" name="T6"/>
                  <a:gd fmla="*/ 20 h 20" name="T7"/>
                  <a:gd fmla="*/ 0 w 2" name="T8"/>
                  <a:gd fmla="*/ 0 h 20" name="T9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b="b" l="0" r="r" t="0"/>
                <a:pathLst>
                  <a:path h="20" w="2">
                    <a:moveTo>
                      <a:pt x="0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1" y="7"/>
                      <a:pt x="2" y="14"/>
                      <a:pt x="2" y="20"/>
                    </a:cubicBezTo>
                    <a:cubicBezTo>
                      <a:pt x="2" y="20"/>
                      <a:pt x="2" y="20"/>
                      <a:pt x="2" y="20"/>
                    </a:cubicBezTo>
                    <a:cubicBezTo>
                      <a:pt x="2" y="14"/>
                      <a:pt x="1" y="7"/>
                      <a:pt x="0" y="0"/>
                    </a:cubicBezTo>
                  </a:path>
                </a:pathLst>
              </a:custGeom>
              <a:solidFill>
                <a:srgbClr val="EA5357"/>
              </a:solidFill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algn="ctr"/>
                <a:endParaRPr>
                  <a:ea charset="-122" pitchFamily="34" typeface="微软雅黑"/>
                </a:endParaRPr>
              </a:p>
            </p:txBody>
          </p:sp>
          <p:sp>
            <p:nvSpPr>
              <p:cNvPr id="43" name="ïṧḷïḓê-Freeform 42">
                <a:extLst>
                  <a:ext uri="{FF2B5EF4-FFF2-40B4-BE49-F238E27FC236}">
                    <a16:creationId xmlns:a16="http://schemas.microsoft.com/office/drawing/2014/main" id="{B723B26A-9620-4F96-B617-D1911B9FFEE7}"/>
                  </a:ext>
                </a:extLst>
              </p:cNvPr>
              <p:cNvSpPr/>
              <p:nvPr/>
            </p:nvSpPr>
            <p:spPr bwMode="auto">
              <a:xfrm>
                <a:off x="6453214" y="5596542"/>
                <a:ext cx="18577" cy="342334"/>
              </a:xfrm>
              <a:custGeom>
                <a:gdLst>
                  <a:gd fmla="*/ 0 w 4" name="T0"/>
                  <a:gd fmla="*/ 0 h 76" name="T1"/>
                  <a:gd fmla="*/ 0 w 4" name="T2"/>
                  <a:gd fmla="*/ 0 h 76" name="T3"/>
                  <a:gd fmla="*/ 4 w 4" name="T4"/>
                  <a:gd fmla="*/ 76 h 76" name="T5"/>
                  <a:gd fmla="*/ 4 w 4" name="T6"/>
                  <a:gd fmla="*/ 76 h 76" name="T7"/>
                  <a:gd fmla="*/ 0 w 4" name="T8"/>
                  <a:gd fmla="*/ 0 h 76" name="T9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b="b" l="0" r="r" t="0"/>
                <a:pathLst>
                  <a:path h="76" w="4">
                    <a:moveTo>
                      <a:pt x="0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2" y="23"/>
                      <a:pt x="3" y="52"/>
                      <a:pt x="4" y="76"/>
                    </a:cubicBezTo>
                    <a:cubicBezTo>
                      <a:pt x="4" y="76"/>
                      <a:pt x="4" y="76"/>
                      <a:pt x="4" y="76"/>
                    </a:cubicBezTo>
                    <a:cubicBezTo>
                      <a:pt x="3" y="52"/>
                      <a:pt x="2" y="23"/>
                      <a:pt x="0" y="0"/>
                    </a:cubicBezTo>
                  </a:path>
                </a:pathLst>
              </a:custGeom>
              <a:solidFill>
                <a:srgbClr val="C6F4F4"/>
              </a:solidFill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algn="ctr"/>
                <a:endParaRPr>
                  <a:ea charset="-122" pitchFamily="34" typeface="微软雅黑"/>
                </a:endParaRPr>
              </a:p>
            </p:txBody>
          </p:sp>
          <p:sp>
            <p:nvSpPr>
              <p:cNvPr id="44" name="ïṧḷïḓê-Freeform 43">
                <a:extLst>
                  <a:ext uri="{FF2B5EF4-FFF2-40B4-BE49-F238E27FC236}">
                    <a16:creationId xmlns:a16="http://schemas.microsoft.com/office/drawing/2014/main" id="{92411019-1B50-4721-9367-99AAEF48CB17}"/>
                  </a:ext>
                </a:extLst>
              </p:cNvPr>
              <p:cNvSpPr/>
              <p:nvPr/>
            </p:nvSpPr>
            <p:spPr bwMode="auto">
              <a:xfrm>
                <a:off x="6439943" y="5378934"/>
                <a:ext cx="13270" cy="217607"/>
              </a:xfrm>
              <a:custGeom>
                <a:gdLst>
                  <a:gd fmla="*/ 0 w 3" name="T0"/>
                  <a:gd fmla="*/ 0 h 48" name="T1"/>
                  <a:gd fmla="*/ 1 w 3" name="T2"/>
                  <a:gd fmla="*/ 20 h 48" name="T3"/>
                  <a:gd fmla="*/ 3 w 3" name="T4"/>
                  <a:gd fmla="*/ 48 h 48" name="T5"/>
                  <a:gd fmla="*/ 3 w 3" name="T6"/>
                  <a:gd fmla="*/ 48 h 48" name="T7"/>
                  <a:gd fmla="*/ 1 w 3" name="T8"/>
                  <a:gd fmla="*/ 20 h 48" name="T9"/>
                  <a:gd fmla="*/ 0 w 3" name="T10"/>
                  <a:gd fmla="*/ 0 h 48" name="T11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b="b" l="0" r="r" t="0"/>
                <a:pathLst>
                  <a:path h="48" w="3">
                    <a:moveTo>
                      <a:pt x="0" y="0"/>
                    </a:moveTo>
                    <a:cubicBezTo>
                      <a:pt x="1" y="8"/>
                      <a:pt x="1" y="14"/>
                      <a:pt x="1" y="20"/>
                    </a:cubicBezTo>
                    <a:cubicBezTo>
                      <a:pt x="2" y="28"/>
                      <a:pt x="3" y="37"/>
                      <a:pt x="3" y="48"/>
                    </a:cubicBezTo>
                    <a:cubicBezTo>
                      <a:pt x="3" y="48"/>
                      <a:pt x="3" y="48"/>
                      <a:pt x="3" y="48"/>
                    </a:cubicBezTo>
                    <a:cubicBezTo>
                      <a:pt x="3" y="37"/>
                      <a:pt x="2" y="27"/>
                      <a:pt x="1" y="20"/>
                    </a:cubicBezTo>
                    <a:cubicBezTo>
                      <a:pt x="1" y="14"/>
                      <a:pt x="1" y="8"/>
                      <a:pt x="0" y="0"/>
                    </a:cubicBezTo>
                  </a:path>
                </a:pathLst>
              </a:custGeom>
              <a:solidFill>
                <a:srgbClr val="004179"/>
              </a:solidFill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algn="ctr"/>
                <a:endParaRPr>
                  <a:ea charset="-122" pitchFamily="34" typeface="微软雅黑"/>
                </a:endParaRPr>
              </a:p>
            </p:txBody>
          </p:sp>
          <p:grpSp>
            <p:nvGrpSpPr>
              <p:cNvPr id="45" name="组合 44">
                <a:extLst>
                  <a:ext uri="{FF2B5EF4-FFF2-40B4-BE49-F238E27FC236}">
                    <a16:creationId xmlns:a16="http://schemas.microsoft.com/office/drawing/2014/main" id="{40AD0C8B-07AA-4649-A77E-18C2C4683B30}"/>
                  </a:ext>
                </a:extLst>
              </p:cNvPr>
              <p:cNvGrpSpPr/>
              <p:nvPr/>
            </p:nvGrpSpPr>
            <p:grpSpPr>
              <a:xfrm>
                <a:off x="6235611" y="4723459"/>
                <a:ext cx="1207456" cy="3274722"/>
                <a:chOff x="5640820" y="2850239"/>
                <a:chExt cx="1096532" cy="2973890"/>
              </a:xfrm>
              <a:solidFill>
                <a:srgbClr val="F6BD7E"/>
              </a:solidFill>
            </p:grpSpPr>
            <p:sp>
              <p:nvSpPr>
                <p:cNvPr id="50" name="ïṧḷïḓê-Freeform 49">
                  <a:extLst>
                    <a:ext uri="{FF2B5EF4-FFF2-40B4-BE49-F238E27FC236}">
                      <a16:creationId xmlns:a16="http://schemas.microsoft.com/office/drawing/2014/main" id="{9BADD417-E9DA-435B-BB7E-55AC975B147B}"/>
                    </a:ext>
                  </a:extLst>
                </p:cNvPr>
                <p:cNvSpPr/>
                <p:nvPr/>
              </p:nvSpPr>
              <p:spPr bwMode="auto">
                <a:xfrm>
                  <a:off x="6122812" y="2987607"/>
                  <a:ext cx="614540" cy="2836522"/>
                </a:xfrm>
                <a:custGeom>
                  <a:gdLst>
                    <a:gd fmla="*/ 102 w 149" name="T0"/>
                    <a:gd fmla="*/ 0 h 692" name="T1"/>
                    <a:gd fmla="*/ 113 w 149" name="T2"/>
                    <a:gd fmla="*/ 160 h 692" name="T3"/>
                    <a:gd fmla="*/ 41 w 149" name="T4"/>
                    <a:gd fmla="*/ 385 h 692" name="T5"/>
                    <a:gd fmla="*/ 26 w 149" name="T6"/>
                    <a:gd fmla="*/ 688 h 692" name="T7"/>
                    <a:gd fmla="*/ 0 w 149" name="T8"/>
                    <a:gd fmla="*/ 688 h 692" name="T9"/>
                    <a:gd fmla="*/ 0 w 149" name="T10"/>
                    <a:gd fmla="*/ 692 h 692" name="T11"/>
                    <a:gd fmla="*/ 83 w 149" name="T12"/>
                    <a:gd fmla="*/ 692 h 692" name="T13"/>
                    <a:gd fmla="*/ 77 w 149" name="T14"/>
                    <a:gd fmla="*/ 587 h 692" name="T15"/>
                    <a:gd fmla="*/ 92 w 149" name="T16"/>
                    <a:gd fmla="*/ 412 h 692" name="T17"/>
                    <a:gd fmla="*/ 127 w 149" name="T18"/>
                    <a:gd fmla="*/ 118 h 692" name="T19"/>
                    <a:gd fmla="*/ 102 w 149" name="T20"/>
                    <a:gd fmla="*/ 0 h 692" name="T21"/>
                  </a:gdLst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</a:cxnLst>
                  <a:rect b="b" l="0" r="r" t="0"/>
                  <a:pathLst>
                    <a:path h="692" w="149">
                      <a:moveTo>
                        <a:pt x="102" y="0"/>
                      </a:moveTo>
                      <a:cubicBezTo>
                        <a:pt x="102" y="2"/>
                        <a:pt x="110" y="141"/>
                        <a:pt x="113" y="160"/>
                      </a:cubicBezTo>
                      <a:cubicBezTo>
                        <a:pt x="117" y="179"/>
                        <a:pt x="65" y="311"/>
                        <a:pt x="41" y="385"/>
                      </a:cubicBezTo>
                      <a:cubicBezTo>
                        <a:pt x="16" y="460"/>
                        <a:pt x="26" y="688"/>
                        <a:pt x="26" y="688"/>
                      </a:cubicBezTo>
                      <a:cubicBezTo>
                        <a:pt x="0" y="688"/>
                        <a:pt x="0" y="688"/>
                        <a:pt x="0" y="688"/>
                      </a:cubicBezTo>
                      <a:cubicBezTo>
                        <a:pt x="0" y="692"/>
                        <a:pt x="0" y="692"/>
                        <a:pt x="0" y="692"/>
                      </a:cubicBezTo>
                      <a:cubicBezTo>
                        <a:pt x="83" y="692"/>
                        <a:pt x="83" y="692"/>
                        <a:pt x="83" y="692"/>
                      </a:cubicBezTo>
                      <a:cubicBezTo>
                        <a:pt x="80" y="670"/>
                        <a:pt x="77" y="634"/>
                        <a:pt x="77" y="587"/>
                      </a:cubicBezTo>
                      <a:cubicBezTo>
                        <a:pt x="77" y="540"/>
                        <a:pt x="80" y="481"/>
                        <a:pt x="92" y="412"/>
                      </a:cubicBezTo>
                      <a:cubicBezTo>
                        <a:pt x="126" y="211"/>
                        <a:pt x="149" y="191"/>
                        <a:pt x="127" y="118"/>
                      </a:cubicBezTo>
                      <a:cubicBezTo>
                        <a:pt x="120" y="97"/>
                        <a:pt x="110" y="43"/>
                        <a:pt x="102" y="0"/>
                      </a:cubicBezTo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anchor="ctr"/>
                <a:lstStyle/>
                <a:p>
                  <a:pPr algn="ctr"/>
                  <a:endParaRPr>
                    <a:ea charset="-122" pitchFamily="34" typeface="微软雅黑"/>
                  </a:endParaRPr>
                </a:p>
              </p:txBody>
            </p:sp>
            <p:sp>
              <p:nvSpPr>
                <p:cNvPr id="51" name="ïṧḷïḓê-Freeform 50">
                  <a:extLst>
                    <a:ext uri="{FF2B5EF4-FFF2-40B4-BE49-F238E27FC236}">
                      <a16:creationId xmlns:a16="http://schemas.microsoft.com/office/drawing/2014/main" id="{18857EBA-0956-45C4-BE30-D7D008510134}"/>
                    </a:ext>
                  </a:extLst>
                </p:cNvPr>
                <p:cNvSpPr/>
                <p:nvPr/>
              </p:nvSpPr>
              <p:spPr bwMode="auto">
                <a:xfrm>
                  <a:off x="5640820" y="2850239"/>
                  <a:ext cx="231356" cy="1253178"/>
                </a:xfrm>
                <a:custGeom>
                  <a:gdLst>
                    <a:gd fmla="*/ 0 w 56" name="T0"/>
                    <a:gd fmla="*/ 0 h 305" name="T1"/>
                    <a:gd fmla="*/ 17 w 56" name="T2"/>
                    <a:gd fmla="*/ 119 h 305" name="T3"/>
                    <a:gd fmla="*/ 56 w 56" name="T4"/>
                    <a:gd fmla="*/ 305 h 305" name="T5"/>
                    <a:gd fmla="*/ 54 w 56" name="T6"/>
                    <a:gd fmla="*/ 289 h 305" name="T7"/>
                    <a:gd fmla="*/ 52 w 56" name="T8"/>
                    <a:gd fmla="*/ 269 h 305" name="T9"/>
                    <a:gd fmla="*/ 52 w 56" name="T10"/>
                    <a:gd fmla="*/ 269 h 305" name="T11"/>
                    <a:gd fmla="*/ 48 w 56" name="T12"/>
                    <a:gd fmla="*/ 193 h 305" name="T13"/>
                    <a:gd fmla="*/ 46 w 56" name="T14"/>
                    <a:gd fmla="*/ 165 h 305" name="T15"/>
                    <a:gd fmla="*/ 45 w 56" name="T16"/>
                    <a:gd fmla="*/ 145 h 305" name="T17"/>
                    <a:gd fmla="*/ 0 w 56" name="T18"/>
                    <a:gd fmla="*/ 0 h 305" name="T19"/>
                  </a:gdLst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b="b" l="0" r="r" t="0"/>
                  <a:pathLst>
                    <a:path h="305" w="56">
                      <a:moveTo>
                        <a:pt x="0" y="0"/>
                      </a:moveTo>
                      <a:cubicBezTo>
                        <a:pt x="8" y="24"/>
                        <a:pt x="17" y="63"/>
                        <a:pt x="17" y="119"/>
                      </a:cubicBezTo>
                      <a:cubicBezTo>
                        <a:pt x="16" y="194"/>
                        <a:pt x="42" y="269"/>
                        <a:pt x="56" y="305"/>
                      </a:cubicBezTo>
                      <a:cubicBezTo>
                        <a:pt x="56" y="300"/>
                        <a:pt x="55" y="295"/>
                        <a:pt x="54" y="289"/>
                      </a:cubicBezTo>
                      <a:cubicBezTo>
                        <a:pt x="54" y="283"/>
                        <a:pt x="53" y="276"/>
                        <a:pt x="52" y="269"/>
                      </a:cubicBezTo>
                      <a:cubicBezTo>
                        <a:pt x="52" y="269"/>
                        <a:pt x="52" y="269"/>
                        <a:pt x="52" y="269"/>
                      </a:cubicBezTo>
                      <a:cubicBezTo>
                        <a:pt x="51" y="245"/>
                        <a:pt x="50" y="216"/>
                        <a:pt x="48" y="193"/>
                      </a:cubicBezTo>
                      <a:cubicBezTo>
                        <a:pt x="48" y="182"/>
                        <a:pt x="47" y="173"/>
                        <a:pt x="46" y="165"/>
                      </a:cubicBezTo>
                      <a:cubicBezTo>
                        <a:pt x="46" y="159"/>
                        <a:pt x="46" y="153"/>
                        <a:pt x="45" y="145"/>
                      </a:cubicBezTo>
                      <a:cubicBezTo>
                        <a:pt x="43" y="95"/>
                        <a:pt x="42" y="10"/>
                        <a:pt x="0" y="0"/>
                      </a:cubicBezTo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anchor="ctr"/>
                <a:lstStyle/>
                <a:p>
                  <a:pPr algn="ctr"/>
                  <a:endParaRPr>
                    <a:ea charset="-122" pitchFamily="34" typeface="微软雅黑"/>
                  </a:endParaRPr>
                </a:p>
              </p:txBody>
            </p:sp>
          </p:grpSp>
          <p:grpSp>
            <p:nvGrpSpPr>
              <p:cNvPr id="46" name="组合 45">
                <a:extLst>
                  <a:ext uri="{FF2B5EF4-FFF2-40B4-BE49-F238E27FC236}">
                    <a16:creationId xmlns:a16="http://schemas.microsoft.com/office/drawing/2014/main" id="{3FD4770E-87B8-4444-9368-4A51C96582C3}"/>
                  </a:ext>
                </a:extLst>
              </p:cNvPr>
              <p:cNvGrpSpPr/>
              <p:nvPr/>
            </p:nvGrpSpPr>
            <p:grpSpPr>
              <a:xfrm>
                <a:off x="5919605" y="3172594"/>
                <a:ext cx="350658" cy="42311"/>
                <a:chOff x="5472855" y="3198019"/>
                <a:chExt cx="724042" cy="87364"/>
              </a:xfrm>
            </p:grpSpPr>
            <p:sp>
              <p:nvSpPr>
                <p:cNvPr id="47" name="ïṧḷïḓê-Oval 46">
                  <a:extLst>
                    <a:ext uri="{FF2B5EF4-FFF2-40B4-BE49-F238E27FC236}">
                      <a16:creationId xmlns:a16="http://schemas.microsoft.com/office/drawing/2014/main" id="{AD2DAD26-285A-40B7-A6CB-4F6DFB7BE88C}"/>
                    </a:ext>
                  </a:extLst>
                </p:cNvPr>
                <p:cNvSpPr/>
                <p:nvPr/>
              </p:nvSpPr>
              <p:spPr>
                <a:xfrm>
                  <a:off x="5472855" y="3198019"/>
                  <a:ext cx="87364" cy="87364"/>
                </a:xfrm>
                <a:prstGeom prst="ellipse">
                  <a:avLst/>
                </a:prstGeom>
                <a:solidFill>
                  <a:schemeClr val="bg1">
                    <a:lumMod val="65000"/>
                  </a:schemeClr>
                </a:solidFill>
                <a:ln w="762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/>
                  <a:endParaRPr/>
                </a:p>
              </p:txBody>
            </p:sp>
            <p:sp>
              <p:nvSpPr>
                <p:cNvPr id="48" name="ïṧḷïḓê-Oval 47">
                  <a:extLst>
                    <a:ext uri="{FF2B5EF4-FFF2-40B4-BE49-F238E27FC236}">
                      <a16:creationId xmlns:a16="http://schemas.microsoft.com/office/drawing/2014/main" id="{6AD06CD1-306E-4F0E-876E-398F161D9E39}"/>
                    </a:ext>
                  </a:extLst>
                </p:cNvPr>
                <p:cNvSpPr/>
                <p:nvPr/>
              </p:nvSpPr>
              <p:spPr>
                <a:xfrm>
                  <a:off x="5793708" y="3198019"/>
                  <a:ext cx="87364" cy="87364"/>
                </a:xfrm>
                <a:prstGeom prst="ellipse">
                  <a:avLst/>
                </a:prstGeom>
                <a:solidFill>
                  <a:schemeClr val="bg1">
                    <a:lumMod val="65000"/>
                  </a:schemeClr>
                </a:solidFill>
                <a:ln w="762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/>
                  <a:endParaRPr/>
                </a:p>
              </p:txBody>
            </p:sp>
            <p:sp>
              <p:nvSpPr>
                <p:cNvPr id="49" name="ïṧḷïḓê-Oval 48">
                  <a:extLst>
                    <a:ext uri="{FF2B5EF4-FFF2-40B4-BE49-F238E27FC236}">
                      <a16:creationId xmlns:a16="http://schemas.microsoft.com/office/drawing/2014/main" id="{9C044409-2495-4477-9070-B98BDF3B00BA}"/>
                    </a:ext>
                  </a:extLst>
                </p:cNvPr>
                <p:cNvSpPr/>
                <p:nvPr/>
              </p:nvSpPr>
              <p:spPr>
                <a:xfrm>
                  <a:off x="6109533" y="3198019"/>
                  <a:ext cx="87364" cy="87364"/>
                </a:xfrm>
                <a:prstGeom prst="ellipse">
                  <a:avLst/>
                </a:prstGeom>
                <a:solidFill>
                  <a:schemeClr val="bg1">
                    <a:lumMod val="65000"/>
                  </a:schemeClr>
                </a:solidFill>
                <a:ln w="762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/>
                  <a:endParaRPr/>
                </a:p>
              </p:txBody>
            </p:sp>
          </p:grpSp>
        </p:grpSp>
        <p:sp>
          <p:nvSpPr>
            <p:cNvPr id="23" name="ïṧḷïḓê-Freeform 22">
              <a:extLst>
                <a:ext uri="{FF2B5EF4-FFF2-40B4-BE49-F238E27FC236}">
                  <a16:creationId xmlns:a16="http://schemas.microsoft.com/office/drawing/2014/main" id="{67FDC6E9-4B8D-45D2-BC4B-D9AFFB5E362E}"/>
                </a:ext>
              </a:extLst>
            </p:cNvPr>
            <p:cNvSpPr/>
            <p:nvPr/>
          </p:nvSpPr>
          <p:spPr bwMode="auto">
            <a:xfrm>
              <a:off x="6446973" y="398073"/>
              <a:ext cx="216876" cy="339668"/>
            </a:xfrm>
            <a:custGeom>
              <a:gdLst>
                <a:gd fmla="*/ 98425 w 215900" name="connsiteX0"/>
                <a:gd fmla="*/ 295275 h 338138" name="connsiteY0"/>
                <a:gd fmla="*/ 98425 w 215900" name="connsiteX1"/>
                <a:gd fmla="*/ 303213 h 338138" name="connsiteY1"/>
                <a:gd fmla="*/ 107950 w 215900" name="connsiteX2"/>
                <a:gd fmla="*/ 311150 h 338138" name="connsiteY2"/>
                <a:gd fmla="*/ 117475 w 215900" name="connsiteX3"/>
                <a:gd fmla="*/ 303213 h 338138" name="connsiteY3"/>
                <a:gd fmla="*/ 117475 w 215900" name="connsiteX4"/>
                <a:gd fmla="*/ 295275 h 338138" name="connsiteY4"/>
                <a:gd fmla="*/ 98425 w 215900" name="connsiteX5"/>
                <a:gd fmla="*/ 295275 h 338138" name="connsiteY5"/>
                <a:gd fmla="*/ 85725 w 215900" name="connsiteX6"/>
                <a:gd fmla="*/ 31750 h 338138" name="connsiteY6"/>
                <a:gd fmla="*/ 124090 w 215900" name="connsiteX7"/>
                <a:gd fmla="*/ 31750 h 338138" name="connsiteY7"/>
                <a:gd fmla="*/ 133350 w 215900" name="connsiteX8"/>
                <a:gd fmla="*/ 41153 h 338138" name="connsiteY8"/>
                <a:gd fmla="*/ 124090 w 215900" name="connsiteX9"/>
                <a:gd fmla="*/ 49213 h 338138" name="connsiteY9"/>
                <a:gd fmla="*/ 85725 w 215900" name="connsiteX10"/>
                <a:gd fmla="*/ 49213 h 338138" name="connsiteY10"/>
                <a:gd fmla="*/ 77787 w 215900" name="connsiteX11"/>
                <a:gd fmla="*/ 41153 h 338138" name="connsiteY11"/>
                <a:gd fmla="*/ 85725 w 215900" name="connsiteX12"/>
                <a:gd fmla="*/ 31750 h 338138" name="connsiteY12"/>
                <a:gd fmla="*/ 26695 w 215900" name="connsiteX13"/>
                <a:gd fmla="*/ 17463 h 338138" name="connsiteY13"/>
                <a:gd fmla="*/ 17462 w 215900" name="connsiteX14"/>
                <a:gd fmla="*/ 26657 h 338138" name="connsiteY14"/>
                <a:gd fmla="*/ 17462 w 215900" name="connsiteX15"/>
                <a:gd fmla="*/ 276226 h 338138" name="connsiteY15"/>
                <a:gd fmla="*/ 196850 w 215900" name="connsiteX16"/>
                <a:gd fmla="*/ 276226 h 338138" name="connsiteY16"/>
                <a:gd fmla="*/ 196850 w 215900" name="connsiteX17"/>
                <a:gd fmla="*/ 26657 h 338138" name="connsiteY17"/>
                <a:gd fmla="*/ 187617 w 215900" name="connsiteX18"/>
                <a:gd fmla="*/ 17463 h 338138" name="connsiteY18"/>
                <a:gd fmla="*/ 26695 w 215900" name="connsiteX19"/>
                <a:gd fmla="*/ 17463 h 338138" name="connsiteY19"/>
                <a:gd fmla="*/ 27645 w 215900" name="connsiteX20"/>
                <a:gd fmla="*/ 0 h 338138" name="connsiteY20"/>
                <a:gd fmla="*/ 188255 w 215900" name="connsiteX21"/>
                <a:gd fmla="*/ 0 h 338138" name="connsiteY21"/>
                <a:gd fmla="*/ 215900 w 215900" name="connsiteX22"/>
                <a:gd fmla="*/ 26417 h 338138" name="connsiteY22"/>
                <a:gd fmla="*/ 215900 w 215900" name="connsiteX23"/>
                <a:gd fmla="*/ 311721 h 338138" name="connsiteY23"/>
                <a:gd fmla="*/ 188255 w 215900" name="connsiteX24"/>
                <a:gd fmla="*/ 338138 h 338138" name="connsiteY24"/>
                <a:gd fmla="*/ 27645 w 215900" name="connsiteX25"/>
                <a:gd fmla="*/ 338138 h 338138" name="connsiteY25"/>
                <a:gd fmla="*/ 0 w 215900" name="connsiteX26"/>
                <a:gd fmla="*/ 311721 h 338138" name="connsiteY26"/>
                <a:gd fmla="*/ 0 w 215900" name="connsiteX27"/>
                <a:gd fmla="*/ 26417 h 338138" name="connsiteY27"/>
                <a:gd fmla="*/ 27645 w 215900" name="connsiteX28"/>
                <a:gd fmla="*/ 0 h 338138" name="connsiteY28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</a:cxnLst>
              <a:rect b="b" l="l" r="r" t="t"/>
              <a:pathLst>
                <a:path h="338138" w="215900">
                  <a:moveTo>
                    <a:pt x="98425" y="295275"/>
                  </a:moveTo>
                  <a:cubicBezTo>
                    <a:pt x="98425" y="295275"/>
                    <a:pt x="98425" y="295275"/>
                    <a:pt x="98425" y="303213"/>
                  </a:cubicBezTo>
                  <a:cubicBezTo>
                    <a:pt x="98425" y="307181"/>
                    <a:pt x="102507" y="311150"/>
                    <a:pt x="107950" y="311150"/>
                  </a:cubicBezTo>
                  <a:cubicBezTo>
                    <a:pt x="113393" y="311150"/>
                    <a:pt x="117475" y="307181"/>
                    <a:pt x="117475" y="303213"/>
                  </a:cubicBezTo>
                  <a:lnTo>
                    <a:pt x="117475" y="295275"/>
                  </a:lnTo>
                  <a:cubicBezTo>
                    <a:pt x="117475" y="295275"/>
                    <a:pt x="117475" y="295275"/>
                    <a:pt x="98425" y="295275"/>
                  </a:cubicBezTo>
                  <a:close/>
                  <a:moveTo>
                    <a:pt x="85725" y="31750"/>
                  </a:moveTo>
                  <a:cubicBezTo>
                    <a:pt x="85725" y="31750"/>
                    <a:pt x="85725" y="31750"/>
                    <a:pt x="124090" y="31750"/>
                  </a:cubicBezTo>
                  <a:cubicBezTo>
                    <a:pt x="129381" y="31750"/>
                    <a:pt x="133350" y="35780"/>
                    <a:pt x="133350" y="41153"/>
                  </a:cubicBezTo>
                  <a:cubicBezTo>
                    <a:pt x="133350" y="45183"/>
                    <a:pt x="129381" y="49213"/>
                    <a:pt x="124090" y="49213"/>
                  </a:cubicBezTo>
                  <a:cubicBezTo>
                    <a:pt x="124090" y="49213"/>
                    <a:pt x="124090" y="49213"/>
                    <a:pt x="85725" y="49213"/>
                  </a:cubicBezTo>
                  <a:cubicBezTo>
                    <a:pt x="81756" y="49213"/>
                    <a:pt x="77787" y="45183"/>
                    <a:pt x="77787" y="41153"/>
                  </a:cubicBezTo>
                  <a:cubicBezTo>
                    <a:pt x="77787" y="35780"/>
                    <a:pt x="81756" y="31750"/>
                    <a:pt x="85725" y="31750"/>
                  </a:cubicBezTo>
                  <a:close/>
                  <a:moveTo>
                    <a:pt x="26695" y="17463"/>
                  </a:moveTo>
                  <a:cubicBezTo>
                    <a:pt x="21419" y="17463"/>
                    <a:pt x="17462" y="21403"/>
                    <a:pt x="17462" y="26657"/>
                  </a:cubicBezTo>
                  <a:cubicBezTo>
                    <a:pt x="17462" y="26657"/>
                    <a:pt x="17462" y="26657"/>
                    <a:pt x="17462" y="276226"/>
                  </a:cubicBezTo>
                  <a:cubicBezTo>
                    <a:pt x="17462" y="276226"/>
                    <a:pt x="17462" y="276226"/>
                    <a:pt x="196850" y="276226"/>
                  </a:cubicBezTo>
                  <a:lnTo>
                    <a:pt x="196850" y="26657"/>
                  </a:lnTo>
                  <a:cubicBezTo>
                    <a:pt x="196850" y="21403"/>
                    <a:pt x="192893" y="17463"/>
                    <a:pt x="187617" y="17463"/>
                  </a:cubicBezTo>
                  <a:cubicBezTo>
                    <a:pt x="187617" y="17463"/>
                    <a:pt x="187617" y="17463"/>
                    <a:pt x="26695" y="17463"/>
                  </a:cubicBezTo>
                  <a:close/>
                  <a:moveTo>
                    <a:pt x="27645" y="0"/>
                  </a:moveTo>
                  <a:cubicBezTo>
                    <a:pt x="27645" y="0"/>
                    <a:pt x="27645" y="0"/>
                    <a:pt x="188255" y="0"/>
                  </a:cubicBezTo>
                  <a:cubicBezTo>
                    <a:pt x="204052" y="0"/>
                    <a:pt x="215900" y="11887"/>
                    <a:pt x="215900" y="26417"/>
                  </a:cubicBezTo>
                  <a:cubicBezTo>
                    <a:pt x="215900" y="26417"/>
                    <a:pt x="215900" y="26417"/>
                    <a:pt x="215900" y="311721"/>
                  </a:cubicBezTo>
                  <a:cubicBezTo>
                    <a:pt x="215900" y="326251"/>
                    <a:pt x="204052" y="338138"/>
                    <a:pt x="188255" y="338138"/>
                  </a:cubicBezTo>
                  <a:cubicBezTo>
                    <a:pt x="188255" y="338138"/>
                    <a:pt x="188255" y="338138"/>
                    <a:pt x="27645" y="338138"/>
                  </a:cubicBezTo>
                  <a:cubicBezTo>
                    <a:pt x="11848" y="338138"/>
                    <a:pt x="0" y="326251"/>
                    <a:pt x="0" y="311721"/>
                  </a:cubicBezTo>
                  <a:cubicBezTo>
                    <a:pt x="0" y="311721"/>
                    <a:pt x="0" y="311721"/>
                    <a:pt x="0" y="26417"/>
                  </a:cubicBezTo>
                  <a:cubicBezTo>
                    <a:pt x="0" y="11887"/>
                    <a:pt x="11848" y="0"/>
                    <a:pt x="27645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/>
          </p:spPr>
          <p:txBody>
            <a:bodyPr anchor="ctr"/>
            <a:lstStyle/>
            <a:p>
              <a:pPr algn="ctr"/>
              <a:endParaRPr>
                <a:ea charset="-122" pitchFamily="34" typeface="微软雅黑"/>
              </a:endParaRPr>
            </a:p>
          </p:txBody>
        </p:sp>
        <p:sp>
          <p:nvSpPr>
            <p:cNvPr id="24" name="ïṧḷïḓê-Freeform 23">
              <a:extLst>
                <a:ext uri="{FF2B5EF4-FFF2-40B4-BE49-F238E27FC236}">
                  <a16:creationId xmlns:a16="http://schemas.microsoft.com/office/drawing/2014/main" id="{1E10EEC3-EE7F-4933-B7D3-6072CB467E45}"/>
                </a:ext>
              </a:extLst>
            </p:cNvPr>
            <p:cNvSpPr/>
            <p:nvPr/>
          </p:nvSpPr>
          <p:spPr bwMode="auto">
            <a:xfrm>
              <a:off x="5820125" y="1285209"/>
              <a:ext cx="233430" cy="365594"/>
            </a:xfrm>
            <a:custGeom>
              <a:gdLst>
                <a:gd fmla="*/ 98425 w 215900" name="connsiteX0"/>
                <a:gd fmla="*/ 295275 h 338138" name="connsiteY0"/>
                <a:gd fmla="*/ 98425 w 215900" name="connsiteX1"/>
                <a:gd fmla="*/ 303213 h 338138" name="connsiteY1"/>
                <a:gd fmla="*/ 107950 w 215900" name="connsiteX2"/>
                <a:gd fmla="*/ 311150 h 338138" name="connsiteY2"/>
                <a:gd fmla="*/ 117475 w 215900" name="connsiteX3"/>
                <a:gd fmla="*/ 303213 h 338138" name="connsiteY3"/>
                <a:gd fmla="*/ 117475 w 215900" name="connsiteX4"/>
                <a:gd fmla="*/ 295275 h 338138" name="connsiteY4"/>
                <a:gd fmla="*/ 98425 w 215900" name="connsiteX5"/>
                <a:gd fmla="*/ 295275 h 338138" name="connsiteY5"/>
                <a:gd fmla="*/ 85725 w 215900" name="connsiteX6"/>
                <a:gd fmla="*/ 31750 h 338138" name="connsiteY6"/>
                <a:gd fmla="*/ 124090 w 215900" name="connsiteX7"/>
                <a:gd fmla="*/ 31750 h 338138" name="connsiteY7"/>
                <a:gd fmla="*/ 133350 w 215900" name="connsiteX8"/>
                <a:gd fmla="*/ 41153 h 338138" name="connsiteY8"/>
                <a:gd fmla="*/ 124090 w 215900" name="connsiteX9"/>
                <a:gd fmla="*/ 49213 h 338138" name="connsiteY9"/>
                <a:gd fmla="*/ 85725 w 215900" name="connsiteX10"/>
                <a:gd fmla="*/ 49213 h 338138" name="connsiteY10"/>
                <a:gd fmla="*/ 77787 w 215900" name="connsiteX11"/>
                <a:gd fmla="*/ 41153 h 338138" name="connsiteY11"/>
                <a:gd fmla="*/ 85725 w 215900" name="connsiteX12"/>
                <a:gd fmla="*/ 31750 h 338138" name="connsiteY12"/>
                <a:gd fmla="*/ 26695 w 215900" name="connsiteX13"/>
                <a:gd fmla="*/ 17463 h 338138" name="connsiteY13"/>
                <a:gd fmla="*/ 17462 w 215900" name="connsiteX14"/>
                <a:gd fmla="*/ 26657 h 338138" name="connsiteY14"/>
                <a:gd fmla="*/ 17462 w 215900" name="connsiteX15"/>
                <a:gd fmla="*/ 276226 h 338138" name="connsiteY15"/>
                <a:gd fmla="*/ 196850 w 215900" name="connsiteX16"/>
                <a:gd fmla="*/ 276226 h 338138" name="connsiteY16"/>
                <a:gd fmla="*/ 196850 w 215900" name="connsiteX17"/>
                <a:gd fmla="*/ 26657 h 338138" name="connsiteY17"/>
                <a:gd fmla="*/ 187617 w 215900" name="connsiteX18"/>
                <a:gd fmla="*/ 17463 h 338138" name="connsiteY18"/>
                <a:gd fmla="*/ 26695 w 215900" name="connsiteX19"/>
                <a:gd fmla="*/ 17463 h 338138" name="connsiteY19"/>
                <a:gd fmla="*/ 27645 w 215900" name="connsiteX20"/>
                <a:gd fmla="*/ 0 h 338138" name="connsiteY20"/>
                <a:gd fmla="*/ 188255 w 215900" name="connsiteX21"/>
                <a:gd fmla="*/ 0 h 338138" name="connsiteY21"/>
                <a:gd fmla="*/ 215900 w 215900" name="connsiteX22"/>
                <a:gd fmla="*/ 26417 h 338138" name="connsiteY22"/>
                <a:gd fmla="*/ 215900 w 215900" name="connsiteX23"/>
                <a:gd fmla="*/ 311721 h 338138" name="connsiteY23"/>
                <a:gd fmla="*/ 188255 w 215900" name="connsiteX24"/>
                <a:gd fmla="*/ 338138 h 338138" name="connsiteY24"/>
                <a:gd fmla="*/ 27645 w 215900" name="connsiteX25"/>
                <a:gd fmla="*/ 338138 h 338138" name="connsiteY25"/>
                <a:gd fmla="*/ 0 w 215900" name="connsiteX26"/>
                <a:gd fmla="*/ 311721 h 338138" name="connsiteY26"/>
                <a:gd fmla="*/ 0 w 215900" name="connsiteX27"/>
                <a:gd fmla="*/ 26417 h 338138" name="connsiteY27"/>
                <a:gd fmla="*/ 27645 w 215900" name="connsiteX28"/>
                <a:gd fmla="*/ 0 h 338138" name="connsiteY28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</a:cxnLst>
              <a:rect b="b" l="l" r="r" t="t"/>
              <a:pathLst>
                <a:path h="338138" w="215900">
                  <a:moveTo>
                    <a:pt x="98425" y="295275"/>
                  </a:moveTo>
                  <a:cubicBezTo>
                    <a:pt x="98425" y="295275"/>
                    <a:pt x="98425" y="295275"/>
                    <a:pt x="98425" y="303213"/>
                  </a:cubicBezTo>
                  <a:cubicBezTo>
                    <a:pt x="98425" y="307181"/>
                    <a:pt x="102507" y="311150"/>
                    <a:pt x="107950" y="311150"/>
                  </a:cubicBezTo>
                  <a:cubicBezTo>
                    <a:pt x="113393" y="311150"/>
                    <a:pt x="117475" y="307181"/>
                    <a:pt x="117475" y="303213"/>
                  </a:cubicBezTo>
                  <a:lnTo>
                    <a:pt x="117475" y="295275"/>
                  </a:lnTo>
                  <a:cubicBezTo>
                    <a:pt x="117475" y="295275"/>
                    <a:pt x="117475" y="295275"/>
                    <a:pt x="98425" y="295275"/>
                  </a:cubicBezTo>
                  <a:close/>
                  <a:moveTo>
                    <a:pt x="85725" y="31750"/>
                  </a:moveTo>
                  <a:cubicBezTo>
                    <a:pt x="85725" y="31750"/>
                    <a:pt x="85725" y="31750"/>
                    <a:pt x="124090" y="31750"/>
                  </a:cubicBezTo>
                  <a:cubicBezTo>
                    <a:pt x="129381" y="31750"/>
                    <a:pt x="133350" y="35780"/>
                    <a:pt x="133350" y="41153"/>
                  </a:cubicBezTo>
                  <a:cubicBezTo>
                    <a:pt x="133350" y="45183"/>
                    <a:pt x="129381" y="49213"/>
                    <a:pt x="124090" y="49213"/>
                  </a:cubicBezTo>
                  <a:cubicBezTo>
                    <a:pt x="124090" y="49213"/>
                    <a:pt x="124090" y="49213"/>
                    <a:pt x="85725" y="49213"/>
                  </a:cubicBezTo>
                  <a:cubicBezTo>
                    <a:pt x="81756" y="49213"/>
                    <a:pt x="77787" y="45183"/>
                    <a:pt x="77787" y="41153"/>
                  </a:cubicBezTo>
                  <a:cubicBezTo>
                    <a:pt x="77787" y="35780"/>
                    <a:pt x="81756" y="31750"/>
                    <a:pt x="85725" y="31750"/>
                  </a:cubicBezTo>
                  <a:close/>
                  <a:moveTo>
                    <a:pt x="26695" y="17463"/>
                  </a:moveTo>
                  <a:cubicBezTo>
                    <a:pt x="21419" y="17463"/>
                    <a:pt x="17462" y="21403"/>
                    <a:pt x="17462" y="26657"/>
                  </a:cubicBezTo>
                  <a:cubicBezTo>
                    <a:pt x="17462" y="26657"/>
                    <a:pt x="17462" y="26657"/>
                    <a:pt x="17462" y="276226"/>
                  </a:cubicBezTo>
                  <a:cubicBezTo>
                    <a:pt x="17462" y="276226"/>
                    <a:pt x="17462" y="276226"/>
                    <a:pt x="196850" y="276226"/>
                  </a:cubicBezTo>
                  <a:lnTo>
                    <a:pt x="196850" y="26657"/>
                  </a:lnTo>
                  <a:cubicBezTo>
                    <a:pt x="196850" y="21403"/>
                    <a:pt x="192893" y="17463"/>
                    <a:pt x="187617" y="17463"/>
                  </a:cubicBezTo>
                  <a:cubicBezTo>
                    <a:pt x="187617" y="17463"/>
                    <a:pt x="187617" y="17463"/>
                    <a:pt x="26695" y="17463"/>
                  </a:cubicBezTo>
                  <a:close/>
                  <a:moveTo>
                    <a:pt x="27645" y="0"/>
                  </a:moveTo>
                  <a:cubicBezTo>
                    <a:pt x="27645" y="0"/>
                    <a:pt x="27645" y="0"/>
                    <a:pt x="188255" y="0"/>
                  </a:cubicBezTo>
                  <a:cubicBezTo>
                    <a:pt x="204052" y="0"/>
                    <a:pt x="215900" y="11887"/>
                    <a:pt x="215900" y="26417"/>
                  </a:cubicBezTo>
                  <a:cubicBezTo>
                    <a:pt x="215900" y="26417"/>
                    <a:pt x="215900" y="26417"/>
                    <a:pt x="215900" y="311721"/>
                  </a:cubicBezTo>
                  <a:cubicBezTo>
                    <a:pt x="215900" y="326251"/>
                    <a:pt x="204052" y="338138"/>
                    <a:pt x="188255" y="338138"/>
                  </a:cubicBezTo>
                  <a:cubicBezTo>
                    <a:pt x="188255" y="338138"/>
                    <a:pt x="188255" y="338138"/>
                    <a:pt x="27645" y="338138"/>
                  </a:cubicBezTo>
                  <a:cubicBezTo>
                    <a:pt x="11848" y="338138"/>
                    <a:pt x="0" y="326251"/>
                    <a:pt x="0" y="311721"/>
                  </a:cubicBezTo>
                  <a:cubicBezTo>
                    <a:pt x="0" y="311721"/>
                    <a:pt x="0" y="311721"/>
                    <a:pt x="0" y="26417"/>
                  </a:cubicBezTo>
                  <a:cubicBezTo>
                    <a:pt x="0" y="11887"/>
                    <a:pt x="11848" y="0"/>
                    <a:pt x="27645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/>
          </p:spPr>
          <p:txBody>
            <a:bodyPr anchor="ctr"/>
            <a:lstStyle/>
            <a:p>
              <a:pPr algn="ctr"/>
              <a:endParaRPr>
                <a:ea charset="-122" pitchFamily="34" typeface="微软雅黑"/>
              </a:endParaRPr>
            </a:p>
          </p:txBody>
        </p:sp>
        <p:sp>
          <p:nvSpPr>
            <p:cNvPr id="25" name="ïṧḷïḓê-Freeform 24">
              <a:extLst>
                <a:ext uri="{FF2B5EF4-FFF2-40B4-BE49-F238E27FC236}">
                  <a16:creationId xmlns:a16="http://schemas.microsoft.com/office/drawing/2014/main" id="{4D136425-C892-4322-B732-46F2FED4AEFB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6622600" y="2307812"/>
              <a:ext cx="154178" cy="241471"/>
            </a:xfrm>
            <a:custGeom>
              <a:gdLst>
                <a:gd fmla="*/ 98425 w 215900" name="connsiteX0"/>
                <a:gd fmla="*/ 295275 h 338138" name="connsiteY0"/>
                <a:gd fmla="*/ 98425 w 215900" name="connsiteX1"/>
                <a:gd fmla="*/ 303213 h 338138" name="connsiteY1"/>
                <a:gd fmla="*/ 107950 w 215900" name="connsiteX2"/>
                <a:gd fmla="*/ 311150 h 338138" name="connsiteY2"/>
                <a:gd fmla="*/ 117475 w 215900" name="connsiteX3"/>
                <a:gd fmla="*/ 303213 h 338138" name="connsiteY3"/>
                <a:gd fmla="*/ 117475 w 215900" name="connsiteX4"/>
                <a:gd fmla="*/ 295275 h 338138" name="connsiteY4"/>
                <a:gd fmla="*/ 98425 w 215900" name="connsiteX5"/>
                <a:gd fmla="*/ 295275 h 338138" name="connsiteY5"/>
                <a:gd fmla="*/ 85725 w 215900" name="connsiteX6"/>
                <a:gd fmla="*/ 31750 h 338138" name="connsiteY6"/>
                <a:gd fmla="*/ 124090 w 215900" name="connsiteX7"/>
                <a:gd fmla="*/ 31750 h 338138" name="connsiteY7"/>
                <a:gd fmla="*/ 133350 w 215900" name="connsiteX8"/>
                <a:gd fmla="*/ 41153 h 338138" name="connsiteY8"/>
                <a:gd fmla="*/ 124090 w 215900" name="connsiteX9"/>
                <a:gd fmla="*/ 49213 h 338138" name="connsiteY9"/>
                <a:gd fmla="*/ 85725 w 215900" name="connsiteX10"/>
                <a:gd fmla="*/ 49213 h 338138" name="connsiteY10"/>
                <a:gd fmla="*/ 77787 w 215900" name="connsiteX11"/>
                <a:gd fmla="*/ 41153 h 338138" name="connsiteY11"/>
                <a:gd fmla="*/ 85725 w 215900" name="connsiteX12"/>
                <a:gd fmla="*/ 31750 h 338138" name="connsiteY12"/>
                <a:gd fmla="*/ 26695 w 215900" name="connsiteX13"/>
                <a:gd fmla="*/ 17463 h 338138" name="connsiteY13"/>
                <a:gd fmla="*/ 17462 w 215900" name="connsiteX14"/>
                <a:gd fmla="*/ 26657 h 338138" name="connsiteY14"/>
                <a:gd fmla="*/ 17462 w 215900" name="connsiteX15"/>
                <a:gd fmla="*/ 276226 h 338138" name="connsiteY15"/>
                <a:gd fmla="*/ 196850 w 215900" name="connsiteX16"/>
                <a:gd fmla="*/ 276226 h 338138" name="connsiteY16"/>
                <a:gd fmla="*/ 196850 w 215900" name="connsiteX17"/>
                <a:gd fmla="*/ 26657 h 338138" name="connsiteY17"/>
                <a:gd fmla="*/ 187617 w 215900" name="connsiteX18"/>
                <a:gd fmla="*/ 17463 h 338138" name="connsiteY18"/>
                <a:gd fmla="*/ 26695 w 215900" name="connsiteX19"/>
                <a:gd fmla="*/ 17463 h 338138" name="connsiteY19"/>
                <a:gd fmla="*/ 27645 w 215900" name="connsiteX20"/>
                <a:gd fmla="*/ 0 h 338138" name="connsiteY20"/>
                <a:gd fmla="*/ 188255 w 215900" name="connsiteX21"/>
                <a:gd fmla="*/ 0 h 338138" name="connsiteY21"/>
                <a:gd fmla="*/ 215900 w 215900" name="connsiteX22"/>
                <a:gd fmla="*/ 26417 h 338138" name="connsiteY22"/>
                <a:gd fmla="*/ 215900 w 215900" name="connsiteX23"/>
                <a:gd fmla="*/ 311721 h 338138" name="connsiteY23"/>
                <a:gd fmla="*/ 188255 w 215900" name="connsiteX24"/>
                <a:gd fmla="*/ 338138 h 338138" name="connsiteY24"/>
                <a:gd fmla="*/ 27645 w 215900" name="connsiteX25"/>
                <a:gd fmla="*/ 338138 h 338138" name="connsiteY25"/>
                <a:gd fmla="*/ 0 w 215900" name="connsiteX26"/>
                <a:gd fmla="*/ 311721 h 338138" name="connsiteY26"/>
                <a:gd fmla="*/ 0 w 215900" name="connsiteX27"/>
                <a:gd fmla="*/ 26417 h 338138" name="connsiteY27"/>
                <a:gd fmla="*/ 27645 w 215900" name="connsiteX28"/>
                <a:gd fmla="*/ 0 h 338138" name="connsiteY28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</a:cxnLst>
              <a:rect b="b" l="l" r="r" t="t"/>
              <a:pathLst>
                <a:path h="338138" w="215900">
                  <a:moveTo>
                    <a:pt x="98425" y="295275"/>
                  </a:moveTo>
                  <a:cubicBezTo>
                    <a:pt x="98425" y="295275"/>
                    <a:pt x="98425" y="295275"/>
                    <a:pt x="98425" y="303213"/>
                  </a:cubicBezTo>
                  <a:cubicBezTo>
                    <a:pt x="98425" y="307181"/>
                    <a:pt x="102507" y="311150"/>
                    <a:pt x="107950" y="311150"/>
                  </a:cubicBezTo>
                  <a:cubicBezTo>
                    <a:pt x="113393" y="311150"/>
                    <a:pt x="117475" y="307181"/>
                    <a:pt x="117475" y="303213"/>
                  </a:cubicBezTo>
                  <a:lnTo>
                    <a:pt x="117475" y="295275"/>
                  </a:lnTo>
                  <a:cubicBezTo>
                    <a:pt x="117475" y="295275"/>
                    <a:pt x="117475" y="295275"/>
                    <a:pt x="98425" y="295275"/>
                  </a:cubicBezTo>
                  <a:close/>
                  <a:moveTo>
                    <a:pt x="85725" y="31750"/>
                  </a:moveTo>
                  <a:cubicBezTo>
                    <a:pt x="85725" y="31750"/>
                    <a:pt x="85725" y="31750"/>
                    <a:pt x="124090" y="31750"/>
                  </a:cubicBezTo>
                  <a:cubicBezTo>
                    <a:pt x="129381" y="31750"/>
                    <a:pt x="133350" y="35780"/>
                    <a:pt x="133350" y="41153"/>
                  </a:cubicBezTo>
                  <a:cubicBezTo>
                    <a:pt x="133350" y="45183"/>
                    <a:pt x="129381" y="49213"/>
                    <a:pt x="124090" y="49213"/>
                  </a:cubicBezTo>
                  <a:cubicBezTo>
                    <a:pt x="124090" y="49213"/>
                    <a:pt x="124090" y="49213"/>
                    <a:pt x="85725" y="49213"/>
                  </a:cubicBezTo>
                  <a:cubicBezTo>
                    <a:pt x="81756" y="49213"/>
                    <a:pt x="77787" y="45183"/>
                    <a:pt x="77787" y="41153"/>
                  </a:cubicBezTo>
                  <a:cubicBezTo>
                    <a:pt x="77787" y="35780"/>
                    <a:pt x="81756" y="31750"/>
                    <a:pt x="85725" y="31750"/>
                  </a:cubicBezTo>
                  <a:close/>
                  <a:moveTo>
                    <a:pt x="26695" y="17463"/>
                  </a:moveTo>
                  <a:cubicBezTo>
                    <a:pt x="21419" y="17463"/>
                    <a:pt x="17462" y="21403"/>
                    <a:pt x="17462" y="26657"/>
                  </a:cubicBezTo>
                  <a:cubicBezTo>
                    <a:pt x="17462" y="26657"/>
                    <a:pt x="17462" y="26657"/>
                    <a:pt x="17462" y="276226"/>
                  </a:cubicBezTo>
                  <a:cubicBezTo>
                    <a:pt x="17462" y="276226"/>
                    <a:pt x="17462" y="276226"/>
                    <a:pt x="196850" y="276226"/>
                  </a:cubicBezTo>
                  <a:lnTo>
                    <a:pt x="196850" y="26657"/>
                  </a:lnTo>
                  <a:cubicBezTo>
                    <a:pt x="196850" y="21403"/>
                    <a:pt x="192893" y="17463"/>
                    <a:pt x="187617" y="17463"/>
                  </a:cubicBezTo>
                  <a:cubicBezTo>
                    <a:pt x="187617" y="17463"/>
                    <a:pt x="187617" y="17463"/>
                    <a:pt x="26695" y="17463"/>
                  </a:cubicBezTo>
                  <a:close/>
                  <a:moveTo>
                    <a:pt x="27645" y="0"/>
                  </a:moveTo>
                  <a:cubicBezTo>
                    <a:pt x="27645" y="0"/>
                    <a:pt x="27645" y="0"/>
                    <a:pt x="188255" y="0"/>
                  </a:cubicBezTo>
                  <a:cubicBezTo>
                    <a:pt x="204052" y="0"/>
                    <a:pt x="215900" y="11887"/>
                    <a:pt x="215900" y="26417"/>
                  </a:cubicBezTo>
                  <a:cubicBezTo>
                    <a:pt x="215900" y="26417"/>
                    <a:pt x="215900" y="26417"/>
                    <a:pt x="215900" y="311721"/>
                  </a:cubicBezTo>
                  <a:cubicBezTo>
                    <a:pt x="215900" y="326251"/>
                    <a:pt x="204052" y="338138"/>
                    <a:pt x="188255" y="338138"/>
                  </a:cubicBezTo>
                  <a:cubicBezTo>
                    <a:pt x="188255" y="338138"/>
                    <a:pt x="188255" y="338138"/>
                    <a:pt x="27645" y="338138"/>
                  </a:cubicBezTo>
                  <a:cubicBezTo>
                    <a:pt x="11848" y="338138"/>
                    <a:pt x="0" y="326251"/>
                    <a:pt x="0" y="311721"/>
                  </a:cubicBezTo>
                  <a:cubicBezTo>
                    <a:pt x="0" y="311721"/>
                    <a:pt x="0" y="311721"/>
                    <a:pt x="0" y="26417"/>
                  </a:cubicBezTo>
                  <a:cubicBezTo>
                    <a:pt x="0" y="11887"/>
                    <a:pt x="11848" y="0"/>
                    <a:pt x="27645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/>
          </p:spPr>
          <p:txBody>
            <a:bodyPr anchor="ctr"/>
            <a:lstStyle/>
            <a:p>
              <a:pPr algn="ctr"/>
              <a:endParaRPr>
                <a:ea charset="-122" pitchFamily="34" typeface="微软雅黑"/>
              </a:endParaRPr>
            </a:p>
          </p:txBody>
        </p:sp>
        <p:sp>
          <p:nvSpPr>
            <p:cNvPr id="26" name="ïṧḷïḓê-Freeform 25">
              <a:extLst>
                <a:ext uri="{FF2B5EF4-FFF2-40B4-BE49-F238E27FC236}">
                  <a16:creationId xmlns:a16="http://schemas.microsoft.com/office/drawing/2014/main" id="{6CEB2E1B-06D0-4F36-B772-10E2C827117D}"/>
                </a:ext>
              </a:extLst>
            </p:cNvPr>
            <p:cNvSpPr/>
            <p:nvPr/>
          </p:nvSpPr>
          <p:spPr bwMode="auto">
            <a:xfrm>
              <a:off x="6911612" y="1355411"/>
              <a:ext cx="225325" cy="352900"/>
            </a:xfrm>
            <a:custGeom>
              <a:gdLst>
                <a:gd fmla="*/ 98425 w 215900" name="connsiteX0"/>
                <a:gd fmla="*/ 295275 h 338138" name="connsiteY0"/>
                <a:gd fmla="*/ 98425 w 215900" name="connsiteX1"/>
                <a:gd fmla="*/ 303213 h 338138" name="connsiteY1"/>
                <a:gd fmla="*/ 107950 w 215900" name="connsiteX2"/>
                <a:gd fmla="*/ 311150 h 338138" name="connsiteY2"/>
                <a:gd fmla="*/ 117475 w 215900" name="connsiteX3"/>
                <a:gd fmla="*/ 303213 h 338138" name="connsiteY3"/>
                <a:gd fmla="*/ 117475 w 215900" name="connsiteX4"/>
                <a:gd fmla="*/ 295275 h 338138" name="connsiteY4"/>
                <a:gd fmla="*/ 98425 w 215900" name="connsiteX5"/>
                <a:gd fmla="*/ 295275 h 338138" name="connsiteY5"/>
                <a:gd fmla="*/ 85725 w 215900" name="connsiteX6"/>
                <a:gd fmla="*/ 31750 h 338138" name="connsiteY6"/>
                <a:gd fmla="*/ 124090 w 215900" name="connsiteX7"/>
                <a:gd fmla="*/ 31750 h 338138" name="connsiteY7"/>
                <a:gd fmla="*/ 133350 w 215900" name="connsiteX8"/>
                <a:gd fmla="*/ 41153 h 338138" name="connsiteY8"/>
                <a:gd fmla="*/ 124090 w 215900" name="connsiteX9"/>
                <a:gd fmla="*/ 49213 h 338138" name="connsiteY9"/>
                <a:gd fmla="*/ 85725 w 215900" name="connsiteX10"/>
                <a:gd fmla="*/ 49213 h 338138" name="connsiteY10"/>
                <a:gd fmla="*/ 77787 w 215900" name="connsiteX11"/>
                <a:gd fmla="*/ 41153 h 338138" name="connsiteY11"/>
                <a:gd fmla="*/ 85725 w 215900" name="connsiteX12"/>
                <a:gd fmla="*/ 31750 h 338138" name="connsiteY12"/>
                <a:gd fmla="*/ 26695 w 215900" name="connsiteX13"/>
                <a:gd fmla="*/ 17463 h 338138" name="connsiteY13"/>
                <a:gd fmla="*/ 17462 w 215900" name="connsiteX14"/>
                <a:gd fmla="*/ 26657 h 338138" name="connsiteY14"/>
                <a:gd fmla="*/ 17462 w 215900" name="connsiteX15"/>
                <a:gd fmla="*/ 276226 h 338138" name="connsiteY15"/>
                <a:gd fmla="*/ 196850 w 215900" name="connsiteX16"/>
                <a:gd fmla="*/ 276226 h 338138" name="connsiteY16"/>
                <a:gd fmla="*/ 196850 w 215900" name="connsiteX17"/>
                <a:gd fmla="*/ 26657 h 338138" name="connsiteY17"/>
                <a:gd fmla="*/ 187617 w 215900" name="connsiteX18"/>
                <a:gd fmla="*/ 17463 h 338138" name="connsiteY18"/>
                <a:gd fmla="*/ 26695 w 215900" name="connsiteX19"/>
                <a:gd fmla="*/ 17463 h 338138" name="connsiteY19"/>
                <a:gd fmla="*/ 27645 w 215900" name="connsiteX20"/>
                <a:gd fmla="*/ 0 h 338138" name="connsiteY20"/>
                <a:gd fmla="*/ 188255 w 215900" name="connsiteX21"/>
                <a:gd fmla="*/ 0 h 338138" name="connsiteY21"/>
                <a:gd fmla="*/ 215900 w 215900" name="connsiteX22"/>
                <a:gd fmla="*/ 26417 h 338138" name="connsiteY22"/>
                <a:gd fmla="*/ 215900 w 215900" name="connsiteX23"/>
                <a:gd fmla="*/ 311721 h 338138" name="connsiteY23"/>
                <a:gd fmla="*/ 188255 w 215900" name="connsiteX24"/>
                <a:gd fmla="*/ 338138 h 338138" name="connsiteY24"/>
                <a:gd fmla="*/ 27645 w 215900" name="connsiteX25"/>
                <a:gd fmla="*/ 338138 h 338138" name="connsiteY25"/>
                <a:gd fmla="*/ 0 w 215900" name="connsiteX26"/>
                <a:gd fmla="*/ 311721 h 338138" name="connsiteY26"/>
                <a:gd fmla="*/ 0 w 215900" name="connsiteX27"/>
                <a:gd fmla="*/ 26417 h 338138" name="connsiteY27"/>
                <a:gd fmla="*/ 27645 w 215900" name="connsiteX28"/>
                <a:gd fmla="*/ 0 h 338138" name="connsiteY28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</a:cxnLst>
              <a:rect b="b" l="l" r="r" t="t"/>
              <a:pathLst>
                <a:path h="338138" w="215900">
                  <a:moveTo>
                    <a:pt x="98425" y="295275"/>
                  </a:moveTo>
                  <a:cubicBezTo>
                    <a:pt x="98425" y="295275"/>
                    <a:pt x="98425" y="295275"/>
                    <a:pt x="98425" y="303213"/>
                  </a:cubicBezTo>
                  <a:cubicBezTo>
                    <a:pt x="98425" y="307181"/>
                    <a:pt x="102507" y="311150"/>
                    <a:pt x="107950" y="311150"/>
                  </a:cubicBezTo>
                  <a:cubicBezTo>
                    <a:pt x="113393" y="311150"/>
                    <a:pt x="117475" y="307181"/>
                    <a:pt x="117475" y="303213"/>
                  </a:cubicBezTo>
                  <a:lnTo>
                    <a:pt x="117475" y="295275"/>
                  </a:lnTo>
                  <a:cubicBezTo>
                    <a:pt x="117475" y="295275"/>
                    <a:pt x="117475" y="295275"/>
                    <a:pt x="98425" y="295275"/>
                  </a:cubicBezTo>
                  <a:close/>
                  <a:moveTo>
                    <a:pt x="85725" y="31750"/>
                  </a:moveTo>
                  <a:cubicBezTo>
                    <a:pt x="85725" y="31750"/>
                    <a:pt x="85725" y="31750"/>
                    <a:pt x="124090" y="31750"/>
                  </a:cubicBezTo>
                  <a:cubicBezTo>
                    <a:pt x="129381" y="31750"/>
                    <a:pt x="133350" y="35780"/>
                    <a:pt x="133350" y="41153"/>
                  </a:cubicBezTo>
                  <a:cubicBezTo>
                    <a:pt x="133350" y="45183"/>
                    <a:pt x="129381" y="49213"/>
                    <a:pt x="124090" y="49213"/>
                  </a:cubicBezTo>
                  <a:cubicBezTo>
                    <a:pt x="124090" y="49213"/>
                    <a:pt x="124090" y="49213"/>
                    <a:pt x="85725" y="49213"/>
                  </a:cubicBezTo>
                  <a:cubicBezTo>
                    <a:pt x="81756" y="49213"/>
                    <a:pt x="77787" y="45183"/>
                    <a:pt x="77787" y="41153"/>
                  </a:cubicBezTo>
                  <a:cubicBezTo>
                    <a:pt x="77787" y="35780"/>
                    <a:pt x="81756" y="31750"/>
                    <a:pt x="85725" y="31750"/>
                  </a:cubicBezTo>
                  <a:close/>
                  <a:moveTo>
                    <a:pt x="26695" y="17463"/>
                  </a:moveTo>
                  <a:cubicBezTo>
                    <a:pt x="21419" y="17463"/>
                    <a:pt x="17462" y="21403"/>
                    <a:pt x="17462" y="26657"/>
                  </a:cubicBezTo>
                  <a:cubicBezTo>
                    <a:pt x="17462" y="26657"/>
                    <a:pt x="17462" y="26657"/>
                    <a:pt x="17462" y="276226"/>
                  </a:cubicBezTo>
                  <a:cubicBezTo>
                    <a:pt x="17462" y="276226"/>
                    <a:pt x="17462" y="276226"/>
                    <a:pt x="196850" y="276226"/>
                  </a:cubicBezTo>
                  <a:lnTo>
                    <a:pt x="196850" y="26657"/>
                  </a:lnTo>
                  <a:cubicBezTo>
                    <a:pt x="196850" y="21403"/>
                    <a:pt x="192893" y="17463"/>
                    <a:pt x="187617" y="17463"/>
                  </a:cubicBezTo>
                  <a:cubicBezTo>
                    <a:pt x="187617" y="17463"/>
                    <a:pt x="187617" y="17463"/>
                    <a:pt x="26695" y="17463"/>
                  </a:cubicBezTo>
                  <a:close/>
                  <a:moveTo>
                    <a:pt x="27645" y="0"/>
                  </a:moveTo>
                  <a:cubicBezTo>
                    <a:pt x="27645" y="0"/>
                    <a:pt x="27645" y="0"/>
                    <a:pt x="188255" y="0"/>
                  </a:cubicBezTo>
                  <a:cubicBezTo>
                    <a:pt x="204052" y="0"/>
                    <a:pt x="215900" y="11887"/>
                    <a:pt x="215900" y="26417"/>
                  </a:cubicBezTo>
                  <a:cubicBezTo>
                    <a:pt x="215900" y="26417"/>
                    <a:pt x="215900" y="26417"/>
                    <a:pt x="215900" y="311721"/>
                  </a:cubicBezTo>
                  <a:cubicBezTo>
                    <a:pt x="215900" y="326251"/>
                    <a:pt x="204052" y="338138"/>
                    <a:pt x="188255" y="338138"/>
                  </a:cubicBezTo>
                  <a:cubicBezTo>
                    <a:pt x="188255" y="338138"/>
                    <a:pt x="188255" y="338138"/>
                    <a:pt x="27645" y="338138"/>
                  </a:cubicBezTo>
                  <a:cubicBezTo>
                    <a:pt x="11848" y="338138"/>
                    <a:pt x="0" y="326251"/>
                    <a:pt x="0" y="311721"/>
                  </a:cubicBezTo>
                  <a:cubicBezTo>
                    <a:pt x="0" y="311721"/>
                    <a:pt x="0" y="311721"/>
                    <a:pt x="0" y="26417"/>
                  </a:cubicBezTo>
                  <a:cubicBezTo>
                    <a:pt x="0" y="11887"/>
                    <a:pt x="11848" y="0"/>
                    <a:pt x="27645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/>
          </p:spPr>
          <p:txBody>
            <a:bodyPr anchor="ctr"/>
            <a:lstStyle/>
            <a:p>
              <a:pPr algn="ctr"/>
              <a:endParaRPr>
                <a:ea charset="-122" pitchFamily="34" typeface="微软雅黑"/>
              </a:endParaRPr>
            </a:p>
          </p:txBody>
        </p:sp>
        <p:sp>
          <p:nvSpPr>
            <p:cNvPr id="27" name="ïṧḷïḓê-Freeform 26">
              <a:extLst>
                <a:ext uri="{FF2B5EF4-FFF2-40B4-BE49-F238E27FC236}">
                  <a16:creationId xmlns:a16="http://schemas.microsoft.com/office/drawing/2014/main" id="{0927FA85-106A-49A4-9EED-B7EBE4EBF7D2}"/>
                </a:ext>
              </a:extLst>
            </p:cNvPr>
            <p:cNvSpPr/>
            <p:nvPr/>
          </p:nvSpPr>
          <p:spPr bwMode="auto">
            <a:xfrm>
              <a:off x="5166810" y="686699"/>
              <a:ext cx="218955" cy="342924"/>
            </a:xfrm>
            <a:custGeom>
              <a:gdLst>
                <a:gd fmla="*/ 98425 w 215900" name="connsiteX0"/>
                <a:gd fmla="*/ 295275 h 338138" name="connsiteY0"/>
                <a:gd fmla="*/ 98425 w 215900" name="connsiteX1"/>
                <a:gd fmla="*/ 303213 h 338138" name="connsiteY1"/>
                <a:gd fmla="*/ 107950 w 215900" name="connsiteX2"/>
                <a:gd fmla="*/ 311150 h 338138" name="connsiteY2"/>
                <a:gd fmla="*/ 117475 w 215900" name="connsiteX3"/>
                <a:gd fmla="*/ 303213 h 338138" name="connsiteY3"/>
                <a:gd fmla="*/ 117475 w 215900" name="connsiteX4"/>
                <a:gd fmla="*/ 295275 h 338138" name="connsiteY4"/>
                <a:gd fmla="*/ 98425 w 215900" name="connsiteX5"/>
                <a:gd fmla="*/ 295275 h 338138" name="connsiteY5"/>
                <a:gd fmla="*/ 85725 w 215900" name="connsiteX6"/>
                <a:gd fmla="*/ 31750 h 338138" name="connsiteY6"/>
                <a:gd fmla="*/ 124090 w 215900" name="connsiteX7"/>
                <a:gd fmla="*/ 31750 h 338138" name="connsiteY7"/>
                <a:gd fmla="*/ 133350 w 215900" name="connsiteX8"/>
                <a:gd fmla="*/ 41153 h 338138" name="connsiteY8"/>
                <a:gd fmla="*/ 124090 w 215900" name="connsiteX9"/>
                <a:gd fmla="*/ 49213 h 338138" name="connsiteY9"/>
                <a:gd fmla="*/ 85725 w 215900" name="connsiteX10"/>
                <a:gd fmla="*/ 49213 h 338138" name="connsiteY10"/>
                <a:gd fmla="*/ 77787 w 215900" name="connsiteX11"/>
                <a:gd fmla="*/ 41153 h 338138" name="connsiteY11"/>
                <a:gd fmla="*/ 85725 w 215900" name="connsiteX12"/>
                <a:gd fmla="*/ 31750 h 338138" name="connsiteY12"/>
                <a:gd fmla="*/ 26695 w 215900" name="connsiteX13"/>
                <a:gd fmla="*/ 17463 h 338138" name="connsiteY13"/>
                <a:gd fmla="*/ 17462 w 215900" name="connsiteX14"/>
                <a:gd fmla="*/ 26657 h 338138" name="connsiteY14"/>
                <a:gd fmla="*/ 17462 w 215900" name="connsiteX15"/>
                <a:gd fmla="*/ 276226 h 338138" name="connsiteY15"/>
                <a:gd fmla="*/ 196850 w 215900" name="connsiteX16"/>
                <a:gd fmla="*/ 276226 h 338138" name="connsiteY16"/>
                <a:gd fmla="*/ 196850 w 215900" name="connsiteX17"/>
                <a:gd fmla="*/ 26657 h 338138" name="connsiteY17"/>
                <a:gd fmla="*/ 187617 w 215900" name="connsiteX18"/>
                <a:gd fmla="*/ 17463 h 338138" name="connsiteY18"/>
                <a:gd fmla="*/ 26695 w 215900" name="connsiteX19"/>
                <a:gd fmla="*/ 17463 h 338138" name="connsiteY19"/>
                <a:gd fmla="*/ 27645 w 215900" name="connsiteX20"/>
                <a:gd fmla="*/ 0 h 338138" name="connsiteY20"/>
                <a:gd fmla="*/ 188255 w 215900" name="connsiteX21"/>
                <a:gd fmla="*/ 0 h 338138" name="connsiteY21"/>
                <a:gd fmla="*/ 215900 w 215900" name="connsiteX22"/>
                <a:gd fmla="*/ 26417 h 338138" name="connsiteY22"/>
                <a:gd fmla="*/ 215900 w 215900" name="connsiteX23"/>
                <a:gd fmla="*/ 311721 h 338138" name="connsiteY23"/>
                <a:gd fmla="*/ 188255 w 215900" name="connsiteX24"/>
                <a:gd fmla="*/ 338138 h 338138" name="connsiteY24"/>
                <a:gd fmla="*/ 27645 w 215900" name="connsiteX25"/>
                <a:gd fmla="*/ 338138 h 338138" name="connsiteY25"/>
                <a:gd fmla="*/ 0 w 215900" name="connsiteX26"/>
                <a:gd fmla="*/ 311721 h 338138" name="connsiteY26"/>
                <a:gd fmla="*/ 0 w 215900" name="connsiteX27"/>
                <a:gd fmla="*/ 26417 h 338138" name="connsiteY27"/>
                <a:gd fmla="*/ 27645 w 215900" name="connsiteX28"/>
                <a:gd fmla="*/ 0 h 338138" name="connsiteY28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</a:cxnLst>
              <a:rect b="b" l="l" r="r" t="t"/>
              <a:pathLst>
                <a:path h="338138" w="215900">
                  <a:moveTo>
                    <a:pt x="98425" y="295275"/>
                  </a:moveTo>
                  <a:cubicBezTo>
                    <a:pt x="98425" y="295275"/>
                    <a:pt x="98425" y="295275"/>
                    <a:pt x="98425" y="303213"/>
                  </a:cubicBezTo>
                  <a:cubicBezTo>
                    <a:pt x="98425" y="307181"/>
                    <a:pt x="102507" y="311150"/>
                    <a:pt x="107950" y="311150"/>
                  </a:cubicBezTo>
                  <a:cubicBezTo>
                    <a:pt x="113393" y="311150"/>
                    <a:pt x="117475" y="307181"/>
                    <a:pt x="117475" y="303213"/>
                  </a:cubicBezTo>
                  <a:lnTo>
                    <a:pt x="117475" y="295275"/>
                  </a:lnTo>
                  <a:cubicBezTo>
                    <a:pt x="117475" y="295275"/>
                    <a:pt x="117475" y="295275"/>
                    <a:pt x="98425" y="295275"/>
                  </a:cubicBezTo>
                  <a:close/>
                  <a:moveTo>
                    <a:pt x="85725" y="31750"/>
                  </a:moveTo>
                  <a:cubicBezTo>
                    <a:pt x="85725" y="31750"/>
                    <a:pt x="85725" y="31750"/>
                    <a:pt x="124090" y="31750"/>
                  </a:cubicBezTo>
                  <a:cubicBezTo>
                    <a:pt x="129381" y="31750"/>
                    <a:pt x="133350" y="35780"/>
                    <a:pt x="133350" y="41153"/>
                  </a:cubicBezTo>
                  <a:cubicBezTo>
                    <a:pt x="133350" y="45183"/>
                    <a:pt x="129381" y="49213"/>
                    <a:pt x="124090" y="49213"/>
                  </a:cubicBezTo>
                  <a:cubicBezTo>
                    <a:pt x="124090" y="49213"/>
                    <a:pt x="124090" y="49213"/>
                    <a:pt x="85725" y="49213"/>
                  </a:cubicBezTo>
                  <a:cubicBezTo>
                    <a:pt x="81756" y="49213"/>
                    <a:pt x="77787" y="45183"/>
                    <a:pt x="77787" y="41153"/>
                  </a:cubicBezTo>
                  <a:cubicBezTo>
                    <a:pt x="77787" y="35780"/>
                    <a:pt x="81756" y="31750"/>
                    <a:pt x="85725" y="31750"/>
                  </a:cubicBezTo>
                  <a:close/>
                  <a:moveTo>
                    <a:pt x="26695" y="17463"/>
                  </a:moveTo>
                  <a:cubicBezTo>
                    <a:pt x="21419" y="17463"/>
                    <a:pt x="17462" y="21403"/>
                    <a:pt x="17462" y="26657"/>
                  </a:cubicBezTo>
                  <a:cubicBezTo>
                    <a:pt x="17462" y="26657"/>
                    <a:pt x="17462" y="26657"/>
                    <a:pt x="17462" y="276226"/>
                  </a:cubicBezTo>
                  <a:cubicBezTo>
                    <a:pt x="17462" y="276226"/>
                    <a:pt x="17462" y="276226"/>
                    <a:pt x="196850" y="276226"/>
                  </a:cubicBezTo>
                  <a:lnTo>
                    <a:pt x="196850" y="26657"/>
                  </a:lnTo>
                  <a:cubicBezTo>
                    <a:pt x="196850" y="21403"/>
                    <a:pt x="192893" y="17463"/>
                    <a:pt x="187617" y="17463"/>
                  </a:cubicBezTo>
                  <a:cubicBezTo>
                    <a:pt x="187617" y="17463"/>
                    <a:pt x="187617" y="17463"/>
                    <a:pt x="26695" y="17463"/>
                  </a:cubicBezTo>
                  <a:close/>
                  <a:moveTo>
                    <a:pt x="27645" y="0"/>
                  </a:moveTo>
                  <a:cubicBezTo>
                    <a:pt x="27645" y="0"/>
                    <a:pt x="27645" y="0"/>
                    <a:pt x="188255" y="0"/>
                  </a:cubicBezTo>
                  <a:cubicBezTo>
                    <a:pt x="204052" y="0"/>
                    <a:pt x="215900" y="11887"/>
                    <a:pt x="215900" y="26417"/>
                  </a:cubicBezTo>
                  <a:cubicBezTo>
                    <a:pt x="215900" y="26417"/>
                    <a:pt x="215900" y="26417"/>
                    <a:pt x="215900" y="311721"/>
                  </a:cubicBezTo>
                  <a:cubicBezTo>
                    <a:pt x="215900" y="326251"/>
                    <a:pt x="204052" y="338138"/>
                    <a:pt x="188255" y="338138"/>
                  </a:cubicBezTo>
                  <a:cubicBezTo>
                    <a:pt x="188255" y="338138"/>
                    <a:pt x="188255" y="338138"/>
                    <a:pt x="27645" y="338138"/>
                  </a:cubicBezTo>
                  <a:cubicBezTo>
                    <a:pt x="11848" y="338138"/>
                    <a:pt x="0" y="326251"/>
                    <a:pt x="0" y="311721"/>
                  </a:cubicBezTo>
                  <a:cubicBezTo>
                    <a:pt x="0" y="311721"/>
                    <a:pt x="0" y="311721"/>
                    <a:pt x="0" y="26417"/>
                  </a:cubicBezTo>
                  <a:cubicBezTo>
                    <a:pt x="0" y="11887"/>
                    <a:pt x="11848" y="0"/>
                    <a:pt x="27645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/>
          </p:spPr>
          <p:txBody>
            <a:bodyPr anchor="ctr"/>
            <a:lstStyle/>
            <a:p>
              <a:pPr algn="ctr"/>
              <a:endParaRPr>
                <a:ea charset="-122" pitchFamily="34" typeface="微软雅黑"/>
              </a:endParaRPr>
            </a:p>
          </p:txBody>
        </p:sp>
        <p:sp>
          <p:nvSpPr>
            <p:cNvPr id="28" name="ïṧḷïḓê-Freeform 27">
              <a:extLst>
                <a:ext uri="{FF2B5EF4-FFF2-40B4-BE49-F238E27FC236}">
                  <a16:creationId xmlns:a16="http://schemas.microsoft.com/office/drawing/2014/main" id="{025CAF5A-2B7D-469C-9195-CA5AC0E3402C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5333891" y="1947296"/>
              <a:ext cx="232244" cy="363737"/>
            </a:xfrm>
            <a:custGeom>
              <a:gdLst>
                <a:gd fmla="*/ 98425 w 215900" name="connsiteX0"/>
                <a:gd fmla="*/ 295275 h 338138" name="connsiteY0"/>
                <a:gd fmla="*/ 98425 w 215900" name="connsiteX1"/>
                <a:gd fmla="*/ 303213 h 338138" name="connsiteY1"/>
                <a:gd fmla="*/ 107950 w 215900" name="connsiteX2"/>
                <a:gd fmla="*/ 311150 h 338138" name="connsiteY2"/>
                <a:gd fmla="*/ 117475 w 215900" name="connsiteX3"/>
                <a:gd fmla="*/ 303213 h 338138" name="connsiteY3"/>
                <a:gd fmla="*/ 117475 w 215900" name="connsiteX4"/>
                <a:gd fmla="*/ 295275 h 338138" name="connsiteY4"/>
                <a:gd fmla="*/ 98425 w 215900" name="connsiteX5"/>
                <a:gd fmla="*/ 295275 h 338138" name="connsiteY5"/>
                <a:gd fmla="*/ 85725 w 215900" name="connsiteX6"/>
                <a:gd fmla="*/ 31750 h 338138" name="connsiteY6"/>
                <a:gd fmla="*/ 124090 w 215900" name="connsiteX7"/>
                <a:gd fmla="*/ 31750 h 338138" name="connsiteY7"/>
                <a:gd fmla="*/ 133350 w 215900" name="connsiteX8"/>
                <a:gd fmla="*/ 41153 h 338138" name="connsiteY8"/>
                <a:gd fmla="*/ 124090 w 215900" name="connsiteX9"/>
                <a:gd fmla="*/ 49213 h 338138" name="connsiteY9"/>
                <a:gd fmla="*/ 85725 w 215900" name="connsiteX10"/>
                <a:gd fmla="*/ 49213 h 338138" name="connsiteY10"/>
                <a:gd fmla="*/ 77787 w 215900" name="connsiteX11"/>
                <a:gd fmla="*/ 41153 h 338138" name="connsiteY11"/>
                <a:gd fmla="*/ 85725 w 215900" name="connsiteX12"/>
                <a:gd fmla="*/ 31750 h 338138" name="connsiteY12"/>
                <a:gd fmla="*/ 26695 w 215900" name="connsiteX13"/>
                <a:gd fmla="*/ 17463 h 338138" name="connsiteY13"/>
                <a:gd fmla="*/ 17462 w 215900" name="connsiteX14"/>
                <a:gd fmla="*/ 26657 h 338138" name="connsiteY14"/>
                <a:gd fmla="*/ 17462 w 215900" name="connsiteX15"/>
                <a:gd fmla="*/ 276226 h 338138" name="connsiteY15"/>
                <a:gd fmla="*/ 196850 w 215900" name="connsiteX16"/>
                <a:gd fmla="*/ 276226 h 338138" name="connsiteY16"/>
                <a:gd fmla="*/ 196850 w 215900" name="connsiteX17"/>
                <a:gd fmla="*/ 26657 h 338138" name="connsiteY17"/>
                <a:gd fmla="*/ 187617 w 215900" name="connsiteX18"/>
                <a:gd fmla="*/ 17463 h 338138" name="connsiteY18"/>
                <a:gd fmla="*/ 26695 w 215900" name="connsiteX19"/>
                <a:gd fmla="*/ 17463 h 338138" name="connsiteY19"/>
                <a:gd fmla="*/ 27645 w 215900" name="connsiteX20"/>
                <a:gd fmla="*/ 0 h 338138" name="connsiteY20"/>
                <a:gd fmla="*/ 188255 w 215900" name="connsiteX21"/>
                <a:gd fmla="*/ 0 h 338138" name="connsiteY21"/>
                <a:gd fmla="*/ 215900 w 215900" name="connsiteX22"/>
                <a:gd fmla="*/ 26417 h 338138" name="connsiteY22"/>
                <a:gd fmla="*/ 215900 w 215900" name="connsiteX23"/>
                <a:gd fmla="*/ 311721 h 338138" name="connsiteY23"/>
                <a:gd fmla="*/ 188255 w 215900" name="connsiteX24"/>
                <a:gd fmla="*/ 338138 h 338138" name="connsiteY24"/>
                <a:gd fmla="*/ 27645 w 215900" name="connsiteX25"/>
                <a:gd fmla="*/ 338138 h 338138" name="connsiteY25"/>
                <a:gd fmla="*/ 0 w 215900" name="connsiteX26"/>
                <a:gd fmla="*/ 311721 h 338138" name="connsiteY26"/>
                <a:gd fmla="*/ 0 w 215900" name="connsiteX27"/>
                <a:gd fmla="*/ 26417 h 338138" name="connsiteY27"/>
                <a:gd fmla="*/ 27645 w 215900" name="connsiteX28"/>
                <a:gd fmla="*/ 0 h 338138" name="connsiteY28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</a:cxnLst>
              <a:rect b="b" l="l" r="r" t="t"/>
              <a:pathLst>
                <a:path h="338138" w="215900">
                  <a:moveTo>
                    <a:pt x="98425" y="295275"/>
                  </a:moveTo>
                  <a:cubicBezTo>
                    <a:pt x="98425" y="295275"/>
                    <a:pt x="98425" y="295275"/>
                    <a:pt x="98425" y="303213"/>
                  </a:cubicBezTo>
                  <a:cubicBezTo>
                    <a:pt x="98425" y="307181"/>
                    <a:pt x="102507" y="311150"/>
                    <a:pt x="107950" y="311150"/>
                  </a:cubicBezTo>
                  <a:cubicBezTo>
                    <a:pt x="113393" y="311150"/>
                    <a:pt x="117475" y="307181"/>
                    <a:pt x="117475" y="303213"/>
                  </a:cubicBezTo>
                  <a:lnTo>
                    <a:pt x="117475" y="295275"/>
                  </a:lnTo>
                  <a:cubicBezTo>
                    <a:pt x="117475" y="295275"/>
                    <a:pt x="117475" y="295275"/>
                    <a:pt x="98425" y="295275"/>
                  </a:cubicBezTo>
                  <a:close/>
                  <a:moveTo>
                    <a:pt x="85725" y="31750"/>
                  </a:moveTo>
                  <a:cubicBezTo>
                    <a:pt x="85725" y="31750"/>
                    <a:pt x="85725" y="31750"/>
                    <a:pt x="124090" y="31750"/>
                  </a:cubicBezTo>
                  <a:cubicBezTo>
                    <a:pt x="129381" y="31750"/>
                    <a:pt x="133350" y="35780"/>
                    <a:pt x="133350" y="41153"/>
                  </a:cubicBezTo>
                  <a:cubicBezTo>
                    <a:pt x="133350" y="45183"/>
                    <a:pt x="129381" y="49213"/>
                    <a:pt x="124090" y="49213"/>
                  </a:cubicBezTo>
                  <a:cubicBezTo>
                    <a:pt x="124090" y="49213"/>
                    <a:pt x="124090" y="49213"/>
                    <a:pt x="85725" y="49213"/>
                  </a:cubicBezTo>
                  <a:cubicBezTo>
                    <a:pt x="81756" y="49213"/>
                    <a:pt x="77787" y="45183"/>
                    <a:pt x="77787" y="41153"/>
                  </a:cubicBezTo>
                  <a:cubicBezTo>
                    <a:pt x="77787" y="35780"/>
                    <a:pt x="81756" y="31750"/>
                    <a:pt x="85725" y="31750"/>
                  </a:cubicBezTo>
                  <a:close/>
                  <a:moveTo>
                    <a:pt x="26695" y="17463"/>
                  </a:moveTo>
                  <a:cubicBezTo>
                    <a:pt x="21419" y="17463"/>
                    <a:pt x="17462" y="21403"/>
                    <a:pt x="17462" y="26657"/>
                  </a:cubicBezTo>
                  <a:cubicBezTo>
                    <a:pt x="17462" y="26657"/>
                    <a:pt x="17462" y="26657"/>
                    <a:pt x="17462" y="276226"/>
                  </a:cubicBezTo>
                  <a:cubicBezTo>
                    <a:pt x="17462" y="276226"/>
                    <a:pt x="17462" y="276226"/>
                    <a:pt x="196850" y="276226"/>
                  </a:cubicBezTo>
                  <a:lnTo>
                    <a:pt x="196850" y="26657"/>
                  </a:lnTo>
                  <a:cubicBezTo>
                    <a:pt x="196850" y="21403"/>
                    <a:pt x="192893" y="17463"/>
                    <a:pt x="187617" y="17463"/>
                  </a:cubicBezTo>
                  <a:cubicBezTo>
                    <a:pt x="187617" y="17463"/>
                    <a:pt x="187617" y="17463"/>
                    <a:pt x="26695" y="17463"/>
                  </a:cubicBezTo>
                  <a:close/>
                  <a:moveTo>
                    <a:pt x="27645" y="0"/>
                  </a:moveTo>
                  <a:cubicBezTo>
                    <a:pt x="27645" y="0"/>
                    <a:pt x="27645" y="0"/>
                    <a:pt x="188255" y="0"/>
                  </a:cubicBezTo>
                  <a:cubicBezTo>
                    <a:pt x="204052" y="0"/>
                    <a:pt x="215900" y="11887"/>
                    <a:pt x="215900" y="26417"/>
                  </a:cubicBezTo>
                  <a:cubicBezTo>
                    <a:pt x="215900" y="26417"/>
                    <a:pt x="215900" y="26417"/>
                    <a:pt x="215900" y="311721"/>
                  </a:cubicBezTo>
                  <a:cubicBezTo>
                    <a:pt x="215900" y="326251"/>
                    <a:pt x="204052" y="338138"/>
                    <a:pt x="188255" y="338138"/>
                  </a:cubicBezTo>
                  <a:cubicBezTo>
                    <a:pt x="188255" y="338138"/>
                    <a:pt x="188255" y="338138"/>
                    <a:pt x="27645" y="338138"/>
                  </a:cubicBezTo>
                  <a:cubicBezTo>
                    <a:pt x="11848" y="338138"/>
                    <a:pt x="0" y="326251"/>
                    <a:pt x="0" y="311721"/>
                  </a:cubicBezTo>
                  <a:cubicBezTo>
                    <a:pt x="0" y="311721"/>
                    <a:pt x="0" y="311721"/>
                    <a:pt x="0" y="26417"/>
                  </a:cubicBezTo>
                  <a:cubicBezTo>
                    <a:pt x="0" y="11887"/>
                    <a:pt x="11848" y="0"/>
                    <a:pt x="27645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/>
          </p:spPr>
          <p:txBody>
            <a:bodyPr anchor="ctr"/>
            <a:lstStyle/>
            <a:p>
              <a:pPr algn="ctr"/>
              <a:endParaRPr>
                <a:ea charset="-122" pitchFamily="34" typeface="微软雅黑"/>
              </a:endParaRPr>
            </a:p>
          </p:txBody>
        </p:sp>
      </p:grpSp>
      <p:sp>
        <p:nvSpPr>
          <p:cNvPr id="68" name="Title 1">
            <a:extLst>
              <a:ext uri="{FF2B5EF4-FFF2-40B4-BE49-F238E27FC236}">
                <a16:creationId xmlns:a16="http://schemas.microsoft.com/office/drawing/2014/main" id="{C79D38FD-01E3-4CEC-B89E-E132C0EC2667}"/>
              </a:ext>
            </a:extLst>
          </p:cNvPr>
          <p:cNvSpPr txBox="1"/>
          <p:nvPr/>
        </p:nvSpPr>
        <p:spPr>
          <a:xfrm>
            <a:off x="755576" y="171626"/>
            <a:ext cx="2129944" cy="379477"/>
          </a:xfrm>
          <a:prstGeom prst="rect">
            <a:avLst/>
          </a:prstGeom>
        </p:spPr>
        <p:txBody>
          <a:bodyPr anchor="ctr" lIns="0" rIns="0">
            <a:noAutofit/>
          </a:bodyPr>
          <a:lstStyle>
            <a:lvl1pPr algn="ctr" defTabSz="914400" eaLnBrk="1" hangingPunct="1" latinLnBrk="0" rtl="0">
              <a:spcBef>
                <a:spcPct val="0"/>
              </a:spcBef>
              <a:buNone/>
              <a:defRPr b="0" kern="1200" sz="3000">
                <a:solidFill>
                  <a:schemeClr val="accent1"/>
                </a:solidFill>
                <a:latin charset="0" pitchFamily="2" typeface="U.S. 101"/>
                <a:ea charset="0" pitchFamily="2" typeface="Roboto"/>
                <a:cs charset="0" panose="020b0306030504020204" pitchFamily="34" typeface="Open Sans Light"/>
              </a:defRPr>
            </a:lvl1pPr>
          </a:lstStyle>
          <a:p>
            <a:pPr algn="l"/>
            <a:r>
              <a:rPr altLang="en-US" lang="zh-CN" sz="18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ea"/>
                <a:sym typeface="+mn-lt"/>
              </a:rPr>
              <a:t>点击输入标题内容</a:t>
            </a:r>
          </a:p>
        </p:txBody>
      </p:sp>
    </p:spTree>
    <p:custDataLst>
      <p:tags r:id="rId3"/>
    </p:custDataLst>
    <p:extLst>
      <p:ext uri="{BB962C8B-B14F-4D97-AF65-F5344CB8AC3E}">
        <p14:creationId val="489959511"/>
      </p:ext>
    </p:extLst>
  </p:cSld>
  <p:clrMapOvr>
    <a:masterClrMapping/>
  </p:clrMapOvr>
  <mc:AlternateContent>
    <mc:Choice Requires="p14">
      <p:transition p14:dur="10"/>
    </mc:Choice>
    <mc:Fallback>
      <p:transition/>
    </mc:Fallback>
  </mc:AlternateContent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5" nodeType="click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7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8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9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0" nodeType="clickPar">
                      <p:stCondLst>
                        <p:cond delay="indefinite"/>
                      </p:stCondLst>
                      <p:childTnLst>
                        <p:par>
                          <p:cTn fill="hold" id="11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12" nodeType="click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14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15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16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10" name="组合 9">
            <a:extLst>
              <a:ext uri="{FF2B5EF4-FFF2-40B4-BE49-F238E27FC236}">
                <a16:creationId xmlns:a16="http://schemas.microsoft.com/office/drawing/2014/main" id="{99ACA194-3447-4B30-B2FE-19C363BE9A6E}"/>
              </a:ext>
            </a:extLst>
          </p:cNvPr>
          <p:cNvGrpSpPr/>
          <p:nvPr/>
        </p:nvGrpSpPr>
        <p:grpSpPr>
          <a:xfrm>
            <a:off x="3131840" y="2775085"/>
            <a:ext cx="3295317" cy="948793"/>
            <a:chOff x="5402407" y="1171056"/>
            <a:chExt cx="3295317" cy="948793"/>
          </a:xfrm>
        </p:grpSpPr>
        <p:sp>
          <p:nvSpPr>
            <p:cNvPr id="11" name="文本框 10">
              <a:extLst>
                <a:ext uri="{FF2B5EF4-FFF2-40B4-BE49-F238E27FC236}">
                  <a16:creationId xmlns:a16="http://schemas.microsoft.com/office/drawing/2014/main" id="{9824C3B1-79D3-486C-B2EB-2D9125649580}"/>
                </a:ext>
              </a:extLst>
            </p:cNvPr>
            <p:cNvSpPr txBox="1"/>
            <p:nvPr/>
          </p:nvSpPr>
          <p:spPr>
            <a:xfrm>
              <a:off x="5402407" y="1171056"/>
              <a:ext cx="3295317" cy="518160"/>
            </a:xfrm>
            <a:prstGeom prst="rect">
              <a:avLst/>
            </a:prstGeom>
            <a:noFill/>
          </p:spPr>
          <p:txBody>
            <a:bodyPr rtlCol="0" wrap="square">
              <a:spAutoFit/>
              <a:scene3d>
                <a:camera prst="orthographicFront"/>
                <a:lightRig dir="t" rig="threePt"/>
              </a:scene3d>
              <a:sp3d contourW="12700"/>
            </a:bodyPr>
            <a:lstStyle/>
            <a:p>
              <a:r>
                <a:rPr altLang="en-US" b="1" lang="zh-CN" sz="2800">
                  <a:solidFill>
                    <a:schemeClr val="tx1">
                      <a:lumMod val="75000"/>
                      <a:lumOff val="25000"/>
                    </a:schemeClr>
                  </a:solidFill>
                  <a:latin charset="-122" panose="020b0503020204020204" pitchFamily="34" typeface="微软雅黑"/>
                  <a:ea charset="-122" pitchFamily="34" typeface="微软雅黑"/>
                </a:rPr>
                <a:t>标题文字添加此处</a:t>
              </a:r>
            </a:p>
          </p:txBody>
        </p:sp>
        <p:sp>
          <p:nvSpPr>
            <p:cNvPr id="12" name="文本框 11">
              <a:extLst>
                <a:ext uri="{FF2B5EF4-FFF2-40B4-BE49-F238E27FC236}">
                  <a16:creationId xmlns:a16="http://schemas.microsoft.com/office/drawing/2014/main" id="{A2814A7D-D133-4CEA-8C8E-620744049C46}"/>
                </a:ext>
              </a:extLst>
            </p:cNvPr>
            <p:cNvSpPr txBox="1"/>
            <p:nvPr/>
          </p:nvSpPr>
          <p:spPr>
            <a:xfrm>
              <a:off x="5448540" y="1603104"/>
              <a:ext cx="2998460" cy="530352"/>
            </a:xfrm>
            <a:prstGeom prst="rect">
              <a:avLst/>
            </a:prstGeom>
            <a:noFill/>
          </p:spPr>
          <p:txBody>
            <a:bodyPr rtlCol="0" wrap="square">
              <a:spAutoFit/>
              <a:scene3d>
                <a:camera prst="orthographicFront"/>
                <a:lightRig dir="t" rig="threePt"/>
              </a:scene3d>
              <a:sp3d contourW="12700"/>
            </a:bodyPr>
            <a:lstStyle/>
            <a:p>
              <a:pPr>
                <a:lnSpc>
                  <a:spcPct val="120000"/>
                </a:lnSpc>
              </a:pPr>
              <a:r>
                <a:rPr altLang="zh-CN"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latin charset="-122" panose="020b0503020204020204" pitchFamily="34" typeface="微软雅黑"/>
                  <a:ea charset="-122" pitchFamily="34" typeface="微软雅黑"/>
                </a:rPr>
                <a:t>print the presentation and make it into a film to be used in a wider field</a:t>
              </a:r>
            </a:p>
          </p:txBody>
        </p:sp>
      </p:grpSp>
      <p:grpSp>
        <p:nvGrpSpPr>
          <p:cNvPr id="13" name="组合 12">
            <a:extLst>
              <a:ext uri="{FF2B5EF4-FFF2-40B4-BE49-F238E27FC236}">
                <a16:creationId xmlns:a16="http://schemas.microsoft.com/office/drawing/2014/main" id="{9BBEE545-5550-4542-82B5-9CB25FE8EF60}"/>
              </a:ext>
            </a:extLst>
          </p:cNvPr>
          <p:cNvGrpSpPr/>
          <p:nvPr/>
        </p:nvGrpSpPr>
        <p:grpSpPr>
          <a:xfrm>
            <a:off x="4018465" y="1410839"/>
            <a:ext cx="1152268" cy="1152268"/>
            <a:chOff x="4018465" y="1063488"/>
            <a:chExt cx="1152268" cy="1152268"/>
          </a:xfrm>
          <a:solidFill>
            <a:srgbClr val="33AAB9"/>
          </a:solidFill>
        </p:grpSpPr>
        <p:sp>
          <p:nvSpPr>
            <p:cNvPr id="14" name="矩形: 圆角 13">
              <a:extLst>
                <a:ext uri="{FF2B5EF4-FFF2-40B4-BE49-F238E27FC236}">
                  <a16:creationId xmlns:a16="http://schemas.microsoft.com/office/drawing/2014/main" id="{CF0A7495-F7ED-4C07-BBFD-B55A4CA4C4C3}"/>
                </a:ext>
              </a:extLst>
            </p:cNvPr>
            <p:cNvSpPr/>
            <p:nvPr/>
          </p:nvSpPr>
          <p:spPr>
            <a:xfrm rot="18950960">
              <a:off x="4018465" y="1063488"/>
              <a:ext cx="1152268" cy="1152268"/>
            </a:xfrm>
            <a:prstGeom prst="roundRect">
              <a:avLst>
                <a:gd fmla="val 1442" name="adj"/>
              </a:avLst>
            </a:prstGeom>
            <a:grp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15" name="Rectangle 31">
              <a:extLst>
                <a:ext uri="{FF2B5EF4-FFF2-40B4-BE49-F238E27FC236}">
                  <a16:creationId xmlns:a16="http://schemas.microsoft.com/office/drawing/2014/main" id="{90D929EF-8A4B-41E8-A40F-6C06429383A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20684" y="1255102"/>
              <a:ext cx="720080" cy="67056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0" compatLnSpc="1" lIns="0" numCol="1" rIns="0" tIns="0" vert="horz" wrap="square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itchFamily="34" typeface="Arial"/>
                </a:defRPr>
              </a:lvl1pPr>
              <a:lvl2pPr eaLnBrk="0" fontAlgn="base" hangingPunct="0" marL="4572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itchFamily="34" typeface="Arial"/>
                </a:defRPr>
              </a:lvl2pPr>
              <a:lvl3pPr eaLnBrk="0" fontAlgn="base" hangingPunct="0" marL="9144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itchFamily="34" typeface="Arial"/>
                </a:defRPr>
              </a:lvl3pPr>
              <a:lvl4pPr eaLnBrk="0" fontAlgn="base" hangingPunct="0" marL="13716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itchFamily="34" typeface="Arial"/>
                </a:defRPr>
              </a:lvl4pPr>
              <a:lvl5pPr eaLnBrk="0" fontAlgn="base" hangingPunct="0" marL="18288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itchFamily="34" typeface="Arial"/>
                </a:defRPr>
              </a:lvl5pPr>
              <a:lvl6pPr eaLnBrk="0" fontAlgn="base" hangingPunct="0" marL="22860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itchFamily="34" typeface="Arial"/>
                </a:defRPr>
              </a:lvl6pPr>
              <a:lvl7pPr eaLnBrk="0" fontAlgn="base" hangingPunct="0" marL="27432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itchFamily="34" typeface="Arial"/>
                </a:defRPr>
              </a:lvl7pPr>
              <a:lvl8pPr eaLnBrk="0" fontAlgn="base" hangingPunct="0" marL="32004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itchFamily="34" typeface="Arial"/>
                </a:defRPr>
              </a:lvl8pPr>
              <a:lvl9pPr eaLnBrk="0" fontAlgn="base" hangingPunct="0" marL="36576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itchFamily="34" typeface="Arial"/>
                </a:defRPr>
              </a:lvl9pPr>
            </a:lstStyle>
            <a:p>
              <a:pPr defTabSz="457200"/>
              <a:r>
                <a:rPr altLang="en-US" b="1" lang="en-US" sz="4400">
                  <a:solidFill>
                    <a:schemeClr val="bg1"/>
                  </a:solidFill>
                  <a:latin typeface="+mn-lt"/>
                  <a:ea charset="-122" pitchFamily="34" typeface="微软雅黑"/>
                </a:rPr>
                <a:t>02</a:t>
              </a:r>
            </a:p>
          </p:txBody>
        </p:sp>
      </p:grpSp>
      <p:sp>
        <p:nvSpPr>
          <p:cNvPr id="16" name="Freeform 5">
            <a:extLst>
              <a:ext uri="{FF2B5EF4-FFF2-40B4-BE49-F238E27FC236}">
                <a16:creationId xmlns:a16="http://schemas.microsoft.com/office/drawing/2014/main" id="{07F5F15D-4614-4F44-BDA8-39DF8ED8F2DB}"/>
              </a:ext>
            </a:extLst>
          </p:cNvPr>
          <p:cNvSpPr/>
          <p:nvPr/>
        </p:nvSpPr>
        <p:spPr bwMode="auto">
          <a:xfrm>
            <a:off x="6878638" y="2898675"/>
            <a:ext cx="2263775" cy="2265363"/>
          </a:xfrm>
          <a:custGeom>
            <a:gdLst>
              <a:gd fmla="*/ 1426 w 1426" name="T0"/>
              <a:gd fmla="*/ 0 h 1427" name="T1"/>
              <a:gd fmla="*/ 1426 w 1426" name="T2"/>
              <a:gd fmla="*/ 1427 h 1427" name="T3"/>
              <a:gd fmla="*/ 0 w 1426" name="T4"/>
              <a:gd fmla="*/ 1427 h 1427" name="T5"/>
              <a:gd fmla="*/ 1426 w 1426" name="T6"/>
              <a:gd fmla="*/ 0 h 1427" name="T7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b="b" l="0" r="r" t="0"/>
            <a:pathLst>
              <a:path h="1427" w="1426">
                <a:moveTo>
                  <a:pt x="1426" y="0"/>
                </a:moveTo>
                <a:lnTo>
                  <a:pt x="1426" y="1427"/>
                </a:lnTo>
                <a:lnTo>
                  <a:pt x="0" y="1427"/>
                </a:lnTo>
                <a:lnTo>
                  <a:pt x="1426" y="0"/>
                </a:lnTo>
                <a:close/>
              </a:path>
            </a:pathLst>
          </a:custGeom>
          <a:solidFill>
            <a:srgbClr val="17272C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>
              <a:ea charset="-122" pitchFamily="34" typeface="微软雅黑"/>
            </a:endParaRPr>
          </a:p>
        </p:txBody>
      </p:sp>
      <p:grpSp>
        <p:nvGrpSpPr>
          <p:cNvPr id="17" name="组合 16">
            <a:extLst>
              <a:ext uri="{FF2B5EF4-FFF2-40B4-BE49-F238E27FC236}">
                <a16:creationId xmlns:a16="http://schemas.microsoft.com/office/drawing/2014/main" id="{DA79ED88-4766-4413-90CA-477854BD1AEE}"/>
              </a:ext>
            </a:extLst>
          </p:cNvPr>
          <p:cNvGrpSpPr/>
          <p:nvPr/>
        </p:nvGrpSpPr>
        <p:grpSpPr>
          <a:xfrm>
            <a:off x="5746750" y="2898675"/>
            <a:ext cx="3395663" cy="2265363"/>
            <a:chOff x="5746750" y="2898675"/>
            <a:chExt cx="3395663" cy="2265363"/>
          </a:xfrm>
          <a:effectLst>
            <a:outerShdw algn="tl" blurRad="50800" dir="2700000" dist="38100" rotWithShape="0">
              <a:prstClr val="black">
                <a:alpha val="40000"/>
              </a:prstClr>
            </a:outerShdw>
          </a:effectLst>
        </p:grpSpPr>
        <p:sp>
          <p:nvSpPr>
            <p:cNvPr id="18" name="Freeform 6">
              <a:extLst>
                <a:ext uri="{FF2B5EF4-FFF2-40B4-BE49-F238E27FC236}">
                  <a16:creationId xmlns:a16="http://schemas.microsoft.com/office/drawing/2014/main" id="{CE78FFBA-B629-4CFD-ABCA-51A56568F8EE}"/>
                </a:ext>
              </a:extLst>
            </p:cNvPr>
            <p:cNvSpPr/>
            <p:nvPr/>
          </p:nvSpPr>
          <p:spPr bwMode="auto">
            <a:xfrm>
              <a:off x="6878638" y="2898675"/>
              <a:ext cx="1130300" cy="1133475"/>
            </a:xfrm>
            <a:custGeom>
              <a:gdLst>
                <a:gd fmla="*/ 712 w 712" name="T0"/>
                <a:gd fmla="*/ 714 h 714" name="T1"/>
                <a:gd fmla="*/ 712 w 712" name="T2"/>
                <a:gd fmla="*/ 0 h 714" name="T3"/>
                <a:gd fmla="*/ 0 w 712" name="T4"/>
                <a:gd fmla="*/ 714 h 714" name="T5"/>
                <a:gd fmla="*/ 712 w 712" name="T6"/>
                <a:gd fmla="*/ 714 h 714" name="T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b="b" l="0" r="r" t="0"/>
              <a:pathLst>
                <a:path h="714" w="712">
                  <a:moveTo>
                    <a:pt x="712" y="714"/>
                  </a:moveTo>
                  <a:lnTo>
                    <a:pt x="712" y="0"/>
                  </a:lnTo>
                  <a:lnTo>
                    <a:pt x="0" y="714"/>
                  </a:lnTo>
                  <a:lnTo>
                    <a:pt x="712" y="714"/>
                  </a:lnTo>
                  <a:close/>
                </a:path>
              </a:pathLst>
            </a:custGeom>
            <a:solidFill>
              <a:srgbClr val="3391AA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>
                <a:ea charset="-122" pitchFamily="34" typeface="微软雅黑"/>
              </a:endParaRPr>
            </a:p>
          </p:txBody>
        </p:sp>
        <p:sp>
          <p:nvSpPr>
            <p:cNvPr id="19" name="Freeform 7">
              <a:extLst>
                <a:ext uri="{FF2B5EF4-FFF2-40B4-BE49-F238E27FC236}">
                  <a16:creationId xmlns:a16="http://schemas.microsoft.com/office/drawing/2014/main" id="{93163D1E-EC1C-434F-804A-ACF60445C14B}"/>
                </a:ext>
              </a:extLst>
            </p:cNvPr>
            <p:cNvSpPr/>
            <p:nvPr/>
          </p:nvSpPr>
          <p:spPr bwMode="auto">
            <a:xfrm>
              <a:off x="6878638" y="4032150"/>
              <a:ext cx="1130300" cy="1131888"/>
            </a:xfrm>
            <a:custGeom>
              <a:gdLst>
                <a:gd fmla="*/ 0 w 712" name="T0"/>
                <a:gd fmla="*/ 0 h 713" name="T1"/>
                <a:gd fmla="*/ 0 w 712" name="T2"/>
                <a:gd fmla="*/ 713 h 713" name="T3"/>
                <a:gd fmla="*/ 712 w 712" name="T4"/>
                <a:gd fmla="*/ 0 h 713" name="T5"/>
                <a:gd fmla="*/ 0 w 712" name="T6"/>
                <a:gd fmla="*/ 0 h 713" name="T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b="b" l="0" r="r" t="0"/>
              <a:pathLst>
                <a:path h="713" w="712">
                  <a:moveTo>
                    <a:pt x="0" y="0"/>
                  </a:moveTo>
                  <a:lnTo>
                    <a:pt x="0" y="713"/>
                  </a:lnTo>
                  <a:lnTo>
                    <a:pt x="712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33789B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>
                <a:ea charset="-122" pitchFamily="34" typeface="微软雅黑"/>
              </a:endParaRPr>
            </a:p>
          </p:txBody>
        </p:sp>
        <p:sp>
          <p:nvSpPr>
            <p:cNvPr id="20" name="Freeform 8">
              <a:extLst>
                <a:ext uri="{FF2B5EF4-FFF2-40B4-BE49-F238E27FC236}">
                  <a16:creationId xmlns:a16="http://schemas.microsoft.com/office/drawing/2014/main" id="{AF8862E4-25DA-46AD-AA81-07048FCC18CF}"/>
                </a:ext>
              </a:extLst>
            </p:cNvPr>
            <p:cNvSpPr/>
            <p:nvPr/>
          </p:nvSpPr>
          <p:spPr bwMode="auto">
            <a:xfrm>
              <a:off x="8008938" y="2898675"/>
              <a:ext cx="1133475" cy="1133475"/>
            </a:xfrm>
            <a:custGeom>
              <a:gdLst>
                <a:gd fmla="*/ 0 w 714" name="T0"/>
                <a:gd fmla="*/ 0 h 714" name="T1"/>
                <a:gd fmla="*/ 0 w 714" name="T2"/>
                <a:gd fmla="*/ 714 h 714" name="T3"/>
                <a:gd fmla="*/ 714 w 714" name="T4"/>
                <a:gd fmla="*/ 0 h 714" name="T5"/>
                <a:gd fmla="*/ 0 w 714" name="T6"/>
                <a:gd fmla="*/ 0 h 714" name="T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b="b" l="0" r="r" t="0"/>
              <a:pathLst>
                <a:path h="714" w="714">
                  <a:moveTo>
                    <a:pt x="0" y="0"/>
                  </a:moveTo>
                  <a:lnTo>
                    <a:pt x="0" y="714"/>
                  </a:lnTo>
                  <a:lnTo>
                    <a:pt x="71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33AAB9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>
                <a:ea charset="-122" pitchFamily="34" typeface="微软雅黑"/>
              </a:endParaRPr>
            </a:p>
          </p:txBody>
        </p:sp>
        <p:sp>
          <p:nvSpPr>
            <p:cNvPr id="21" name="Freeform 9">
              <a:extLst>
                <a:ext uri="{FF2B5EF4-FFF2-40B4-BE49-F238E27FC236}">
                  <a16:creationId xmlns:a16="http://schemas.microsoft.com/office/drawing/2014/main" id="{D55C3DAF-9543-4C79-B8BE-283E0A1152EE}"/>
                </a:ext>
              </a:extLst>
            </p:cNvPr>
            <p:cNvSpPr/>
            <p:nvPr/>
          </p:nvSpPr>
          <p:spPr bwMode="auto">
            <a:xfrm>
              <a:off x="5746750" y="4032150"/>
              <a:ext cx="1131888" cy="1131888"/>
            </a:xfrm>
            <a:custGeom>
              <a:gdLst>
                <a:gd fmla="*/ 713 w 713" name="T0"/>
                <a:gd fmla="*/ 713 h 713" name="T1"/>
                <a:gd fmla="*/ 713 w 713" name="T2"/>
                <a:gd fmla="*/ 0 h 713" name="T3"/>
                <a:gd fmla="*/ 0 w 713" name="T4"/>
                <a:gd fmla="*/ 713 h 713" name="T5"/>
                <a:gd fmla="*/ 713 w 713" name="T6"/>
                <a:gd fmla="*/ 713 h 713" name="T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b="b" l="0" r="r" t="0"/>
              <a:pathLst>
                <a:path h="713" w="713">
                  <a:moveTo>
                    <a:pt x="713" y="713"/>
                  </a:moveTo>
                  <a:lnTo>
                    <a:pt x="713" y="0"/>
                  </a:lnTo>
                  <a:lnTo>
                    <a:pt x="0" y="713"/>
                  </a:lnTo>
                  <a:lnTo>
                    <a:pt x="713" y="713"/>
                  </a:lnTo>
                  <a:close/>
                </a:path>
              </a:pathLst>
            </a:custGeom>
            <a:solidFill>
              <a:srgbClr val="336987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>
                <a:ea charset="-122" pitchFamily="34" typeface="微软雅黑"/>
              </a:endParaRPr>
            </a:p>
          </p:txBody>
        </p:sp>
      </p:grpSp>
      <p:sp>
        <p:nvSpPr>
          <p:cNvPr id="22" name="Freeform 10">
            <a:extLst>
              <a:ext uri="{FF2B5EF4-FFF2-40B4-BE49-F238E27FC236}">
                <a16:creationId xmlns:a16="http://schemas.microsoft.com/office/drawing/2014/main" id="{9FE0962F-2103-4046-B595-14C926E94A34}"/>
              </a:ext>
            </a:extLst>
          </p:cNvPr>
          <p:cNvSpPr/>
          <p:nvPr/>
        </p:nvSpPr>
        <p:spPr bwMode="auto">
          <a:xfrm>
            <a:off x="-1588" y="-1588"/>
            <a:ext cx="3063875" cy="3067050"/>
          </a:xfrm>
          <a:custGeom>
            <a:gdLst>
              <a:gd fmla="*/ 0 w 1930" name="T0"/>
              <a:gd fmla="*/ 1932 h 1932" name="T1"/>
              <a:gd fmla="*/ 0 w 1930" name="T2"/>
              <a:gd fmla="*/ 0 h 1932" name="T3"/>
              <a:gd fmla="*/ 1930 w 1930" name="T4"/>
              <a:gd fmla="*/ 0 h 1932" name="T5"/>
              <a:gd fmla="*/ 0 w 1930" name="T6"/>
              <a:gd fmla="*/ 1932 h 1932" name="T7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b="b" l="0" r="r" t="0"/>
            <a:pathLst>
              <a:path h="1931" w="1929">
                <a:moveTo>
                  <a:pt x="0" y="1932"/>
                </a:moveTo>
                <a:lnTo>
                  <a:pt x="0" y="0"/>
                </a:lnTo>
                <a:lnTo>
                  <a:pt x="1930" y="0"/>
                </a:lnTo>
                <a:lnTo>
                  <a:pt x="0" y="1932"/>
                </a:lnTo>
                <a:close/>
              </a:path>
            </a:pathLst>
          </a:custGeom>
          <a:solidFill>
            <a:srgbClr val="17272C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>
              <a:ea charset="-122" pitchFamily="34" typeface="微软雅黑"/>
            </a:endParaRPr>
          </a:p>
        </p:txBody>
      </p:sp>
      <p:grpSp>
        <p:nvGrpSpPr>
          <p:cNvPr id="23" name="组合 22">
            <a:extLst>
              <a:ext uri="{FF2B5EF4-FFF2-40B4-BE49-F238E27FC236}">
                <a16:creationId xmlns:a16="http://schemas.microsoft.com/office/drawing/2014/main" id="{192A5118-5038-42E6-988D-2A445881F99F}"/>
              </a:ext>
            </a:extLst>
          </p:cNvPr>
          <p:cNvGrpSpPr/>
          <p:nvPr/>
        </p:nvGrpSpPr>
        <p:grpSpPr>
          <a:xfrm>
            <a:off x="-1588" y="-1588"/>
            <a:ext cx="4597401" cy="3067051"/>
            <a:chOff x="-1588" y="-1588"/>
            <a:chExt cx="4597401" cy="3067051"/>
          </a:xfrm>
          <a:effectLst>
            <a:outerShdw algn="br" blurRad="50800" dir="13500000" dist="38100" rotWithShape="0">
              <a:prstClr val="black">
                <a:alpha val="40000"/>
              </a:prstClr>
            </a:outerShdw>
          </a:effectLst>
        </p:grpSpPr>
        <p:sp>
          <p:nvSpPr>
            <p:cNvPr id="29" name="Freeform 11">
              <a:extLst>
                <a:ext uri="{FF2B5EF4-FFF2-40B4-BE49-F238E27FC236}">
                  <a16:creationId xmlns:a16="http://schemas.microsoft.com/office/drawing/2014/main" id="{3F945EE4-66E0-452D-A557-2EA3B52F09EE}"/>
                </a:ext>
              </a:extLst>
            </p:cNvPr>
            <p:cNvSpPr/>
            <p:nvPr/>
          </p:nvSpPr>
          <p:spPr bwMode="auto">
            <a:xfrm>
              <a:off x="1530350" y="1531938"/>
              <a:ext cx="1531938" cy="1533525"/>
            </a:xfrm>
            <a:custGeom>
              <a:gdLst>
                <a:gd fmla="*/ 0 w 965" name="T0"/>
                <a:gd fmla="*/ 0 h 966" name="T1"/>
                <a:gd fmla="*/ 0 w 965" name="T2"/>
                <a:gd fmla="*/ 966 h 966" name="T3"/>
                <a:gd fmla="*/ 965 w 965" name="T4"/>
                <a:gd fmla="*/ 0 h 966" name="T5"/>
                <a:gd fmla="*/ 0 w 965" name="T6"/>
                <a:gd fmla="*/ 0 h 966" name="T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b="b" l="0" r="r" t="0"/>
              <a:pathLst>
                <a:path h="965" w="964">
                  <a:moveTo>
                    <a:pt x="0" y="0"/>
                  </a:moveTo>
                  <a:lnTo>
                    <a:pt x="0" y="966"/>
                  </a:lnTo>
                  <a:lnTo>
                    <a:pt x="96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33789B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>
                <a:ea charset="-122" pitchFamily="34" typeface="微软雅黑"/>
              </a:endParaRPr>
            </a:p>
          </p:txBody>
        </p:sp>
        <p:sp>
          <p:nvSpPr>
            <p:cNvPr id="30" name="Freeform 12">
              <a:extLst>
                <a:ext uri="{FF2B5EF4-FFF2-40B4-BE49-F238E27FC236}">
                  <a16:creationId xmlns:a16="http://schemas.microsoft.com/office/drawing/2014/main" id="{32E89BD5-735C-40DD-B27D-865FC015D687}"/>
                </a:ext>
              </a:extLst>
            </p:cNvPr>
            <p:cNvSpPr/>
            <p:nvPr/>
          </p:nvSpPr>
          <p:spPr bwMode="auto">
            <a:xfrm>
              <a:off x="1530350" y="-1588"/>
              <a:ext cx="1531938" cy="1533525"/>
            </a:xfrm>
            <a:custGeom>
              <a:gdLst>
                <a:gd fmla="*/ 965 w 965" name="T0"/>
                <a:gd fmla="*/ 966 h 966" name="T1"/>
                <a:gd fmla="*/ 965 w 965" name="T2"/>
                <a:gd fmla="*/ 0 h 966" name="T3"/>
                <a:gd fmla="*/ 0 w 965" name="T4"/>
                <a:gd fmla="*/ 966 h 966" name="T5"/>
                <a:gd fmla="*/ 965 w 965" name="T6"/>
                <a:gd fmla="*/ 966 h 966" name="T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b="b" l="0" r="r" t="0"/>
              <a:pathLst>
                <a:path h="965" w="964">
                  <a:moveTo>
                    <a:pt x="965" y="966"/>
                  </a:moveTo>
                  <a:lnTo>
                    <a:pt x="965" y="0"/>
                  </a:lnTo>
                  <a:lnTo>
                    <a:pt x="0" y="966"/>
                  </a:lnTo>
                  <a:lnTo>
                    <a:pt x="965" y="966"/>
                  </a:lnTo>
                  <a:close/>
                </a:path>
              </a:pathLst>
            </a:custGeom>
            <a:solidFill>
              <a:srgbClr val="3391AA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>
                <a:ea charset="-122" pitchFamily="34" typeface="微软雅黑"/>
              </a:endParaRPr>
            </a:p>
          </p:txBody>
        </p:sp>
        <p:sp>
          <p:nvSpPr>
            <p:cNvPr id="31" name="Freeform 13">
              <a:extLst>
                <a:ext uri="{FF2B5EF4-FFF2-40B4-BE49-F238E27FC236}">
                  <a16:creationId xmlns:a16="http://schemas.microsoft.com/office/drawing/2014/main" id="{349C1EAD-46E1-4F21-8E1D-FDF9ADCAEB30}"/>
                </a:ext>
              </a:extLst>
            </p:cNvPr>
            <p:cNvSpPr/>
            <p:nvPr/>
          </p:nvSpPr>
          <p:spPr bwMode="auto">
            <a:xfrm>
              <a:off x="-1588" y="1531938"/>
              <a:ext cx="1531938" cy="1533525"/>
            </a:xfrm>
            <a:custGeom>
              <a:gdLst>
                <a:gd fmla="*/ 965 w 965" name="T0"/>
                <a:gd fmla="*/ 966 h 966" name="T1"/>
                <a:gd fmla="*/ 965 w 965" name="T2"/>
                <a:gd fmla="*/ 0 h 966" name="T3"/>
                <a:gd fmla="*/ 0 w 965" name="T4"/>
                <a:gd fmla="*/ 966 h 966" name="T5"/>
                <a:gd fmla="*/ 965 w 965" name="T6"/>
                <a:gd fmla="*/ 966 h 966" name="T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b="b" l="0" r="r" t="0"/>
              <a:pathLst>
                <a:path h="965" w="964">
                  <a:moveTo>
                    <a:pt x="965" y="966"/>
                  </a:moveTo>
                  <a:lnTo>
                    <a:pt x="965" y="0"/>
                  </a:lnTo>
                  <a:lnTo>
                    <a:pt x="0" y="966"/>
                  </a:lnTo>
                  <a:lnTo>
                    <a:pt x="965" y="966"/>
                  </a:lnTo>
                  <a:close/>
                </a:path>
              </a:pathLst>
            </a:custGeom>
            <a:solidFill>
              <a:srgbClr val="336987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>
                <a:ea charset="-122" pitchFamily="34" typeface="微软雅黑"/>
              </a:endParaRPr>
            </a:p>
          </p:txBody>
        </p:sp>
        <p:sp>
          <p:nvSpPr>
            <p:cNvPr id="35" name="Freeform 14">
              <a:extLst>
                <a:ext uri="{FF2B5EF4-FFF2-40B4-BE49-F238E27FC236}">
                  <a16:creationId xmlns:a16="http://schemas.microsoft.com/office/drawing/2014/main" id="{86A23247-BE7B-46A0-B47A-BFB6FC7D26B3}"/>
                </a:ext>
              </a:extLst>
            </p:cNvPr>
            <p:cNvSpPr/>
            <p:nvPr/>
          </p:nvSpPr>
          <p:spPr bwMode="auto">
            <a:xfrm>
              <a:off x="3062288" y="-1588"/>
              <a:ext cx="1533525" cy="1533525"/>
            </a:xfrm>
            <a:custGeom>
              <a:gdLst>
                <a:gd fmla="*/ 0 w 966" name="T0"/>
                <a:gd fmla="*/ 0 h 966" name="T1"/>
                <a:gd fmla="*/ 0 w 966" name="T2"/>
                <a:gd fmla="*/ 966 h 966" name="T3"/>
                <a:gd fmla="*/ 966 w 966" name="T4"/>
                <a:gd fmla="*/ 0 h 966" name="T5"/>
                <a:gd fmla="*/ 0 w 966" name="T6"/>
                <a:gd fmla="*/ 0 h 966" name="T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b="b" l="0" r="r" t="0"/>
              <a:pathLst>
                <a:path h="965" w="965">
                  <a:moveTo>
                    <a:pt x="0" y="0"/>
                  </a:moveTo>
                  <a:lnTo>
                    <a:pt x="0" y="966"/>
                  </a:lnTo>
                  <a:lnTo>
                    <a:pt x="966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33AAB9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>
                <a:ea charset="-122" pitchFamily="34" typeface="微软雅黑"/>
              </a:endParaRPr>
            </a:p>
          </p:txBody>
        </p:sp>
      </p:grpSp>
    </p:spTree>
    <p:extLst>
      <p:ext uri="{BB962C8B-B14F-4D97-AF65-F5344CB8AC3E}">
        <p14:creationId val="4288671088"/>
      </p:ext>
    </p:extLst>
  </p:cSld>
  <p:clrMapOvr>
    <a:masterClrMapping/>
  </p:clrMapOvr>
  <mc:AlternateContent>
    <mc:Choice Requires="p14">
      <p:transition p14:dur="10"/>
    </mc:Choice>
    <mc:Fallback>
      <p:transition/>
    </mc:Fallback>
  </mc:AlternateContent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withEffect" presetClass="entr" presetID="2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500" id="7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8" nodeType="withEffect" presetClass="entr" presetID="2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500" id="1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1" nodeType="clickPar">
                      <p:stCondLst>
                        <p:cond delay="indefinite"/>
                        <p:cond delay="0" evt="onBegin">
                          <p:tn val="10"/>
                        </p:cond>
                      </p:stCondLst>
                      <p:childTnLst>
                        <p:par>
                          <p:cTn fill="hold" id="12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13" nodeType="clickEffect" presetClass="entr" presetID="2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up)" transition="in">
                                      <p:cBhvr>
                                        <p:cTn dur="500" id="15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id="16" nodeType="withEffect" presetClass="entr" presetID="2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up)" transition="in">
                                      <p:cBhvr>
                                        <p:cTn dur="500" id="18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9" nodeType="clickPar">
                      <p:stCondLst>
                        <p:cond delay="indefinite"/>
                        <p:cond delay="0" evt="onBegin">
                          <p:tn val="18"/>
                        </p:cond>
                      </p:stCondLst>
                      <p:childTnLst>
                        <p:par>
                          <p:cTn fill="hold" id="20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decel="100000" fill="hold" id="21" nodeType="clickEffect" presetClass="entr" presetID="49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23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24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25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26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27" nodeType="clickPar">
                      <p:stCondLst>
                        <p:cond delay="indefinite"/>
                        <p:cond delay="0" evt="onBegin">
                          <p:tn val="26"/>
                        </p:cond>
                      </p:stCondLst>
                      <p:childTnLst>
                        <p:par>
                          <p:cTn fill="hold" id="28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29" nodeType="click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31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32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33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16"/>
      <p:bldP grpId="0" spid="22"/>
    </p:bldLst>
  </p:timing>
</p:sld>
</file>

<file path=ppt/slides/slide12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31" name="组合 30"/>
          <p:cNvGrpSpPr/>
          <p:nvPr/>
        </p:nvGrpSpPr>
        <p:grpSpPr>
          <a:xfrm>
            <a:off x="4048782" y="868081"/>
            <a:ext cx="3898593" cy="778560"/>
            <a:chOff x="4048782" y="868081"/>
            <a:chExt cx="3898593" cy="778560"/>
          </a:xfrm>
        </p:grpSpPr>
        <p:sp>
          <p:nvSpPr>
            <p:cNvPr id="4" name="Freeform: Shape 36"/>
            <p:cNvSpPr/>
            <p:nvPr/>
          </p:nvSpPr>
          <p:spPr>
            <a:xfrm>
              <a:off x="4048782" y="868081"/>
              <a:ext cx="1439394" cy="778560"/>
            </a:xfrm>
            <a:custGeom>
              <a:gdLst>
                <a:gd fmla="*/ 1832429 w 6775553" name="connsiteX0"/>
                <a:gd fmla="*/ 0 h 3664858" name="connsiteY0"/>
                <a:gd fmla="*/ 3520857 w 6775553" name="connsiteX1"/>
                <a:gd fmla="*/ 1119165 h 3664858" name="connsiteY1"/>
                <a:gd fmla="*/ 3541502 w 6775553" name="connsiteX2"/>
                <a:gd fmla="*/ 1175571 h 3664858" name="connsiteY2"/>
                <a:gd fmla="*/ 3543956 w 6775553" name="connsiteX3"/>
                <a:gd fmla="*/ 1174000 h 3664858" name="connsiteY3"/>
                <a:gd fmla="*/ 3615719 w 6775553" name="connsiteX4"/>
                <a:gd fmla="*/ 1306233 h 3664858" name="connsiteY4"/>
                <a:gd fmla="*/ 4345916 w 6775553" name="connsiteX5"/>
                <a:gd fmla="*/ 1694531 h 3664858" name="connsiteY5"/>
                <a:gd fmla="*/ 5011770 w 6775553" name="connsiteX6"/>
                <a:gd fmla="*/ 1390179 h 3664858" name="connsiteY6"/>
                <a:gd fmla="*/ 5048596 w 6775553" name="connsiteX7"/>
                <a:gd fmla="*/ 1342134 h 3664858" name="connsiteY7"/>
                <a:gd fmla="*/ 5066082 w 6775553" name="connsiteX8"/>
                <a:gd fmla="*/ 1309919 h 3664858" name="connsiteY8"/>
                <a:gd fmla="*/ 5089552 w 6775553" name="connsiteX9"/>
                <a:gd fmla="*/ 1281473 h 3664858" name="connsiteY9"/>
                <a:gd fmla="*/ 5094681 w 6775553" name="connsiteX10"/>
                <a:gd fmla="*/ 1272022 h 3664858" name="connsiteY10"/>
                <a:gd fmla="*/ 5096253 w 6775553" name="connsiteX11"/>
                <a:gd fmla="*/ 1273351 h 3664858" name="connsiteY11"/>
                <a:gd fmla="*/ 5180197 w 6775553" name="connsiteX12"/>
                <a:gd fmla="*/ 1171610 h 3664858" name="connsiteY12"/>
                <a:gd fmla="*/ 5841015 w 6775553" name="connsiteX13"/>
                <a:gd fmla="*/ 897890 h 3664858" name="connsiteY13"/>
                <a:gd fmla="*/ 6775553 w 6775553" name="connsiteX14"/>
                <a:gd fmla="*/ 1832428 h 3664858" name="connsiteY14"/>
                <a:gd fmla="*/ 5841015 w 6775553" name="connsiteX15"/>
                <a:gd fmla="*/ 2766966 h 3664858" name="connsiteY15"/>
                <a:gd fmla="*/ 5134367 w 6775553" name="connsiteX16"/>
                <a:gd fmla="*/ 2444014 h 3664858" name="connsiteY16"/>
                <a:gd fmla="*/ 5092691 w 6775553" name="connsiteX17"/>
                <a:gd fmla="*/ 2386854 h 3664858" name="connsiteY17"/>
                <a:gd fmla="*/ 5090513 w 6775553" name="connsiteX18"/>
                <a:gd fmla="*/ 2388695 h 3664858" name="connsiteY18"/>
                <a:gd fmla="*/ 5080267 w 6775553" name="connsiteX19"/>
                <a:gd fmla="*/ 2369814 h 3664858" name="connsiteY19"/>
                <a:gd fmla="*/ 5046845 w 6775553" name="connsiteX20"/>
                <a:gd fmla="*/ 2323975 h 3664858" name="connsiteY20"/>
                <a:gd fmla="*/ 5011770 w 6775553" name="connsiteX21"/>
                <a:gd fmla="*/ 2278215 h 3664858" name="connsiteY21"/>
                <a:gd fmla="*/ 4345916 w 6775553" name="connsiteX22"/>
                <a:gd fmla="*/ 1973862 h 3664858" name="connsiteY22"/>
                <a:gd fmla="*/ 3615719 w 6775553" name="connsiteX23"/>
                <a:gd fmla="*/ 2362160 h 3664858" name="connsiteY23"/>
                <a:gd fmla="*/ 3548466 w 6775553" name="connsiteX24"/>
                <a:gd fmla="*/ 2486081 h 3664858" name="connsiteY24"/>
                <a:gd fmla="*/ 3544494 w 6775553" name="connsiteX25"/>
                <a:gd fmla="*/ 2483539 h 3664858" name="connsiteY25"/>
                <a:gd fmla="*/ 3533622 w 6775553" name="connsiteX26"/>
                <a:gd fmla="*/ 2514722 h 3664858" name="connsiteY26"/>
                <a:gd fmla="*/ 1832429 w 6775553" name="connsiteX27"/>
                <a:gd fmla="*/ 3664858 h 3664858" name="connsiteY27"/>
                <a:gd fmla="*/ 0 w 6775553" name="connsiteX28"/>
                <a:gd fmla="*/ 1832429 h 3664858" name="connsiteY28"/>
                <a:gd fmla="*/ 1832429 w 6775553" name="connsiteX29"/>
                <a:gd fmla="*/ 0 h 3664858" name="connsiteY29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</a:cxnLst>
              <a:rect b="b" l="l" r="r" t="t"/>
              <a:pathLst>
                <a:path h="3664858" w="6775552">
                  <a:moveTo>
                    <a:pt x="1832429" y="0"/>
                  </a:moveTo>
                  <a:cubicBezTo>
                    <a:pt x="2591446" y="0"/>
                    <a:pt x="3242679" y="461478"/>
                    <a:pt x="3520857" y="1119165"/>
                  </a:cubicBezTo>
                  <a:lnTo>
                    <a:pt x="3541502" y="1175571"/>
                  </a:lnTo>
                  <a:lnTo>
                    <a:pt x="3543956" y="1174000"/>
                  </a:lnTo>
                  <a:lnTo>
                    <a:pt x="3615719" y="1306233"/>
                  </a:lnTo>
                  <a:cubicBezTo>
                    <a:pt x="3773967" y="1540504"/>
                    <a:pt x="4041957" y="1694531"/>
                    <a:pt x="4345916" y="1694531"/>
                  </a:cubicBezTo>
                  <a:cubicBezTo>
                    <a:pt x="4611881" y="1694531"/>
                    <a:pt x="4850306" y="1576604"/>
                    <a:pt x="5011770" y="1390179"/>
                  </a:cubicBezTo>
                  <a:lnTo>
                    <a:pt x="5048596" y="1342134"/>
                  </a:lnTo>
                  <a:lnTo>
                    <a:pt x="5066082" y="1309919"/>
                  </a:lnTo>
                  <a:lnTo>
                    <a:pt x="5089552" y="1281473"/>
                  </a:lnTo>
                  <a:lnTo>
                    <a:pt x="5094681" y="1272022"/>
                  </a:lnTo>
                  <a:lnTo>
                    <a:pt x="5096253" y="1273351"/>
                  </a:lnTo>
                  <a:lnTo>
                    <a:pt x="5180197" y="1171610"/>
                  </a:lnTo>
                  <a:cubicBezTo>
                    <a:pt x="5349315" y="1002492"/>
                    <a:pt x="5582950" y="897890"/>
                    <a:pt x="5841015" y="897890"/>
                  </a:cubicBezTo>
                  <a:cubicBezTo>
                    <a:pt x="6357146" y="897890"/>
                    <a:pt x="6775553" y="1316297"/>
                    <a:pt x="6775553" y="1832428"/>
                  </a:cubicBezTo>
                  <a:cubicBezTo>
                    <a:pt x="6775553" y="2348559"/>
                    <a:pt x="6357146" y="2766966"/>
                    <a:pt x="5841015" y="2766966"/>
                  </a:cubicBezTo>
                  <a:cubicBezTo>
                    <a:pt x="5558756" y="2766966"/>
                    <a:pt x="5305723" y="2641832"/>
                    <a:pt x="5134367" y="2444014"/>
                  </a:cubicBezTo>
                  <a:lnTo>
                    <a:pt x="5092691" y="2386854"/>
                  </a:lnTo>
                  <a:lnTo>
                    <a:pt x="5090513" y="2388695"/>
                  </a:lnTo>
                  <a:lnTo>
                    <a:pt x="5080267" y="2369814"/>
                  </a:lnTo>
                  <a:lnTo>
                    <a:pt x="5046845" y="2323975"/>
                  </a:lnTo>
                  <a:lnTo>
                    <a:pt x="5011770" y="2278215"/>
                  </a:lnTo>
                  <a:cubicBezTo>
                    <a:pt x="4850306" y="2091790"/>
                    <a:pt x="4611881" y="1973862"/>
                    <a:pt x="4345916" y="1973862"/>
                  </a:cubicBezTo>
                  <a:cubicBezTo>
                    <a:pt x="4041957" y="1973863"/>
                    <a:pt x="3773967" y="2127890"/>
                    <a:pt x="3615719" y="2362160"/>
                  </a:cubicBezTo>
                  <a:lnTo>
                    <a:pt x="3548466" y="2486081"/>
                  </a:lnTo>
                  <a:lnTo>
                    <a:pt x="3544494" y="2483539"/>
                  </a:lnTo>
                  <a:lnTo>
                    <a:pt x="3533622" y="2514722"/>
                  </a:lnTo>
                  <a:cubicBezTo>
                    <a:pt x="3263004" y="3188846"/>
                    <a:pt x="2603306" y="3664858"/>
                    <a:pt x="1832429" y="3664858"/>
                  </a:cubicBezTo>
                  <a:cubicBezTo>
                    <a:pt x="820406" y="3664858"/>
                    <a:pt x="0" y="2844452"/>
                    <a:pt x="0" y="1832429"/>
                  </a:cubicBezTo>
                  <a:cubicBezTo>
                    <a:pt x="0" y="820406"/>
                    <a:pt x="820406" y="0"/>
                    <a:pt x="1832429" y="0"/>
                  </a:cubicBezTo>
                  <a:close/>
                </a:path>
              </a:pathLst>
            </a:custGeom>
            <a:solidFill>
              <a:schemeClr val="accent1"/>
            </a:solidFill>
            <a:ln w="762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  <p:grpSp>
          <p:nvGrpSpPr>
            <p:cNvPr id="9" name="Group 8"/>
            <p:cNvGrpSpPr/>
            <p:nvPr/>
          </p:nvGrpSpPr>
          <p:grpSpPr>
            <a:xfrm>
              <a:off x="5674603" y="970582"/>
              <a:ext cx="2272772" cy="573557"/>
              <a:chOff x="8268606" y="3017352"/>
              <a:chExt cx="3555718" cy="897321"/>
            </a:xfrm>
          </p:grpSpPr>
          <p:sp>
            <p:nvSpPr>
              <p:cNvPr id="24" name="TextBox 9"/>
              <p:cNvSpPr txBox="1"/>
              <p:nvPr/>
            </p:nvSpPr>
            <p:spPr>
              <a:xfrm>
                <a:off x="8268606" y="3325117"/>
                <a:ext cx="3555718" cy="589556"/>
              </a:xfrm>
              <a:prstGeom prst="rect">
                <a:avLst/>
              </a:prstGeom>
              <a:noFill/>
            </p:spPr>
            <p:txBody>
              <a:bodyPr anchor="ctr" anchorCtr="0" bIns="0" lIns="72000" rIns="72000" tIns="0" wrap="square">
                <a:normAutofit lnSpcReduction="10000"/>
              </a:bodyPr>
              <a:lstStyle/>
              <a:p>
                <a:pPr defTabSz="914378">
                  <a:lnSpc>
                    <a:spcPct val="120000"/>
                  </a:lnSpc>
                  <a:defRPr/>
                </a:pPr>
                <a:r>
                  <a:rPr altLang="en-US" lang="zh-CN" sz="1050">
                    <a:latin typeface="+mn-lt"/>
                    <a:ea typeface="+mn-ea"/>
                    <a:cs typeface="+mn-ea"/>
                    <a:sym typeface="+mn-lt"/>
                  </a:rPr>
                  <a:t>此部分内容作为文字排版占位显示</a:t>
                </a:r>
                <a:br>
                  <a:rPr altLang="en-US" lang="zh-CN" sz="1050">
                    <a:latin typeface="+mn-lt"/>
                    <a:ea typeface="+mn-ea"/>
                    <a:cs typeface="+mn-ea"/>
                    <a:sym typeface="+mn-lt"/>
                  </a:rPr>
                </a:br>
                <a:r>
                  <a:rPr altLang="en-US" lang="zh-CN" sz="1050">
                    <a:latin typeface="+mn-lt"/>
                    <a:ea typeface="+mn-ea"/>
                    <a:cs typeface="+mn-ea"/>
                    <a:sym typeface="+mn-lt"/>
                  </a:rPr>
                  <a:t>（建议使用主题字体）</a:t>
                </a:r>
              </a:p>
            </p:txBody>
          </p:sp>
          <p:sp>
            <p:nvSpPr>
              <p:cNvPr id="25" name="Rectangle 10"/>
              <p:cNvSpPr/>
              <p:nvPr/>
            </p:nvSpPr>
            <p:spPr>
              <a:xfrm>
                <a:off x="8268607" y="3017352"/>
                <a:ext cx="2457329" cy="246221"/>
              </a:xfrm>
              <a:prstGeom prst="rect">
                <a:avLst/>
              </a:prstGeom>
            </p:spPr>
            <p:txBody>
              <a:bodyPr bIns="0" lIns="72000" rIns="72000" tIns="0" wrap="none">
                <a:normAutofit fontScale="62500" lnSpcReduction="20000"/>
              </a:bodyPr>
              <a:lstStyle/>
              <a:p>
                <a:pPr defTabSz="914378" lvl="0">
                  <a:defRPr/>
                </a:pPr>
                <a:r>
                  <a:rPr altLang="en-US" b="1" lang="zh-CN">
                    <a:solidFill>
                      <a:schemeClr val="accent1"/>
                    </a:solidFill>
                    <a:latin typeface="+mn-lt"/>
                    <a:ea typeface="+mn-ea"/>
                    <a:cs typeface="+mn-ea"/>
                    <a:sym typeface="+mn-lt"/>
                  </a:rPr>
                  <a:t>标题文本预设</a:t>
                </a:r>
              </a:p>
            </p:txBody>
          </p:sp>
        </p:grpSp>
        <p:sp>
          <p:nvSpPr>
            <p:cNvPr id="13" name="Freeform: Shape 19"/>
            <p:cNvSpPr/>
            <p:nvPr/>
          </p:nvSpPr>
          <p:spPr bwMode="auto">
            <a:xfrm>
              <a:off x="4320655" y="1126797"/>
              <a:ext cx="278524" cy="228923"/>
            </a:xfrm>
            <a:custGeom>
              <a:gdLst>
                <a:gd fmla="*/ 285 w 293" name="T0"/>
                <a:gd fmla="*/ 32 h 238" name="T1"/>
                <a:gd fmla="*/ 259 w 293" name="T2"/>
                <a:gd fmla="*/ 38 h 238" name="T3"/>
                <a:gd fmla="*/ 275 w 293" name="T4"/>
                <a:gd fmla="*/ 24 h 238" name="T5"/>
                <a:gd fmla="*/ 285 w 293" name="T6"/>
                <a:gd fmla="*/ 4 h 238" name="T7"/>
                <a:gd fmla="*/ 257 w 293" name="T8"/>
                <a:gd fmla="*/ 16 h 238" name="T9"/>
                <a:gd fmla="*/ 237 w 293" name="T10"/>
                <a:gd fmla="*/ 11 h 238" name="T11"/>
                <a:gd fmla="*/ 216 w 293" name="T12"/>
                <a:gd fmla="*/ 1 h 238" name="T13"/>
                <a:gd fmla="*/ 203 w 293" name="T14"/>
                <a:gd fmla="*/ 0 h 238" name="T15"/>
                <a:gd fmla="*/ 179 w 293" name="T16"/>
                <a:gd fmla="*/ 5 h 238" name="T17"/>
                <a:gd fmla="*/ 154 w 293" name="T18"/>
                <a:gd fmla="*/ 27 h 238" name="T19"/>
                <a:gd fmla="*/ 143 w 293" name="T20"/>
                <a:gd fmla="*/ 54 h 238" name="T21"/>
                <a:gd fmla="*/ 143 w 293" name="T22"/>
                <a:gd fmla="*/ 67 h 238" name="T23"/>
                <a:gd fmla="*/ 126 w 293" name="T24"/>
                <a:gd fmla="*/ 72 h 238" name="T25"/>
                <a:gd fmla="*/ 75 w 293" name="T26"/>
                <a:gd fmla="*/ 55 h 238" name="T27"/>
                <a:gd fmla="*/ 33 w 293" name="T28"/>
                <a:gd fmla="*/ 24 h 238" name="T29"/>
                <a:gd fmla="*/ 17 w 293" name="T30"/>
                <a:gd fmla="*/ 17 h 238" name="T31"/>
                <a:gd fmla="*/ 12 w 293" name="T32"/>
                <a:gd fmla="*/ 41 h 238" name="T33"/>
                <a:gd fmla="*/ 14 w 293" name="T34"/>
                <a:gd fmla="*/ 57 h 238" name="T35"/>
                <a:gd fmla="*/ 23 w 293" name="T36"/>
                <a:gd fmla="*/ 76 h 238" name="T37"/>
                <a:gd fmla="*/ 39 w 293" name="T38"/>
                <a:gd fmla="*/ 91 h 238" name="T39"/>
                <a:gd fmla="*/ 25 w 293" name="T40"/>
                <a:gd fmla="*/ 89 h 238" name="T41"/>
                <a:gd fmla="*/ 12 w 293" name="T42"/>
                <a:gd fmla="*/ 84 h 238" name="T43"/>
                <a:gd fmla="*/ 13 w 293" name="T44"/>
                <a:gd fmla="*/ 95 h 238" name="T45"/>
                <a:gd fmla="*/ 25 w 293" name="T46"/>
                <a:gd fmla="*/ 123 h 238" name="T47"/>
                <a:gd fmla="*/ 50 w 293" name="T48"/>
                <a:gd fmla="*/ 140 h 238" name="T49"/>
                <a:gd fmla="*/ 52 w 293" name="T50"/>
                <a:gd fmla="*/ 145 h 238" name="T51"/>
                <a:gd fmla="*/ 33 w 293" name="T52"/>
                <a:gd fmla="*/ 145 h 238" name="T53"/>
                <a:gd fmla="*/ 41 w 293" name="T54"/>
                <a:gd fmla="*/ 161 h 238" name="T55"/>
                <a:gd fmla="*/ 62 w 293" name="T56"/>
                <a:gd fmla="*/ 179 h 238" name="T57"/>
                <a:gd fmla="*/ 89 w 293" name="T58"/>
                <a:gd fmla="*/ 186 h 238" name="T59"/>
                <a:gd fmla="*/ 73 w 293" name="T60"/>
                <a:gd fmla="*/ 197 h 238" name="T61"/>
                <a:gd fmla="*/ 45 w 293" name="T62"/>
                <a:gd fmla="*/ 208 h 238" name="T63"/>
                <a:gd fmla="*/ 14 w 293" name="T64"/>
                <a:gd fmla="*/ 212 h 238" name="T65"/>
                <a:gd fmla="*/ 0 w 293" name="T66"/>
                <a:gd fmla="*/ 211 h 238" name="T67"/>
                <a:gd fmla="*/ 32 w 293" name="T68"/>
                <a:gd fmla="*/ 227 h 238" name="T69"/>
                <a:gd fmla="*/ 68 w 293" name="T70"/>
                <a:gd fmla="*/ 237 h 238" name="T71"/>
                <a:gd fmla="*/ 93 w 293" name="T72"/>
                <a:gd fmla="*/ 238 h 238" name="T73"/>
                <a:gd fmla="*/ 149 w 293" name="T74"/>
                <a:gd fmla="*/ 229 h 238" name="T75"/>
                <a:gd fmla="*/ 195 w 293" name="T76"/>
                <a:gd fmla="*/ 205 h 238" name="T77"/>
                <a:gd fmla="*/ 229 w 293" name="T78"/>
                <a:gd fmla="*/ 169 h 238" name="T79"/>
                <a:gd fmla="*/ 252 w 293" name="T80"/>
                <a:gd fmla="*/ 127 h 238" name="T81"/>
                <a:gd fmla="*/ 262 w 293" name="T82"/>
                <a:gd fmla="*/ 82 h 238" name="T83"/>
                <a:gd fmla="*/ 263 w 293" name="T84"/>
                <a:gd fmla="*/ 59 h 238" name="T85"/>
                <a:gd fmla="*/ 280 w 293" name="T86"/>
                <a:gd fmla="*/ 45 h 238" name="T87"/>
                <a:gd fmla="*/ 293 w 293" name="T88"/>
                <a:gd fmla="*/ 28 h 238" name="T8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</a:cxnLst>
              <a:rect b="b" l="0" r="r" t="0"/>
              <a:pathLst>
                <a:path h="238" w="293">
                  <a:moveTo>
                    <a:pt x="293" y="28"/>
                  </a:moveTo>
                  <a:lnTo>
                    <a:pt x="293" y="28"/>
                  </a:lnTo>
                  <a:lnTo>
                    <a:pt x="285" y="32"/>
                  </a:lnTo>
                  <a:lnTo>
                    <a:pt x="277" y="34"/>
                  </a:lnTo>
                  <a:lnTo>
                    <a:pt x="267" y="36"/>
                  </a:lnTo>
                  <a:lnTo>
                    <a:pt x="259" y="38"/>
                  </a:lnTo>
                  <a:lnTo>
                    <a:pt x="259" y="38"/>
                  </a:lnTo>
                  <a:lnTo>
                    <a:pt x="267" y="31"/>
                  </a:lnTo>
                  <a:lnTo>
                    <a:pt x="275" y="24"/>
                  </a:lnTo>
                  <a:lnTo>
                    <a:pt x="281" y="14"/>
                  </a:lnTo>
                  <a:lnTo>
                    <a:pt x="285" y="4"/>
                  </a:lnTo>
                  <a:lnTo>
                    <a:pt x="285" y="4"/>
                  </a:lnTo>
                  <a:lnTo>
                    <a:pt x="277" y="9"/>
                  </a:lnTo>
                  <a:lnTo>
                    <a:pt x="266" y="13"/>
                  </a:lnTo>
                  <a:lnTo>
                    <a:pt x="257" y="16"/>
                  </a:lnTo>
                  <a:lnTo>
                    <a:pt x="247" y="18"/>
                  </a:lnTo>
                  <a:lnTo>
                    <a:pt x="247" y="18"/>
                  </a:lnTo>
                  <a:lnTo>
                    <a:pt x="237" y="11"/>
                  </a:lnTo>
                  <a:lnTo>
                    <a:pt x="227" y="5"/>
                  </a:lnTo>
                  <a:lnTo>
                    <a:pt x="222" y="3"/>
                  </a:lnTo>
                  <a:lnTo>
                    <a:pt x="216" y="1"/>
                  </a:lnTo>
                  <a:lnTo>
                    <a:pt x="209" y="0"/>
                  </a:lnTo>
                  <a:lnTo>
                    <a:pt x="203" y="0"/>
                  </a:lnTo>
                  <a:lnTo>
                    <a:pt x="203" y="0"/>
                  </a:lnTo>
                  <a:lnTo>
                    <a:pt x="197" y="0"/>
                  </a:lnTo>
                  <a:lnTo>
                    <a:pt x="191" y="1"/>
                  </a:lnTo>
                  <a:lnTo>
                    <a:pt x="179" y="5"/>
                  </a:lnTo>
                  <a:lnTo>
                    <a:pt x="169" y="10"/>
                  </a:lnTo>
                  <a:lnTo>
                    <a:pt x="161" y="17"/>
                  </a:lnTo>
                  <a:lnTo>
                    <a:pt x="154" y="27"/>
                  </a:lnTo>
                  <a:lnTo>
                    <a:pt x="147" y="37"/>
                  </a:lnTo>
                  <a:lnTo>
                    <a:pt x="144" y="48"/>
                  </a:lnTo>
                  <a:lnTo>
                    <a:pt x="143" y="54"/>
                  </a:lnTo>
                  <a:lnTo>
                    <a:pt x="143" y="60"/>
                  </a:lnTo>
                  <a:lnTo>
                    <a:pt x="143" y="60"/>
                  </a:lnTo>
                  <a:lnTo>
                    <a:pt x="143" y="67"/>
                  </a:lnTo>
                  <a:lnTo>
                    <a:pt x="144" y="74"/>
                  </a:lnTo>
                  <a:lnTo>
                    <a:pt x="144" y="74"/>
                  </a:lnTo>
                  <a:lnTo>
                    <a:pt x="126" y="72"/>
                  </a:lnTo>
                  <a:lnTo>
                    <a:pt x="108" y="68"/>
                  </a:lnTo>
                  <a:lnTo>
                    <a:pt x="92" y="63"/>
                  </a:lnTo>
                  <a:lnTo>
                    <a:pt x="75" y="55"/>
                  </a:lnTo>
                  <a:lnTo>
                    <a:pt x="59" y="46"/>
                  </a:lnTo>
                  <a:lnTo>
                    <a:pt x="45" y="36"/>
                  </a:lnTo>
                  <a:lnTo>
                    <a:pt x="33" y="24"/>
                  </a:lnTo>
                  <a:lnTo>
                    <a:pt x="20" y="11"/>
                  </a:lnTo>
                  <a:lnTo>
                    <a:pt x="20" y="11"/>
                  </a:lnTo>
                  <a:lnTo>
                    <a:pt x="17" y="17"/>
                  </a:lnTo>
                  <a:lnTo>
                    <a:pt x="15" y="26"/>
                  </a:lnTo>
                  <a:lnTo>
                    <a:pt x="13" y="33"/>
                  </a:lnTo>
                  <a:lnTo>
                    <a:pt x="12" y="41"/>
                  </a:lnTo>
                  <a:lnTo>
                    <a:pt x="12" y="41"/>
                  </a:lnTo>
                  <a:lnTo>
                    <a:pt x="13" y="48"/>
                  </a:lnTo>
                  <a:lnTo>
                    <a:pt x="14" y="57"/>
                  </a:lnTo>
                  <a:lnTo>
                    <a:pt x="17" y="63"/>
                  </a:lnTo>
                  <a:lnTo>
                    <a:pt x="20" y="70"/>
                  </a:lnTo>
                  <a:lnTo>
                    <a:pt x="23" y="76"/>
                  </a:lnTo>
                  <a:lnTo>
                    <a:pt x="28" y="81"/>
                  </a:lnTo>
                  <a:lnTo>
                    <a:pt x="34" y="87"/>
                  </a:lnTo>
                  <a:lnTo>
                    <a:pt x="39" y="91"/>
                  </a:lnTo>
                  <a:lnTo>
                    <a:pt x="39" y="91"/>
                  </a:lnTo>
                  <a:lnTo>
                    <a:pt x="32" y="91"/>
                  </a:lnTo>
                  <a:lnTo>
                    <a:pt x="25" y="89"/>
                  </a:lnTo>
                  <a:lnTo>
                    <a:pt x="18" y="87"/>
                  </a:lnTo>
                  <a:lnTo>
                    <a:pt x="12" y="84"/>
                  </a:lnTo>
                  <a:lnTo>
                    <a:pt x="12" y="84"/>
                  </a:lnTo>
                  <a:lnTo>
                    <a:pt x="12" y="85"/>
                  </a:lnTo>
                  <a:lnTo>
                    <a:pt x="12" y="85"/>
                  </a:lnTo>
                  <a:lnTo>
                    <a:pt x="13" y="95"/>
                  </a:lnTo>
                  <a:lnTo>
                    <a:pt x="16" y="105"/>
                  </a:lnTo>
                  <a:lnTo>
                    <a:pt x="20" y="115"/>
                  </a:lnTo>
                  <a:lnTo>
                    <a:pt x="25" y="123"/>
                  </a:lnTo>
                  <a:lnTo>
                    <a:pt x="33" y="130"/>
                  </a:lnTo>
                  <a:lnTo>
                    <a:pt x="41" y="136"/>
                  </a:lnTo>
                  <a:lnTo>
                    <a:pt x="50" y="140"/>
                  </a:lnTo>
                  <a:lnTo>
                    <a:pt x="60" y="143"/>
                  </a:lnTo>
                  <a:lnTo>
                    <a:pt x="60" y="143"/>
                  </a:lnTo>
                  <a:lnTo>
                    <a:pt x="52" y="145"/>
                  </a:lnTo>
                  <a:lnTo>
                    <a:pt x="44" y="146"/>
                  </a:lnTo>
                  <a:lnTo>
                    <a:pt x="44" y="146"/>
                  </a:lnTo>
                  <a:lnTo>
                    <a:pt x="33" y="145"/>
                  </a:lnTo>
                  <a:lnTo>
                    <a:pt x="33" y="145"/>
                  </a:lnTo>
                  <a:lnTo>
                    <a:pt x="37" y="153"/>
                  </a:lnTo>
                  <a:lnTo>
                    <a:pt x="41" y="161"/>
                  </a:lnTo>
                  <a:lnTo>
                    <a:pt x="47" y="168"/>
                  </a:lnTo>
                  <a:lnTo>
                    <a:pt x="54" y="175"/>
                  </a:lnTo>
                  <a:lnTo>
                    <a:pt x="62" y="179"/>
                  </a:lnTo>
                  <a:lnTo>
                    <a:pt x="71" y="183"/>
                  </a:lnTo>
                  <a:lnTo>
                    <a:pt x="79" y="185"/>
                  </a:lnTo>
                  <a:lnTo>
                    <a:pt x="89" y="186"/>
                  </a:lnTo>
                  <a:lnTo>
                    <a:pt x="89" y="186"/>
                  </a:lnTo>
                  <a:lnTo>
                    <a:pt x="81" y="192"/>
                  </a:lnTo>
                  <a:lnTo>
                    <a:pt x="73" y="197"/>
                  </a:lnTo>
                  <a:lnTo>
                    <a:pt x="64" y="201"/>
                  </a:lnTo>
                  <a:lnTo>
                    <a:pt x="54" y="206"/>
                  </a:lnTo>
                  <a:lnTo>
                    <a:pt x="45" y="208"/>
                  </a:lnTo>
                  <a:lnTo>
                    <a:pt x="35" y="210"/>
                  </a:lnTo>
                  <a:lnTo>
                    <a:pt x="25" y="212"/>
                  </a:lnTo>
                  <a:lnTo>
                    <a:pt x="14" y="212"/>
                  </a:lnTo>
                  <a:lnTo>
                    <a:pt x="14" y="212"/>
                  </a:lnTo>
                  <a:lnTo>
                    <a:pt x="0" y="211"/>
                  </a:lnTo>
                  <a:lnTo>
                    <a:pt x="0" y="211"/>
                  </a:lnTo>
                  <a:lnTo>
                    <a:pt x="10" y="217"/>
                  </a:lnTo>
                  <a:lnTo>
                    <a:pt x="21" y="222"/>
                  </a:lnTo>
                  <a:lnTo>
                    <a:pt x="32" y="227"/>
                  </a:lnTo>
                  <a:lnTo>
                    <a:pt x="44" y="231"/>
                  </a:lnTo>
                  <a:lnTo>
                    <a:pt x="55" y="235"/>
                  </a:lnTo>
                  <a:lnTo>
                    <a:pt x="68" y="237"/>
                  </a:lnTo>
                  <a:lnTo>
                    <a:pt x="80" y="238"/>
                  </a:lnTo>
                  <a:lnTo>
                    <a:pt x="93" y="238"/>
                  </a:lnTo>
                  <a:lnTo>
                    <a:pt x="93" y="238"/>
                  </a:lnTo>
                  <a:lnTo>
                    <a:pt x="112" y="237"/>
                  </a:lnTo>
                  <a:lnTo>
                    <a:pt x="132" y="233"/>
                  </a:lnTo>
                  <a:lnTo>
                    <a:pt x="149" y="229"/>
                  </a:lnTo>
                  <a:lnTo>
                    <a:pt x="166" y="222"/>
                  </a:lnTo>
                  <a:lnTo>
                    <a:pt x="180" y="215"/>
                  </a:lnTo>
                  <a:lnTo>
                    <a:pt x="195" y="205"/>
                  </a:lnTo>
                  <a:lnTo>
                    <a:pt x="207" y="194"/>
                  </a:lnTo>
                  <a:lnTo>
                    <a:pt x="220" y="183"/>
                  </a:lnTo>
                  <a:lnTo>
                    <a:pt x="229" y="169"/>
                  </a:lnTo>
                  <a:lnTo>
                    <a:pt x="238" y="156"/>
                  </a:lnTo>
                  <a:lnTo>
                    <a:pt x="246" y="141"/>
                  </a:lnTo>
                  <a:lnTo>
                    <a:pt x="252" y="127"/>
                  </a:lnTo>
                  <a:lnTo>
                    <a:pt x="257" y="112"/>
                  </a:lnTo>
                  <a:lnTo>
                    <a:pt x="260" y="97"/>
                  </a:lnTo>
                  <a:lnTo>
                    <a:pt x="262" y="82"/>
                  </a:lnTo>
                  <a:lnTo>
                    <a:pt x="263" y="67"/>
                  </a:lnTo>
                  <a:lnTo>
                    <a:pt x="263" y="67"/>
                  </a:lnTo>
                  <a:lnTo>
                    <a:pt x="263" y="59"/>
                  </a:lnTo>
                  <a:lnTo>
                    <a:pt x="263" y="59"/>
                  </a:lnTo>
                  <a:lnTo>
                    <a:pt x="271" y="52"/>
                  </a:lnTo>
                  <a:lnTo>
                    <a:pt x="280" y="45"/>
                  </a:lnTo>
                  <a:lnTo>
                    <a:pt x="287" y="37"/>
                  </a:lnTo>
                  <a:lnTo>
                    <a:pt x="293" y="28"/>
                  </a:lnTo>
                  <a:lnTo>
                    <a:pt x="293" y="2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/>
          </p:spPr>
          <p:txBody>
            <a:bodyPr anchor="ctr"/>
            <a:lstStyle/>
            <a:p>
              <a:pPr algn="ctr"/>
              <a:endParaRPr>
                <a:latin typeface="+mn-lt"/>
                <a:ea typeface="+mn-ea"/>
                <a:cs typeface="+mn-ea"/>
                <a:sym typeface="+mn-lt"/>
              </a:endParaRPr>
            </a:p>
          </p:txBody>
        </p:sp>
        <p:sp>
          <p:nvSpPr>
            <p:cNvPr id="16" name="Rectangle 2"/>
            <p:cNvSpPr/>
            <p:nvPr/>
          </p:nvSpPr>
          <p:spPr>
            <a:xfrm>
              <a:off x="5147584" y="1109815"/>
              <a:ext cx="267141" cy="346249"/>
            </a:xfrm>
            <a:prstGeom prst="rect">
              <a:avLst/>
            </a:prstGeom>
          </p:spPr>
          <p:txBody>
            <a:bodyPr wrap="none">
              <a:normAutofit fontScale="85000" lnSpcReduction="20000"/>
            </a:bodyPr>
            <a:lstStyle/>
            <a:p>
              <a:pPr algn="ctr"/>
              <a:r>
                <a:rPr altLang="zh-CN" b="1" lang="en-US" sz="2400">
                  <a:solidFill>
                    <a:schemeClr val="bg1"/>
                  </a:solidFill>
                  <a:latin typeface="+mn-lt"/>
                  <a:ea typeface="+mn-ea"/>
                  <a:cs typeface="+mn-ea"/>
                  <a:sym typeface="+mn-lt"/>
                </a:rPr>
                <a:t>1</a:t>
              </a:r>
            </a:p>
          </p:txBody>
        </p:sp>
      </p:grpSp>
      <p:grpSp>
        <p:nvGrpSpPr>
          <p:cNvPr id="29" name="组合 28"/>
          <p:cNvGrpSpPr/>
          <p:nvPr/>
        </p:nvGrpSpPr>
        <p:grpSpPr>
          <a:xfrm>
            <a:off x="4048782" y="2754740"/>
            <a:ext cx="3898593" cy="778560"/>
            <a:chOff x="4048782" y="2754740"/>
            <a:chExt cx="3898593" cy="778560"/>
          </a:xfrm>
        </p:grpSpPr>
        <p:sp>
          <p:nvSpPr>
            <p:cNvPr id="6" name="Freeform: Shape 38"/>
            <p:cNvSpPr/>
            <p:nvPr/>
          </p:nvSpPr>
          <p:spPr>
            <a:xfrm>
              <a:off x="4048782" y="2754740"/>
              <a:ext cx="1439394" cy="778560"/>
            </a:xfrm>
            <a:custGeom>
              <a:gdLst>
                <a:gd fmla="*/ 1832429 w 6775553" name="connsiteX0"/>
                <a:gd fmla="*/ 0 h 3664858" name="connsiteY0"/>
                <a:gd fmla="*/ 3520857 w 6775553" name="connsiteX1"/>
                <a:gd fmla="*/ 1119165 h 3664858" name="connsiteY1"/>
                <a:gd fmla="*/ 3541502 w 6775553" name="connsiteX2"/>
                <a:gd fmla="*/ 1175571 h 3664858" name="connsiteY2"/>
                <a:gd fmla="*/ 3543956 w 6775553" name="connsiteX3"/>
                <a:gd fmla="*/ 1174000 h 3664858" name="connsiteY3"/>
                <a:gd fmla="*/ 3615719 w 6775553" name="connsiteX4"/>
                <a:gd fmla="*/ 1306233 h 3664858" name="connsiteY4"/>
                <a:gd fmla="*/ 4345916 w 6775553" name="connsiteX5"/>
                <a:gd fmla="*/ 1694531 h 3664858" name="connsiteY5"/>
                <a:gd fmla="*/ 5011770 w 6775553" name="connsiteX6"/>
                <a:gd fmla="*/ 1390179 h 3664858" name="connsiteY6"/>
                <a:gd fmla="*/ 5048596 w 6775553" name="connsiteX7"/>
                <a:gd fmla="*/ 1342134 h 3664858" name="connsiteY7"/>
                <a:gd fmla="*/ 5066082 w 6775553" name="connsiteX8"/>
                <a:gd fmla="*/ 1309919 h 3664858" name="connsiteY8"/>
                <a:gd fmla="*/ 5089552 w 6775553" name="connsiteX9"/>
                <a:gd fmla="*/ 1281473 h 3664858" name="connsiteY9"/>
                <a:gd fmla="*/ 5094681 w 6775553" name="connsiteX10"/>
                <a:gd fmla="*/ 1272022 h 3664858" name="connsiteY10"/>
                <a:gd fmla="*/ 5096253 w 6775553" name="connsiteX11"/>
                <a:gd fmla="*/ 1273351 h 3664858" name="connsiteY11"/>
                <a:gd fmla="*/ 5180197 w 6775553" name="connsiteX12"/>
                <a:gd fmla="*/ 1171610 h 3664858" name="connsiteY12"/>
                <a:gd fmla="*/ 5841015 w 6775553" name="connsiteX13"/>
                <a:gd fmla="*/ 897890 h 3664858" name="connsiteY13"/>
                <a:gd fmla="*/ 6775553 w 6775553" name="connsiteX14"/>
                <a:gd fmla="*/ 1832428 h 3664858" name="connsiteY14"/>
                <a:gd fmla="*/ 5841015 w 6775553" name="connsiteX15"/>
                <a:gd fmla="*/ 2766966 h 3664858" name="connsiteY15"/>
                <a:gd fmla="*/ 5134367 w 6775553" name="connsiteX16"/>
                <a:gd fmla="*/ 2444014 h 3664858" name="connsiteY16"/>
                <a:gd fmla="*/ 5092691 w 6775553" name="connsiteX17"/>
                <a:gd fmla="*/ 2386854 h 3664858" name="connsiteY17"/>
                <a:gd fmla="*/ 5090513 w 6775553" name="connsiteX18"/>
                <a:gd fmla="*/ 2388695 h 3664858" name="connsiteY18"/>
                <a:gd fmla="*/ 5080267 w 6775553" name="connsiteX19"/>
                <a:gd fmla="*/ 2369814 h 3664858" name="connsiteY19"/>
                <a:gd fmla="*/ 5046845 w 6775553" name="connsiteX20"/>
                <a:gd fmla="*/ 2323975 h 3664858" name="connsiteY20"/>
                <a:gd fmla="*/ 5011770 w 6775553" name="connsiteX21"/>
                <a:gd fmla="*/ 2278215 h 3664858" name="connsiteY21"/>
                <a:gd fmla="*/ 4345916 w 6775553" name="connsiteX22"/>
                <a:gd fmla="*/ 1973862 h 3664858" name="connsiteY22"/>
                <a:gd fmla="*/ 3615719 w 6775553" name="connsiteX23"/>
                <a:gd fmla="*/ 2362160 h 3664858" name="connsiteY23"/>
                <a:gd fmla="*/ 3548466 w 6775553" name="connsiteX24"/>
                <a:gd fmla="*/ 2486081 h 3664858" name="connsiteY24"/>
                <a:gd fmla="*/ 3544494 w 6775553" name="connsiteX25"/>
                <a:gd fmla="*/ 2483539 h 3664858" name="connsiteY25"/>
                <a:gd fmla="*/ 3533622 w 6775553" name="connsiteX26"/>
                <a:gd fmla="*/ 2514722 h 3664858" name="connsiteY26"/>
                <a:gd fmla="*/ 1832429 w 6775553" name="connsiteX27"/>
                <a:gd fmla="*/ 3664858 h 3664858" name="connsiteY27"/>
                <a:gd fmla="*/ 0 w 6775553" name="connsiteX28"/>
                <a:gd fmla="*/ 1832429 h 3664858" name="connsiteY28"/>
                <a:gd fmla="*/ 1832429 w 6775553" name="connsiteX29"/>
                <a:gd fmla="*/ 0 h 3664858" name="connsiteY29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</a:cxnLst>
              <a:rect b="b" l="l" r="r" t="t"/>
              <a:pathLst>
                <a:path h="3664858" w="6775552">
                  <a:moveTo>
                    <a:pt x="1832429" y="0"/>
                  </a:moveTo>
                  <a:cubicBezTo>
                    <a:pt x="2591446" y="0"/>
                    <a:pt x="3242679" y="461478"/>
                    <a:pt x="3520857" y="1119165"/>
                  </a:cubicBezTo>
                  <a:lnTo>
                    <a:pt x="3541502" y="1175571"/>
                  </a:lnTo>
                  <a:lnTo>
                    <a:pt x="3543956" y="1174000"/>
                  </a:lnTo>
                  <a:lnTo>
                    <a:pt x="3615719" y="1306233"/>
                  </a:lnTo>
                  <a:cubicBezTo>
                    <a:pt x="3773967" y="1540504"/>
                    <a:pt x="4041957" y="1694531"/>
                    <a:pt x="4345916" y="1694531"/>
                  </a:cubicBezTo>
                  <a:cubicBezTo>
                    <a:pt x="4611881" y="1694531"/>
                    <a:pt x="4850306" y="1576604"/>
                    <a:pt x="5011770" y="1390179"/>
                  </a:cubicBezTo>
                  <a:lnTo>
                    <a:pt x="5048596" y="1342134"/>
                  </a:lnTo>
                  <a:lnTo>
                    <a:pt x="5066082" y="1309919"/>
                  </a:lnTo>
                  <a:lnTo>
                    <a:pt x="5089552" y="1281473"/>
                  </a:lnTo>
                  <a:lnTo>
                    <a:pt x="5094681" y="1272022"/>
                  </a:lnTo>
                  <a:lnTo>
                    <a:pt x="5096253" y="1273351"/>
                  </a:lnTo>
                  <a:lnTo>
                    <a:pt x="5180197" y="1171610"/>
                  </a:lnTo>
                  <a:cubicBezTo>
                    <a:pt x="5349315" y="1002492"/>
                    <a:pt x="5582950" y="897890"/>
                    <a:pt x="5841015" y="897890"/>
                  </a:cubicBezTo>
                  <a:cubicBezTo>
                    <a:pt x="6357146" y="897890"/>
                    <a:pt x="6775553" y="1316297"/>
                    <a:pt x="6775553" y="1832428"/>
                  </a:cubicBezTo>
                  <a:cubicBezTo>
                    <a:pt x="6775553" y="2348559"/>
                    <a:pt x="6357146" y="2766966"/>
                    <a:pt x="5841015" y="2766966"/>
                  </a:cubicBezTo>
                  <a:cubicBezTo>
                    <a:pt x="5558756" y="2766966"/>
                    <a:pt x="5305723" y="2641832"/>
                    <a:pt x="5134367" y="2444014"/>
                  </a:cubicBezTo>
                  <a:lnTo>
                    <a:pt x="5092691" y="2386854"/>
                  </a:lnTo>
                  <a:lnTo>
                    <a:pt x="5090513" y="2388695"/>
                  </a:lnTo>
                  <a:lnTo>
                    <a:pt x="5080267" y="2369814"/>
                  </a:lnTo>
                  <a:lnTo>
                    <a:pt x="5046845" y="2323975"/>
                  </a:lnTo>
                  <a:lnTo>
                    <a:pt x="5011770" y="2278215"/>
                  </a:lnTo>
                  <a:cubicBezTo>
                    <a:pt x="4850306" y="2091790"/>
                    <a:pt x="4611881" y="1973862"/>
                    <a:pt x="4345916" y="1973862"/>
                  </a:cubicBezTo>
                  <a:cubicBezTo>
                    <a:pt x="4041957" y="1973863"/>
                    <a:pt x="3773967" y="2127890"/>
                    <a:pt x="3615719" y="2362160"/>
                  </a:cubicBezTo>
                  <a:lnTo>
                    <a:pt x="3548466" y="2486081"/>
                  </a:lnTo>
                  <a:lnTo>
                    <a:pt x="3544494" y="2483539"/>
                  </a:lnTo>
                  <a:lnTo>
                    <a:pt x="3533622" y="2514722"/>
                  </a:lnTo>
                  <a:cubicBezTo>
                    <a:pt x="3263004" y="3188846"/>
                    <a:pt x="2603306" y="3664858"/>
                    <a:pt x="1832429" y="3664858"/>
                  </a:cubicBezTo>
                  <a:cubicBezTo>
                    <a:pt x="820406" y="3664858"/>
                    <a:pt x="0" y="2844452"/>
                    <a:pt x="0" y="1832429"/>
                  </a:cubicBezTo>
                  <a:cubicBezTo>
                    <a:pt x="0" y="820406"/>
                    <a:pt x="820406" y="0"/>
                    <a:pt x="1832429" y="0"/>
                  </a:cubicBezTo>
                  <a:close/>
                </a:path>
              </a:pathLst>
            </a:custGeom>
            <a:solidFill>
              <a:schemeClr val="accent4"/>
            </a:solidFill>
            <a:ln w="762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  <p:grpSp>
          <p:nvGrpSpPr>
            <p:cNvPr id="11" name="Group 15"/>
            <p:cNvGrpSpPr/>
            <p:nvPr/>
          </p:nvGrpSpPr>
          <p:grpSpPr>
            <a:xfrm>
              <a:off x="5674603" y="2857241"/>
              <a:ext cx="2272772" cy="573557"/>
              <a:chOff x="8268606" y="3017352"/>
              <a:chExt cx="3555718" cy="897321"/>
            </a:xfrm>
          </p:grpSpPr>
          <p:sp>
            <p:nvSpPr>
              <p:cNvPr id="20" name="TextBox 16"/>
              <p:cNvSpPr txBox="1"/>
              <p:nvPr/>
            </p:nvSpPr>
            <p:spPr>
              <a:xfrm>
                <a:off x="8268606" y="3325117"/>
                <a:ext cx="3555718" cy="589556"/>
              </a:xfrm>
              <a:prstGeom prst="rect">
                <a:avLst/>
              </a:prstGeom>
              <a:noFill/>
            </p:spPr>
            <p:txBody>
              <a:bodyPr anchor="ctr" anchorCtr="0" bIns="0" lIns="72000" rIns="72000" tIns="0" wrap="square">
                <a:normAutofit lnSpcReduction="10000"/>
              </a:bodyPr>
              <a:lstStyle/>
              <a:p>
                <a:pPr defTabSz="914378">
                  <a:lnSpc>
                    <a:spcPct val="120000"/>
                  </a:lnSpc>
                  <a:defRPr/>
                </a:pPr>
                <a:r>
                  <a:rPr altLang="en-US" lang="zh-CN" sz="1050">
                    <a:latin typeface="+mn-lt"/>
                    <a:ea typeface="+mn-ea"/>
                    <a:cs typeface="+mn-ea"/>
                    <a:sym typeface="+mn-lt"/>
                  </a:rPr>
                  <a:t>此部分内容作为文字排版占位显示</a:t>
                </a:r>
                <a:br>
                  <a:rPr altLang="en-US" lang="zh-CN" sz="1050">
                    <a:latin typeface="+mn-lt"/>
                    <a:ea typeface="+mn-ea"/>
                    <a:cs typeface="+mn-ea"/>
                    <a:sym typeface="+mn-lt"/>
                  </a:rPr>
                </a:br>
                <a:r>
                  <a:rPr altLang="en-US" lang="zh-CN" sz="1050">
                    <a:latin typeface="+mn-lt"/>
                    <a:ea typeface="+mn-ea"/>
                    <a:cs typeface="+mn-ea"/>
                    <a:sym typeface="+mn-lt"/>
                  </a:rPr>
                  <a:t>（建议使用主题字体）</a:t>
                </a:r>
              </a:p>
            </p:txBody>
          </p:sp>
          <p:sp>
            <p:nvSpPr>
              <p:cNvPr id="21" name="Rectangle 17"/>
              <p:cNvSpPr/>
              <p:nvPr/>
            </p:nvSpPr>
            <p:spPr>
              <a:xfrm>
                <a:off x="8268607" y="3017352"/>
                <a:ext cx="2457329" cy="246221"/>
              </a:xfrm>
              <a:prstGeom prst="rect">
                <a:avLst/>
              </a:prstGeom>
            </p:spPr>
            <p:txBody>
              <a:bodyPr bIns="0" lIns="72000" rIns="72000" tIns="0" wrap="none">
                <a:normAutofit fontScale="62500" lnSpcReduction="20000"/>
              </a:bodyPr>
              <a:lstStyle/>
              <a:p>
                <a:pPr defTabSz="914378" lvl="0">
                  <a:defRPr/>
                </a:pPr>
                <a:r>
                  <a:rPr altLang="en-US" b="1" lang="zh-CN">
                    <a:solidFill>
                      <a:schemeClr val="accent4"/>
                    </a:solidFill>
                    <a:latin typeface="+mn-lt"/>
                    <a:ea typeface="+mn-ea"/>
                    <a:cs typeface="+mn-ea"/>
                    <a:sym typeface="+mn-lt"/>
                  </a:rPr>
                  <a:t>标题文本预设</a:t>
                </a:r>
              </a:p>
            </p:txBody>
          </p:sp>
        </p:grpSp>
        <p:sp>
          <p:nvSpPr>
            <p:cNvPr id="12" name="Freeform: Shape 18"/>
            <p:cNvSpPr/>
            <p:nvPr/>
          </p:nvSpPr>
          <p:spPr bwMode="auto">
            <a:xfrm>
              <a:off x="4321977" y="3006335"/>
              <a:ext cx="275880" cy="275368"/>
            </a:xfrm>
            <a:custGeom>
              <a:gdLst>
                <a:gd fmla="*/ 164 w 204" name="T0"/>
                <a:gd fmla="*/ 0 h 204" name="T1"/>
                <a:gd fmla="*/ 39 w 204" name="T2"/>
                <a:gd fmla="*/ 0 h 204" name="T3"/>
                <a:gd fmla="*/ 0 w 204" name="T4"/>
                <a:gd fmla="*/ 39 h 204" name="T5"/>
                <a:gd fmla="*/ 0 w 204" name="T6"/>
                <a:gd fmla="*/ 81 h 204" name="T7"/>
                <a:gd fmla="*/ 0 w 204" name="T8"/>
                <a:gd fmla="*/ 164 h 204" name="T9"/>
                <a:gd fmla="*/ 39 w 204" name="T10"/>
                <a:gd fmla="*/ 204 h 204" name="T11"/>
                <a:gd fmla="*/ 164 w 204" name="T12"/>
                <a:gd fmla="*/ 204 h 204" name="T13"/>
                <a:gd fmla="*/ 204 w 204" name="T14"/>
                <a:gd fmla="*/ 164 h 204" name="T15"/>
                <a:gd fmla="*/ 204 w 204" name="T16"/>
                <a:gd fmla="*/ 81 h 204" name="T17"/>
                <a:gd fmla="*/ 204 w 204" name="T18"/>
                <a:gd fmla="*/ 39 h 204" name="T19"/>
                <a:gd fmla="*/ 164 w 204" name="T20"/>
                <a:gd fmla="*/ 0 h 204" name="T21"/>
                <a:gd fmla="*/ 176 w 204" name="T22"/>
                <a:gd fmla="*/ 23 h 204" name="T23"/>
                <a:gd fmla="*/ 180 w 204" name="T24"/>
                <a:gd fmla="*/ 23 h 204" name="T25"/>
                <a:gd fmla="*/ 180 w 204" name="T26"/>
                <a:gd fmla="*/ 28 h 204" name="T27"/>
                <a:gd fmla="*/ 180 w 204" name="T28"/>
                <a:gd fmla="*/ 58 h 204" name="T29"/>
                <a:gd fmla="*/ 146 w 204" name="T30"/>
                <a:gd fmla="*/ 58 h 204" name="T31"/>
                <a:gd fmla="*/ 146 w 204" name="T32"/>
                <a:gd fmla="*/ 24 h 204" name="T33"/>
                <a:gd fmla="*/ 176 w 204" name="T34"/>
                <a:gd fmla="*/ 23 h 204" name="T35"/>
                <a:gd fmla="*/ 73 w 204" name="T36"/>
                <a:gd fmla="*/ 81 h 204" name="T37"/>
                <a:gd fmla="*/ 102 w 204" name="T38"/>
                <a:gd fmla="*/ 66 h 204" name="T39"/>
                <a:gd fmla="*/ 131 w 204" name="T40"/>
                <a:gd fmla="*/ 81 h 204" name="T41"/>
                <a:gd fmla="*/ 138 w 204" name="T42"/>
                <a:gd fmla="*/ 102 h 204" name="T43"/>
                <a:gd fmla="*/ 102 w 204" name="T44"/>
                <a:gd fmla="*/ 138 h 204" name="T45"/>
                <a:gd fmla="*/ 66 w 204" name="T46"/>
                <a:gd fmla="*/ 102 h 204" name="T47"/>
                <a:gd fmla="*/ 73 w 204" name="T48"/>
                <a:gd fmla="*/ 81 h 204" name="T49"/>
                <a:gd fmla="*/ 184 w 204" name="T50"/>
                <a:gd fmla="*/ 164 h 204" name="T51"/>
                <a:gd fmla="*/ 164 w 204" name="T52"/>
                <a:gd fmla="*/ 184 h 204" name="T53"/>
                <a:gd fmla="*/ 39 w 204" name="T54"/>
                <a:gd fmla="*/ 184 h 204" name="T55"/>
                <a:gd fmla="*/ 20 w 204" name="T56"/>
                <a:gd fmla="*/ 164 h 204" name="T57"/>
                <a:gd fmla="*/ 20 w 204" name="T58"/>
                <a:gd fmla="*/ 81 h 204" name="T59"/>
                <a:gd fmla="*/ 50 w 204" name="T60"/>
                <a:gd fmla="*/ 81 h 204" name="T61"/>
                <a:gd fmla="*/ 46 w 204" name="T62"/>
                <a:gd fmla="*/ 102 h 204" name="T63"/>
                <a:gd fmla="*/ 102 w 204" name="T64"/>
                <a:gd fmla="*/ 158 h 204" name="T65"/>
                <a:gd fmla="*/ 157 w 204" name="T66"/>
                <a:gd fmla="*/ 102 h 204" name="T67"/>
                <a:gd fmla="*/ 153 w 204" name="T68"/>
                <a:gd fmla="*/ 81 h 204" name="T69"/>
                <a:gd fmla="*/ 184 w 204" name="T70"/>
                <a:gd fmla="*/ 81 h 204" name="T71"/>
                <a:gd fmla="*/ 184 w 204" name="T72"/>
                <a:gd fmla="*/ 164 h 204" name="T7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b="b" l="0" r="r" t="0"/>
              <a:pathLst>
                <a:path h="204" w="204">
                  <a:moveTo>
                    <a:pt x="164" y="0"/>
                  </a:moveTo>
                  <a:cubicBezTo>
                    <a:pt x="39" y="0"/>
                    <a:pt x="39" y="0"/>
                    <a:pt x="39" y="0"/>
                  </a:cubicBezTo>
                  <a:cubicBezTo>
                    <a:pt x="17" y="0"/>
                    <a:pt x="0" y="18"/>
                    <a:pt x="0" y="39"/>
                  </a:cubicBezTo>
                  <a:cubicBezTo>
                    <a:pt x="0" y="81"/>
                    <a:pt x="0" y="81"/>
                    <a:pt x="0" y="81"/>
                  </a:cubicBezTo>
                  <a:cubicBezTo>
                    <a:pt x="0" y="164"/>
                    <a:pt x="0" y="164"/>
                    <a:pt x="0" y="164"/>
                  </a:cubicBezTo>
                  <a:cubicBezTo>
                    <a:pt x="0" y="186"/>
                    <a:pt x="17" y="204"/>
                    <a:pt x="39" y="204"/>
                  </a:cubicBezTo>
                  <a:cubicBezTo>
                    <a:pt x="164" y="204"/>
                    <a:pt x="164" y="204"/>
                    <a:pt x="164" y="204"/>
                  </a:cubicBezTo>
                  <a:cubicBezTo>
                    <a:pt x="186" y="204"/>
                    <a:pt x="204" y="186"/>
                    <a:pt x="204" y="164"/>
                  </a:cubicBezTo>
                  <a:cubicBezTo>
                    <a:pt x="204" y="81"/>
                    <a:pt x="204" y="81"/>
                    <a:pt x="204" y="81"/>
                  </a:cubicBezTo>
                  <a:cubicBezTo>
                    <a:pt x="204" y="39"/>
                    <a:pt x="204" y="39"/>
                    <a:pt x="204" y="39"/>
                  </a:cubicBezTo>
                  <a:cubicBezTo>
                    <a:pt x="204" y="18"/>
                    <a:pt x="186" y="0"/>
                    <a:pt x="164" y="0"/>
                  </a:cubicBezTo>
                  <a:close/>
                  <a:moveTo>
                    <a:pt x="176" y="23"/>
                  </a:moveTo>
                  <a:cubicBezTo>
                    <a:pt x="180" y="23"/>
                    <a:pt x="180" y="23"/>
                    <a:pt x="180" y="23"/>
                  </a:cubicBezTo>
                  <a:cubicBezTo>
                    <a:pt x="180" y="28"/>
                    <a:pt x="180" y="28"/>
                    <a:pt x="180" y="28"/>
                  </a:cubicBezTo>
                  <a:cubicBezTo>
                    <a:pt x="180" y="58"/>
                    <a:pt x="180" y="58"/>
                    <a:pt x="180" y="58"/>
                  </a:cubicBezTo>
                  <a:cubicBezTo>
                    <a:pt x="146" y="58"/>
                    <a:pt x="146" y="58"/>
                    <a:pt x="146" y="58"/>
                  </a:cubicBezTo>
                  <a:cubicBezTo>
                    <a:pt x="146" y="24"/>
                    <a:pt x="146" y="24"/>
                    <a:pt x="146" y="24"/>
                  </a:cubicBezTo>
                  <a:lnTo>
                    <a:pt x="176" y="23"/>
                  </a:lnTo>
                  <a:close/>
                  <a:moveTo>
                    <a:pt x="73" y="81"/>
                  </a:moveTo>
                  <a:cubicBezTo>
                    <a:pt x="79" y="72"/>
                    <a:pt x="90" y="66"/>
                    <a:pt x="102" y="66"/>
                  </a:cubicBezTo>
                  <a:cubicBezTo>
                    <a:pt x="114" y="66"/>
                    <a:pt x="124" y="72"/>
                    <a:pt x="131" y="81"/>
                  </a:cubicBezTo>
                  <a:cubicBezTo>
                    <a:pt x="135" y="87"/>
                    <a:pt x="138" y="94"/>
                    <a:pt x="138" y="102"/>
                  </a:cubicBezTo>
                  <a:cubicBezTo>
                    <a:pt x="138" y="122"/>
                    <a:pt x="121" y="138"/>
                    <a:pt x="102" y="138"/>
                  </a:cubicBezTo>
                  <a:cubicBezTo>
                    <a:pt x="82" y="138"/>
                    <a:pt x="66" y="122"/>
                    <a:pt x="66" y="102"/>
                  </a:cubicBezTo>
                  <a:cubicBezTo>
                    <a:pt x="66" y="94"/>
                    <a:pt x="68" y="87"/>
                    <a:pt x="73" y="81"/>
                  </a:cubicBezTo>
                  <a:close/>
                  <a:moveTo>
                    <a:pt x="184" y="164"/>
                  </a:moveTo>
                  <a:cubicBezTo>
                    <a:pt x="184" y="175"/>
                    <a:pt x="175" y="184"/>
                    <a:pt x="164" y="184"/>
                  </a:cubicBezTo>
                  <a:cubicBezTo>
                    <a:pt x="39" y="184"/>
                    <a:pt x="39" y="184"/>
                    <a:pt x="39" y="184"/>
                  </a:cubicBezTo>
                  <a:cubicBezTo>
                    <a:pt x="28" y="184"/>
                    <a:pt x="20" y="175"/>
                    <a:pt x="20" y="164"/>
                  </a:cubicBezTo>
                  <a:cubicBezTo>
                    <a:pt x="20" y="81"/>
                    <a:pt x="20" y="81"/>
                    <a:pt x="20" y="81"/>
                  </a:cubicBezTo>
                  <a:cubicBezTo>
                    <a:pt x="50" y="81"/>
                    <a:pt x="50" y="81"/>
                    <a:pt x="50" y="81"/>
                  </a:cubicBezTo>
                  <a:cubicBezTo>
                    <a:pt x="47" y="87"/>
                    <a:pt x="46" y="95"/>
                    <a:pt x="46" y="102"/>
                  </a:cubicBezTo>
                  <a:cubicBezTo>
                    <a:pt x="46" y="133"/>
                    <a:pt x="71" y="158"/>
                    <a:pt x="102" y="158"/>
                  </a:cubicBezTo>
                  <a:cubicBezTo>
                    <a:pt x="132" y="158"/>
                    <a:pt x="157" y="133"/>
                    <a:pt x="157" y="102"/>
                  </a:cubicBezTo>
                  <a:cubicBezTo>
                    <a:pt x="157" y="95"/>
                    <a:pt x="156" y="87"/>
                    <a:pt x="153" y="81"/>
                  </a:cubicBezTo>
                  <a:cubicBezTo>
                    <a:pt x="184" y="81"/>
                    <a:pt x="184" y="81"/>
                    <a:pt x="184" y="81"/>
                  </a:cubicBezTo>
                  <a:lnTo>
                    <a:pt x="184" y="164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/>
          </p:spPr>
          <p:txBody>
            <a:bodyPr anchor="ctr"/>
            <a:lstStyle/>
            <a:p>
              <a:pPr algn="ctr"/>
              <a:endParaRPr>
                <a:latin typeface="+mn-lt"/>
                <a:ea typeface="+mn-ea"/>
                <a:cs typeface="+mn-ea"/>
                <a:sym typeface="+mn-lt"/>
              </a:endParaRPr>
            </a:p>
          </p:txBody>
        </p:sp>
        <p:sp>
          <p:nvSpPr>
            <p:cNvPr id="17" name="Rectangle 23"/>
            <p:cNvSpPr/>
            <p:nvPr/>
          </p:nvSpPr>
          <p:spPr>
            <a:xfrm>
              <a:off x="5147584" y="2986612"/>
              <a:ext cx="267141" cy="346249"/>
            </a:xfrm>
            <a:prstGeom prst="rect">
              <a:avLst/>
            </a:prstGeom>
          </p:spPr>
          <p:txBody>
            <a:bodyPr wrap="none">
              <a:normAutofit fontScale="85000" lnSpcReduction="20000"/>
            </a:bodyPr>
            <a:lstStyle/>
            <a:p>
              <a:pPr algn="ctr"/>
              <a:r>
                <a:rPr altLang="zh-CN" b="1" lang="en-US" sz="2400">
                  <a:solidFill>
                    <a:schemeClr val="bg1"/>
                  </a:solidFill>
                  <a:latin typeface="+mn-lt"/>
                  <a:ea typeface="+mn-ea"/>
                  <a:cs typeface="+mn-ea"/>
                  <a:sym typeface="+mn-lt"/>
                </a:rPr>
                <a:t>3</a:t>
              </a:r>
            </a:p>
          </p:txBody>
        </p:sp>
      </p:grpSp>
      <p:grpSp>
        <p:nvGrpSpPr>
          <p:cNvPr id="30" name="组合 29"/>
          <p:cNvGrpSpPr/>
          <p:nvPr/>
        </p:nvGrpSpPr>
        <p:grpSpPr>
          <a:xfrm>
            <a:off x="1196626" y="1811410"/>
            <a:ext cx="3640105" cy="778560"/>
            <a:chOff x="1196626" y="1811410"/>
            <a:chExt cx="3640105" cy="778560"/>
          </a:xfrm>
        </p:grpSpPr>
        <p:sp>
          <p:nvSpPr>
            <p:cNvPr id="5" name="Freeform: Shape 37"/>
            <p:cNvSpPr/>
            <p:nvPr/>
          </p:nvSpPr>
          <p:spPr>
            <a:xfrm flipH="1">
              <a:off x="3397337" y="1811410"/>
              <a:ext cx="1439394" cy="778560"/>
            </a:xfrm>
            <a:custGeom>
              <a:gdLst>
                <a:gd fmla="*/ 1832429 w 6775553" name="connsiteX0"/>
                <a:gd fmla="*/ 0 h 3664858" name="connsiteY0"/>
                <a:gd fmla="*/ 3520857 w 6775553" name="connsiteX1"/>
                <a:gd fmla="*/ 1119165 h 3664858" name="connsiteY1"/>
                <a:gd fmla="*/ 3541502 w 6775553" name="connsiteX2"/>
                <a:gd fmla="*/ 1175571 h 3664858" name="connsiteY2"/>
                <a:gd fmla="*/ 3543956 w 6775553" name="connsiteX3"/>
                <a:gd fmla="*/ 1174000 h 3664858" name="connsiteY3"/>
                <a:gd fmla="*/ 3615719 w 6775553" name="connsiteX4"/>
                <a:gd fmla="*/ 1306233 h 3664858" name="connsiteY4"/>
                <a:gd fmla="*/ 4345916 w 6775553" name="connsiteX5"/>
                <a:gd fmla="*/ 1694531 h 3664858" name="connsiteY5"/>
                <a:gd fmla="*/ 5011770 w 6775553" name="connsiteX6"/>
                <a:gd fmla="*/ 1390179 h 3664858" name="connsiteY6"/>
                <a:gd fmla="*/ 5048596 w 6775553" name="connsiteX7"/>
                <a:gd fmla="*/ 1342134 h 3664858" name="connsiteY7"/>
                <a:gd fmla="*/ 5066082 w 6775553" name="connsiteX8"/>
                <a:gd fmla="*/ 1309919 h 3664858" name="connsiteY8"/>
                <a:gd fmla="*/ 5089552 w 6775553" name="connsiteX9"/>
                <a:gd fmla="*/ 1281473 h 3664858" name="connsiteY9"/>
                <a:gd fmla="*/ 5094681 w 6775553" name="connsiteX10"/>
                <a:gd fmla="*/ 1272022 h 3664858" name="connsiteY10"/>
                <a:gd fmla="*/ 5096253 w 6775553" name="connsiteX11"/>
                <a:gd fmla="*/ 1273351 h 3664858" name="connsiteY11"/>
                <a:gd fmla="*/ 5180197 w 6775553" name="connsiteX12"/>
                <a:gd fmla="*/ 1171610 h 3664858" name="connsiteY12"/>
                <a:gd fmla="*/ 5841015 w 6775553" name="connsiteX13"/>
                <a:gd fmla="*/ 897890 h 3664858" name="connsiteY13"/>
                <a:gd fmla="*/ 6775553 w 6775553" name="connsiteX14"/>
                <a:gd fmla="*/ 1832428 h 3664858" name="connsiteY14"/>
                <a:gd fmla="*/ 5841015 w 6775553" name="connsiteX15"/>
                <a:gd fmla="*/ 2766966 h 3664858" name="connsiteY15"/>
                <a:gd fmla="*/ 5134367 w 6775553" name="connsiteX16"/>
                <a:gd fmla="*/ 2444014 h 3664858" name="connsiteY16"/>
                <a:gd fmla="*/ 5092691 w 6775553" name="connsiteX17"/>
                <a:gd fmla="*/ 2386854 h 3664858" name="connsiteY17"/>
                <a:gd fmla="*/ 5090513 w 6775553" name="connsiteX18"/>
                <a:gd fmla="*/ 2388695 h 3664858" name="connsiteY18"/>
                <a:gd fmla="*/ 5080267 w 6775553" name="connsiteX19"/>
                <a:gd fmla="*/ 2369814 h 3664858" name="connsiteY19"/>
                <a:gd fmla="*/ 5046845 w 6775553" name="connsiteX20"/>
                <a:gd fmla="*/ 2323975 h 3664858" name="connsiteY20"/>
                <a:gd fmla="*/ 5011770 w 6775553" name="connsiteX21"/>
                <a:gd fmla="*/ 2278215 h 3664858" name="connsiteY21"/>
                <a:gd fmla="*/ 4345916 w 6775553" name="connsiteX22"/>
                <a:gd fmla="*/ 1973862 h 3664858" name="connsiteY22"/>
                <a:gd fmla="*/ 3615719 w 6775553" name="connsiteX23"/>
                <a:gd fmla="*/ 2362160 h 3664858" name="connsiteY23"/>
                <a:gd fmla="*/ 3548466 w 6775553" name="connsiteX24"/>
                <a:gd fmla="*/ 2486081 h 3664858" name="connsiteY24"/>
                <a:gd fmla="*/ 3544494 w 6775553" name="connsiteX25"/>
                <a:gd fmla="*/ 2483539 h 3664858" name="connsiteY25"/>
                <a:gd fmla="*/ 3533622 w 6775553" name="connsiteX26"/>
                <a:gd fmla="*/ 2514722 h 3664858" name="connsiteY26"/>
                <a:gd fmla="*/ 1832429 w 6775553" name="connsiteX27"/>
                <a:gd fmla="*/ 3664858 h 3664858" name="connsiteY27"/>
                <a:gd fmla="*/ 0 w 6775553" name="connsiteX28"/>
                <a:gd fmla="*/ 1832429 h 3664858" name="connsiteY28"/>
                <a:gd fmla="*/ 1832429 w 6775553" name="connsiteX29"/>
                <a:gd fmla="*/ 0 h 3664858" name="connsiteY29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</a:cxnLst>
              <a:rect b="b" l="l" r="r" t="t"/>
              <a:pathLst>
                <a:path h="3664858" w="6775552">
                  <a:moveTo>
                    <a:pt x="1832429" y="0"/>
                  </a:moveTo>
                  <a:cubicBezTo>
                    <a:pt x="2591446" y="0"/>
                    <a:pt x="3242679" y="461478"/>
                    <a:pt x="3520857" y="1119165"/>
                  </a:cubicBezTo>
                  <a:lnTo>
                    <a:pt x="3541502" y="1175571"/>
                  </a:lnTo>
                  <a:lnTo>
                    <a:pt x="3543956" y="1174000"/>
                  </a:lnTo>
                  <a:lnTo>
                    <a:pt x="3615719" y="1306233"/>
                  </a:lnTo>
                  <a:cubicBezTo>
                    <a:pt x="3773967" y="1540504"/>
                    <a:pt x="4041957" y="1694531"/>
                    <a:pt x="4345916" y="1694531"/>
                  </a:cubicBezTo>
                  <a:cubicBezTo>
                    <a:pt x="4611881" y="1694531"/>
                    <a:pt x="4850306" y="1576604"/>
                    <a:pt x="5011770" y="1390179"/>
                  </a:cubicBezTo>
                  <a:lnTo>
                    <a:pt x="5048596" y="1342134"/>
                  </a:lnTo>
                  <a:lnTo>
                    <a:pt x="5066082" y="1309919"/>
                  </a:lnTo>
                  <a:lnTo>
                    <a:pt x="5089552" y="1281473"/>
                  </a:lnTo>
                  <a:lnTo>
                    <a:pt x="5094681" y="1272022"/>
                  </a:lnTo>
                  <a:lnTo>
                    <a:pt x="5096253" y="1273351"/>
                  </a:lnTo>
                  <a:lnTo>
                    <a:pt x="5180197" y="1171610"/>
                  </a:lnTo>
                  <a:cubicBezTo>
                    <a:pt x="5349315" y="1002492"/>
                    <a:pt x="5582950" y="897890"/>
                    <a:pt x="5841015" y="897890"/>
                  </a:cubicBezTo>
                  <a:cubicBezTo>
                    <a:pt x="6357146" y="897890"/>
                    <a:pt x="6775553" y="1316297"/>
                    <a:pt x="6775553" y="1832428"/>
                  </a:cubicBezTo>
                  <a:cubicBezTo>
                    <a:pt x="6775553" y="2348559"/>
                    <a:pt x="6357146" y="2766966"/>
                    <a:pt x="5841015" y="2766966"/>
                  </a:cubicBezTo>
                  <a:cubicBezTo>
                    <a:pt x="5558756" y="2766966"/>
                    <a:pt x="5305723" y="2641832"/>
                    <a:pt x="5134367" y="2444014"/>
                  </a:cubicBezTo>
                  <a:lnTo>
                    <a:pt x="5092691" y="2386854"/>
                  </a:lnTo>
                  <a:lnTo>
                    <a:pt x="5090513" y="2388695"/>
                  </a:lnTo>
                  <a:lnTo>
                    <a:pt x="5080267" y="2369814"/>
                  </a:lnTo>
                  <a:lnTo>
                    <a:pt x="5046845" y="2323975"/>
                  </a:lnTo>
                  <a:lnTo>
                    <a:pt x="5011770" y="2278215"/>
                  </a:lnTo>
                  <a:cubicBezTo>
                    <a:pt x="4850306" y="2091790"/>
                    <a:pt x="4611881" y="1973862"/>
                    <a:pt x="4345916" y="1973862"/>
                  </a:cubicBezTo>
                  <a:cubicBezTo>
                    <a:pt x="4041957" y="1973863"/>
                    <a:pt x="3773967" y="2127890"/>
                    <a:pt x="3615719" y="2362160"/>
                  </a:cubicBezTo>
                  <a:lnTo>
                    <a:pt x="3548466" y="2486081"/>
                  </a:lnTo>
                  <a:lnTo>
                    <a:pt x="3544494" y="2483539"/>
                  </a:lnTo>
                  <a:lnTo>
                    <a:pt x="3533622" y="2514722"/>
                  </a:lnTo>
                  <a:cubicBezTo>
                    <a:pt x="3263004" y="3188846"/>
                    <a:pt x="2603306" y="3664858"/>
                    <a:pt x="1832429" y="3664858"/>
                  </a:cubicBezTo>
                  <a:cubicBezTo>
                    <a:pt x="820406" y="3664858"/>
                    <a:pt x="0" y="2844452"/>
                    <a:pt x="0" y="1832429"/>
                  </a:cubicBezTo>
                  <a:cubicBezTo>
                    <a:pt x="0" y="820406"/>
                    <a:pt x="820406" y="0"/>
                    <a:pt x="1832429" y="0"/>
                  </a:cubicBezTo>
                  <a:close/>
                </a:path>
              </a:pathLst>
            </a:custGeom>
            <a:solidFill>
              <a:schemeClr val="accent2"/>
            </a:solidFill>
            <a:ln w="762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  <p:grpSp>
          <p:nvGrpSpPr>
            <p:cNvPr id="8" name="Group 5"/>
            <p:cNvGrpSpPr/>
            <p:nvPr/>
          </p:nvGrpSpPr>
          <p:grpSpPr>
            <a:xfrm>
              <a:off x="1196626" y="1913911"/>
              <a:ext cx="2025305" cy="573557"/>
              <a:chOff x="807572" y="3430058"/>
              <a:chExt cx="3168560" cy="897321"/>
            </a:xfrm>
          </p:grpSpPr>
          <p:sp>
            <p:nvSpPr>
              <p:cNvPr id="26" name="TextBox 6"/>
              <p:cNvSpPr txBox="1"/>
              <p:nvPr/>
            </p:nvSpPr>
            <p:spPr>
              <a:xfrm>
                <a:off x="807572" y="3737823"/>
                <a:ext cx="3168560" cy="589556"/>
              </a:xfrm>
              <a:prstGeom prst="rect">
                <a:avLst/>
              </a:prstGeom>
              <a:noFill/>
            </p:spPr>
            <p:txBody>
              <a:bodyPr anchor="ctr" anchorCtr="0" bIns="0" lIns="72000" rIns="72000" tIns="0" wrap="square">
                <a:normAutofit/>
              </a:bodyPr>
              <a:lstStyle/>
              <a:p>
                <a:pPr algn="r" defTabSz="914378">
                  <a:lnSpc>
                    <a:spcPct val="120000"/>
                  </a:lnSpc>
                  <a:defRPr/>
                </a:pPr>
                <a:r>
                  <a:rPr altLang="en-US" lang="zh-CN" sz="1050">
                    <a:latin typeface="+mn-lt"/>
                    <a:ea typeface="+mn-ea"/>
                    <a:cs typeface="+mn-ea"/>
                    <a:sym typeface="+mn-lt"/>
                  </a:rPr>
                  <a:t>此部分内容作为文字排版占位显示</a:t>
                </a:r>
                <a:br>
                  <a:rPr altLang="en-US" lang="zh-CN" sz="1050">
                    <a:latin typeface="+mn-lt"/>
                    <a:ea typeface="+mn-ea"/>
                    <a:cs typeface="+mn-ea"/>
                    <a:sym typeface="+mn-lt"/>
                  </a:rPr>
                </a:br>
                <a:r>
                  <a:rPr altLang="en-US" lang="zh-CN" sz="1050">
                    <a:latin typeface="+mn-lt"/>
                    <a:ea typeface="+mn-ea"/>
                    <a:cs typeface="+mn-ea"/>
                    <a:sym typeface="+mn-lt"/>
                  </a:rPr>
                  <a:t>（建议使用主题字体）</a:t>
                </a:r>
              </a:p>
            </p:txBody>
          </p:sp>
          <p:sp>
            <p:nvSpPr>
              <p:cNvPr id="27" name="Rectangle 7"/>
              <p:cNvSpPr/>
              <p:nvPr/>
            </p:nvSpPr>
            <p:spPr>
              <a:xfrm>
                <a:off x="1518803" y="3430058"/>
                <a:ext cx="2457329" cy="246221"/>
              </a:xfrm>
              <a:prstGeom prst="rect">
                <a:avLst/>
              </a:prstGeom>
            </p:spPr>
            <p:txBody>
              <a:bodyPr bIns="0" lIns="72000" rIns="72000" tIns="0" wrap="none">
                <a:normAutofit fontScale="62500" lnSpcReduction="20000"/>
              </a:bodyPr>
              <a:lstStyle/>
              <a:p>
                <a:pPr algn="r" defTabSz="914378" lvl="0">
                  <a:defRPr/>
                </a:pPr>
                <a:r>
                  <a:rPr altLang="en-US" b="1" lang="zh-CN">
                    <a:solidFill>
                      <a:schemeClr val="accent2"/>
                    </a:solidFill>
                    <a:latin typeface="+mn-lt"/>
                    <a:ea typeface="+mn-ea"/>
                    <a:cs typeface="+mn-ea"/>
                    <a:sym typeface="+mn-lt"/>
                  </a:rPr>
                  <a:t>标题文本预设</a:t>
                </a:r>
              </a:p>
            </p:txBody>
          </p:sp>
        </p:grpSp>
        <p:sp>
          <p:nvSpPr>
            <p:cNvPr id="14" name="Freeform: Shape 20"/>
            <p:cNvSpPr/>
            <p:nvPr/>
          </p:nvSpPr>
          <p:spPr bwMode="auto">
            <a:xfrm>
              <a:off x="4311449" y="2052136"/>
              <a:ext cx="296937" cy="286138"/>
            </a:xfrm>
            <a:custGeom>
              <a:gdLst>
                <a:gd fmla="*/ 0 w 208" name="T0"/>
                <a:gd fmla="*/ 68 h 201" name="T1"/>
                <a:gd fmla="*/ 8 w 208" name="T2"/>
                <a:gd fmla="*/ 78 h 201" name="T3"/>
                <a:gd fmla="*/ 31 w 208" name="T4"/>
                <a:gd fmla="*/ 72 h 201" name="T5"/>
                <a:gd fmla="*/ 64 w 208" name="T6"/>
                <a:gd fmla="*/ 172 h 201" name="T7"/>
                <a:gd fmla="*/ 106 w 208" name="T8"/>
                <a:gd fmla="*/ 189 h 201" name="T9"/>
                <a:gd fmla="*/ 197 w 208" name="T10"/>
                <a:gd fmla="*/ 62 h 201" name="T11"/>
                <a:gd fmla="*/ 114 w 208" name="T12"/>
                <a:gd fmla="*/ 67 h 201" name="T13"/>
                <a:gd fmla="*/ 137 w 208" name="T14"/>
                <a:gd fmla="*/ 94 h 201" name="T15"/>
                <a:gd fmla="*/ 109 w 208" name="T16"/>
                <a:gd fmla="*/ 130 h 201" name="T17"/>
                <a:gd fmla="*/ 93 w 208" name="T18"/>
                <a:gd fmla="*/ 90 h 201" name="T19"/>
                <a:gd fmla="*/ 60 w 208" name="T20"/>
                <a:gd fmla="*/ 22 h 201" name="T21"/>
                <a:gd fmla="*/ 0 w 208" name="T22"/>
                <a:gd fmla="*/ 68 h 201" name="T2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b="b" l="0" r="r" t="0"/>
              <a:pathLst>
                <a:path h="201" w="208">
                  <a:moveTo>
                    <a:pt x="0" y="68"/>
                  </a:moveTo>
                  <a:cubicBezTo>
                    <a:pt x="8" y="78"/>
                    <a:pt x="8" y="78"/>
                    <a:pt x="8" y="78"/>
                  </a:cubicBezTo>
                  <a:cubicBezTo>
                    <a:pt x="8" y="78"/>
                    <a:pt x="25" y="65"/>
                    <a:pt x="31" y="72"/>
                  </a:cubicBezTo>
                  <a:cubicBezTo>
                    <a:pt x="36" y="78"/>
                    <a:pt x="57" y="157"/>
                    <a:pt x="64" y="172"/>
                  </a:cubicBezTo>
                  <a:cubicBezTo>
                    <a:pt x="70" y="184"/>
                    <a:pt x="87" y="201"/>
                    <a:pt x="106" y="189"/>
                  </a:cubicBezTo>
                  <a:cubicBezTo>
                    <a:pt x="125" y="177"/>
                    <a:pt x="186" y="124"/>
                    <a:pt x="197" y="62"/>
                  </a:cubicBezTo>
                  <a:cubicBezTo>
                    <a:pt x="208" y="0"/>
                    <a:pt x="123" y="13"/>
                    <a:pt x="114" y="67"/>
                  </a:cubicBezTo>
                  <a:cubicBezTo>
                    <a:pt x="137" y="54"/>
                    <a:pt x="149" y="73"/>
                    <a:pt x="137" y="94"/>
                  </a:cubicBezTo>
                  <a:cubicBezTo>
                    <a:pt x="126" y="116"/>
                    <a:pt x="115" y="130"/>
                    <a:pt x="109" y="130"/>
                  </a:cubicBezTo>
                  <a:cubicBezTo>
                    <a:pt x="104" y="130"/>
                    <a:pt x="100" y="116"/>
                    <a:pt x="93" y="90"/>
                  </a:cubicBezTo>
                  <a:cubicBezTo>
                    <a:pt x="87" y="64"/>
                    <a:pt x="87" y="17"/>
                    <a:pt x="60" y="22"/>
                  </a:cubicBezTo>
                  <a:cubicBezTo>
                    <a:pt x="34" y="27"/>
                    <a:pt x="0" y="68"/>
                    <a:pt x="0" y="68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/>
          </p:spPr>
          <p:txBody>
            <a:bodyPr anchor="ctr"/>
            <a:lstStyle/>
            <a:p>
              <a:pPr algn="ctr"/>
              <a:endParaRPr>
                <a:latin typeface="+mn-lt"/>
                <a:ea typeface="+mn-ea"/>
                <a:cs typeface="+mn-ea"/>
                <a:sym typeface="+mn-lt"/>
              </a:endParaRPr>
            </a:p>
          </p:txBody>
        </p:sp>
        <p:sp>
          <p:nvSpPr>
            <p:cNvPr id="18" name="Rectangle 24"/>
            <p:cNvSpPr/>
            <p:nvPr/>
          </p:nvSpPr>
          <p:spPr>
            <a:xfrm>
              <a:off x="3457779" y="2043183"/>
              <a:ext cx="267141" cy="346249"/>
            </a:xfrm>
            <a:prstGeom prst="rect">
              <a:avLst/>
            </a:prstGeom>
          </p:spPr>
          <p:txBody>
            <a:bodyPr wrap="none">
              <a:normAutofit fontScale="85000" lnSpcReduction="20000"/>
            </a:bodyPr>
            <a:lstStyle/>
            <a:p>
              <a:pPr algn="ctr"/>
              <a:r>
                <a:rPr altLang="zh-CN" b="1" lang="en-US" sz="2400">
                  <a:solidFill>
                    <a:schemeClr val="bg1"/>
                  </a:solidFill>
                  <a:latin typeface="+mn-lt"/>
                  <a:ea typeface="+mn-ea"/>
                  <a:cs typeface="+mn-ea"/>
                  <a:sym typeface="+mn-lt"/>
                </a:rPr>
                <a:t>2</a:t>
              </a:r>
            </a:p>
          </p:txBody>
        </p:sp>
      </p:grpSp>
      <p:grpSp>
        <p:nvGrpSpPr>
          <p:cNvPr id="2" name="组合 1"/>
          <p:cNvGrpSpPr/>
          <p:nvPr/>
        </p:nvGrpSpPr>
        <p:grpSpPr>
          <a:xfrm>
            <a:off x="1196626" y="3698069"/>
            <a:ext cx="3640105" cy="778560"/>
            <a:chOff x="1196626" y="3698069"/>
            <a:chExt cx="3640105" cy="778560"/>
          </a:xfrm>
        </p:grpSpPr>
        <p:sp>
          <p:nvSpPr>
            <p:cNvPr id="7" name="Freeform: Shape 39"/>
            <p:cNvSpPr/>
            <p:nvPr/>
          </p:nvSpPr>
          <p:spPr>
            <a:xfrm flipH="1">
              <a:off x="3397337" y="3698069"/>
              <a:ext cx="1439394" cy="778560"/>
            </a:xfrm>
            <a:custGeom>
              <a:gdLst>
                <a:gd fmla="*/ 1832429 w 6775553" name="connsiteX0"/>
                <a:gd fmla="*/ 0 h 3664858" name="connsiteY0"/>
                <a:gd fmla="*/ 3520857 w 6775553" name="connsiteX1"/>
                <a:gd fmla="*/ 1119165 h 3664858" name="connsiteY1"/>
                <a:gd fmla="*/ 3541502 w 6775553" name="connsiteX2"/>
                <a:gd fmla="*/ 1175571 h 3664858" name="connsiteY2"/>
                <a:gd fmla="*/ 3543956 w 6775553" name="connsiteX3"/>
                <a:gd fmla="*/ 1174000 h 3664858" name="connsiteY3"/>
                <a:gd fmla="*/ 3615719 w 6775553" name="connsiteX4"/>
                <a:gd fmla="*/ 1306233 h 3664858" name="connsiteY4"/>
                <a:gd fmla="*/ 4345916 w 6775553" name="connsiteX5"/>
                <a:gd fmla="*/ 1694531 h 3664858" name="connsiteY5"/>
                <a:gd fmla="*/ 5011770 w 6775553" name="connsiteX6"/>
                <a:gd fmla="*/ 1390179 h 3664858" name="connsiteY6"/>
                <a:gd fmla="*/ 5048596 w 6775553" name="connsiteX7"/>
                <a:gd fmla="*/ 1342134 h 3664858" name="connsiteY7"/>
                <a:gd fmla="*/ 5066082 w 6775553" name="connsiteX8"/>
                <a:gd fmla="*/ 1309919 h 3664858" name="connsiteY8"/>
                <a:gd fmla="*/ 5089552 w 6775553" name="connsiteX9"/>
                <a:gd fmla="*/ 1281473 h 3664858" name="connsiteY9"/>
                <a:gd fmla="*/ 5094681 w 6775553" name="connsiteX10"/>
                <a:gd fmla="*/ 1272022 h 3664858" name="connsiteY10"/>
                <a:gd fmla="*/ 5096253 w 6775553" name="connsiteX11"/>
                <a:gd fmla="*/ 1273351 h 3664858" name="connsiteY11"/>
                <a:gd fmla="*/ 5180197 w 6775553" name="connsiteX12"/>
                <a:gd fmla="*/ 1171610 h 3664858" name="connsiteY12"/>
                <a:gd fmla="*/ 5841015 w 6775553" name="connsiteX13"/>
                <a:gd fmla="*/ 897890 h 3664858" name="connsiteY13"/>
                <a:gd fmla="*/ 6775553 w 6775553" name="connsiteX14"/>
                <a:gd fmla="*/ 1832428 h 3664858" name="connsiteY14"/>
                <a:gd fmla="*/ 5841015 w 6775553" name="connsiteX15"/>
                <a:gd fmla="*/ 2766966 h 3664858" name="connsiteY15"/>
                <a:gd fmla="*/ 5134367 w 6775553" name="connsiteX16"/>
                <a:gd fmla="*/ 2444014 h 3664858" name="connsiteY16"/>
                <a:gd fmla="*/ 5092691 w 6775553" name="connsiteX17"/>
                <a:gd fmla="*/ 2386854 h 3664858" name="connsiteY17"/>
                <a:gd fmla="*/ 5090513 w 6775553" name="connsiteX18"/>
                <a:gd fmla="*/ 2388695 h 3664858" name="connsiteY18"/>
                <a:gd fmla="*/ 5080267 w 6775553" name="connsiteX19"/>
                <a:gd fmla="*/ 2369814 h 3664858" name="connsiteY19"/>
                <a:gd fmla="*/ 5046845 w 6775553" name="connsiteX20"/>
                <a:gd fmla="*/ 2323975 h 3664858" name="connsiteY20"/>
                <a:gd fmla="*/ 5011770 w 6775553" name="connsiteX21"/>
                <a:gd fmla="*/ 2278215 h 3664858" name="connsiteY21"/>
                <a:gd fmla="*/ 4345916 w 6775553" name="connsiteX22"/>
                <a:gd fmla="*/ 1973862 h 3664858" name="connsiteY22"/>
                <a:gd fmla="*/ 3615719 w 6775553" name="connsiteX23"/>
                <a:gd fmla="*/ 2362160 h 3664858" name="connsiteY23"/>
                <a:gd fmla="*/ 3548466 w 6775553" name="connsiteX24"/>
                <a:gd fmla="*/ 2486081 h 3664858" name="connsiteY24"/>
                <a:gd fmla="*/ 3544494 w 6775553" name="connsiteX25"/>
                <a:gd fmla="*/ 2483539 h 3664858" name="connsiteY25"/>
                <a:gd fmla="*/ 3533622 w 6775553" name="connsiteX26"/>
                <a:gd fmla="*/ 2514722 h 3664858" name="connsiteY26"/>
                <a:gd fmla="*/ 1832429 w 6775553" name="connsiteX27"/>
                <a:gd fmla="*/ 3664858 h 3664858" name="connsiteY27"/>
                <a:gd fmla="*/ 0 w 6775553" name="connsiteX28"/>
                <a:gd fmla="*/ 1832429 h 3664858" name="connsiteY28"/>
                <a:gd fmla="*/ 1832429 w 6775553" name="connsiteX29"/>
                <a:gd fmla="*/ 0 h 3664858" name="connsiteY29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</a:cxnLst>
              <a:rect b="b" l="l" r="r" t="t"/>
              <a:pathLst>
                <a:path h="3664858" w="6775552">
                  <a:moveTo>
                    <a:pt x="1832429" y="0"/>
                  </a:moveTo>
                  <a:cubicBezTo>
                    <a:pt x="2591446" y="0"/>
                    <a:pt x="3242679" y="461478"/>
                    <a:pt x="3520857" y="1119165"/>
                  </a:cubicBezTo>
                  <a:lnTo>
                    <a:pt x="3541502" y="1175571"/>
                  </a:lnTo>
                  <a:lnTo>
                    <a:pt x="3543956" y="1174000"/>
                  </a:lnTo>
                  <a:lnTo>
                    <a:pt x="3615719" y="1306233"/>
                  </a:lnTo>
                  <a:cubicBezTo>
                    <a:pt x="3773967" y="1540504"/>
                    <a:pt x="4041957" y="1694531"/>
                    <a:pt x="4345916" y="1694531"/>
                  </a:cubicBezTo>
                  <a:cubicBezTo>
                    <a:pt x="4611881" y="1694531"/>
                    <a:pt x="4850306" y="1576604"/>
                    <a:pt x="5011770" y="1390179"/>
                  </a:cubicBezTo>
                  <a:lnTo>
                    <a:pt x="5048596" y="1342134"/>
                  </a:lnTo>
                  <a:lnTo>
                    <a:pt x="5066082" y="1309919"/>
                  </a:lnTo>
                  <a:lnTo>
                    <a:pt x="5089552" y="1281473"/>
                  </a:lnTo>
                  <a:lnTo>
                    <a:pt x="5094681" y="1272022"/>
                  </a:lnTo>
                  <a:lnTo>
                    <a:pt x="5096253" y="1273351"/>
                  </a:lnTo>
                  <a:lnTo>
                    <a:pt x="5180197" y="1171610"/>
                  </a:lnTo>
                  <a:cubicBezTo>
                    <a:pt x="5349315" y="1002492"/>
                    <a:pt x="5582950" y="897890"/>
                    <a:pt x="5841015" y="897890"/>
                  </a:cubicBezTo>
                  <a:cubicBezTo>
                    <a:pt x="6357146" y="897890"/>
                    <a:pt x="6775553" y="1316297"/>
                    <a:pt x="6775553" y="1832428"/>
                  </a:cubicBezTo>
                  <a:cubicBezTo>
                    <a:pt x="6775553" y="2348559"/>
                    <a:pt x="6357146" y="2766966"/>
                    <a:pt x="5841015" y="2766966"/>
                  </a:cubicBezTo>
                  <a:cubicBezTo>
                    <a:pt x="5558756" y="2766966"/>
                    <a:pt x="5305723" y="2641832"/>
                    <a:pt x="5134367" y="2444014"/>
                  </a:cubicBezTo>
                  <a:lnTo>
                    <a:pt x="5092691" y="2386854"/>
                  </a:lnTo>
                  <a:lnTo>
                    <a:pt x="5090513" y="2388695"/>
                  </a:lnTo>
                  <a:lnTo>
                    <a:pt x="5080267" y="2369814"/>
                  </a:lnTo>
                  <a:lnTo>
                    <a:pt x="5046845" y="2323975"/>
                  </a:lnTo>
                  <a:lnTo>
                    <a:pt x="5011770" y="2278215"/>
                  </a:lnTo>
                  <a:cubicBezTo>
                    <a:pt x="4850306" y="2091790"/>
                    <a:pt x="4611881" y="1973862"/>
                    <a:pt x="4345916" y="1973862"/>
                  </a:cubicBezTo>
                  <a:cubicBezTo>
                    <a:pt x="4041957" y="1973863"/>
                    <a:pt x="3773967" y="2127890"/>
                    <a:pt x="3615719" y="2362160"/>
                  </a:cubicBezTo>
                  <a:lnTo>
                    <a:pt x="3548466" y="2486081"/>
                  </a:lnTo>
                  <a:lnTo>
                    <a:pt x="3544494" y="2483539"/>
                  </a:lnTo>
                  <a:lnTo>
                    <a:pt x="3533622" y="2514722"/>
                  </a:lnTo>
                  <a:cubicBezTo>
                    <a:pt x="3263004" y="3188846"/>
                    <a:pt x="2603306" y="3664858"/>
                    <a:pt x="1832429" y="3664858"/>
                  </a:cubicBezTo>
                  <a:cubicBezTo>
                    <a:pt x="820406" y="3664858"/>
                    <a:pt x="0" y="2844452"/>
                    <a:pt x="0" y="1832429"/>
                  </a:cubicBezTo>
                  <a:cubicBezTo>
                    <a:pt x="0" y="820406"/>
                    <a:pt x="820406" y="0"/>
                    <a:pt x="1832429" y="0"/>
                  </a:cubicBezTo>
                  <a:close/>
                </a:path>
              </a:pathLst>
            </a:custGeom>
            <a:solidFill>
              <a:schemeClr val="accent6"/>
            </a:solidFill>
            <a:ln w="762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  <p:grpSp>
          <p:nvGrpSpPr>
            <p:cNvPr id="10" name="Group 12"/>
            <p:cNvGrpSpPr/>
            <p:nvPr/>
          </p:nvGrpSpPr>
          <p:grpSpPr>
            <a:xfrm>
              <a:off x="1196626" y="3800571"/>
              <a:ext cx="2025305" cy="573557"/>
              <a:chOff x="807572" y="3430058"/>
              <a:chExt cx="3168560" cy="897321"/>
            </a:xfrm>
          </p:grpSpPr>
          <p:sp>
            <p:nvSpPr>
              <p:cNvPr id="22" name="TextBox 13"/>
              <p:cNvSpPr txBox="1"/>
              <p:nvPr/>
            </p:nvSpPr>
            <p:spPr>
              <a:xfrm>
                <a:off x="807572" y="3737823"/>
                <a:ext cx="3168560" cy="589556"/>
              </a:xfrm>
              <a:prstGeom prst="rect">
                <a:avLst/>
              </a:prstGeom>
              <a:noFill/>
            </p:spPr>
            <p:txBody>
              <a:bodyPr anchor="ctr" anchorCtr="0" bIns="0" lIns="72000" rIns="72000" tIns="0" wrap="square">
                <a:normAutofit/>
              </a:bodyPr>
              <a:lstStyle/>
              <a:p>
                <a:pPr algn="r" defTabSz="914378">
                  <a:lnSpc>
                    <a:spcPct val="120000"/>
                  </a:lnSpc>
                  <a:defRPr/>
                </a:pPr>
                <a:r>
                  <a:rPr altLang="en-US" lang="zh-CN" sz="1050">
                    <a:latin typeface="+mn-lt"/>
                    <a:ea typeface="+mn-ea"/>
                    <a:cs typeface="+mn-ea"/>
                    <a:sym typeface="+mn-lt"/>
                  </a:rPr>
                  <a:t>此部分内容作为文字排版占位显示</a:t>
                </a:r>
                <a:br>
                  <a:rPr altLang="en-US" lang="zh-CN" sz="1050">
                    <a:latin typeface="+mn-lt"/>
                    <a:ea typeface="+mn-ea"/>
                    <a:cs typeface="+mn-ea"/>
                    <a:sym typeface="+mn-lt"/>
                  </a:rPr>
                </a:br>
                <a:r>
                  <a:rPr altLang="en-US" lang="zh-CN" sz="1050">
                    <a:latin typeface="+mn-lt"/>
                    <a:ea typeface="+mn-ea"/>
                    <a:cs typeface="+mn-ea"/>
                    <a:sym typeface="+mn-lt"/>
                  </a:rPr>
                  <a:t>（建议使用主题字体）</a:t>
                </a:r>
              </a:p>
            </p:txBody>
          </p:sp>
          <p:sp>
            <p:nvSpPr>
              <p:cNvPr id="23" name="Rectangle 14"/>
              <p:cNvSpPr/>
              <p:nvPr/>
            </p:nvSpPr>
            <p:spPr>
              <a:xfrm>
                <a:off x="1518803" y="3430058"/>
                <a:ext cx="2457329" cy="246221"/>
              </a:xfrm>
              <a:prstGeom prst="rect">
                <a:avLst/>
              </a:prstGeom>
            </p:spPr>
            <p:txBody>
              <a:bodyPr bIns="0" lIns="72000" rIns="72000" tIns="0" wrap="none">
                <a:normAutofit fontScale="62500" lnSpcReduction="20000"/>
              </a:bodyPr>
              <a:lstStyle/>
              <a:p>
                <a:pPr algn="r" defTabSz="914378" lvl="0">
                  <a:defRPr/>
                </a:pPr>
                <a:r>
                  <a:rPr altLang="en-US" b="1" lang="zh-CN">
                    <a:solidFill>
                      <a:schemeClr val="accent6"/>
                    </a:solidFill>
                    <a:latin typeface="+mn-lt"/>
                    <a:ea typeface="+mn-ea"/>
                    <a:cs typeface="+mn-ea"/>
                    <a:sym typeface="+mn-lt"/>
                  </a:rPr>
                  <a:t>标题文本预设</a:t>
                </a:r>
              </a:p>
            </p:txBody>
          </p:sp>
        </p:grpSp>
        <p:sp>
          <p:nvSpPr>
            <p:cNvPr id="15" name="Freeform: Shape 21"/>
            <p:cNvSpPr>
              <a:spLocks noChangeAspect="1"/>
            </p:cNvSpPr>
            <p:nvPr/>
          </p:nvSpPr>
          <p:spPr bwMode="auto">
            <a:xfrm>
              <a:off x="4312203" y="3939790"/>
              <a:ext cx="295429" cy="295117"/>
            </a:xfrm>
            <a:custGeom>
              <a:gdLst>
                <a:gd fmla="*/ 374 w 400" name="T0"/>
                <a:gd fmla="*/ 100 h 400" name="T1"/>
                <a:gd fmla="*/ 301 w 400" name="T2"/>
                <a:gd fmla="*/ 27 h 400" name="T3"/>
                <a:gd fmla="*/ 200 w 400" name="T4"/>
                <a:gd fmla="*/ 0 h 400" name="T5"/>
                <a:gd fmla="*/ 100 w 400" name="T6"/>
                <a:gd fmla="*/ 27 h 400" name="T7"/>
                <a:gd fmla="*/ 27 w 400" name="T8"/>
                <a:gd fmla="*/ 100 h 400" name="T9"/>
                <a:gd fmla="*/ 0 w 400" name="T10"/>
                <a:gd fmla="*/ 200 h 400" name="T11"/>
                <a:gd fmla="*/ 27 w 400" name="T12"/>
                <a:gd fmla="*/ 301 h 400" name="T13"/>
                <a:gd fmla="*/ 100 w 400" name="T14"/>
                <a:gd fmla="*/ 374 h 400" name="T15"/>
                <a:gd fmla="*/ 200 w 400" name="T16"/>
                <a:gd fmla="*/ 400 h 400" name="T17"/>
                <a:gd fmla="*/ 301 w 400" name="T18"/>
                <a:gd fmla="*/ 374 h 400" name="T19"/>
                <a:gd fmla="*/ 374 w 400" name="T20"/>
                <a:gd fmla="*/ 301 h 400" name="T21"/>
                <a:gd fmla="*/ 400 w 400" name="T22"/>
                <a:gd fmla="*/ 200 h 400" name="T23"/>
                <a:gd fmla="*/ 374 w 400" name="T24"/>
                <a:gd fmla="*/ 100 h 400" name="T25"/>
                <a:gd fmla="*/ 330 w 400" name="T26"/>
                <a:gd fmla="*/ 170 h 400" name="T27"/>
                <a:gd fmla="*/ 188 w 400" name="T28"/>
                <a:gd fmla="*/ 311 h 400" name="T29"/>
                <a:gd fmla="*/ 176 w 400" name="T30"/>
                <a:gd fmla="*/ 316 h 400" name="T31"/>
                <a:gd fmla="*/ 165 w 400" name="T32"/>
                <a:gd fmla="*/ 311 h 400" name="T33"/>
                <a:gd fmla="*/ 70 w 400" name="T34"/>
                <a:gd fmla="*/ 217 h 400" name="T35"/>
                <a:gd fmla="*/ 66 w 400" name="T36"/>
                <a:gd fmla="*/ 205 h 400" name="T37"/>
                <a:gd fmla="*/ 70 w 400" name="T38"/>
                <a:gd fmla="*/ 193 h 400" name="T39"/>
                <a:gd fmla="*/ 94 w 400" name="T40"/>
                <a:gd fmla="*/ 170 h 400" name="T41"/>
                <a:gd fmla="*/ 106 w 400" name="T42"/>
                <a:gd fmla="*/ 165 h 400" name="T43"/>
                <a:gd fmla="*/ 118 w 400" name="T44"/>
                <a:gd fmla="*/ 170 h 400" name="T45"/>
                <a:gd fmla="*/ 176 w 400" name="T46"/>
                <a:gd fmla="*/ 229 h 400" name="T47"/>
                <a:gd fmla="*/ 283 w 400" name="T48"/>
                <a:gd fmla="*/ 123 h 400" name="T49"/>
                <a:gd fmla="*/ 295 w 400" name="T50"/>
                <a:gd fmla="*/ 118 h 400" name="T51"/>
                <a:gd fmla="*/ 306 w 400" name="T52"/>
                <a:gd fmla="*/ 123 h 400" name="T53"/>
                <a:gd fmla="*/ 330 w 400" name="T54"/>
                <a:gd fmla="*/ 146 h 400" name="T55"/>
                <a:gd fmla="*/ 335 w 400" name="T56"/>
                <a:gd fmla="*/ 158 h 400" name="T57"/>
                <a:gd fmla="*/ 330 w 400" name="T58"/>
                <a:gd fmla="*/ 170 h 400" name="T59"/>
                <a:gd fmla="*/ 330 w 400" name="T60"/>
                <a:gd fmla="*/ 170 h 400" name="T61"/>
                <a:gd fmla="*/ 330 w 400" name="T62"/>
                <a:gd fmla="*/ 170 h 400" name="T6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b="b" l="0" r="r" t="0"/>
              <a:pathLst>
                <a:path h="400" w="400">
                  <a:moveTo>
                    <a:pt x="374" y="100"/>
                  </a:moveTo>
                  <a:cubicBezTo>
                    <a:pt x="356" y="69"/>
                    <a:pt x="331" y="45"/>
                    <a:pt x="301" y="27"/>
                  </a:cubicBezTo>
                  <a:cubicBezTo>
                    <a:pt x="270" y="9"/>
                    <a:pt x="237" y="0"/>
                    <a:pt x="200" y="0"/>
                  </a:cubicBezTo>
                  <a:cubicBezTo>
                    <a:pt x="164" y="0"/>
                    <a:pt x="130" y="9"/>
                    <a:pt x="100" y="27"/>
                  </a:cubicBezTo>
                  <a:cubicBezTo>
                    <a:pt x="69" y="45"/>
                    <a:pt x="45" y="69"/>
                    <a:pt x="27" y="100"/>
                  </a:cubicBezTo>
                  <a:cubicBezTo>
                    <a:pt x="9" y="130"/>
                    <a:pt x="0" y="164"/>
                    <a:pt x="0" y="200"/>
                  </a:cubicBezTo>
                  <a:cubicBezTo>
                    <a:pt x="0" y="237"/>
                    <a:pt x="9" y="270"/>
                    <a:pt x="27" y="301"/>
                  </a:cubicBezTo>
                  <a:cubicBezTo>
                    <a:pt x="45" y="331"/>
                    <a:pt x="69" y="356"/>
                    <a:pt x="100" y="374"/>
                  </a:cubicBezTo>
                  <a:cubicBezTo>
                    <a:pt x="130" y="391"/>
                    <a:pt x="164" y="400"/>
                    <a:pt x="200" y="400"/>
                  </a:cubicBezTo>
                  <a:cubicBezTo>
                    <a:pt x="237" y="400"/>
                    <a:pt x="270" y="391"/>
                    <a:pt x="301" y="374"/>
                  </a:cubicBezTo>
                  <a:cubicBezTo>
                    <a:pt x="331" y="356"/>
                    <a:pt x="356" y="331"/>
                    <a:pt x="374" y="301"/>
                  </a:cubicBezTo>
                  <a:cubicBezTo>
                    <a:pt x="392" y="270"/>
                    <a:pt x="400" y="237"/>
                    <a:pt x="400" y="200"/>
                  </a:cubicBezTo>
                  <a:cubicBezTo>
                    <a:pt x="400" y="164"/>
                    <a:pt x="392" y="130"/>
                    <a:pt x="374" y="100"/>
                  </a:cubicBezTo>
                  <a:close/>
                  <a:moveTo>
                    <a:pt x="330" y="170"/>
                  </a:moveTo>
                  <a:cubicBezTo>
                    <a:pt x="188" y="311"/>
                    <a:pt x="188" y="311"/>
                    <a:pt x="188" y="311"/>
                  </a:cubicBezTo>
                  <a:cubicBezTo>
                    <a:pt x="185" y="315"/>
                    <a:pt x="181" y="316"/>
                    <a:pt x="176" y="316"/>
                  </a:cubicBezTo>
                  <a:cubicBezTo>
                    <a:pt x="172" y="316"/>
                    <a:pt x="168" y="315"/>
                    <a:pt x="165" y="311"/>
                  </a:cubicBezTo>
                  <a:cubicBezTo>
                    <a:pt x="70" y="217"/>
                    <a:pt x="70" y="217"/>
                    <a:pt x="70" y="217"/>
                  </a:cubicBezTo>
                  <a:cubicBezTo>
                    <a:pt x="67" y="214"/>
                    <a:pt x="66" y="210"/>
                    <a:pt x="66" y="205"/>
                  </a:cubicBezTo>
                  <a:cubicBezTo>
                    <a:pt x="66" y="200"/>
                    <a:pt x="67" y="196"/>
                    <a:pt x="70" y="193"/>
                  </a:cubicBezTo>
                  <a:cubicBezTo>
                    <a:pt x="94" y="170"/>
                    <a:pt x="94" y="170"/>
                    <a:pt x="94" y="170"/>
                  </a:cubicBezTo>
                  <a:cubicBezTo>
                    <a:pt x="97" y="166"/>
                    <a:pt x="101" y="165"/>
                    <a:pt x="106" y="165"/>
                  </a:cubicBezTo>
                  <a:cubicBezTo>
                    <a:pt x="110" y="165"/>
                    <a:pt x="114" y="166"/>
                    <a:pt x="118" y="170"/>
                  </a:cubicBezTo>
                  <a:cubicBezTo>
                    <a:pt x="176" y="229"/>
                    <a:pt x="176" y="229"/>
                    <a:pt x="176" y="229"/>
                  </a:cubicBezTo>
                  <a:cubicBezTo>
                    <a:pt x="283" y="123"/>
                    <a:pt x="283" y="123"/>
                    <a:pt x="283" y="123"/>
                  </a:cubicBezTo>
                  <a:cubicBezTo>
                    <a:pt x="286" y="119"/>
                    <a:pt x="290" y="118"/>
                    <a:pt x="295" y="118"/>
                  </a:cubicBezTo>
                  <a:cubicBezTo>
                    <a:pt x="299" y="118"/>
                    <a:pt x="303" y="119"/>
                    <a:pt x="306" y="123"/>
                  </a:cubicBezTo>
                  <a:cubicBezTo>
                    <a:pt x="330" y="146"/>
                    <a:pt x="330" y="146"/>
                    <a:pt x="330" y="146"/>
                  </a:cubicBezTo>
                  <a:cubicBezTo>
                    <a:pt x="333" y="149"/>
                    <a:pt x="335" y="153"/>
                    <a:pt x="335" y="158"/>
                  </a:cubicBezTo>
                  <a:cubicBezTo>
                    <a:pt x="335" y="163"/>
                    <a:pt x="333" y="167"/>
                    <a:pt x="330" y="170"/>
                  </a:cubicBezTo>
                  <a:close/>
                  <a:moveTo>
                    <a:pt x="330" y="170"/>
                  </a:moveTo>
                  <a:cubicBezTo>
                    <a:pt x="330" y="170"/>
                    <a:pt x="330" y="170"/>
                    <a:pt x="330" y="170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  <a:extLst/>
          </p:spPr>
          <p:txBody>
            <a:bodyPr anchor="ctr"/>
            <a:lstStyle/>
            <a:p>
              <a:pPr algn="ctr"/>
              <a:endParaRPr>
                <a:latin typeface="+mn-lt"/>
                <a:ea typeface="+mn-ea"/>
                <a:cs typeface="+mn-ea"/>
                <a:sym typeface="+mn-lt"/>
              </a:endParaRPr>
            </a:p>
          </p:txBody>
        </p:sp>
        <p:sp>
          <p:nvSpPr>
            <p:cNvPr id="19" name="Rectangle 25"/>
            <p:cNvSpPr/>
            <p:nvPr/>
          </p:nvSpPr>
          <p:spPr>
            <a:xfrm>
              <a:off x="3457779" y="3919981"/>
              <a:ext cx="267141" cy="346249"/>
            </a:xfrm>
            <a:prstGeom prst="rect">
              <a:avLst/>
            </a:prstGeom>
          </p:spPr>
          <p:txBody>
            <a:bodyPr wrap="none">
              <a:normAutofit fontScale="85000" lnSpcReduction="20000"/>
            </a:bodyPr>
            <a:lstStyle/>
            <a:p>
              <a:pPr algn="ctr"/>
              <a:r>
                <a:rPr altLang="zh-CN" b="1" lang="en-US" sz="2400">
                  <a:solidFill>
                    <a:schemeClr val="bg1"/>
                  </a:solidFill>
                  <a:latin typeface="+mn-lt"/>
                  <a:ea typeface="+mn-ea"/>
                  <a:cs typeface="+mn-ea"/>
                  <a:sym typeface="+mn-lt"/>
                </a:rPr>
                <a:t>4</a:t>
              </a:r>
            </a:p>
          </p:txBody>
        </p:sp>
      </p:grpSp>
      <p:sp>
        <p:nvSpPr>
          <p:cNvPr id="28" name="Title 1"/>
          <p:cNvSpPr txBox="1"/>
          <p:nvPr/>
        </p:nvSpPr>
        <p:spPr>
          <a:xfrm>
            <a:off x="755576" y="171626"/>
            <a:ext cx="2129944" cy="379477"/>
          </a:xfrm>
          <a:prstGeom prst="rect">
            <a:avLst/>
          </a:prstGeom>
        </p:spPr>
        <p:txBody>
          <a:bodyPr anchor="ctr" lIns="0" rIns="0">
            <a:noAutofit/>
          </a:bodyPr>
          <a:lstStyle>
            <a:lvl1pPr algn="ctr" defTabSz="914400" eaLnBrk="1" hangingPunct="1" latinLnBrk="0" rtl="0">
              <a:spcBef>
                <a:spcPct val="0"/>
              </a:spcBef>
              <a:buNone/>
              <a:defRPr b="0" kern="1200" sz="3000">
                <a:solidFill>
                  <a:schemeClr val="accent1"/>
                </a:solidFill>
                <a:latin charset="0" pitchFamily="2" typeface="U.S. 101"/>
                <a:ea charset="0" pitchFamily="2" typeface="Roboto"/>
                <a:cs charset="0" panose="020b0306030504020204" pitchFamily="34" typeface="Open Sans Light"/>
              </a:defRPr>
            </a:lvl1pPr>
          </a:lstStyle>
          <a:p>
            <a:pPr algn="l"/>
            <a:r>
              <a:rPr altLang="en-US" lang="zh-CN" sz="18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ea"/>
                <a:sym typeface="+mn-lt"/>
              </a:rPr>
              <a:t>点击输入标题内容</a:t>
            </a:r>
          </a:p>
        </p:txBody>
      </p:sp>
    </p:spTree>
    <p:extLst>
      <p:ext uri="{BB962C8B-B14F-4D97-AF65-F5344CB8AC3E}">
        <p14:creationId val="3111095668"/>
      </p:ext>
    </p:extLst>
  </p:cSld>
  <p:clrMapOvr>
    <a:masterClrMapping/>
  </p:clrMapOvr>
  <mc:AlternateContent>
    <mc:Choice Requires="p14">
      <p:transition p14:dur="10"/>
    </mc:Choice>
    <mc:Fallback>
      <p:transition/>
    </mc:Fallback>
  </mc:AlternateContent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5" nodeType="click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7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8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id="9" nodeType="with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11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12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3" nodeType="clickPar">
                      <p:stCondLst>
                        <p:cond delay="indefinite"/>
                      </p:stCondLst>
                      <p:childTnLst>
                        <p:par>
                          <p:cTn fill="hold" id="1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15" nodeType="click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17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18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id="19" nodeType="with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21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22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4" name="组合 3"/>
          <p:cNvGrpSpPr/>
          <p:nvPr/>
        </p:nvGrpSpPr>
        <p:grpSpPr>
          <a:xfrm>
            <a:off x="4916499" y="1232523"/>
            <a:ext cx="2507874" cy="2552680"/>
            <a:chOff x="7990714" y="1643364"/>
            <a:chExt cx="3343832" cy="3403574"/>
          </a:xfrm>
        </p:grpSpPr>
        <p:grpSp>
          <p:nvGrpSpPr>
            <p:cNvPr id="22" name="组合 21"/>
            <p:cNvGrpSpPr/>
            <p:nvPr/>
          </p:nvGrpSpPr>
          <p:grpSpPr>
            <a:xfrm>
              <a:off x="7990714" y="1643364"/>
              <a:ext cx="1201480" cy="1378161"/>
              <a:chOff x="5657105" y="1643364"/>
              <a:chExt cx="1201480" cy="1378161"/>
            </a:xfrm>
          </p:grpSpPr>
          <p:sp>
            <p:nvSpPr>
              <p:cNvPr id="34" name="立方体 33"/>
              <p:cNvSpPr/>
              <p:nvPr/>
            </p:nvSpPr>
            <p:spPr>
              <a:xfrm flipV="1" rot="2713302">
                <a:off x="5723676" y="1955249"/>
                <a:ext cx="1068339" cy="1064214"/>
              </a:xfrm>
              <a:prstGeom prst="cube">
                <a:avLst>
                  <a:gd fmla="val 21948" name="adj"/>
                </a:avLst>
              </a:prstGeom>
              <a:solidFill>
                <a:schemeClr val="accent3">
                  <a:lumMod val="10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>
                  <a:cs typeface="+mn-ea"/>
                  <a:sym typeface="+mn-lt"/>
                </a:endParaRPr>
              </a:p>
            </p:txBody>
          </p:sp>
          <p:sp>
            <p:nvSpPr>
              <p:cNvPr id="35" name="矩形: 圆角 34"/>
              <p:cNvSpPr/>
              <p:nvPr/>
            </p:nvSpPr>
            <p:spPr>
              <a:xfrm>
                <a:off x="5657105" y="1643364"/>
                <a:ext cx="1201480" cy="462516"/>
              </a:xfrm>
              <a:prstGeom prst="roundRect">
                <a:avLst>
                  <a:gd fmla="val 30460" name="adj"/>
                </a:avLst>
              </a:prstGeom>
              <a:solidFill>
                <a:schemeClr val="bg1"/>
              </a:solidFill>
              <a:ln w="28575">
                <a:solidFill>
                  <a:schemeClr val="accent3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>
                  <a:cs typeface="+mn-ea"/>
                  <a:sym typeface="+mn-lt"/>
                </a:endParaRPr>
              </a:p>
            </p:txBody>
          </p:sp>
          <p:sp>
            <p:nvSpPr>
              <p:cNvPr id="36" name="文本框 60"/>
              <p:cNvSpPr txBox="1"/>
              <p:nvPr/>
            </p:nvSpPr>
            <p:spPr>
              <a:xfrm>
                <a:off x="6007616" y="2341162"/>
                <a:ext cx="500458" cy="307777"/>
              </a:xfrm>
              <a:prstGeom prst="rect">
                <a:avLst/>
              </a:prstGeom>
              <a:noFill/>
            </p:spPr>
            <p:txBody>
              <a:bodyPr wrap="none">
                <a:normAutofit fontScale="77500" lnSpcReduction="20000"/>
              </a:bodyPr>
              <a:lstStyle/>
              <a:p>
                <a:pPr algn="ctr"/>
                <a:r>
                  <a:rPr lang="en-US" sz="1400">
                    <a:solidFill>
                      <a:schemeClr val="bg1"/>
                    </a:solidFill>
                    <a:latin typeface="+mn-lt"/>
                    <a:ea typeface="+mn-ea"/>
                    <a:cs typeface="+mn-ea"/>
                    <a:sym typeface="+mn-lt"/>
                  </a:rPr>
                  <a:t>30%</a:t>
                </a:r>
              </a:p>
            </p:txBody>
          </p:sp>
          <p:grpSp>
            <p:nvGrpSpPr>
              <p:cNvPr id="37" name="组合 36"/>
              <p:cNvGrpSpPr/>
              <p:nvPr/>
            </p:nvGrpSpPr>
            <p:grpSpPr>
              <a:xfrm>
                <a:off x="5957475" y="1698817"/>
                <a:ext cx="600740" cy="360974"/>
                <a:chOff x="6106632" y="1694135"/>
                <a:chExt cx="600740" cy="360974"/>
              </a:xfrm>
            </p:grpSpPr>
            <p:sp>
              <p:nvSpPr>
                <p:cNvPr id="38" name="任意多边形: 形状 37"/>
                <p:cNvSpPr/>
                <p:nvPr/>
              </p:nvSpPr>
              <p:spPr bwMode="auto">
                <a:xfrm>
                  <a:off x="6106632" y="1694135"/>
                  <a:ext cx="153010" cy="360974"/>
                </a:xfrm>
                <a:custGeom>
                  <a:gdLst>
                    <a:gd fmla="*/ 370873 w 1290638" name="connsiteX0"/>
                    <a:gd fmla="*/ 598487 h 3044825" name="connsiteY0"/>
                    <a:gd fmla="*/ 519222 w 1290638" name="connsiteX1"/>
                    <a:gd fmla="*/ 598487 h 3044825" name="connsiteY1"/>
                    <a:gd fmla="*/ 548892 w 1290638" name="connsiteX2"/>
                    <a:gd fmla="*/ 598487 h 3044825" name="connsiteY2"/>
                    <a:gd fmla="*/ 919765 w 1290638" name="connsiteX3"/>
                    <a:gd fmla="*/ 598487 h 3044825" name="connsiteY3"/>
                    <a:gd fmla="*/ 1290638 w 1290638" name="connsiteX4"/>
                    <a:gd fmla="*/ 962526 h 3044825" name="connsiteY4"/>
                    <a:gd fmla="*/ 1290638 w 1290638" name="connsiteX5"/>
                    <a:gd fmla="*/ 1661479 h 3044825" name="connsiteY5"/>
                    <a:gd fmla="*/ 1171959 w 1290638" name="connsiteX6"/>
                    <a:gd fmla="*/ 1777972 h 3044825" name="connsiteY6"/>
                    <a:gd fmla="*/ 1053279 w 1290638" name="connsiteX7"/>
                    <a:gd fmla="*/ 1661479 h 3044825" name="connsiteY7"/>
                    <a:gd fmla="*/ 1053279 w 1290638" name="connsiteX8"/>
                    <a:gd fmla="*/ 1253756 h 3044825" name="connsiteY8"/>
                    <a:gd fmla="*/ 1053279 w 1290638" name="connsiteX9"/>
                    <a:gd fmla="*/ 1006210 h 3044825" name="connsiteY9"/>
                    <a:gd fmla="*/ 993940 w 1290638" name="connsiteX10"/>
                    <a:gd fmla="*/ 1006210 h 3044825" name="connsiteY10"/>
                    <a:gd fmla="*/ 993940 w 1290638" name="connsiteX11"/>
                    <a:gd fmla="*/ 1268318 h 3044825" name="connsiteY11"/>
                    <a:gd fmla="*/ 993940 w 1290638" name="connsiteX12"/>
                    <a:gd fmla="*/ 1719725 h 3044825" name="connsiteY12"/>
                    <a:gd fmla="*/ 993940 w 1290638" name="connsiteX13"/>
                    <a:gd fmla="*/ 1777972 h 3044825" name="connsiteY13"/>
                    <a:gd fmla="*/ 993940 w 1290638" name="connsiteX14"/>
                    <a:gd fmla="*/ 2884648 h 3044825" name="connsiteY14"/>
                    <a:gd fmla="*/ 830756 w 1290638" name="connsiteX15"/>
                    <a:gd fmla="*/ 3044825 h 3044825" name="connsiteY15"/>
                    <a:gd fmla="*/ 667572 w 1290638" name="connsiteX16"/>
                    <a:gd fmla="*/ 2884648 h 3044825" name="connsiteY16"/>
                    <a:gd fmla="*/ 667572 w 1290638" name="connsiteX17"/>
                    <a:gd fmla="*/ 1777972 h 3044825" name="connsiteY17"/>
                    <a:gd fmla="*/ 608232 w 1290638" name="connsiteX18"/>
                    <a:gd fmla="*/ 1777972 h 3044825" name="connsiteY18"/>
                    <a:gd fmla="*/ 608232 w 1290638" name="connsiteX19"/>
                    <a:gd fmla="*/ 2884648 h 3044825" name="connsiteY19"/>
                    <a:gd fmla="*/ 459883 w 1290638" name="connsiteX20"/>
                    <a:gd fmla="*/ 3044825 h 3044825" name="connsiteY20"/>
                    <a:gd fmla="*/ 296698 w 1290638" name="connsiteX21"/>
                    <a:gd fmla="*/ 2884648 h 3044825" name="connsiteY21"/>
                    <a:gd fmla="*/ 296698 w 1290638" name="connsiteX22"/>
                    <a:gd fmla="*/ 1777972 h 3044825" name="connsiteY22"/>
                    <a:gd fmla="*/ 296698 w 1290638" name="connsiteX23"/>
                    <a:gd fmla="*/ 1719725 h 3044825" name="connsiteY23"/>
                    <a:gd fmla="*/ 296698 w 1290638" name="connsiteX24"/>
                    <a:gd fmla="*/ 1268318 h 3044825" name="connsiteY24"/>
                    <a:gd fmla="*/ 296698 w 1290638" name="connsiteX25"/>
                    <a:gd fmla="*/ 1006210 h 3044825" name="connsiteY25"/>
                    <a:gd fmla="*/ 237358 w 1290638" name="connsiteX26"/>
                    <a:gd fmla="*/ 1006210 h 3044825" name="connsiteY26"/>
                    <a:gd fmla="*/ 237358 w 1290638" name="connsiteX27"/>
                    <a:gd fmla="*/ 1253756 h 3044825" name="connsiteY27"/>
                    <a:gd fmla="*/ 237358 w 1290638" name="connsiteX28"/>
                    <a:gd fmla="*/ 1661479 h 3044825" name="connsiteY28"/>
                    <a:gd fmla="*/ 118679 w 1290638" name="connsiteX29"/>
                    <a:gd fmla="*/ 1777972 h 3044825" name="connsiteY29"/>
                    <a:gd fmla="*/ 0 w 1290638" name="connsiteX30"/>
                    <a:gd fmla="*/ 1661479 h 3044825" name="connsiteY30"/>
                    <a:gd fmla="*/ 0 w 1290638" name="connsiteX31"/>
                    <a:gd fmla="*/ 962526 h 3044825" name="connsiteY31"/>
                    <a:gd fmla="*/ 370873 w 1290638" name="connsiteX32"/>
                    <a:gd fmla="*/ 598487 h 3044825" name="connsiteY32"/>
                    <a:gd fmla="*/ 646113 w 1290638" name="connsiteX33"/>
                    <a:gd fmla="*/ 0 h 3044825" name="connsiteY33"/>
                    <a:gd fmla="*/ 920751 w 1290638" name="connsiteX34"/>
                    <a:gd fmla="*/ 269875 h 3044825" name="connsiteY34"/>
                    <a:gd fmla="*/ 646113 w 1290638" name="connsiteX35"/>
                    <a:gd fmla="*/ 539750 h 3044825" name="connsiteY35"/>
                    <a:gd fmla="*/ 371475 w 1290638" name="connsiteX36"/>
                    <a:gd fmla="*/ 269875 h 3044825" name="connsiteY36"/>
                    <a:gd fmla="*/ 646113 w 1290638" name="connsiteX37"/>
                    <a:gd fmla="*/ 0 h 3044825" name="connsiteY37"/>
                  </a:gdLst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</a:cxnLst>
                  <a:rect b="b" l="l" r="r" t="t"/>
                  <a:pathLst>
                    <a:path h="3044825" w="1290638">
                      <a:moveTo>
                        <a:pt x="370873" y="598487"/>
                      </a:moveTo>
                      <a:cubicBezTo>
                        <a:pt x="370873" y="598487"/>
                        <a:pt x="370873" y="598487"/>
                        <a:pt x="519222" y="598487"/>
                      </a:cubicBezTo>
                      <a:cubicBezTo>
                        <a:pt x="519222" y="598487"/>
                        <a:pt x="519222" y="598487"/>
                        <a:pt x="548892" y="598487"/>
                      </a:cubicBezTo>
                      <a:cubicBezTo>
                        <a:pt x="548892" y="598487"/>
                        <a:pt x="548892" y="598487"/>
                        <a:pt x="919765" y="598487"/>
                      </a:cubicBezTo>
                      <a:cubicBezTo>
                        <a:pt x="1112619" y="598487"/>
                        <a:pt x="1275803" y="758664"/>
                        <a:pt x="1290638" y="962526"/>
                      </a:cubicBezTo>
                      <a:cubicBezTo>
                        <a:pt x="1290638" y="962526"/>
                        <a:pt x="1290638" y="962526"/>
                        <a:pt x="1290638" y="1661479"/>
                      </a:cubicBezTo>
                      <a:cubicBezTo>
                        <a:pt x="1290638" y="1734287"/>
                        <a:pt x="1231299" y="1777972"/>
                        <a:pt x="1171959" y="1777972"/>
                      </a:cubicBezTo>
                      <a:cubicBezTo>
                        <a:pt x="1097784" y="1777972"/>
                        <a:pt x="1053279" y="1734287"/>
                        <a:pt x="1053279" y="1661479"/>
                      </a:cubicBezTo>
                      <a:cubicBezTo>
                        <a:pt x="1053279" y="1661479"/>
                        <a:pt x="1053279" y="1661479"/>
                        <a:pt x="1053279" y="1253756"/>
                      </a:cubicBezTo>
                      <a:cubicBezTo>
                        <a:pt x="1053279" y="1253756"/>
                        <a:pt x="1053279" y="1253756"/>
                        <a:pt x="1053279" y="1006210"/>
                      </a:cubicBezTo>
                      <a:cubicBezTo>
                        <a:pt x="1053279" y="1006210"/>
                        <a:pt x="1053279" y="1006210"/>
                        <a:pt x="993940" y="1006210"/>
                      </a:cubicBezTo>
                      <a:cubicBezTo>
                        <a:pt x="993940" y="1006210"/>
                        <a:pt x="993940" y="1006210"/>
                        <a:pt x="993940" y="1268318"/>
                      </a:cubicBezTo>
                      <a:cubicBezTo>
                        <a:pt x="993940" y="1268318"/>
                        <a:pt x="993940" y="1268318"/>
                        <a:pt x="993940" y="1719725"/>
                      </a:cubicBezTo>
                      <a:cubicBezTo>
                        <a:pt x="993940" y="1719725"/>
                        <a:pt x="993940" y="1719725"/>
                        <a:pt x="993940" y="1777972"/>
                      </a:cubicBezTo>
                      <a:cubicBezTo>
                        <a:pt x="993940" y="1777972"/>
                        <a:pt x="993940" y="1777972"/>
                        <a:pt x="993940" y="2884648"/>
                      </a:cubicBezTo>
                      <a:cubicBezTo>
                        <a:pt x="993940" y="2972017"/>
                        <a:pt x="919765" y="3044825"/>
                        <a:pt x="830756" y="3044825"/>
                      </a:cubicBezTo>
                      <a:cubicBezTo>
                        <a:pt x="741746" y="3044825"/>
                        <a:pt x="667572" y="2972017"/>
                        <a:pt x="667572" y="2884648"/>
                      </a:cubicBezTo>
                      <a:cubicBezTo>
                        <a:pt x="667572" y="2884648"/>
                        <a:pt x="667572" y="2884648"/>
                        <a:pt x="667572" y="1777972"/>
                      </a:cubicBezTo>
                      <a:cubicBezTo>
                        <a:pt x="667572" y="1777972"/>
                        <a:pt x="667572" y="1777972"/>
                        <a:pt x="608232" y="1777972"/>
                      </a:cubicBezTo>
                      <a:cubicBezTo>
                        <a:pt x="608232" y="1777972"/>
                        <a:pt x="608232" y="1777972"/>
                        <a:pt x="608232" y="2884648"/>
                      </a:cubicBezTo>
                      <a:cubicBezTo>
                        <a:pt x="608232" y="2972017"/>
                        <a:pt x="548892" y="3044825"/>
                        <a:pt x="459883" y="3044825"/>
                      </a:cubicBezTo>
                      <a:cubicBezTo>
                        <a:pt x="370873" y="3044825"/>
                        <a:pt x="296698" y="2972017"/>
                        <a:pt x="296698" y="2884648"/>
                      </a:cubicBezTo>
                      <a:cubicBezTo>
                        <a:pt x="296698" y="2884648"/>
                        <a:pt x="296698" y="2884648"/>
                        <a:pt x="296698" y="1777972"/>
                      </a:cubicBezTo>
                      <a:cubicBezTo>
                        <a:pt x="296698" y="1777972"/>
                        <a:pt x="296698" y="1777972"/>
                        <a:pt x="296698" y="1719725"/>
                      </a:cubicBezTo>
                      <a:cubicBezTo>
                        <a:pt x="296698" y="1719725"/>
                        <a:pt x="296698" y="1719725"/>
                        <a:pt x="296698" y="1268318"/>
                      </a:cubicBezTo>
                      <a:cubicBezTo>
                        <a:pt x="296698" y="1268318"/>
                        <a:pt x="296698" y="1268318"/>
                        <a:pt x="296698" y="1006210"/>
                      </a:cubicBezTo>
                      <a:cubicBezTo>
                        <a:pt x="296698" y="1006210"/>
                        <a:pt x="296698" y="1006210"/>
                        <a:pt x="237358" y="1006210"/>
                      </a:cubicBezTo>
                      <a:cubicBezTo>
                        <a:pt x="237358" y="1006210"/>
                        <a:pt x="237358" y="1006210"/>
                        <a:pt x="237358" y="1253756"/>
                      </a:cubicBezTo>
                      <a:cubicBezTo>
                        <a:pt x="237358" y="1253756"/>
                        <a:pt x="237358" y="1253756"/>
                        <a:pt x="237358" y="1661479"/>
                      </a:cubicBezTo>
                      <a:cubicBezTo>
                        <a:pt x="237358" y="1734287"/>
                        <a:pt x="192854" y="1777972"/>
                        <a:pt x="118679" y="1777972"/>
                      </a:cubicBezTo>
                      <a:cubicBezTo>
                        <a:pt x="59340" y="1777972"/>
                        <a:pt x="0" y="1734287"/>
                        <a:pt x="0" y="1661479"/>
                      </a:cubicBezTo>
                      <a:cubicBezTo>
                        <a:pt x="0" y="1661479"/>
                        <a:pt x="0" y="1661479"/>
                        <a:pt x="0" y="962526"/>
                      </a:cubicBezTo>
                      <a:cubicBezTo>
                        <a:pt x="0" y="758664"/>
                        <a:pt x="178019" y="598487"/>
                        <a:pt x="370873" y="598487"/>
                      </a:cubicBezTo>
                      <a:close/>
                      <a:moveTo>
                        <a:pt x="646113" y="0"/>
                      </a:moveTo>
                      <a:cubicBezTo>
                        <a:pt x="797791" y="0"/>
                        <a:pt x="920751" y="120827"/>
                        <a:pt x="920751" y="269875"/>
                      </a:cubicBezTo>
                      <a:cubicBezTo>
                        <a:pt x="920751" y="418923"/>
                        <a:pt x="797791" y="539750"/>
                        <a:pt x="646113" y="539750"/>
                      </a:cubicBezTo>
                      <a:cubicBezTo>
                        <a:pt x="494435" y="539750"/>
                        <a:pt x="371475" y="418923"/>
                        <a:pt x="371475" y="269875"/>
                      </a:cubicBezTo>
                      <a:cubicBezTo>
                        <a:pt x="371475" y="120827"/>
                        <a:pt x="494435" y="0"/>
                        <a:pt x="646113" y="0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txBody>
                <a:bodyPr anchor="ctr"/>
                <a:lstStyle/>
                <a:p>
                  <a:pPr algn="ctr"/>
                  <a:endParaRPr>
                    <a:latin typeface="+mn-lt"/>
                    <a:ea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39" name="任意多边形: 形状 38"/>
                <p:cNvSpPr/>
                <p:nvPr/>
              </p:nvSpPr>
              <p:spPr bwMode="auto">
                <a:xfrm>
                  <a:off x="6330497" y="1694135"/>
                  <a:ext cx="153010" cy="360974"/>
                </a:xfrm>
                <a:custGeom>
                  <a:gdLst>
                    <a:gd fmla="*/ 370873 w 1290638" name="connsiteX0"/>
                    <a:gd fmla="*/ 598487 h 3044825" name="connsiteY0"/>
                    <a:gd fmla="*/ 519222 w 1290638" name="connsiteX1"/>
                    <a:gd fmla="*/ 598487 h 3044825" name="connsiteY1"/>
                    <a:gd fmla="*/ 548892 w 1290638" name="connsiteX2"/>
                    <a:gd fmla="*/ 598487 h 3044825" name="connsiteY2"/>
                    <a:gd fmla="*/ 919765 w 1290638" name="connsiteX3"/>
                    <a:gd fmla="*/ 598487 h 3044825" name="connsiteY3"/>
                    <a:gd fmla="*/ 1290638 w 1290638" name="connsiteX4"/>
                    <a:gd fmla="*/ 962526 h 3044825" name="connsiteY4"/>
                    <a:gd fmla="*/ 1290638 w 1290638" name="connsiteX5"/>
                    <a:gd fmla="*/ 1661479 h 3044825" name="connsiteY5"/>
                    <a:gd fmla="*/ 1171959 w 1290638" name="connsiteX6"/>
                    <a:gd fmla="*/ 1777972 h 3044825" name="connsiteY6"/>
                    <a:gd fmla="*/ 1053279 w 1290638" name="connsiteX7"/>
                    <a:gd fmla="*/ 1661479 h 3044825" name="connsiteY7"/>
                    <a:gd fmla="*/ 1053279 w 1290638" name="connsiteX8"/>
                    <a:gd fmla="*/ 1253756 h 3044825" name="connsiteY8"/>
                    <a:gd fmla="*/ 1053279 w 1290638" name="connsiteX9"/>
                    <a:gd fmla="*/ 1006210 h 3044825" name="connsiteY9"/>
                    <a:gd fmla="*/ 993940 w 1290638" name="connsiteX10"/>
                    <a:gd fmla="*/ 1006210 h 3044825" name="connsiteY10"/>
                    <a:gd fmla="*/ 993940 w 1290638" name="connsiteX11"/>
                    <a:gd fmla="*/ 1268318 h 3044825" name="connsiteY11"/>
                    <a:gd fmla="*/ 993940 w 1290638" name="connsiteX12"/>
                    <a:gd fmla="*/ 1719725 h 3044825" name="connsiteY12"/>
                    <a:gd fmla="*/ 993940 w 1290638" name="connsiteX13"/>
                    <a:gd fmla="*/ 1777972 h 3044825" name="connsiteY13"/>
                    <a:gd fmla="*/ 993940 w 1290638" name="connsiteX14"/>
                    <a:gd fmla="*/ 2884648 h 3044825" name="connsiteY14"/>
                    <a:gd fmla="*/ 830756 w 1290638" name="connsiteX15"/>
                    <a:gd fmla="*/ 3044825 h 3044825" name="connsiteY15"/>
                    <a:gd fmla="*/ 667572 w 1290638" name="connsiteX16"/>
                    <a:gd fmla="*/ 2884648 h 3044825" name="connsiteY16"/>
                    <a:gd fmla="*/ 667572 w 1290638" name="connsiteX17"/>
                    <a:gd fmla="*/ 1777972 h 3044825" name="connsiteY17"/>
                    <a:gd fmla="*/ 608232 w 1290638" name="connsiteX18"/>
                    <a:gd fmla="*/ 1777972 h 3044825" name="connsiteY18"/>
                    <a:gd fmla="*/ 608232 w 1290638" name="connsiteX19"/>
                    <a:gd fmla="*/ 2884648 h 3044825" name="connsiteY19"/>
                    <a:gd fmla="*/ 459883 w 1290638" name="connsiteX20"/>
                    <a:gd fmla="*/ 3044825 h 3044825" name="connsiteY20"/>
                    <a:gd fmla="*/ 296698 w 1290638" name="connsiteX21"/>
                    <a:gd fmla="*/ 2884648 h 3044825" name="connsiteY21"/>
                    <a:gd fmla="*/ 296698 w 1290638" name="connsiteX22"/>
                    <a:gd fmla="*/ 1777972 h 3044825" name="connsiteY22"/>
                    <a:gd fmla="*/ 296698 w 1290638" name="connsiteX23"/>
                    <a:gd fmla="*/ 1719725 h 3044825" name="connsiteY23"/>
                    <a:gd fmla="*/ 296698 w 1290638" name="connsiteX24"/>
                    <a:gd fmla="*/ 1268318 h 3044825" name="connsiteY24"/>
                    <a:gd fmla="*/ 296698 w 1290638" name="connsiteX25"/>
                    <a:gd fmla="*/ 1006210 h 3044825" name="connsiteY25"/>
                    <a:gd fmla="*/ 237358 w 1290638" name="connsiteX26"/>
                    <a:gd fmla="*/ 1006210 h 3044825" name="connsiteY26"/>
                    <a:gd fmla="*/ 237358 w 1290638" name="connsiteX27"/>
                    <a:gd fmla="*/ 1253756 h 3044825" name="connsiteY27"/>
                    <a:gd fmla="*/ 237358 w 1290638" name="connsiteX28"/>
                    <a:gd fmla="*/ 1661479 h 3044825" name="connsiteY28"/>
                    <a:gd fmla="*/ 118679 w 1290638" name="connsiteX29"/>
                    <a:gd fmla="*/ 1777972 h 3044825" name="connsiteY29"/>
                    <a:gd fmla="*/ 0 w 1290638" name="connsiteX30"/>
                    <a:gd fmla="*/ 1661479 h 3044825" name="connsiteY30"/>
                    <a:gd fmla="*/ 0 w 1290638" name="connsiteX31"/>
                    <a:gd fmla="*/ 962526 h 3044825" name="connsiteY31"/>
                    <a:gd fmla="*/ 370873 w 1290638" name="connsiteX32"/>
                    <a:gd fmla="*/ 598487 h 3044825" name="connsiteY32"/>
                    <a:gd fmla="*/ 646113 w 1290638" name="connsiteX33"/>
                    <a:gd fmla="*/ 0 h 3044825" name="connsiteY33"/>
                    <a:gd fmla="*/ 920751 w 1290638" name="connsiteX34"/>
                    <a:gd fmla="*/ 269875 h 3044825" name="connsiteY34"/>
                    <a:gd fmla="*/ 646113 w 1290638" name="connsiteX35"/>
                    <a:gd fmla="*/ 539750 h 3044825" name="connsiteY35"/>
                    <a:gd fmla="*/ 371475 w 1290638" name="connsiteX36"/>
                    <a:gd fmla="*/ 269875 h 3044825" name="connsiteY36"/>
                    <a:gd fmla="*/ 646113 w 1290638" name="connsiteX37"/>
                    <a:gd fmla="*/ 0 h 3044825" name="connsiteY37"/>
                  </a:gdLst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</a:cxnLst>
                  <a:rect b="b" l="l" r="r" t="t"/>
                  <a:pathLst>
                    <a:path h="3044825" w="1290638">
                      <a:moveTo>
                        <a:pt x="370873" y="598487"/>
                      </a:moveTo>
                      <a:cubicBezTo>
                        <a:pt x="370873" y="598487"/>
                        <a:pt x="370873" y="598487"/>
                        <a:pt x="519222" y="598487"/>
                      </a:cubicBezTo>
                      <a:cubicBezTo>
                        <a:pt x="519222" y="598487"/>
                        <a:pt x="519222" y="598487"/>
                        <a:pt x="548892" y="598487"/>
                      </a:cubicBezTo>
                      <a:cubicBezTo>
                        <a:pt x="548892" y="598487"/>
                        <a:pt x="548892" y="598487"/>
                        <a:pt x="919765" y="598487"/>
                      </a:cubicBezTo>
                      <a:cubicBezTo>
                        <a:pt x="1112619" y="598487"/>
                        <a:pt x="1275803" y="758664"/>
                        <a:pt x="1290638" y="962526"/>
                      </a:cubicBezTo>
                      <a:cubicBezTo>
                        <a:pt x="1290638" y="962526"/>
                        <a:pt x="1290638" y="962526"/>
                        <a:pt x="1290638" y="1661479"/>
                      </a:cubicBezTo>
                      <a:cubicBezTo>
                        <a:pt x="1290638" y="1734287"/>
                        <a:pt x="1231299" y="1777972"/>
                        <a:pt x="1171959" y="1777972"/>
                      </a:cubicBezTo>
                      <a:cubicBezTo>
                        <a:pt x="1097784" y="1777972"/>
                        <a:pt x="1053279" y="1734287"/>
                        <a:pt x="1053279" y="1661479"/>
                      </a:cubicBezTo>
                      <a:cubicBezTo>
                        <a:pt x="1053279" y="1661479"/>
                        <a:pt x="1053279" y="1661479"/>
                        <a:pt x="1053279" y="1253756"/>
                      </a:cubicBezTo>
                      <a:cubicBezTo>
                        <a:pt x="1053279" y="1253756"/>
                        <a:pt x="1053279" y="1253756"/>
                        <a:pt x="1053279" y="1006210"/>
                      </a:cubicBezTo>
                      <a:cubicBezTo>
                        <a:pt x="1053279" y="1006210"/>
                        <a:pt x="1053279" y="1006210"/>
                        <a:pt x="993940" y="1006210"/>
                      </a:cubicBezTo>
                      <a:cubicBezTo>
                        <a:pt x="993940" y="1006210"/>
                        <a:pt x="993940" y="1006210"/>
                        <a:pt x="993940" y="1268318"/>
                      </a:cubicBezTo>
                      <a:cubicBezTo>
                        <a:pt x="993940" y="1268318"/>
                        <a:pt x="993940" y="1268318"/>
                        <a:pt x="993940" y="1719725"/>
                      </a:cubicBezTo>
                      <a:cubicBezTo>
                        <a:pt x="993940" y="1719725"/>
                        <a:pt x="993940" y="1719725"/>
                        <a:pt x="993940" y="1777972"/>
                      </a:cubicBezTo>
                      <a:cubicBezTo>
                        <a:pt x="993940" y="1777972"/>
                        <a:pt x="993940" y="1777972"/>
                        <a:pt x="993940" y="2884648"/>
                      </a:cubicBezTo>
                      <a:cubicBezTo>
                        <a:pt x="993940" y="2972017"/>
                        <a:pt x="919765" y="3044825"/>
                        <a:pt x="830756" y="3044825"/>
                      </a:cubicBezTo>
                      <a:cubicBezTo>
                        <a:pt x="741746" y="3044825"/>
                        <a:pt x="667572" y="2972017"/>
                        <a:pt x="667572" y="2884648"/>
                      </a:cubicBezTo>
                      <a:cubicBezTo>
                        <a:pt x="667572" y="2884648"/>
                        <a:pt x="667572" y="2884648"/>
                        <a:pt x="667572" y="1777972"/>
                      </a:cubicBezTo>
                      <a:cubicBezTo>
                        <a:pt x="667572" y="1777972"/>
                        <a:pt x="667572" y="1777972"/>
                        <a:pt x="608232" y="1777972"/>
                      </a:cubicBezTo>
                      <a:cubicBezTo>
                        <a:pt x="608232" y="1777972"/>
                        <a:pt x="608232" y="1777972"/>
                        <a:pt x="608232" y="2884648"/>
                      </a:cubicBezTo>
                      <a:cubicBezTo>
                        <a:pt x="608232" y="2972017"/>
                        <a:pt x="548892" y="3044825"/>
                        <a:pt x="459883" y="3044825"/>
                      </a:cubicBezTo>
                      <a:cubicBezTo>
                        <a:pt x="370873" y="3044825"/>
                        <a:pt x="296698" y="2972017"/>
                        <a:pt x="296698" y="2884648"/>
                      </a:cubicBezTo>
                      <a:cubicBezTo>
                        <a:pt x="296698" y="2884648"/>
                        <a:pt x="296698" y="2884648"/>
                        <a:pt x="296698" y="1777972"/>
                      </a:cubicBezTo>
                      <a:cubicBezTo>
                        <a:pt x="296698" y="1777972"/>
                        <a:pt x="296698" y="1777972"/>
                        <a:pt x="296698" y="1719725"/>
                      </a:cubicBezTo>
                      <a:cubicBezTo>
                        <a:pt x="296698" y="1719725"/>
                        <a:pt x="296698" y="1719725"/>
                        <a:pt x="296698" y="1268318"/>
                      </a:cubicBezTo>
                      <a:cubicBezTo>
                        <a:pt x="296698" y="1268318"/>
                        <a:pt x="296698" y="1268318"/>
                        <a:pt x="296698" y="1006210"/>
                      </a:cubicBezTo>
                      <a:cubicBezTo>
                        <a:pt x="296698" y="1006210"/>
                        <a:pt x="296698" y="1006210"/>
                        <a:pt x="237358" y="1006210"/>
                      </a:cubicBezTo>
                      <a:cubicBezTo>
                        <a:pt x="237358" y="1006210"/>
                        <a:pt x="237358" y="1006210"/>
                        <a:pt x="237358" y="1253756"/>
                      </a:cubicBezTo>
                      <a:cubicBezTo>
                        <a:pt x="237358" y="1253756"/>
                        <a:pt x="237358" y="1253756"/>
                        <a:pt x="237358" y="1661479"/>
                      </a:cubicBezTo>
                      <a:cubicBezTo>
                        <a:pt x="237358" y="1734287"/>
                        <a:pt x="192854" y="1777972"/>
                        <a:pt x="118679" y="1777972"/>
                      </a:cubicBezTo>
                      <a:cubicBezTo>
                        <a:pt x="59340" y="1777972"/>
                        <a:pt x="0" y="1734287"/>
                        <a:pt x="0" y="1661479"/>
                      </a:cubicBezTo>
                      <a:cubicBezTo>
                        <a:pt x="0" y="1661479"/>
                        <a:pt x="0" y="1661479"/>
                        <a:pt x="0" y="962526"/>
                      </a:cubicBezTo>
                      <a:cubicBezTo>
                        <a:pt x="0" y="758664"/>
                        <a:pt x="178019" y="598487"/>
                        <a:pt x="370873" y="598487"/>
                      </a:cubicBezTo>
                      <a:close/>
                      <a:moveTo>
                        <a:pt x="646113" y="0"/>
                      </a:moveTo>
                      <a:cubicBezTo>
                        <a:pt x="797791" y="0"/>
                        <a:pt x="920751" y="120827"/>
                        <a:pt x="920751" y="269875"/>
                      </a:cubicBezTo>
                      <a:cubicBezTo>
                        <a:pt x="920751" y="418923"/>
                        <a:pt x="797791" y="539750"/>
                        <a:pt x="646113" y="539750"/>
                      </a:cubicBezTo>
                      <a:cubicBezTo>
                        <a:pt x="494435" y="539750"/>
                        <a:pt x="371475" y="418923"/>
                        <a:pt x="371475" y="269875"/>
                      </a:cubicBezTo>
                      <a:cubicBezTo>
                        <a:pt x="371475" y="120827"/>
                        <a:pt x="494435" y="0"/>
                        <a:pt x="646113" y="0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txBody>
                <a:bodyPr anchor="ctr"/>
                <a:lstStyle/>
                <a:p>
                  <a:pPr algn="ctr"/>
                  <a:endParaRPr>
                    <a:latin typeface="+mn-lt"/>
                    <a:ea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40" name="任意多边形: 形状 39"/>
                <p:cNvSpPr/>
                <p:nvPr/>
              </p:nvSpPr>
              <p:spPr bwMode="auto">
                <a:xfrm>
                  <a:off x="6554362" y="1694135"/>
                  <a:ext cx="153010" cy="360974"/>
                </a:xfrm>
                <a:custGeom>
                  <a:gdLst>
                    <a:gd fmla="*/ 370873 w 1290638" name="connsiteX0"/>
                    <a:gd fmla="*/ 598487 h 3044825" name="connsiteY0"/>
                    <a:gd fmla="*/ 519222 w 1290638" name="connsiteX1"/>
                    <a:gd fmla="*/ 598487 h 3044825" name="connsiteY1"/>
                    <a:gd fmla="*/ 548892 w 1290638" name="connsiteX2"/>
                    <a:gd fmla="*/ 598487 h 3044825" name="connsiteY2"/>
                    <a:gd fmla="*/ 919765 w 1290638" name="connsiteX3"/>
                    <a:gd fmla="*/ 598487 h 3044825" name="connsiteY3"/>
                    <a:gd fmla="*/ 1290638 w 1290638" name="connsiteX4"/>
                    <a:gd fmla="*/ 962526 h 3044825" name="connsiteY4"/>
                    <a:gd fmla="*/ 1290638 w 1290638" name="connsiteX5"/>
                    <a:gd fmla="*/ 1661479 h 3044825" name="connsiteY5"/>
                    <a:gd fmla="*/ 1171959 w 1290638" name="connsiteX6"/>
                    <a:gd fmla="*/ 1777972 h 3044825" name="connsiteY6"/>
                    <a:gd fmla="*/ 1053279 w 1290638" name="connsiteX7"/>
                    <a:gd fmla="*/ 1661479 h 3044825" name="connsiteY7"/>
                    <a:gd fmla="*/ 1053279 w 1290638" name="connsiteX8"/>
                    <a:gd fmla="*/ 1253756 h 3044825" name="connsiteY8"/>
                    <a:gd fmla="*/ 1053279 w 1290638" name="connsiteX9"/>
                    <a:gd fmla="*/ 1006210 h 3044825" name="connsiteY9"/>
                    <a:gd fmla="*/ 993940 w 1290638" name="connsiteX10"/>
                    <a:gd fmla="*/ 1006210 h 3044825" name="connsiteY10"/>
                    <a:gd fmla="*/ 993940 w 1290638" name="connsiteX11"/>
                    <a:gd fmla="*/ 1268318 h 3044825" name="connsiteY11"/>
                    <a:gd fmla="*/ 993940 w 1290638" name="connsiteX12"/>
                    <a:gd fmla="*/ 1719725 h 3044825" name="connsiteY12"/>
                    <a:gd fmla="*/ 993940 w 1290638" name="connsiteX13"/>
                    <a:gd fmla="*/ 1777972 h 3044825" name="connsiteY13"/>
                    <a:gd fmla="*/ 993940 w 1290638" name="connsiteX14"/>
                    <a:gd fmla="*/ 2884648 h 3044825" name="connsiteY14"/>
                    <a:gd fmla="*/ 830756 w 1290638" name="connsiteX15"/>
                    <a:gd fmla="*/ 3044825 h 3044825" name="connsiteY15"/>
                    <a:gd fmla="*/ 667572 w 1290638" name="connsiteX16"/>
                    <a:gd fmla="*/ 2884648 h 3044825" name="connsiteY16"/>
                    <a:gd fmla="*/ 667572 w 1290638" name="connsiteX17"/>
                    <a:gd fmla="*/ 1777972 h 3044825" name="connsiteY17"/>
                    <a:gd fmla="*/ 608232 w 1290638" name="connsiteX18"/>
                    <a:gd fmla="*/ 1777972 h 3044825" name="connsiteY18"/>
                    <a:gd fmla="*/ 608232 w 1290638" name="connsiteX19"/>
                    <a:gd fmla="*/ 2884648 h 3044825" name="connsiteY19"/>
                    <a:gd fmla="*/ 459883 w 1290638" name="connsiteX20"/>
                    <a:gd fmla="*/ 3044825 h 3044825" name="connsiteY20"/>
                    <a:gd fmla="*/ 296698 w 1290638" name="connsiteX21"/>
                    <a:gd fmla="*/ 2884648 h 3044825" name="connsiteY21"/>
                    <a:gd fmla="*/ 296698 w 1290638" name="connsiteX22"/>
                    <a:gd fmla="*/ 1777972 h 3044825" name="connsiteY22"/>
                    <a:gd fmla="*/ 296698 w 1290638" name="connsiteX23"/>
                    <a:gd fmla="*/ 1719725 h 3044825" name="connsiteY23"/>
                    <a:gd fmla="*/ 296698 w 1290638" name="connsiteX24"/>
                    <a:gd fmla="*/ 1268318 h 3044825" name="connsiteY24"/>
                    <a:gd fmla="*/ 296698 w 1290638" name="connsiteX25"/>
                    <a:gd fmla="*/ 1006210 h 3044825" name="connsiteY25"/>
                    <a:gd fmla="*/ 237358 w 1290638" name="connsiteX26"/>
                    <a:gd fmla="*/ 1006210 h 3044825" name="connsiteY26"/>
                    <a:gd fmla="*/ 237358 w 1290638" name="connsiteX27"/>
                    <a:gd fmla="*/ 1253756 h 3044825" name="connsiteY27"/>
                    <a:gd fmla="*/ 237358 w 1290638" name="connsiteX28"/>
                    <a:gd fmla="*/ 1661479 h 3044825" name="connsiteY28"/>
                    <a:gd fmla="*/ 118679 w 1290638" name="connsiteX29"/>
                    <a:gd fmla="*/ 1777972 h 3044825" name="connsiteY29"/>
                    <a:gd fmla="*/ 0 w 1290638" name="connsiteX30"/>
                    <a:gd fmla="*/ 1661479 h 3044825" name="connsiteY30"/>
                    <a:gd fmla="*/ 0 w 1290638" name="connsiteX31"/>
                    <a:gd fmla="*/ 962526 h 3044825" name="connsiteY31"/>
                    <a:gd fmla="*/ 370873 w 1290638" name="connsiteX32"/>
                    <a:gd fmla="*/ 598487 h 3044825" name="connsiteY32"/>
                    <a:gd fmla="*/ 646113 w 1290638" name="connsiteX33"/>
                    <a:gd fmla="*/ 0 h 3044825" name="connsiteY33"/>
                    <a:gd fmla="*/ 920751 w 1290638" name="connsiteX34"/>
                    <a:gd fmla="*/ 269875 h 3044825" name="connsiteY34"/>
                    <a:gd fmla="*/ 646113 w 1290638" name="connsiteX35"/>
                    <a:gd fmla="*/ 539750 h 3044825" name="connsiteY35"/>
                    <a:gd fmla="*/ 371475 w 1290638" name="connsiteX36"/>
                    <a:gd fmla="*/ 269875 h 3044825" name="connsiteY36"/>
                    <a:gd fmla="*/ 646113 w 1290638" name="connsiteX37"/>
                    <a:gd fmla="*/ 0 h 3044825" name="connsiteY37"/>
                  </a:gdLst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</a:cxnLst>
                  <a:rect b="b" l="l" r="r" t="t"/>
                  <a:pathLst>
                    <a:path h="3044825" w="1290638">
                      <a:moveTo>
                        <a:pt x="370873" y="598487"/>
                      </a:moveTo>
                      <a:cubicBezTo>
                        <a:pt x="370873" y="598487"/>
                        <a:pt x="370873" y="598487"/>
                        <a:pt x="519222" y="598487"/>
                      </a:cubicBezTo>
                      <a:cubicBezTo>
                        <a:pt x="519222" y="598487"/>
                        <a:pt x="519222" y="598487"/>
                        <a:pt x="548892" y="598487"/>
                      </a:cubicBezTo>
                      <a:cubicBezTo>
                        <a:pt x="548892" y="598487"/>
                        <a:pt x="548892" y="598487"/>
                        <a:pt x="919765" y="598487"/>
                      </a:cubicBezTo>
                      <a:cubicBezTo>
                        <a:pt x="1112619" y="598487"/>
                        <a:pt x="1275803" y="758664"/>
                        <a:pt x="1290638" y="962526"/>
                      </a:cubicBezTo>
                      <a:cubicBezTo>
                        <a:pt x="1290638" y="962526"/>
                        <a:pt x="1290638" y="962526"/>
                        <a:pt x="1290638" y="1661479"/>
                      </a:cubicBezTo>
                      <a:cubicBezTo>
                        <a:pt x="1290638" y="1734287"/>
                        <a:pt x="1231299" y="1777972"/>
                        <a:pt x="1171959" y="1777972"/>
                      </a:cubicBezTo>
                      <a:cubicBezTo>
                        <a:pt x="1097784" y="1777972"/>
                        <a:pt x="1053279" y="1734287"/>
                        <a:pt x="1053279" y="1661479"/>
                      </a:cubicBezTo>
                      <a:cubicBezTo>
                        <a:pt x="1053279" y="1661479"/>
                        <a:pt x="1053279" y="1661479"/>
                        <a:pt x="1053279" y="1253756"/>
                      </a:cubicBezTo>
                      <a:cubicBezTo>
                        <a:pt x="1053279" y="1253756"/>
                        <a:pt x="1053279" y="1253756"/>
                        <a:pt x="1053279" y="1006210"/>
                      </a:cubicBezTo>
                      <a:cubicBezTo>
                        <a:pt x="1053279" y="1006210"/>
                        <a:pt x="1053279" y="1006210"/>
                        <a:pt x="993940" y="1006210"/>
                      </a:cubicBezTo>
                      <a:cubicBezTo>
                        <a:pt x="993940" y="1006210"/>
                        <a:pt x="993940" y="1006210"/>
                        <a:pt x="993940" y="1268318"/>
                      </a:cubicBezTo>
                      <a:cubicBezTo>
                        <a:pt x="993940" y="1268318"/>
                        <a:pt x="993940" y="1268318"/>
                        <a:pt x="993940" y="1719725"/>
                      </a:cubicBezTo>
                      <a:cubicBezTo>
                        <a:pt x="993940" y="1719725"/>
                        <a:pt x="993940" y="1719725"/>
                        <a:pt x="993940" y="1777972"/>
                      </a:cubicBezTo>
                      <a:cubicBezTo>
                        <a:pt x="993940" y="1777972"/>
                        <a:pt x="993940" y="1777972"/>
                        <a:pt x="993940" y="2884648"/>
                      </a:cubicBezTo>
                      <a:cubicBezTo>
                        <a:pt x="993940" y="2972017"/>
                        <a:pt x="919765" y="3044825"/>
                        <a:pt x="830756" y="3044825"/>
                      </a:cubicBezTo>
                      <a:cubicBezTo>
                        <a:pt x="741746" y="3044825"/>
                        <a:pt x="667572" y="2972017"/>
                        <a:pt x="667572" y="2884648"/>
                      </a:cubicBezTo>
                      <a:cubicBezTo>
                        <a:pt x="667572" y="2884648"/>
                        <a:pt x="667572" y="2884648"/>
                        <a:pt x="667572" y="1777972"/>
                      </a:cubicBezTo>
                      <a:cubicBezTo>
                        <a:pt x="667572" y="1777972"/>
                        <a:pt x="667572" y="1777972"/>
                        <a:pt x="608232" y="1777972"/>
                      </a:cubicBezTo>
                      <a:cubicBezTo>
                        <a:pt x="608232" y="1777972"/>
                        <a:pt x="608232" y="1777972"/>
                        <a:pt x="608232" y="2884648"/>
                      </a:cubicBezTo>
                      <a:cubicBezTo>
                        <a:pt x="608232" y="2972017"/>
                        <a:pt x="548892" y="3044825"/>
                        <a:pt x="459883" y="3044825"/>
                      </a:cubicBezTo>
                      <a:cubicBezTo>
                        <a:pt x="370873" y="3044825"/>
                        <a:pt x="296698" y="2972017"/>
                        <a:pt x="296698" y="2884648"/>
                      </a:cubicBezTo>
                      <a:cubicBezTo>
                        <a:pt x="296698" y="2884648"/>
                        <a:pt x="296698" y="2884648"/>
                        <a:pt x="296698" y="1777972"/>
                      </a:cubicBezTo>
                      <a:cubicBezTo>
                        <a:pt x="296698" y="1777972"/>
                        <a:pt x="296698" y="1777972"/>
                        <a:pt x="296698" y="1719725"/>
                      </a:cubicBezTo>
                      <a:cubicBezTo>
                        <a:pt x="296698" y="1719725"/>
                        <a:pt x="296698" y="1719725"/>
                        <a:pt x="296698" y="1268318"/>
                      </a:cubicBezTo>
                      <a:cubicBezTo>
                        <a:pt x="296698" y="1268318"/>
                        <a:pt x="296698" y="1268318"/>
                        <a:pt x="296698" y="1006210"/>
                      </a:cubicBezTo>
                      <a:cubicBezTo>
                        <a:pt x="296698" y="1006210"/>
                        <a:pt x="296698" y="1006210"/>
                        <a:pt x="237358" y="1006210"/>
                      </a:cubicBezTo>
                      <a:cubicBezTo>
                        <a:pt x="237358" y="1006210"/>
                        <a:pt x="237358" y="1006210"/>
                        <a:pt x="237358" y="1253756"/>
                      </a:cubicBezTo>
                      <a:cubicBezTo>
                        <a:pt x="237358" y="1253756"/>
                        <a:pt x="237358" y="1253756"/>
                        <a:pt x="237358" y="1661479"/>
                      </a:cubicBezTo>
                      <a:cubicBezTo>
                        <a:pt x="237358" y="1734287"/>
                        <a:pt x="192854" y="1777972"/>
                        <a:pt x="118679" y="1777972"/>
                      </a:cubicBezTo>
                      <a:cubicBezTo>
                        <a:pt x="59340" y="1777972"/>
                        <a:pt x="0" y="1734287"/>
                        <a:pt x="0" y="1661479"/>
                      </a:cubicBezTo>
                      <a:cubicBezTo>
                        <a:pt x="0" y="1661479"/>
                        <a:pt x="0" y="1661479"/>
                        <a:pt x="0" y="962526"/>
                      </a:cubicBezTo>
                      <a:cubicBezTo>
                        <a:pt x="0" y="758664"/>
                        <a:pt x="178019" y="598487"/>
                        <a:pt x="370873" y="598487"/>
                      </a:cubicBezTo>
                      <a:close/>
                      <a:moveTo>
                        <a:pt x="646113" y="0"/>
                      </a:moveTo>
                      <a:cubicBezTo>
                        <a:pt x="797791" y="0"/>
                        <a:pt x="920751" y="120827"/>
                        <a:pt x="920751" y="269875"/>
                      </a:cubicBezTo>
                      <a:cubicBezTo>
                        <a:pt x="920751" y="418923"/>
                        <a:pt x="797791" y="539750"/>
                        <a:pt x="646113" y="539750"/>
                      </a:cubicBezTo>
                      <a:cubicBezTo>
                        <a:pt x="494435" y="539750"/>
                        <a:pt x="371475" y="418923"/>
                        <a:pt x="371475" y="269875"/>
                      </a:cubicBezTo>
                      <a:cubicBezTo>
                        <a:pt x="371475" y="120827"/>
                        <a:pt x="494435" y="0"/>
                        <a:pt x="646113" y="0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txBody>
                <a:bodyPr anchor="ctr"/>
                <a:lstStyle/>
                <a:p>
                  <a:pPr algn="ctr"/>
                  <a:endParaRPr>
                    <a:latin typeface="+mn-lt"/>
                    <a:ea typeface="+mn-ea"/>
                    <a:cs typeface="+mn-ea"/>
                    <a:sym typeface="+mn-lt"/>
                  </a:endParaRPr>
                </a:p>
              </p:txBody>
            </p:sp>
          </p:grpSp>
        </p:grpSp>
        <p:grpSp>
          <p:nvGrpSpPr>
            <p:cNvPr id="23" name="组合 22"/>
            <p:cNvGrpSpPr/>
            <p:nvPr/>
          </p:nvGrpSpPr>
          <p:grpSpPr>
            <a:xfrm>
              <a:off x="7990714" y="3668777"/>
              <a:ext cx="1201480" cy="1378161"/>
              <a:chOff x="7845187" y="3467483"/>
              <a:chExt cx="1201480" cy="1378161"/>
            </a:xfrm>
          </p:grpSpPr>
          <p:sp>
            <p:nvSpPr>
              <p:cNvPr id="28" name="立方体 27"/>
              <p:cNvSpPr/>
              <p:nvPr/>
            </p:nvSpPr>
            <p:spPr>
              <a:xfrm flipV="1" rot="2713302">
                <a:off x="7911758" y="3779368"/>
                <a:ext cx="1068339" cy="1064214"/>
              </a:xfrm>
              <a:prstGeom prst="cube">
                <a:avLst>
                  <a:gd fmla="val 21948" name="adj"/>
                </a:avLst>
              </a:prstGeom>
              <a:solidFill>
                <a:schemeClr val="accent4">
                  <a:lumMod val="10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>
                  <a:cs typeface="+mn-ea"/>
                  <a:sym typeface="+mn-lt"/>
                </a:endParaRPr>
              </a:p>
            </p:txBody>
          </p:sp>
          <p:sp>
            <p:nvSpPr>
              <p:cNvPr id="29" name="矩形: 圆角 28"/>
              <p:cNvSpPr/>
              <p:nvPr/>
            </p:nvSpPr>
            <p:spPr>
              <a:xfrm>
                <a:off x="7845187" y="3467483"/>
                <a:ext cx="1201480" cy="462516"/>
              </a:xfrm>
              <a:prstGeom prst="roundRect">
                <a:avLst>
                  <a:gd fmla="val 30460" name="adj"/>
                </a:avLst>
              </a:prstGeom>
              <a:solidFill>
                <a:schemeClr val="bg1"/>
              </a:solidFill>
              <a:ln w="28575">
                <a:solidFill>
                  <a:schemeClr val="accent4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>
                  <a:cs typeface="+mn-ea"/>
                  <a:sym typeface="+mn-lt"/>
                </a:endParaRPr>
              </a:p>
            </p:txBody>
          </p:sp>
          <p:sp>
            <p:nvSpPr>
              <p:cNvPr id="30" name="文本框 67"/>
              <p:cNvSpPr txBox="1"/>
              <p:nvPr/>
            </p:nvSpPr>
            <p:spPr>
              <a:xfrm>
                <a:off x="8198103" y="4165281"/>
                <a:ext cx="495649" cy="307777"/>
              </a:xfrm>
              <a:prstGeom prst="rect">
                <a:avLst/>
              </a:prstGeom>
              <a:noFill/>
            </p:spPr>
            <p:txBody>
              <a:bodyPr wrap="none">
                <a:normAutofit fontScale="77500" lnSpcReduction="20000"/>
              </a:bodyPr>
              <a:lstStyle/>
              <a:p>
                <a:pPr algn="ctr"/>
                <a:r>
                  <a:rPr lang="en-US" sz="1400">
                    <a:solidFill>
                      <a:schemeClr val="bg1"/>
                    </a:solidFill>
                    <a:latin typeface="+mn-lt"/>
                    <a:ea typeface="+mn-ea"/>
                    <a:cs typeface="+mn-ea"/>
                    <a:sym typeface="+mn-lt"/>
                  </a:rPr>
                  <a:t>25%</a:t>
                </a:r>
              </a:p>
            </p:txBody>
          </p:sp>
          <p:grpSp>
            <p:nvGrpSpPr>
              <p:cNvPr id="31" name="组合 30"/>
              <p:cNvGrpSpPr/>
              <p:nvPr/>
            </p:nvGrpSpPr>
            <p:grpSpPr>
              <a:xfrm>
                <a:off x="8257490" y="3518254"/>
                <a:ext cx="376875" cy="360974"/>
                <a:chOff x="3805009" y="3522936"/>
                <a:chExt cx="376875" cy="360974"/>
              </a:xfrm>
              <a:solidFill>
                <a:schemeClr val="accent4"/>
              </a:solidFill>
            </p:grpSpPr>
            <p:sp>
              <p:nvSpPr>
                <p:cNvPr id="32" name="任意多边形: 形状 31"/>
                <p:cNvSpPr/>
                <p:nvPr/>
              </p:nvSpPr>
              <p:spPr bwMode="auto">
                <a:xfrm>
                  <a:off x="3805009" y="3522936"/>
                  <a:ext cx="153010" cy="360974"/>
                </a:xfrm>
                <a:custGeom>
                  <a:gdLst>
                    <a:gd fmla="*/ 370873 w 1290638" name="connsiteX0"/>
                    <a:gd fmla="*/ 598487 h 3044825" name="connsiteY0"/>
                    <a:gd fmla="*/ 519222 w 1290638" name="connsiteX1"/>
                    <a:gd fmla="*/ 598487 h 3044825" name="connsiteY1"/>
                    <a:gd fmla="*/ 548892 w 1290638" name="connsiteX2"/>
                    <a:gd fmla="*/ 598487 h 3044825" name="connsiteY2"/>
                    <a:gd fmla="*/ 919765 w 1290638" name="connsiteX3"/>
                    <a:gd fmla="*/ 598487 h 3044825" name="connsiteY3"/>
                    <a:gd fmla="*/ 1290638 w 1290638" name="connsiteX4"/>
                    <a:gd fmla="*/ 962526 h 3044825" name="connsiteY4"/>
                    <a:gd fmla="*/ 1290638 w 1290638" name="connsiteX5"/>
                    <a:gd fmla="*/ 1661479 h 3044825" name="connsiteY5"/>
                    <a:gd fmla="*/ 1171959 w 1290638" name="connsiteX6"/>
                    <a:gd fmla="*/ 1777972 h 3044825" name="connsiteY6"/>
                    <a:gd fmla="*/ 1053279 w 1290638" name="connsiteX7"/>
                    <a:gd fmla="*/ 1661479 h 3044825" name="connsiteY7"/>
                    <a:gd fmla="*/ 1053279 w 1290638" name="connsiteX8"/>
                    <a:gd fmla="*/ 1253756 h 3044825" name="connsiteY8"/>
                    <a:gd fmla="*/ 1053279 w 1290638" name="connsiteX9"/>
                    <a:gd fmla="*/ 1006210 h 3044825" name="connsiteY9"/>
                    <a:gd fmla="*/ 993940 w 1290638" name="connsiteX10"/>
                    <a:gd fmla="*/ 1006210 h 3044825" name="connsiteY10"/>
                    <a:gd fmla="*/ 993940 w 1290638" name="connsiteX11"/>
                    <a:gd fmla="*/ 1268318 h 3044825" name="connsiteY11"/>
                    <a:gd fmla="*/ 993940 w 1290638" name="connsiteX12"/>
                    <a:gd fmla="*/ 1719725 h 3044825" name="connsiteY12"/>
                    <a:gd fmla="*/ 993940 w 1290638" name="connsiteX13"/>
                    <a:gd fmla="*/ 1777972 h 3044825" name="connsiteY13"/>
                    <a:gd fmla="*/ 993940 w 1290638" name="connsiteX14"/>
                    <a:gd fmla="*/ 2884648 h 3044825" name="connsiteY14"/>
                    <a:gd fmla="*/ 830756 w 1290638" name="connsiteX15"/>
                    <a:gd fmla="*/ 3044825 h 3044825" name="connsiteY15"/>
                    <a:gd fmla="*/ 667572 w 1290638" name="connsiteX16"/>
                    <a:gd fmla="*/ 2884648 h 3044825" name="connsiteY16"/>
                    <a:gd fmla="*/ 667572 w 1290638" name="connsiteX17"/>
                    <a:gd fmla="*/ 1777972 h 3044825" name="connsiteY17"/>
                    <a:gd fmla="*/ 608232 w 1290638" name="connsiteX18"/>
                    <a:gd fmla="*/ 1777972 h 3044825" name="connsiteY18"/>
                    <a:gd fmla="*/ 608232 w 1290638" name="connsiteX19"/>
                    <a:gd fmla="*/ 2884648 h 3044825" name="connsiteY19"/>
                    <a:gd fmla="*/ 459883 w 1290638" name="connsiteX20"/>
                    <a:gd fmla="*/ 3044825 h 3044825" name="connsiteY20"/>
                    <a:gd fmla="*/ 296698 w 1290638" name="connsiteX21"/>
                    <a:gd fmla="*/ 2884648 h 3044825" name="connsiteY21"/>
                    <a:gd fmla="*/ 296698 w 1290638" name="connsiteX22"/>
                    <a:gd fmla="*/ 1777972 h 3044825" name="connsiteY22"/>
                    <a:gd fmla="*/ 296698 w 1290638" name="connsiteX23"/>
                    <a:gd fmla="*/ 1719725 h 3044825" name="connsiteY23"/>
                    <a:gd fmla="*/ 296698 w 1290638" name="connsiteX24"/>
                    <a:gd fmla="*/ 1268318 h 3044825" name="connsiteY24"/>
                    <a:gd fmla="*/ 296698 w 1290638" name="connsiteX25"/>
                    <a:gd fmla="*/ 1006210 h 3044825" name="connsiteY25"/>
                    <a:gd fmla="*/ 237358 w 1290638" name="connsiteX26"/>
                    <a:gd fmla="*/ 1006210 h 3044825" name="connsiteY26"/>
                    <a:gd fmla="*/ 237358 w 1290638" name="connsiteX27"/>
                    <a:gd fmla="*/ 1253756 h 3044825" name="connsiteY27"/>
                    <a:gd fmla="*/ 237358 w 1290638" name="connsiteX28"/>
                    <a:gd fmla="*/ 1661479 h 3044825" name="connsiteY28"/>
                    <a:gd fmla="*/ 118679 w 1290638" name="connsiteX29"/>
                    <a:gd fmla="*/ 1777972 h 3044825" name="connsiteY29"/>
                    <a:gd fmla="*/ 0 w 1290638" name="connsiteX30"/>
                    <a:gd fmla="*/ 1661479 h 3044825" name="connsiteY30"/>
                    <a:gd fmla="*/ 0 w 1290638" name="connsiteX31"/>
                    <a:gd fmla="*/ 962526 h 3044825" name="connsiteY31"/>
                    <a:gd fmla="*/ 370873 w 1290638" name="connsiteX32"/>
                    <a:gd fmla="*/ 598487 h 3044825" name="connsiteY32"/>
                    <a:gd fmla="*/ 646113 w 1290638" name="connsiteX33"/>
                    <a:gd fmla="*/ 0 h 3044825" name="connsiteY33"/>
                    <a:gd fmla="*/ 920751 w 1290638" name="connsiteX34"/>
                    <a:gd fmla="*/ 269875 h 3044825" name="connsiteY34"/>
                    <a:gd fmla="*/ 646113 w 1290638" name="connsiteX35"/>
                    <a:gd fmla="*/ 539750 h 3044825" name="connsiteY35"/>
                    <a:gd fmla="*/ 371475 w 1290638" name="connsiteX36"/>
                    <a:gd fmla="*/ 269875 h 3044825" name="connsiteY36"/>
                    <a:gd fmla="*/ 646113 w 1290638" name="connsiteX37"/>
                    <a:gd fmla="*/ 0 h 3044825" name="connsiteY37"/>
                  </a:gdLst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</a:cxnLst>
                  <a:rect b="b" l="l" r="r" t="t"/>
                  <a:pathLst>
                    <a:path h="3044825" w="1290638">
                      <a:moveTo>
                        <a:pt x="370873" y="598487"/>
                      </a:moveTo>
                      <a:cubicBezTo>
                        <a:pt x="370873" y="598487"/>
                        <a:pt x="370873" y="598487"/>
                        <a:pt x="519222" y="598487"/>
                      </a:cubicBezTo>
                      <a:cubicBezTo>
                        <a:pt x="519222" y="598487"/>
                        <a:pt x="519222" y="598487"/>
                        <a:pt x="548892" y="598487"/>
                      </a:cubicBezTo>
                      <a:cubicBezTo>
                        <a:pt x="548892" y="598487"/>
                        <a:pt x="548892" y="598487"/>
                        <a:pt x="919765" y="598487"/>
                      </a:cubicBezTo>
                      <a:cubicBezTo>
                        <a:pt x="1112619" y="598487"/>
                        <a:pt x="1275803" y="758664"/>
                        <a:pt x="1290638" y="962526"/>
                      </a:cubicBezTo>
                      <a:cubicBezTo>
                        <a:pt x="1290638" y="962526"/>
                        <a:pt x="1290638" y="962526"/>
                        <a:pt x="1290638" y="1661479"/>
                      </a:cubicBezTo>
                      <a:cubicBezTo>
                        <a:pt x="1290638" y="1734287"/>
                        <a:pt x="1231299" y="1777972"/>
                        <a:pt x="1171959" y="1777972"/>
                      </a:cubicBezTo>
                      <a:cubicBezTo>
                        <a:pt x="1097784" y="1777972"/>
                        <a:pt x="1053279" y="1734287"/>
                        <a:pt x="1053279" y="1661479"/>
                      </a:cubicBezTo>
                      <a:cubicBezTo>
                        <a:pt x="1053279" y="1661479"/>
                        <a:pt x="1053279" y="1661479"/>
                        <a:pt x="1053279" y="1253756"/>
                      </a:cubicBezTo>
                      <a:cubicBezTo>
                        <a:pt x="1053279" y="1253756"/>
                        <a:pt x="1053279" y="1253756"/>
                        <a:pt x="1053279" y="1006210"/>
                      </a:cubicBezTo>
                      <a:cubicBezTo>
                        <a:pt x="1053279" y="1006210"/>
                        <a:pt x="1053279" y="1006210"/>
                        <a:pt x="993940" y="1006210"/>
                      </a:cubicBezTo>
                      <a:cubicBezTo>
                        <a:pt x="993940" y="1006210"/>
                        <a:pt x="993940" y="1006210"/>
                        <a:pt x="993940" y="1268318"/>
                      </a:cubicBezTo>
                      <a:cubicBezTo>
                        <a:pt x="993940" y="1268318"/>
                        <a:pt x="993940" y="1268318"/>
                        <a:pt x="993940" y="1719725"/>
                      </a:cubicBezTo>
                      <a:cubicBezTo>
                        <a:pt x="993940" y="1719725"/>
                        <a:pt x="993940" y="1719725"/>
                        <a:pt x="993940" y="1777972"/>
                      </a:cubicBezTo>
                      <a:cubicBezTo>
                        <a:pt x="993940" y="1777972"/>
                        <a:pt x="993940" y="1777972"/>
                        <a:pt x="993940" y="2884648"/>
                      </a:cubicBezTo>
                      <a:cubicBezTo>
                        <a:pt x="993940" y="2972017"/>
                        <a:pt x="919765" y="3044825"/>
                        <a:pt x="830756" y="3044825"/>
                      </a:cubicBezTo>
                      <a:cubicBezTo>
                        <a:pt x="741746" y="3044825"/>
                        <a:pt x="667572" y="2972017"/>
                        <a:pt x="667572" y="2884648"/>
                      </a:cubicBezTo>
                      <a:cubicBezTo>
                        <a:pt x="667572" y="2884648"/>
                        <a:pt x="667572" y="2884648"/>
                        <a:pt x="667572" y="1777972"/>
                      </a:cubicBezTo>
                      <a:cubicBezTo>
                        <a:pt x="667572" y="1777972"/>
                        <a:pt x="667572" y="1777972"/>
                        <a:pt x="608232" y="1777972"/>
                      </a:cubicBezTo>
                      <a:cubicBezTo>
                        <a:pt x="608232" y="1777972"/>
                        <a:pt x="608232" y="1777972"/>
                        <a:pt x="608232" y="2884648"/>
                      </a:cubicBezTo>
                      <a:cubicBezTo>
                        <a:pt x="608232" y="2972017"/>
                        <a:pt x="548892" y="3044825"/>
                        <a:pt x="459883" y="3044825"/>
                      </a:cubicBezTo>
                      <a:cubicBezTo>
                        <a:pt x="370873" y="3044825"/>
                        <a:pt x="296698" y="2972017"/>
                        <a:pt x="296698" y="2884648"/>
                      </a:cubicBezTo>
                      <a:cubicBezTo>
                        <a:pt x="296698" y="2884648"/>
                        <a:pt x="296698" y="2884648"/>
                        <a:pt x="296698" y="1777972"/>
                      </a:cubicBezTo>
                      <a:cubicBezTo>
                        <a:pt x="296698" y="1777972"/>
                        <a:pt x="296698" y="1777972"/>
                        <a:pt x="296698" y="1719725"/>
                      </a:cubicBezTo>
                      <a:cubicBezTo>
                        <a:pt x="296698" y="1719725"/>
                        <a:pt x="296698" y="1719725"/>
                        <a:pt x="296698" y="1268318"/>
                      </a:cubicBezTo>
                      <a:cubicBezTo>
                        <a:pt x="296698" y="1268318"/>
                        <a:pt x="296698" y="1268318"/>
                        <a:pt x="296698" y="1006210"/>
                      </a:cubicBezTo>
                      <a:cubicBezTo>
                        <a:pt x="296698" y="1006210"/>
                        <a:pt x="296698" y="1006210"/>
                        <a:pt x="237358" y="1006210"/>
                      </a:cubicBezTo>
                      <a:cubicBezTo>
                        <a:pt x="237358" y="1006210"/>
                        <a:pt x="237358" y="1006210"/>
                        <a:pt x="237358" y="1253756"/>
                      </a:cubicBezTo>
                      <a:cubicBezTo>
                        <a:pt x="237358" y="1253756"/>
                        <a:pt x="237358" y="1253756"/>
                        <a:pt x="237358" y="1661479"/>
                      </a:cubicBezTo>
                      <a:cubicBezTo>
                        <a:pt x="237358" y="1734287"/>
                        <a:pt x="192854" y="1777972"/>
                        <a:pt x="118679" y="1777972"/>
                      </a:cubicBezTo>
                      <a:cubicBezTo>
                        <a:pt x="59340" y="1777972"/>
                        <a:pt x="0" y="1734287"/>
                        <a:pt x="0" y="1661479"/>
                      </a:cubicBezTo>
                      <a:cubicBezTo>
                        <a:pt x="0" y="1661479"/>
                        <a:pt x="0" y="1661479"/>
                        <a:pt x="0" y="962526"/>
                      </a:cubicBezTo>
                      <a:cubicBezTo>
                        <a:pt x="0" y="758664"/>
                        <a:pt x="178019" y="598487"/>
                        <a:pt x="370873" y="598487"/>
                      </a:cubicBezTo>
                      <a:close/>
                      <a:moveTo>
                        <a:pt x="646113" y="0"/>
                      </a:moveTo>
                      <a:cubicBezTo>
                        <a:pt x="797791" y="0"/>
                        <a:pt x="920751" y="120827"/>
                        <a:pt x="920751" y="269875"/>
                      </a:cubicBezTo>
                      <a:cubicBezTo>
                        <a:pt x="920751" y="418923"/>
                        <a:pt x="797791" y="539750"/>
                        <a:pt x="646113" y="539750"/>
                      </a:cubicBezTo>
                      <a:cubicBezTo>
                        <a:pt x="494435" y="539750"/>
                        <a:pt x="371475" y="418923"/>
                        <a:pt x="371475" y="269875"/>
                      </a:cubicBezTo>
                      <a:cubicBezTo>
                        <a:pt x="371475" y="120827"/>
                        <a:pt x="494435" y="0"/>
                        <a:pt x="646113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anchor="ctr"/>
                <a:lstStyle/>
                <a:p>
                  <a:pPr algn="ctr"/>
                  <a:endParaRPr>
                    <a:latin typeface="+mn-lt"/>
                    <a:ea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33" name="任意多边形: 形状 32"/>
                <p:cNvSpPr/>
                <p:nvPr/>
              </p:nvSpPr>
              <p:spPr bwMode="auto">
                <a:xfrm>
                  <a:off x="4028874" y="3522936"/>
                  <a:ext cx="153010" cy="360974"/>
                </a:xfrm>
                <a:custGeom>
                  <a:gdLst>
                    <a:gd fmla="*/ 370873 w 1290638" name="connsiteX0"/>
                    <a:gd fmla="*/ 598487 h 3044825" name="connsiteY0"/>
                    <a:gd fmla="*/ 519222 w 1290638" name="connsiteX1"/>
                    <a:gd fmla="*/ 598487 h 3044825" name="connsiteY1"/>
                    <a:gd fmla="*/ 548892 w 1290638" name="connsiteX2"/>
                    <a:gd fmla="*/ 598487 h 3044825" name="connsiteY2"/>
                    <a:gd fmla="*/ 919765 w 1290638" name="connsiteX3"/>
                    <a:gd fmla="*/ 598487 h 3044825" name="connsiteY3"/>
                    <a:gd fmla="*/ 1290638 w 1290638" name="connsiteX4"/>
                    <a:gd fmla="*/ 962526 h 3044825" name="connsiteY4"/>
                    <a:gd fmla="*/ 1290638 w 1290638" name="connsiteX5"/>
                    <a:gd fmla="*/ 1661479 h 3044825" name="connsiteY5"/>
                    <a:gd fmla="*/ 1171959 w 1290638" name="connsiteX6"/>
                    <a:gd fmla="*/ 1777972 h 3044825" name="connsiteY6"/>
                    <a:gd fmla="*/ 1053279 w 1290638" name="connsiteX7"/>
                    <a:gd fmla="*/ 1661479 h 3044825" name="connsiteY7"/>
                    <a:gd fmla="*/ 1053279 w 1290638" name="connsiteX8"/>
                    <a:gd fmla="*/ 1253756 h 3044825" name="connsiteY8"/>
                    <a:gd fmla="*/ 1053279 w 1290638" name="connsiteX9"/>
                    <a:gd fmla="*/ 1006210 h 3044825" name="connsiteY9"/>
                    <a:gd fmla="*/ 993940 w 1290638" name="connsiteX10"/>
                    <a:gd fmla="*/ 1006210 h 3044825" name="connsiteY10"/>
                    <a:gd fmla="*/ 993940 w 1290638" name="connsiteX11"/>
                    <a:gd fmla="*/ 1268318 h 3044825" name="connsiteY11"/>
                    <a:gd fmla="*/ 993940 w 1290638" name="connsiteX12"/>
                    <a:gd fmla="*/ 1719725 h 3044825" name="connsiteY12"/>
                    <a:gd fmla="*/ 993940 w 1290638" name="connsiteX13"/>
                    <a:gd fmla="*/ 1777972 h 3044825" name="connsiteY13"/>
                    <a:gd fmla="*/ 993940 w 1290638" name="connsiteX14"/>
                    <a:gd fmla="*/ 2884648 h 3044825" name="connsiteY14"/>
                    <a:gd fmla="*/ 830756 w 1290638" name="connsiteX15"/>
                    <a:gd fmla="*/ 3044825 h 3044825" name="connsiteY15"/>
                    <a:gd fmla="*/ 667572 w 1290638" name="connsiteX16"/>
                    <a:gd fmla="*/ 2884648 h 3044825" name="connsiteY16"/>
                    <a:gd fmla="*/ 667572 w 1290638" name="connsiteX17"/>
                    <a:gd fmla="*/ 1777972 h 3044825" name="connsiteY17"/>
                    <a:gd fmla="*/ 608232 w 1290638" name="connsiteX18"/>
                    <a:gd fmla="*/ 1777972 h 3044825" name="connsiteY18"/>
                    <a:gd fmla="*/ 608232 w 1290638" name="connsiteX19"/>
                    <a:gd fmla="*/ 2884648 h 3044825" name="connsiteY19"/>
                    <a:gd fmla="*/ 459883 w 1290638" name="connsiteX20"/>
                    <a:gd fmla="*/ 3044825 h 3044825" name="connsiteY20"/>
                    <a:gd fmla="*/ 296698 w 1290638" name="connsiteX21"/>
                    <a:gd fmla="*/ 2884648 h 3044825" name="connsiteY21"/>
                    <a:gd fmla="*/ 296698 w 1290638" name="connsiteX22"/>
                    <a:gd fmla="*/ 1777972 h 3044825" name="connsiteY22"/>
                    <a:gd fmla="*/ 296698 w 1290638" name="connsiteX23"/>
                    <a:gd fmla="*/ 1719725 h 3044825" name="connsiteY23"/>
                    <a:gd fmla="*/ 296698 w 1290638" name="connsiteX24"/>
                    <a:gd fmla="*/ 1268318 h 3044825" name="connsiteY24"/>
                    <a:gd fmla="*/ 296698 w 1290638" name="connsiteX25"/>
                    <a:gd fmla="*/ 1006210 h 3044825" name="connsiteY25"/>
                    <a:gd fmla="*/ 237358 w 1290638" name="connsiteX26"/>
                    <a:gd fmla="*/ 1006210 h 3044825" name="connsiteY26"/>
                    <a:gd fmla="*/ 237358 w 1290638" name="connsiteX27"/>
                    <a:gd fmla="*/ 1253756 h 3044825" name="connsiteY27"/>
                    <a:gd fmla="*/ 237358 w 1290638" name="connsiteX28"/>
                    <a:gd fmla="*/ 1661479 h 3044825" name="connsiteY28"/>
                    <a:gd fmla="*/ 118679 w 1290638" name="connsiteX29"/>
                    <a:gd fmla="*/ 1777972 h 3044825" name="connsiteY29"/>
                    <a:gd fmla="*/ 0 w 1290638" name="connsiteX30"/>
                    <a:gd fmla="*/ 1661479 h 3044825" name="connsiteY30"/>
                    <a:gd fmla="*/ 0 w 1290638" name="connsiteX31"/>
                    <a:gd fmla="*/ 962526 h 3044825" name="connsiteY31"/>
                    <a:gd fmla="*/ 370873 w 1290638" name="connsiteX32"/>
                    <a:gd fmla="*/ 598487 h 3044825" name="connsiteY32"/>
                    <a:gd fmla="*/ 646113 w 1290638" name="connsiteX33"/>
                    <a:gd fmla="*/ 0 h 3044825" name="connsiteY33"/>
                    <a:gd fmla="*/ 920751 w 1290638" name="connsiteX34"/>
                    <a:gd fmla="*/ 269875 h 3044825" name="connsiteY34"/>
                    <a:gd fmla="*/ 646113 w 1290638" name="connsiteX35"/>
                    <a:gd fmla="*/ 539750 h 3044825" name="connsiteY35"/>
                    <a:gd fmla="*/ 371475 w 1290638" name="connsiteX36"/>
                    <a:gd fmla="*/ 269875 h 3044825" name="connsiteY36"/>
                    <a:gd fmla="*/ 646113 w 1290638" name="connsiteX37"/>
                    <a:gd fmla="*/ 0 h 3044825" name="connsiteY37"/>
                  </a:gdLst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</a:cxnLst>
                  <a:rect b="b" l="l" r="r" t="t"/>
                  <a:pathLst>
                    <a:path h="3044825" w="1290638">
                      <a:moveTo>
                        <a:pt x="370873" y="598487"/>
                      </a:moveTo>
                      <a:cubicBezTo>
                        <a:pt x="370873" y="598487"/>
                        <a:pt x="370873" y="598487"/>
                        <a:pt x="519222" y="598487"/>
                      </a:cubicBezTo>
                      <a:cubicBezTo>
                        <a:pt x="519222" y="598487"/>
                        <a:pt x="519222" y="598487"/>
                        <a:pt x="548892" y="598487"/>
                      </a:cubicBezTo>
                      <a:cubicBezTo>
                        <a:pt x="548892" y="598487"/>
                        <a:pt x="548892" y="598487"/>
                        <a:pt x="919765" y="598487"/>
                      </a:cubicBezTo>
                      <a:cubicBezTo>
                        <a:pt x="1112619" y="598487"/>
                        <a:pt x="1275803" y="758664"/>
                        <a:pt x="1290638" y="962526"/>
                      </a:cubicBezTo>
                      <a:cubicBezTo>
                        <a:pt x="1290638" y="962526"/>
                        <a:pt x="1290638" y="962526"/>
                        <a:pt x="1290638" y="1661479"/>
                      </a:cubicBezTo>
                      <a:cubicBezTo>
                        <a:pt x="1290638" y="1734287"/>
                        <a:pt x="1231299" y="1777972"/>
                        <a:pt x="1171959" y="1777972"/>
                      </a:cubicBezTo>
                      <a:cubicBezTo>
                        <a:pt x="1097784" y="1777972"/>
                        <a:pt x="1053279" y="1734287"/>
                        <a:pt x="1053279" y="1661479"/>
                      </a:cubicBezTo>
                      <a:cubicBezTo>
                        <a:pt x="1053279" y="1661479"/>
                        <a:pt x="1053279" y="1661479"/>
                        <a:pt x="1053279" y="1253756"/>
                      </a:cubicBezTo>
                      <a:cubicBezTo>
                        <a:pt x="1053279" y="1253756"/>
                        <a:pt x="1053279" y="1253756"/>
                        <a:pt x="1053279" y="1006210"/>
                      </a:cubicBezTo>
                      <a:cubicBezTo>
                        <a:pt x="1053279" y="1006210"/>
                        <a:pt x="1053279" y="1006210"/>
                        <a:pt x="993940" y="1006210"/>
                      </a:cubicBezTo>
                      <a:cubicBezTo>
                        <a:pt x="993940" y="1006210"/>
                        <a:pt x="993940" y="1006210"/>
                        <a:pt x="993940" y="1268318"/>
                      </a:cubicBezTo>
                      <a:cubicBezTo>
                        <a:pt x="993940" y="1268318"/>
                        <a:pt x="993940" y="1268318"/>
                        <a:pt x="993940" y="1719725"/>
                      </a:cubicBezTo>
                      <a:cubicBezTo>
                        <a:pt x="993940" y="1719725"/>
                        <a:pt x="993940" y="1719725"/>
                        <a:pt x="993940" y="1777972"/>
                      </a:cubicBezTo>
                      <a:cubicBezTo>
                        <a:pt x="993940" y="1777972"/>
                        <a:pt x="993940" y="1777972"/>
                        <a:pt x="993940" y="2884648"/>
                      </a:cubicBezTo>
                      <a:cubicBezTo>
                        <a:pt x="993940" y="2972017"/>
                        <a:pt x="919765" y="3044825"/>
                        <a:pt x="830756" y="3044825"/>
                      </a:cubicBezTo>
                      <a:cubicBezTo>
                        <a:pt x="741746" y="3044825"/>
                        <a:pt x="667572" y="2972017"/>
                        <a:pt x="667572" y="2884648"/>
                      </a:cubicBezTo>
                      <a:cubicBezTo>
                        <a:pt x="667572" y="2884648"/>
                        <a:pt x="667572" y="2884648"/>
                        <a:pt x="667572" y="1777972"/>
                      </a:cubicBezTo>
                      <a:cubicBezTo>
                        <a:pt x="667572" y="1777972"/>
                        <a:pt x="667572" y="1777972"/>
                        <a:pt x="608232" y="1777972"/>
                      </a:cubicBezTo>
                      <a:cubicBezTo>
                        <a:pt x="608232" y="1777972"/>
                        <a:pt x="608232" y="1777972"/>
                        <a:pt x="608232" y="2884648"/>
                      </a:cubicBezTo>
                      <a:cubicBezTo>
                        <a:pt x="608232" y="2972017"/>
                        <a:pt x="548892" y="3044825"/>
                        <a:pt x="459883" y="3044825"/>
                      </a:cubicBezTo>
                      <a:cubicBezTo>
                        <a:pt x="370873" y="3044825"/>
                        <a:pt x="296698" y="2972017"/>
                        <a:pt x="296698" y="2884648"/>
                      </a:cubicBezTo>
                      <a:cubicBezTo>
                        <a:pt x="296698" y="2884648"/>
                        <a:pt x="296698" y="2884648"/>
                        <a:pt x="296698" y="1777972"/>
                      </a:cubicBezTo>
                      <a:cubicBezTo>
                        <a:pt x="296698" y="1777972"/>
                        <a:pt x="296698" y="1777972"/>
                        <a:pt x="296698" y="1719725"/>
                      </a:cubicBezTo>
                      <a:cubicBezTo>
                        <a:pt x="296698" y="1719725"/>
                        <a:pt x="296698" y="1719725"/>
                        <a:pt x="296698" y="1268318"/>
                      </a:cubicBezTo>
                      <a:cubicBezTo>
                        <a:pt x="296698" y="1268318"/>
                        <a:pt x="296698" y="1268318"/>
                        <a:pt x="296698" y="1006210"/>
                      </a:cubicBezTo>
                      <a:cubicBezTo>
                        <a:pt x="296698" y="1006210"/>
                        <a:pt x="296698" y="1006210"/>
                        <a:pt x="237358" y="1006210"/>
                      </a:cubicBezTo>
                      <a:cubicBezTo>
                        <a:pt x="237358" y="1006210"/>
                        <a:pt x="237358" y="1006210"/>
                        <a:pt x="237358" y="1253756"/>
                      </a:cubicBezTo>
                      <a:cubicBezTo>
                        <a:pt x="237358" y="1253756"/>
                        <a:pt x="237358" y="1253756"/>
                        <a:pt x="237358" y="1661479"/>
                      </a:cubicBezTo>
                      <a:cubicBezTo>
                        <a:pt x="237358" y="1734287"/>
                        <a:pt x="192854" y="1777972"/>
                        <a:pt x="118679" y="1777972"/>
                      </a:cubicBezTo>
                      <a:cubicBezTo>
                        <a:pt x="59340" y="1777972"/>
                        <a:pt x="0" y="1734287"/>
                        <a:pt x="0" y="1661479"/>
                      </a:cubicBezTo>
                      <a:cubicBezTo>
                        <a:pt x="0" y="1661479"/>
                        <a:pt x="0" y="1661479"/>
                        <a:pt x="0" y="962526"/>
                      </a:cubicBezTo>
                      <a:cubicBezTo>
                        <a:pt x="0" y="758664"/>
                        <a:pt x="178019" y="598487"/>
                        <a:pt x="370873" y="598487"/>
                      </a:cubicBezTo>
                      <a:close/>
                      <a:moveTo>
                        <a:pt x="646113" y="0"/>
                      </a:moveTo>
                      <a:cubicBezTo>
                        <a:pt x="797791" y="0"/>
                        <a:pt x="920751" y="120827"/>
                        <a:pt x="920751" y="269875"/>
                      </a:cubicBezTo>
                      <a:cubicBezTo>
                        <a:pt x="920751" y="418923"/>
                        <a:pt x="797791" y="539750"/>
                        <a:pt x="646113" y="539750"/>
                      </a:cubicBezTo>
                      <a:cubicBezTo>
                        <a:pt x="494435" y="539750"/>
                        <a:pt x="371475" y="418923"/>
                        <a:pt x="371475" y="269875"/>
                      </a:cubicBezTo>
                      <a:cubicBezTo>
                        <a:pt x="371475" y="120827"/>
                        <a:pt x="494435" y="0"/>
                        <a:pt x="646113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anchor="ctr"/>
                <a:lstStyle/>
                <a:p>
                  <a:pPr algn="ctr"/>
                  <a:endParaRPr>
                    <a:latin typeface="+mn-lt"/>
                    <a:ea typeface="+mn-ea"/>
                    <a:cs typeface="+mn-ea"/>
                    <a:sym typeface="+mn-lt"/>
                  </a:endParaRPr>
                </a:p>
              </p:txBody>
            </p:sp>
          </p:grpSp>
        </p:grpSp>
        <p:sp>
          <p:nvSpPr>
            <p:cNvPr id="24" name="矩形 23"/>
            <p:cNvSpPr/>
            <p:nvPr/>
          </p:nvSpPr>
          <p:spPr>
            <a:xfrm>
              <a:off x="9345414" y="2070984"/>
              <a:ext cx="1989132" cy="311688"/>
            </a:xfrm>
            <a:prstGeom prst="rect">
              <a:avLst/>
            </a:prstGeom>
          </p:spPr>
          <p:txBody>
            <a:bodyPr bIns="0" lIns="0" rIns="0" tIns="0" wrap="none">
              <a:normAutofit/>
            </a:bodyPr>
            <a:lstStyle/>
            <a:p>
              <a:r>
                <a:rPr altLang="en-US" b="1" lang="zh-CN" sz="1100">
                  <a:solidFill>
                    <a:schemeClr val="dk1">
                      <a:lumMod val="100000"/>
                    </a:schemeClr>
                  </a:solidFill>
                  <a:effectLst/>
                  <a:latin typeface="+mn-lt"/>
                  <a:ea typeface="+mn-ea"/>
                  <a:cs typeface="+mn-ea"/>
                  <a:sym typeface="+mn-lt"/>
                </a:rPr>
                <a:t>关键词</a:t>
              </a:r>
            </a:p>
          </p:txBody>
        </p:sp>
        <p:sp>
          <p:nvSpPr>
            <p:cNvPr id="25" name="矩形 24"/>
            <p:cNvSpPr/>
            <p:nvPr/>
          </p:nvSpPr>
          <p:spPr>
            <a:xfrm>
              <a:off x="9345414" y="2382672"/>
              <a:ext cx="1989132" cy="471517"/>
            </a:xfrm>
            <a:prstGeom prst="rect">
              <a:avLst/>
            </a:prstGeom>
          </p:spPr>
          <p:txBody>
            <a:bodyPr bIns="0" lIns="0" rIns="0" tIns="0" wrap="square">
              <a:normAutofit/>
            </a:bodyPr>
            <a:lstStyle/>
            <a:p>
              <a:pPr>
                <a:lnSpc>
                  <a:spcPct val="120000"/>
                </a:lnSpc>
              </a:pPr>
              <a:r>
                <a:rPr altLang="en-US" lang="zh-CN" sz="1000">
                  <a:solidFill>
                    <a:schemeClr val="dk1">
                      <a:lumMod val="100000"/>
                    </a:schemeClr>
                  </a:solidFill>
                  <a:effectLst/>
                  <a:latin typeface="+mn-lt"/>
                  <a:ea typeface="+mn-ea"/>
                  <a:cs typeface="+mn-ea"/>
                  <a:sym typeface="+mn-lt"/>
                </a:rPr>
                <a:t>此部分内容作为文字排版占位显示</a:t>
              </a:r>
              <a:br>
                <a:rPr altLang="en-US" lang="zh-CN" sz="1000">
                  <a:solidFill>
                    <a:schemeClr val="dk1">
                      <a:lumMod val="100000"/>
                    </a:schemeClr>
                  </a:solidFill>
                  <a:effectLst/>
                  <a:latin typeface="+mn-lt"/>
                  <a:ea typeface="+mn-ea"/>
                  <a:cs typeface="+mn-ea"/>
                  <a:sym typeface="+mn-lt"/>
                </a:rPr>
              </a:br>
              <a:r>
                <a:rPr altLang="en-US" lang="zh-CN" sz="1000">
                  <a:solidFill>
                    <a:schemeClr val="dk1">
                      <a:lumMod val="100000"/>
                    </a:schemeClr>
                  </a:solidFill>
                  <a:effectLst/>
                  <a:latin typeface="+mn-lt"/>
                  <a:ea typeface="+mn-ea"/>
                  <a:cs typeface="+mn-ea"/>
                  <a:sym typeface="+mn-lt"/>
                </a:rPr>
                <a:t>（建议使用主题字体）</a:t>
              </a:r>
            </a:p>
          </p:txBody>
        </p:sp>
        <p:sp>
          <p:nvSpPr>
            <p:cNvPr id="26" name="矩形 25"/>
            <p:cNvSpPr/>
            <p:nvPr/>
          </p:nvSpPr>
          <p:spPr>
            <a:xfrm>
              <a:off x="9345414" y="4131293"/>
              <a:ext cx="1989132" cy="311688"/>
            </a:xfrm>
            <a:prstGeom prst="rect">
              <a:avLst/>
            </a:prstGeom>
          </p:spPr>
          <p:txBody>
            <a:bodyPr bIns="0" lIns="0" rIns="0" tIns="0" wrap="none">
              <a:normAutofit/>
            </a:bodyPr>
            <a:lstStyle/>
            <a:p>
              <a:r>
                <a:rPr altLang="en-US" b="1" lang="zh-CN" sz="1100">
                  <a:solidFill>
                    <a:schemeClr val="dk1">
                      <a:lumMod val="100000"/>
                    </a:schemeClr>
                  </a:solidFill>
                  <a:effectLst/>
                  <a:latin typeface="+mn-lt"/>
                  <a:ea typeface="+mn-ea"/>
                  <a:cs typeface="+mn-ea"/>
                  <a:sym typeface="+mn-lt"/>
                </a:rPr>
                <a:t>关键词</a:t>
              </a:r>
            </a:p>
          </p:txBody>
        </p:sp>
        <p:sp>
          <p:nvSpPr>
            <p:cNvPr id="27" name="矩形 26"/>
            <p:cNvSpPr/>
            <p:nvPr/>
          </p:nvSpPr>
          <p:spPr>
            <a:xfrm>
              <a:off x="9345414" y="4442981"/>
              <a:ext cx="1989132" cy="471517"/>
            </a:xfrm>
            <a:prstGeom prst="rect">
              <a:avLst/>
            </a:prstGeom>
          </p:spPr>
          <p:txBody>
            <a:bodyPr bIns="0" lIns="0" rIns="0" tIns="0" wrap="square">
              <a:normAutofit/>
            </a:bodyPr>
            <a:lstStyle/>
            <a:p>
              <a:pPr>
                <a:lnSpc>
                  <a:spcPct val="120000"/>
                </a:lnSpc>
              </a:pPr>
              <a:r>
                <a:rPr altLang="en-US" lang="zh-CN" sz="1000">
                  <a:solidFill>
                    <a:schemeClr val="dk1">
                      <a:lumMod val="100000"/>
                    </a:schemeClr>
                  </a:solidFill>
                  <a:effectLst/>
                  <a:latin typeface="+mn-lt"/>
                  <a:ea typeface="+mn-ea"/>
                  <a:cs typeface="+mn-ea"/>
                  <a:sym typeface="+mn-lt"/>
                </a:rPr>
                <a:t>此部分内容作为文字排版占位显示</a:t>
              </a:r>
              <a:br>
                <a:rPr altLang="en-US" lang="zh-CN" sz="1000">
                  <a:solidFill>
                    <a:schemeClr val="dk1">
                      <a:lumMod val="100000"/>
                    </a:schemeClr>
                  </a:solidFill>
                  <a:effectLst/>
                  <a:latin typeface="+mn-lt"/>
                  <a:ea typeface="+mn-ea"/>
                  <a:cs typeface="+mn-ea"/>
                  <a:sym typeface="+mn-lt"/>
                </a:rPr>
              </a:br>
              <a:r>
                <a:rPr altLang="en-US" lang="zh-CN" sz="1000">
                  <a:solidFill>
                    <a:schemeClr val="dk1">
                      <a:lumMod val="100000"/>
                    </a:schemeClr>
                  </a:solidFill>
                  <a:effectLst/>
                  <a:latin typeface="+mn-lt"/>
                  <a:ea typeface="+mn-ea"/>
                  <a:cs typeface="+mn-ea"/>
                  <a:sym typeface="+mn-lt"/>
                </a:rPr>
                <a:t>（建议使用主题字体）</a:t>
              </a:r>
            </a:p>
          </p:txBody>
        </p:sp>
      </p:grpSp>
      <p:grpSp>
        <p:nvGrpSpPr>
          <p:cNvPr id="5" name="组合 4"/>
          <p:cNvGrpSpPr/>
          <p:nvPr/>
        </p:nvGrpSpPr>
        <p:grpSpPr>
          <a:xfrm>
            <a:off x="1719628" y="1232523"/>
            <a:ext cx="2470686" cy="2552680"/>
            <a:chOff x="956444" y="1643364"/>
            <a:chExt cx="3294248" cy="3403574"/>
          </a:xfrm>
        </p:grpSpPr>
        <p:grpSp>
          <p:nvGrpSpPr>
            <p:cNvPr id="6" name="组合 5"/>
            <p:cNvGrpSpPr/>
            <p:nvPr/>
          </p:nvGrpSpPr>
          <p:grpSpPr>
            <a:xfrm>
              <a:off x="3049212" y="1643364"/>
              <a:ext cx="1201480" cy="1378161"/>
              <a:chOff x="1018499" y="1648046"/>
              <a:chExt cx="1201480" cy="1378161"/>
            </a:xfrm>
          </p:grpSpPr>
          <p:sp>
            <p:nvSpPr>
              <p:cNvPr id="18" name="立方体 17"/>
              <p:cNvSpPr/>
              <p:nvPr/>
            </p:nvSpPr>
            <p:spPr>
              <a:xfrm flipV="1" rot="2713302">
                <a:off x="1085070" y="1959931"/>
                <a:ext cx="1068339" cy="1064214"/>
              </a:xfrm>
              <a:prstGeom prst="cube">
                <a:avLst>
                  <a:gd fmla="val 21948" name="adj"/>
                </a:avLst>
              </a:prstGeom>
              <a:solidFill>
                <a:schemeClr val="accent1">
                  <a:lumMod val="10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>
                  <a:cs typeface="+mn-ea"/>
                  <a:sym typeface="+mn-lt"/>
                </a:endParaRPr>
              </a:p>
            </p:txBody>
          </p:sp>
          <p:sp>
            <p:nvSpPr>
              <p:cNvPr id="19" name="矩形: 圆角 18"/>
              <p:cNvSpPr/>
              <p:nvPr/>
            </p:nvSpPr>
            <p:spPr>
              <a:xfrm>
                <a:off x="1018499" y="1648046"/>
                <a:ext cx="1201480" cy="462516"/>
              </a:xfrm>
              <a:prstGeom prst="roundRect">
                <a:avLst>
                  <a:gd fmla="val 30460" name="adj"/>
                </a:avLst>
              </a:prstGeom>
              <a:solidFill>
                <a:schemeClr val="bg1"/>
              </a:solidFill>
              <a:ln w="28575"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>
                  <a:cs typeface="+mn-ea"/>
                  <a:sym typeface="+mn-lt"/>
                </a:endParaRPr>
              </a:p>
            </p:txBody>
          </p:sp>
          <p:sp>
            <p:nvSpPr>
              <p:cNvPr id="20" name="任意多边形: 形状 19"/>
              <p:cNvSpPr/>
              <p:nvPr/>
            </p:nvSpPr>
            <p:spPr bwMode="auto">
              <a:xfrm>
                <a:off x="1542734" y="1698817"/>
                <a:ext cx="153010" cy="360974"/>
              </a:xfrm>
              <a:custGeom>
                <a:gdLst>
                  <a:gd fmla="*/ 370873 w 1290638" name="connsiteX0"/>
                  <a:gd fmla="*/ 598487 h 3044825" name="connsiteY0"/>
                  <a:gd fmla="*/ 519222 w 1290638" name="connsiteX1"/>
                  <a:gd fmla="*/ 598487 h 3044825" name="connsiteY1"/>
                  <a:gd fmla="*/ 548892 w 1290638" name="connsiteX2"/>
                  <a:gd fmla="*/ 598487 h 3044825" name="connsiteY2"/>
                  <a:gd fmla="*/ 919765 w 1290638" name="connsiteX3"/>
                  <a:gd fmla="*/ 598487 h 3044825" name="connsiteY3"/>
                  <a:gd fmla="*/ 1290638 w 1290638" name="connsiteX4"/>
                  <a:gd fmla="*/ 962526 h 3044825" name="connsiteY4"/>
                  <a:gd fmla="*/ 1290638 w 1290638" name="connsiteX5"/>
                  <a:gd fmla="*/ 1661479 h 3044825" name="connsiteY5"/>
                  <a:gd fmla="*/ 1171959 w 1290638" name="connsiteX6"/>
                  <a:gd fmla="*/ 1777972 h 3044825" name="connsiteY6"/>
                  <a:gd fmla="*/ 1053279 w 1290638" name="connsiteX7"/>
                  <a:gd fmla="*/ 1661479 h 3044825" name="connsiteY7"/>
                  <a:gd fmla="*/ 1053279 w 1290638" name="connsiteX8"/>
                  <a:gd fmla="*/ 1253756 h 3044825" name="connsiteY8"/>
                  <a:gd fmla="*/ 1053279 w 1290638" name="connsiteX9"/>
                  <a:gd fmla="*/ 1006210 h 3044825" name="connsiteY9"/>
                  <a:gd fmla="*/ 993940 w 1290638" name="connsiteX10"/>
                  <a:gd fmla="*/ 1006210 h 3044825" name="connsiteY10"/>
                  <a:gd fmla="*/ 993940 w 1290638" name="connsiteX11"/>
                  <a:gd fmla="*/ 1268318 h 3044825" name="connsiteY11"/>
                  <a:gd fmla="*/ 993940 w 1290638" name="connsiteX12"/>
                  <a:gd fmla="*/ 1719725 h 3044825" name="connsiteY12"/>
                  <a:gd fmla="*/ 993940 w 1290638" name="connsiteX13"/>
                  <a:gd fmla="*/ 1777972 h 3044825" name="connsiteY13"/>
                  <a:gd fmla="*/ 993940 w 1290638" name="connsiteX14"/>
                  <a:gd fmla="*/ 2884648 h 3044825" name="connsiteY14"/>
                  <a:gd fmla="*/ 830756 w 1290638" name="connsiteX15"/>
                  <a:gd fmla="*/ 3044825 h 3044825" name="connsiteY15"/>
                  <a:gd fmla="*/ 667572 w 1290638" name="connsiteX16"/>
                  <a:gd fmla="*/ 2884648 h 3044825" name="connsiteY16"/>
                  <a:gd fmla="*/ 667572 w 1290638" name="connsiteX17"/>
                  <a:gd fmla="*/ 1777972 h 3044825" name="connsiteY17"/>
                  <a:gd fmla="*/ 608232 w 1290638" name="connsiteX18"/>
                  <a:gd fmla="*/ 1777972 h 3044825" name="connsiteY18"/>
                  <a:gd fmla="*/ 608232 w 1290638" name="connsiteX19"/>
                  <a:gd fmla="*/ 2884648 h 3044825" name="connsiteY19"/>
                  <a:gd fmla="*/ 459883 w 1290638" name="connsiteX20"/>
                  <a:gd fmla="*/ 3044825 h 3044825" name="connsiteY20"/>
                  <a:gd fmla="*/ 296698 w 1290638" name="connsiteX21"/>
                  <a:gd fmla="*/ 2884648 h 3044825" name="connsiteY21"/>
                  <a:gd fmla="*/ 296698 w 1290638" name="connsiteX22"/>
                  <a:gd fmla="*/ 1777972 h 3044825" name="connsiteY22"/>
                  <a:gd fmla="*/ 296698 w 1290638" name="connsiteX23"/>
                  <a:gd fmla="*/ 1719725 h 3044825" name="connsiteY23"/>
                  <a:gd fmla="*/ 296698 w 1290638" name="connsiteX24"/>
                  <a:gd fmla="*/ 1268318 h 3044825" name="connsiteY24"/>
                  <a:gd fmla="*/ 296698 w 1290638" name="connsiteX25"/>
                  <a:gd fmla="*/ 1006210 h 3044825" name="connsiteY25"/>
                  <a:gd fmla="*/ 237358 w 1290638" name="connsiteX26"/>
                  <a:gd fmla="*/ 1006210 h 3044825" name="connsiteY26"/>
                  <a:gd fmla="*/ 237358 w 1290638" name="connsiteX27"/>
                  <a:gd fmla="*/ 1253756 h 3044825" name="connsiteY27"/>
                  <a:gd fmla="*/ 237358 w 1290638" name="connsiteX28"/>
                  <a:gd fmla="*/ 1661479 h 3044825" name="connsiteY28"/>
                  <a:gd fmla="*/ 118679 w 1290638" name="connsiteX29"/>
                  <a:gd fmla="*/ 1777972 h 3044825" name="connsiteY29"/>
                  <a:gd fmla="*/ 0 w 1290638" name="connsiteX30"/>
                  <a:gd fmla="*/ 1661479 h 3044825" name="connsiteY30"/>
                  <a:gd fmla="*/ 0 w 1290638" name="connsiteX31"/>
                  <a:gd fmla="*/ 962526 h 3044825" name="connsiteY31"/>
                  <a:gd fmla="*/ 370873 w 1290638" name="connsiteX32"/>
                  <a:gd fmla="*/ 598487 h 3044825" name="connsiteY32"/>
                  <a:gd fmla="*/ 646113 w 1290638" name="connsiteX33"/>
                  <a:gd fmla="*/ 0 h 3044825" name="connsiteY33"/>
                  <a:gd fmla="*/ 920751 w 1290638" name="connsiteX34"/>
                  <a:gd fmla="*/ 269875 h 3044825" name="connsiteY34"/>
                  <a:gd fmla="*/ 646113 w 1290638" name="connsiteX35"/>
                  <a:gd fmla="*/ 539750 h 3044825" name="connsiteY35"/>
                  <a:gd fmla="*/ 371475 w 1290638" name="connsiteX36"/>
                  <a:gd fmla="*/ 269875 h 3044825" name="connsiteY36"/>
                  <a:gd fmla="*/ 646113 w 1290638" name="connsiteX37"/>
                  <a:gd fmla="*/ 0 h 3044825" name="connsiteY37"/>
                </a:gdLst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</a:cxnLst>
                <a:rect b="b" l="l" r="r" t="t"/>
                <a:pathLst>
                  <a:path h="3044825" w="1290638">
                    <a:moveTo>
                      <a:pt x="370873" y="598487"/>
                    </a:moveTo>
                    <a:cubicBezTo>
                      <a:pt x="370873" y="598487"/>
                      <a:pt x="370873" y="598487"/>
                      <a:pt x="519222" y="598487"/>
                    </a:cubicBezTo>
                    <a:cubicBezTo>
                      <a:pt x="519222" y="598487"/>
                      <a:pt x="519222" y="598487"/>
                      <a:pt x="548892" y="598487"/>
                    </a:cubicBezTo>
                    <a:cubicBezTo>
                      <a:pt x="548892" y="598487"/>
                      <a:pt x="548892" y="598487"/>
                      <a:pt x="919765" y="598487"/>
                    </a:cubicBezTo>
                    <a:cubicBezTo>
                      <a:pt x="1112619" y="598487"/>
                      <a:pt x="1275803" y="758664"/>
                      <a:pt x="1290638" y="962526"/>
                    </a:cubicBezTo>
                    <a:cubicBezTo>
                      <a:pt x="1290638" y="962526"/>
                      <a:pt x="1290638" y="962526"/>
                      <a:pt x="1290638" y="1661479"/>
                    </a:cubicBezTo>
                    <a:cubicBezTo>
                      <a:pt x="1290638" y="1734287"/>
                      <a:pt x="1231299" y="1777972"/>
                      <a:pt x="1171959" y="1777972"/>
                    </a:cubicBezTo>
                    <a:cubicBezTo>
                      <a:pt x="1097784" y="1777972"/>
                      <a:pt x="1053279" y="1734287"/>
                      <a:pt x="1053279" y="1661479"/>
                    </a:cubicBezTo>
                    <a:cubicBezTo>
                      <a:pt x="1053279" y="1661479"/>
                      <a:pt x="1053279" y="1661479"/>
                      <a:pt x="1053279" y="1253756"/>
                    </a:cubicBezTo>
                    <a:cubicBezTo>
                      <a:pt x="1053279" y="1253756"/>
                      <a:pt x="1053279" y="1253756"/>
                      <a:pt x="1053279" y="1006210"/>
                    </a:cubicBezTo>
                    <a:cubicBezTo>
                      <a:pt x="1053279" y="1006210"/>
                      <a:pt x="1053279" y="1006210"/>
                      <a:pt x="993940" y="1006210"/>
                    </a:cubicBezTo>
                    <a:cubicBezTo>
                      <a:pt x="993940" y="1006210"/>
                      <a:pt x="993940" y="1006210"/>
                      <a:pt x="993940" y="1268318"/>
                    </a:cubicBezTo>
                    <a:cubicBezTo>
                      <a:pt x="993940" y="1268318"/>
                      <a:pt x="993940" y="1268318"/>
                      <a:pt x="993940" y="1719725"/>
                    </a:cubicBezTo>
                    <a:cubicBezTo>
                      <a:pt x="993940" y="1719725"/>
                      <a:pt x="993940" y="1719725"/>
                      <a:pt x="993940" y="1777972"/>
                    </a:cubicBezTo>
                    <a:cubicBezTo>
                      <a:pt x="993940" y="1777972"/>
                      <a:pt x="993940" y="1777972"/>
                      <a:pt x="993940" y="2884648"/>
                    </a:cubicBezTo>
                    <a:cubicBezTo>
                      <a:pt x="993940" y="2972017"/>
                      <a:pt x="919765" y="3044825"/>
                      <a:pt x="830756" y="3044825"/>
                    </a:cubicBezTo>
                    <a:cubicBezTo>
                      <a:pt x="741746" y="3044825"/>
                      <a:pt x="667572" y="2972017"/>
                      <a:pt x="667572" y="2884648"/>
                    </a:cubicBezTo>
                    <a:cubicBezTo>
                      <a:pt x="667572" y="2884648"/>
                      <a:pt x="667572" y="2884648"/>
                      <a:pt x="667572" y="1777972"/>
                    </a:cubicBezTo>
                    <a:cubicBezTo>
                      <a:pt x="667572" y="1777972"/>
                      <a:pt x="667572" y="1777972"/>
                      <a:pt x="608232" y="1777972"/>
                    </a:cubicBezTo>
                    <a:cubicBezTo>
                      <a:pt x="608232" y="1777972"/>
                      <a:pt x="608232" y="1777972"/>
                      <a:pt x="608232" y="2884648"/>
                    </a:cubicBezTo>
                    <a:cubicBezTo>
                      <a:pt x="608232" y="2972017"/>
                      <a:pt x="548892" y="3044825"/>
                      <a:pt x="459883" y="3044825"/>
                    </a:cubicBezTo>
                    <a:cubicBezTo>
                      <a:pt x="370873" y="3044825"/>
                      <a:pt x="296698" y="2972017"/>
                      <a:pt x="296698" y="2884648"/>
                    </a:cubicBezTo>
                    <a:cubicBezTo>
                      <a:pt x="296698" y="2884648"/>
                      <a:pt x="296698" y="2884648"/>
                      <a:pt x="296698" y="1777972"/>
                    </a:cubicBezTo>
                    <a:cubicBezTo>
                      <a:pt x="296698" y="1777972"/>
                      <a:pt x="296698" y="1777972"/>
                      <a:pt x="296698" y="1719725"/>
                    </a:cubicBezTo>
                    <a:cubicBezTo>
                      <a:pt x="296698" y="1719725"/>
                      <a:pt x="296698" y="1719725"/>
                      <a:pt x="296698" y="1268318"/>
                    </a:cubicBezTo>
                    <a:cubicBezTo>
                      <a:pt x="296698" y="1268318"/>
                      <a:pt x="296698" y="1268318"/>
                      <a:pt x="296698" y="1006210"/>
                    </a:cubicBezTo>
                    <a:cubicBezTo>
                      <a:pt x="296698" y="1006210"/>
                      <a:pt x="296698" y="1006210"/>
                      <a:pt x="237358" y="1006210"/>
                    </a:cubicBezTo>
                    <a:cubicBezTo>
                      <a:pt x="237358" y="1006210"/>
                      <a:pt x="237358" y="1006210"/>
                      <a:pt x="237358" y="1253756"/>
                    </a:cubicBezTo>
                    <a:cubicBezTo>
                      <a:pt x="237358" y="1253756"/>
                      <a:pt x="237358" y="1253756"/>
                      <a:pt x="237358" y="1661479"/>
                    </a:cubicBezTo>
                    <a:cubicBezTo>
                      <a:pt x="237358" y="1734287"/>
                      <a:pt x="192854" y="1777972"/>
                      <a:pt x="118679" y="1777972"/>
                    </a:cubicBezTo>
                    <a:cubicBezTo>
                      <a:pt x="59340" y="1777972"/>
                      <a:pt x="0" y="1734287"/>
                      <a:pt x="0" y="1661479"/>
                    </a:cubicBezTo>
                    <a:cubicBezTo>
                      <a:pt x="0" y="1661479"/>
                      <a:pt x="0" y="1661479"/>
                      <a:pt x="0" y="962526"/>
                    </a:cubicBezTo>
                    <a:cubicBezTo>
                      <a:pt x="0" y="758664"/>
                      <a:pt x="178019" y="598487"/>
                      <a:pt x="370873" y="598487"/>
                    </a:cubicBezTo>
                    <a:close/>
                    <a:moveTo>
                      <a:pt x="646113" y="0"/>
                    </a:moveTo>
                    <a:cubicBezTo>
                      <a:pt x="797791" y="0"/>
                      <a:pt x="920751" y="120827"/>
                      <a:pt x="920751" y="269875"/>
                    </a:cubicBezTo>
                    <a:cubicBezTo>
                      <a:pt x="920751" y="418923"/>
                      <a:pt x="797791" y="539750"/>
                      <a:pt x="646113" y="539750"/>
                    </a:cubicBezTo>
                    <a:cubicBezTo>
                      <a:pt x="494435" y="539750"/>
                      <a:pt x="371475" y="418923"/>
                      <a:pt x="371475" y="269875"/>
                    </a:cubicBezTo>
                    <a:cubicBezTo>
                      <a:pt x="371475" y="120827"/>
                      <a:pt x="494435" y="0"/>
                      <a:pt x="646113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="ctr"/>
              <a:lstStyle/>
              <a:p>
                <a:pPr algn="ctr"/>
                <a:endParaRPr>
                  <a:latin typeface="+mn-lt"/>
                  <a:ea typeface="+mn-ea"/>
                  <a:cs typeface="+mn-ea"/>
                  <a:sym typeface="+mn-lt"/>
                </a:endParaRPr>
              </a:p>
            </p:txBody>
          </p:sp>
          <p:sp>
            <p:nvSpPr>
              <p:cNvPr id="21" name="文本框 51"/>
              <p:cNvSpPr txBox="1"/>
              <p:nvPr/>
            </p:nvSpPr>
            <p:spPr>
              <a:xfrm>
                <a:off x="1371414" y="2336717"/>
                <a:ext cx="495650" cy="307777"/>
              </a:xfrm>
              <a:prstGeom prst="rect">
                <a:avLst/>
              </a:prstGeom>
              <a:noFill/>
            </p:spPr>
            <p:txBody>
              <a:bodyPr wrap="none">
                <a:normAutofit fontScale="77500" lnSpcReduction="20000"/>
              </a:bodyPr>
              <a:lstStyle/>
              <a:p>
                <a:pPr algn="ctr"/>
                <a:r>
                  <a:rPr altLang="zh-CN" lang="en-US" sz="1400">
                    <a:solidFill>
                      <a:schemeClr val="bg1"/>
                    </a:solidFill>
                    <a:latin typeface="+mn-lt"/>
                    <a:ea typeface="+mn-ea"/>
                    <a:cs typeface="+mn-ea"/>
                    <a:sym typeface="+mn-lt"/>
                  </a:rPr>
                  <a:t>20%</a:t>
                </a:r>
              </a:p>
            </p:txBody>
          </p:sp>
        </p:grpSp>
        <p:grpSp>
          <p:nvGrpSpPr>
            <p:cNvPr id="7" name="组合 6"/>
            <p:cNvGrpSpPr/>
            <p:nvPr/>
          </p:nvGrpSpPr>
          <p:grpSpPr>
            <a:xfrm>
              <a:off x="3049212" y="3668777"/>
              <a:ext cx="1201480" cy="1378161"/>
              <a:chOff x="3322860" y="3468752"/>
              <a:chExt cx="1201480" cy="1378161"/>
            </a:xfrm>
          </p:grpSpPr>
          <p:sp>
            <p:nvSpPr>
              <p:cNvPr id="12" name="立方体 11"/>
              <p:cNvSpPr/>
              <p:nvPr/>
            </p:nvSpPr>
            <p:spPr>
              <a:xfrm flipV="1" rot="2713302">
                <a:off x="3389431" y="3780637"/>
                <a:ext cx="1068339" cy="1064214"/>
              </a:xfrm>
              <a:prstGeom prst="cube">
                <a:avLst>
                  <a:gd fmla="val 21948" name="adj"/>
                </a:avLst>
              </a:prstGeom>
              <a:solidFill>
                <a:schemeClr val="accent2">
                  <a:lumMod val="10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>
                  <a:cs typeface="+mn-ea"/>
                  <a:sym typeface="+mn-lt"/>
                </a:endParaRPr>
              </a:p>
            </p:txBody>
          </p:sp>
          <p:sp>
            <p:nvSpPr>
              <p:cNvPr id="13" name="矩形: 圆角 12"/>
              <p:cNvSpPr/>
              <p:nvPr/>
            </p:nvSpPr>
            <p:spPr>
              <a:xfrm>
                <a:off x="3322860" y="3468752"/>
                <a:ext cx="1201480" cy="462516"/>
              </a:xfrm>
              <a:prstGeom prst="roundRect">
                <a:avLst>
                  <a:gd fmla="val 30460" name="adj"/>
                </a:avLst>
              </a:prstGeom>
              <a:solidFill>
                <a:schemeClr val="bg1"/>
              </a:solidFill>
              <a:ln w="28575">
                <a:solidFill>
                  <a:schemeClr val="accent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>
                  <a:cs typeface="+mn-ea"/>
                  <a:sym typeface="+mn-lt"/>
                </a:endParaRPr>
              </a:p>
            </p:txBody>
          </p:sp>
          <p:sp>
            <p:nvSpPr>
              <p:cNvPr id="14" name="文本框 54"/>
              <p:cNvSpPr txBox="1"/>
              <p:nvPr/>
            </p:nvSpPr>
            <p:spPr>
              <a:xfrm>
                <a:off x="3675776" y="4166550"/>
                <a:ext cx="495649" cy="307777"/>
              </a:xfrm>
              <a:prstGeom prst="rect">
                <a:avLst/>
              </a:prstGeom>
              <a:noFill/>
            </p:spPr>
            <p:txBody>
              <a:bodyPr wrap="none">
                <a:normAutofit fontScale="77500" lnSpcReduction="20000"/>
              </a:bodyPr>
              <a:lstStyle/>
              <a:p>
                <a:pPr algn="ctr"/>
                <a:r>
                  <a:rPr lang="en-US" sz="1400">
                    <a:solidFill>
                      <a:schemeClr val="bg1"/>
                    </a:solidFill>
                    <a:latin typeface="+mn-lt"/>
                    <a:ea typeface="+mn-ea"/>
                    <a:cs typeface="+mn-ea"/>
                    <a:sym typeface="+mn-lt"/>
                  </a:rPr>
                  <a:t>25%</a:t>
                </a:r>
              </a:p>
            </p:txBody>
          </p:sp>
          <p:grpSp>
            <p:nvGrpSpPr>
              <p:cNvPr id="15" name="组合 14"/>
              <p:cNvGrpSpPr/>
              <p:nvPr/>
            </p:nvGrpSpPr>
            <p:grpSpPr>
              <a:xfrm>
                <a:off x="3735163" y="3519523"/>
                <a:ext cx="376875" cy="360974"/>
                <a:chOff x="3805009" y="3522936"/>
                <a:chExt cx="376875" cy="360974"/>
              </a:xfrm>
              <a:solidFill>
                <a:schemeClr val="accent2"/>
              </a:solidFill>
            </p:grpSpPr>
            <p:sp>
              <p:nvSpPr>
                <p:cNvPr id="16" name="任意多边形: 形状 15"/>
                <p:cNvSpPr/>
                <p:nvPr/>
              </p:nvSpPr>
              <p:spPr bwMode="auto">
                <a:xfrm>
                  <a:off x="3805009" y="3522936"/>
                  <a:ext cx="153010" cy="360974"/>
                </a:xfrm>
                <a:custGeom>
                  <a:gdLst>
                    <a:gd fmla="*/ 370873 w 1290638" name="connsiteX0"/>
                    <a:gd fmla="*/ 598487 h 3044825" name="connsiteY0"/>
                    <a:gd fmla="*/ 519222 w 1290638" name="connsiteX1"/>
                    <a:gd fmla="*/ 598487 h 3044825" name="connsiteY1"/>
                    <a:gd fmla="*/ 548892 w 1290638" name="connsiteX2"/>
                    <a:gd fmla="*/ 598487 h 3044825" name="connsiteY2"/>
                    <a:gd fmla="*/ 919765 w 1290638" name="connsiteX3"/>
                    <a:gd fmla="*/ 598487 h 3044825" name="connsiteY3"/>
                    <a:gd fmla="*/ 1290638 w 1290638" name="connsiteX4"/>
                    <a:gd fmla="*/ 962526 h 3044825" name="connsiteY4"/>
                    <a:gd fmla="*/ 1290638 w 1290638" name="connsiteX5"/>
                    <a:gd fmla="*/ 1661479 h 3044825" name="connsiteY5"/>
                    <a:gd fmla="*/ 1171959 w 1290638" name="connsiteX6"/>
                    <a:gd fmla="*/ 1777972 h 3044825" name="connsiteY6"/>
                    <a:gd fmla="*/ 1053279 w 1290638" name="connsiteX7"/>
                    <a:gd fmla="*/ 1661479 h 3044825" name="connsiteY7"/>
                    <a:gd fmla="*/ 1053279 w 1290638" name="connsiteX8"/>
                    <a:gd fmla="*/ 1253756 h 3044825" name="connsiteY8"/>
                    <a:gd fmla="*/ 1053279 w 1290638" name="connsiteX9"/>
                    <a:gd fmla="*/ 1006210 h 3044825" name="connsiteY9"/>
                    <a:gd fmla="*/ 993940 w 1290638" name="connsiteX10"/>
                    <a:gd fmla="*/ 1006210 h 3044825" name="connsiteY10"/>
                    <a:gd fmla="*/ 993940 w 1290638" name="connsiteX11"/>
                    <a:gd fmla="*/ 1268318 h 3044825" name="connsiteY11"/>
                    <a:gd fmla="*/ 993940 w 1290638" name="connsiteX12"/>
                    <a:gd fmla="*/ 1719725 h 3044825" name="connsiteY12"/>
                    <a:gd fmla="*/ 993940 w 1290638" name="connsiteX13"/>
                    <a:gd fmla="*/ 1777972 h 3044825" name="connsiteY13"/>
                    <a:gd fmla="*/ 993940 w 1290638" name="connsiteX14"/>
                    <a:gd fmla="*/ 2884648 h 3044825" name="connsiteY14"/>
                    <a:gd fmla="*/ 830756 w 1290638" name="connsiteX15"/>
                    <a:gd fmla="*/ 3044825 h 3044825" name="connsiteY15"/>
                    <a:gd fmla="*/ 667572 w 1290638" name="connsiteX16"/>
                    <a:gd fmla="*/ 2884648 h 3044825" name="connsiteY16"/>
                    <a:gd fmla="*/ 667572 w 1290638" name="connsiteX17"/>
                    <a:gd fmla="*/ 1777972 h 3044825" name="connsiteY17"/>
                    <a:gd fmla="*/ 608232 w 1290638" name="connsiteX18"/>
                    <a:gd fmla="*/ 1777972 h 3044825" name="connsiteY18"/>
                    <a:gd fmla="*/ 608232 w 1290638" name="connsiteX19"/>
                    <a:gd fmla="*/ 2884648 h 3044825" name="connsiteY19"/>
                    <a:gd fmla="*/ 459883 w 1290638" name="connsiteX20"/>
                    <a:gd fmla="*/ 3044825 h 3044825" name="connsiteY20"/>
                    <a:gd fmla="*/ 296698 w 1290638" name="connsiteX21"/>
                    <a:gd fmla="*/ 2884648 h 3044825" name="connsiteY21"/>
                    <a:gd fmla="*/ 296698 w 1290638" name="connsiteX22"/>
                    <a:gd fmla="*/ 1777972 h 3044825" name="connsiteY22"/>
                    <a:gd fmla="*/ 296698 w 1290638" name="connsiteX23"/>
                    <a:gd fmla="*/ 1719725 h 3044825" name="connsiteY23"/>
                    <a:gd fmla="*/ 296698 w 1290638" name="connsiteX24"/>
                    <a:gd fmla="*/ 1268318 h 3044825" name="connsiteY24"/>
                    <a:gd fmla="*/ 296698 w 1290638" name="connsiteX25"/>
                    <a:gd fmla="*/ 1006210 h 3044825" name="connsiteY25"/>
                    <a:gd fmla="*/ 237358 w 1290638" name="connsiteX26"/>
                    <a:gd fmla="*/ 1006210 h 3044825" name="connsiteY26"/>
                    <a:gd fmla="*/ 237358 w 1290638" name="connsiteX27"/>
                    <a:gd fmla="*/ 1253756 h 3044825" name="connsiteY27"/>
                    <a:gd fmla="*/ 237358 w 1290638" name="connsiteX28"/>
                    <a:gd fmla="*/ 1661479 h 3044825" name="connsiteY28"/>
                    <a:gd fmla="*/ 118679 w 1290638" name="connsiteX29"/>
                    <a:gd fmla="*/ 1777972 h 3044825" name="connsiteY29"/>
                    <a:gd fmla="*/ 0 w 1290638" name="connsiteX30"/>
                    <a:gd fmla="*/ 1661479 h 3044825" name="connsiteY30"/>
                    <a:gd fmla="*/ 0 w 1290638" name="connsiteX31"/>
                    <a:gd fmla="*/ 962526 h 3044825" name="connsiteY31"/>
                    <a:gd fmla="*/ 370873 w 1290638" name="connsiteX32"/>
                    <a:gd fmla="*/ 598487 h 3044825" name="connsiteY32"/>
                    <a:gd fmla="*/ 646113 w 1290638" name="connsiteX33"/>
                    <a:gd fmla="*/ 0 h 3044825" name="connsiteY33"/>
                    <a:gd fmla="*/ 920751 w 1290638" name="connsiteX34"/>
                    <a:gd fmla="*/ 269875 h 3044825" name="connsiteY34"/>
                    <a:gd fmla="*/ 646113 w 1290638" name="connsiteX35"/>
                    <a:gd fmla="*/ 539750 h 3044825" name="connsiteY35"/>
                    <a:gd fmla="*/ 371475 w 1290638" name="connsiteX36"/>
                    <a:gd fmla="*/ 269875 h 3044825" name="connsiteY36"/>
                    <a:gd fmla="*/ 646113 w 1290638" name="connsiteX37"/>
                    <a:gd fmla="*/ 0 h 3044825" name="connsiteY37"/>
                  </a:gdLst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</a:cxnLst>
                  <a:rect b="b" l="l" r="r" t="t"/>
                  <a:pathLst>
                    <a:path h="3044825" w="1290638">
                      <a:moveTo>
                        <a:pt x="370873" y="598487"/>
                      </a:moveTo>
                      <a:cubicBezTo>
                        <a:pt x="370873" y="598487"/>
                        <a:pt x="370873" y="598487"/>
                        <a:pt x="519222" y="598487"/>
                      </a:cubicBezTo>
                      <a:cubicBezTo>
                        <a:pt x="519222" y="598487"/>
                        <a:pt x="519222" y="598487"/>
                        <a:pt x="548892" y="598487"/>
                      </a:cubicBezTo>
                      <a:cubicBezTo>
                        <a:pt x="548892" y="598487"/>
                        <a:pt x="548892" y="598487"/>
                        <a:pt x="919765" y="598487"/>
                      </a:cubicBezTo>
                      <a:cubicBezTo>
                        <a:pt x="1112619" y="598487"/>
                        <a:pt x="1275803" y="758664"/>
                        <a:pt x="1290638" y="962526"/>
                      </a:cubicBezTo>
                      <a:cubicBezTo>
                        <a:pt x="1290638" y="962526"/>
                        <a:pt x="1290638" y="962526"/>
                        <a:pt x="1290638" y="1661479"/>
                      </a:cubicBezTo>
                      <a:cubicBezTo>
                        <a:pt x="1290638" y="1734287"/>
                        <a:pt x="1231299" y="1777972"/>
                        <a:pt x="1171959" y="1777972"/>
                      </a:cubicBezTo>
                      <a:cubicBezTo>
                        <a:pt x="1097784" y="1777972"/>
                        <a:pt x="1053279" y="1734287"/>
                        <a:pt x="1053279" y="1661479"/>
                      </a:cubicBezTo>
                      <a:cubicBezTo>
                        <a:pt x="1053279" y="1661479"/>
                        <a:pt x="1053279" y="1661479"/>
                        <a:pt x="1053279" y="1253756"/>
                      </a:cubicBezTo>
                      <a:cubicBezTo>
                        <a:pt x="1053279" y="1253756"/>
                        <a:pt x="1053279" y="1253756"/>
                        <a:pt x="1053279" y="1006210"/>
                      </a:cubicBezTo>
                      <a:cubicBezTo>
                        <a:pt x="1053279" y="1006210"/>
                        <a:pt x="1053279" y="1006210"/>
                        <a:pt x="993940" y="1006210"/>
                      </a:cubicBezTo>
                      <a:cubicBezTo>
                        <a:pt x="993940" y="1006210"/>
                        <a:pt x="993940" y="1006210"/>
                        <a:pt x="993940" y="1268318"/>
                      </a:cubicBezTo>
                      <a:cubicBezTo>
                        <a:pt x="993940" y="1268318"/>
                        <a:pt x="993940" y="1268318"/>
                        <a:pt x="993940" y="1719725"/>
                      </a:cubicBezTo>
                      <a:cubicBezTo>
                        <a:pt x="993940" y="1719725"/>
                        <a:pt x="993940" y="1719725"/>
                        <a:pt x="993940" y="1777972"/>
                      </a:cubicBezTo>
                      <a:cubicBezTo>
                        <a:pt x="993940" y="1777972"/>
                        <a:pt x="993940" y="1777972"/>
                        <a:pt x="993940" y="2884648"/>
                      </a:cubicBezTo>
                      <a:cubicBezTo>
                        <a:pt x="993940" y="2972017"/>
                        <a:pt x="919765" y="3044825"/>
                        <a:pt x="830756" y="3044825"/>
                      </a:cubicBezTo>
                      <a:cubicBezTo>
                        <a:pt x="741746" y="3044825"/>
                        <a:pt x="667572" y="2972017"/>
                        <a:pt x="667572" y="2884648"/>
                      </a:cubicBezTo>
                      <a:cubicBezTo>
                        <a:pt x="667572" y="2884648"/>
                        <a:pt x="667572" y="2884648"/>
                        <a:pt x="667572" y="1777972"/>
                      </a:cubicBezTo>
                      <a:cubicBezTo>
                        <a:pt x="667572" y="1777972"/>
                        <a:pt x="667572" y="1777972"/>
                        <a:pt x="608232" y="1777972"/>
                      </a:cubicBezTo>
                      <a:cubicBezTo>
                        <a:pt x="608232" y="1777972"/>
                        <a:pt x="608232" y="1777972"/>
                        <a:pt x="608232" y="2884648"/>
                      </a:cubicBezTo>
                      <a:cubicBezTo>
                        <a:pt x="608232" y="2972017"/>
                        <a:pt x="548892" y="3044825"/>
                        <a:pt x="459883" y="3044825"/>
                      </a:cubicBezTo>
                      <a:cubicBezTo>
                        <a:pt x="370873" y="3044825"/>
                        <a:pt x="296698" y="2972017"/>
                        <a:pt x="296698" y="2884648"/>
                      </a:cubicBezTo>
                      <a:cubicBezTo>
                        <a:pt x="296698" y="2884648"/>
                        <a:pt x="296698" y="2884648"/>
                        <a:pt x="296698" y="1777972"/>
                      </a:cubicBezTo>
                      <a:cubicBezTo>
                        <a:pt x="296698" y="1777972"/>
                        <a:pt x="296698" y="1777972"/>
                        <a:pt x="296698" y="1719725"/>
                      </a:cubicBezTo>
                      <a:cubicBezTo>
                        <a:pt x="296698" y="1719725"/>
                        <a:pt x="296698" y="1719725"/>
                        <a:pt x="296698" y="1268318"/>
                      </a:cubicBezTo>
                      <a:cubicBezTo>
                        <a:pt x="296698" y="1268318"/>
                        <a:pt x="296698" y="1268318"/>
                        <a:pt x="296698" y="1006210"/>
                      </a:cubicBezTo>
                      <a:cubicBezTo>
                        <a:pt x="296698" y="1006210"/>
                        <a:pt x="296698" y="1006210"/>
                        <a:pt x="237358" y="1006210"/>
                      </a:cubicBezTo>
                      <a:cubicBezTo>
                        <a:pt x="237358" y="1006210"/>
                        <a:pt x="237358" y="1006210"/>
                        <a:pt x="237358" y="1253756"/>
                      </a:cubicBezTo>
                      <a:cubicBezTo>
                        <a:pt x="237358" y="1253756"/>
                        <a:pt x="237358" y="1253756"/>
                        <a:pt x="237358" y="1661479"/>
                      </a:cubicBezTo>
                      <a:cubicBezTo>
                        <a:pt x="237358" y="1734287"/>
                        <a:pt x="192854" y="1777972"/>
                        <a:pt x="118679" y="1777972"/>
                      </a:cubicBezTo>
                      <a:cubicBezTo>
                        <a:pt x="59340" y="1777972"/>
                        <a:pt x="0" y="1734287"/>
                        <a:pt x="0" y="1661479"/>
                      </a:cubicBezTo>
                      <a:cubicBezTo>
                        <a:pt x="0" y="1661479"/>
                        <a:pt x="0" y="1661479"/>
                        <a:pt x="0" y="962526"/>
                      </a:cubicBezTo>
                      <a:cubicBezTo>
                        <a:pt x="0" y="758664"/>
                        <a:pt x="178019" y="598487"/>
                        <a:pt x="370873" y="598487"/>
                      </a:cubicBezTo>
                      <a:close/>
                      <a:moveTo>
                        <a:pt x="646113" y="0"/>
                      </a:moveTo>
                      <a:cubicBezTo>
                        <a:pt x="797791" y="0"/>
                        <a:pt x="920751" y="120827"/>
                        <a:pt x="920751" y="269875"/>
                      </a:cubicBezTo>
                      <a:cubicBezTo>
                        <a:pt x="920751" y="418923"/>
                        <a:pt x="797791" y="539750"/>
                        <a:pt x="646113" y="539750"/>
                      </a:cubicBezTo>
                      <a:cubicBezTo>
                        <a:pt x="494435" y="539750"/>
                        <a:pt x="371475" y="418923"/>
                        <a:pt x="371475" y="269875"/>
                      </a:cubicBezTo>
                      <a:cubicBezTo>
                        <a:pt x="371475" y="120827"/>
                        <a:pt x="494435" y="0"/>
                        <a:pt x="646113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anchor="ctr"/>
                <a:lstStyle/>
                <a:p>
                  <a:pPr algn="ctr"/>
                  <a:endParaRPr>
                    <a:latin typeface="+mn-lt"/>
                    <a:ea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17" name="任意多边形: 形状 16"/>
                <p:cNvSpPr/>
                <p:nvPr/>
              </p:nvSpPr>
              <p:spPr bwMode="auto">
                <a:xfrm>
                  <a:off x="4028874" y="3522936"/>
                  <a:ext cx="153010" cy="360974"/>
                </a:xfrm>
                <a:custGeom>
                  <a:gdLst>
                    <a:gd fmla="*/ 370873 w 1290638" name="connsiteX0"/>
                    <a:gd fmla="*/ 598487 h 3044825" name="connsiteY0"/>
                    <a:gd fmla="*/ 519222 w 1290638" name="connsiteX1"/>
                    <a:gd fmla="*/ 598487 h 3044825" name="connsiteY1"/>
                    <a:gd fmla="*/ 548892 w 1290638" name="connsiteX2"/>
                    <a:gd fmla="*/ 598487 h 3044825" name="connsiteY2"/>
                    <a:gd fmla="*/ 919765 w 1290638" name="connsiteX3"/>
                    <a:gd fmla="*/ 598487 h 3044825" name="connsiteY3"/>
                    <a:gd fmla="*/ 1290638 w 1290638" name="connsiteX4"/>
                    <a:gd fmla="*/ 962526 h 3044825" name="connsiteY4"/>
                    <a:gd fmla="*/ 1290638 w 1290638" name="connsiteX5"/>
                    <a:gd fmla="*/ 1661479 h 3044825" name="connsiteY5"/>
                    <a:gd fmla="*/ 1171959 w 1290638" name="connsiteX6"/>
                    <a:gd fmla="*/ 1777972 h 3044825" name="connsiteY6"/>
                    <a:gd fmla="*/ 1053279 w 1290638" name="connsiteX7"/>
                    <a:gd fmla="*/ 1661479 h 3044825" name="connsiteY7"/>
                    <a:gd fmla="*/ 1053279 w 1290638" name="connsiteX8"/>
                    <a:gd fmla="*/ 1253756 h 3044825" name="connsiteY8"/>
                    <a:gd fmla="*/ 1053279 w 1290638" name="connsiteX9"/>
                    <a:gd fmla="*/ 1006210 h 3044825" name="connsiteY9"/>
                    <a:gd fmla="*/ 993940 w 1290638" name="connsiteX10"/>
                    <a:gd fmla="*/ 1006210 h 3044825" name="connsiteY10"/>
                    <a:gd fmla="*/ 993940 w 1290638" name="connsiteX11"/>
                    <a:gd fmla="*/ 1268318 h 3044825" name="connsiteY11"/>
                    <a:gd fmla="*/ 993940 w 1290638" name="connsiteX12"/>
                    <a:gd fmla="*/ 1719725 h 3044825" name="connsiteY12"/>
                    <a:gd fmla="*/ 993940 w 1290638" name="connsiteX13"/>
                    <a:gd fmla="*/ 1777972 h 3044825" name="connsiteY13"/>
                    <a:gd fmla="*/ 993940 w 1290638" name="connsiteX14"/>
                    <a:gd fmla="*/ 2884648 h 3044825" name="connsiteY14"/>
                    <a:gd fmla="*/ 830756 w 1290638" name="connsiteX15"/>
                    <a:gd fmla="*/ 3044825 h 3044825" name="connsiteY15"/>
                    <a:gd fmla="*/ 667572 w 1290638" name="connsiteX16"/>
                    <a:gd fmla="*/ 2884648 h 3044825" name="connsiteY16"/>
                    <a:gd fmla="*/ 667572 w 1290638" name="connsiteX17"/>
                    <a:gd fmla="*/ 1777972 h 3044825" name="connsiteY17"/>
                    <a:gd fmla="*/ 608232 w 1290638" name="connsiteX18"/>
                    <a:gd fmla="*/ 1777972 h 3044825" name="connsiteY18"/>
                    <a:gd fmla="*/ 608232 w 1290638" name="connsiteX19"/>
                    <a:gd fmla="*/ 2884648 h 3044825" name="connsiteY19"/>
                    <a:gd fmla="*/ 459883 w 1290638" name="connsiteX20"/>
                    <a:gd fmla="*/ 3044825 h 3044825" name="connsiteY20"/>
                    <a:gd fmla="*/ 296698 w 1290638" name="connsiteX21"/>
                    <a:gd fmla="*/ 2884648 h 3044825" name="connsiteY21"/>
                    <a:gd fmla="*/ 296698 w 1290638" name="connsiteX22"/>
                    <a:gd fmla="*/ 1777972 h 3044825" name="connsiteY22"/>
                    <a:gd fmla="*/ 296698 w 1290638" name="connsiteX23"/>
                    <a:gd fmla="*/ 1719725 h 3044825" name="connsiteY23"/>
                    <a:gd fmla="*/ 296698 w 1290638" name="connsiteX24"/>
                    <a:gd fmla="*/ 1268318 h 3044825" name="connsiteY24"/>
                    <a:gd fmla="*/ 296698 w 1290638" name="connsiteX25"/>
                    <a:gd fmla="*/ 1006210 h 3044825" name="connsiteY25"/>
                    <a:gd fmla="*/ 237358 w 1290638" name="connsiteX26"/>
                    <a:gd fmla="*/ 1006210 h 3044825" name="connsiteY26"/>
                    <a:gd fmla="*/ 237358 w 1290638" name="connsiteX27"/>
                    <a:gd fmla="*/ 1253756 h 3044825" name="connsiteY27"/>
                    <a:gd fmla="*/ 237358 w 1290638" name="connsiteX28"/>
                    <a:gd fmla="*/ 1661479 h 3044825" name="connsiteY28"/>
                    <a:gd fmla="*/ 118679 w 1290638" name="connsiteX29"/>
                    <a:gd fmla="*/ 1777972 h 3044825" name="connsiteY29"/>
                    <a:gd fmla="*/ 0 w 1290638" name="connsiteX30"/>
                    <a:gd fmla="*/ 1661479 h 3044825" name="connsiteY30"/>
                    <a:gd fmla="*/ 0 w 1290638" name="connsiteX31"/>
                    <a:gd fmla="*/ 962526 h 3044825" name="connsiteY31"/>
                    <a:gd fmla="*/ 370873 w 1290638" name="connsiteX32"/>
                    <a:gd fmla="*/ 598487 h 3044825" name="connsiteY32"/>
                    <a:gd fmla="*/ 646113 w 1290638" name="connsiteX33"/>
                    <a:gd fmla="*/ 0 h 3044825" name="connsiteY33"/>
                    <a:gd fmla="*/ 920751 w 1290638" name="connsiteX34"/>
                    <a:gd fmla="*/ 269875 h 3044825" name="connsiteY34"/>
                    <a:gd fmla="*/ 646113 w 1290638" name="connsiteX35"/>
                    <a:gd fmla="*/ 539750 h 3044825" name="connsiteY35"/>
                    <a:gd fmla="*/ 371475 w 1290638" name="connsiteX36"/>
                    <a:gd fmla="*/ 269875 h 3044825" name="connsiteY36"/>
                    <a:gd fmla="*/ 646113 w 1290638" name="connsiteX37"/>
                    <a:gd fmla="*/ 0 h 3044825" name="connsiteY37"/>
                  </a:gdLst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</a:cxnLst>
                  <a:rect b="b" l="l" r="r" t="t"/>
                  <a:pathLst>
                    <a:path h="3044825" w="1290638">
                      <a:moveTo>
                        <a:pt x="370873" y="598487"/>
                      </a:moveTo>
                      <a:cubicBezTo>
                        <a:pt x="370873" y="598487"/>
                        <a:pt x="370873" y="598487"/>
                        <a:pt x="519222" y="598487"/>
                      </a:cubicBezTo>
                      <a:cubicBezTo>
                        <a:pt x="519222" y="598487"/>
                        <a:pt x="519222" y="598487"/>
                        <a:pt x="548892" y="598487"/>
                      </a:cubicBezTo>
                      <a:cubicBezTo>
                        <a:pt x="548892" y="598487"/>
                        <a:pt x="548892" y="598487"/>
                        <a:pt x="919765" y="598487"/>
                      </a:cubicBezTo>
                      <a:cubicBezTo>
                        <a:pt x="1112619" y="598487"/>
                        <a:pt x="1275803" y="758664"/>
                        <a:pt x="1290638" y="962526"/>
                      </a:cubicBezTo>
                      <a:cubicBezTo>
                        <a:pt x="1290638" y="962526"/>
                        <a:pt x="1290638" y="962526"/>
                        <a:pt x="1290638" y="1661479"/>
                      </a:cubicBezTo>
                      <a:cubicBezTo>
                        <a:pt x="1290638" y="1734287"/>
                        <a:pt x="1231299" y="1777972"/>
                        <a:pt x="1171959" y="1777972"/>
                      </a:cubicBezTo>
                      <a:cubicBezTo>
                        <a:pt x="1097784" y="1777972"/>
                        <a:pt x="1053279" y="1734287"/>
                        <a:pt x="1053279" y="1661479"/>
                      </a:cubicBezTo>
                      <a:cubicBezTo>
                        <a:pt x="1053279" y="1661479"/>
                        <a:pt x="1053279" y="1661479"/>
                        <a:pt x="1053279" y="1253756"/>
                      </a:cubicBezTo>
                      <a:cubicBezTo>
                        <a:pt x="1053279" y="1253756"/>
                        <a:pt x="1053279" y="1253756"/>
                        <a:pt x="1053279" y="1006210"/>
                      </a:cubicBezTo>
                      <a:cubicBezTo>
                        <a:pt x="1053279" y="1006210"/>
                        <a:pt x="1053279" y="1006210"/>
                        <a:pt x="993940" y="1006210"/>
                      </a:cubicBezTo>
                      <a:cubicBezTo>
                        <a:pt x="993940" y="1006210"/>
                        <a:pt x="993940" y="1006210"/>
                        <a:pt x="993940" y="1268318"/>
                      </a:cubicBezTo>
                      <a:cubicBezTo>
                        <a:pt x="993940" y="1268318"/>
                        <a:pt x="993940" y="1268318"/>
                        <a:pt x="993940" y="1719725"/>
                      </a:cubicBezTo>
                      <a:cubicBezTo>
                        <a:pt x="993940" y="1719725"/>
                        <a:pt x="993940" y="1719725"/>
                        <a:pt x="993940" y="1777972"/>
                      </a:cubicBezTo>
                      <a:cubicBezTo>
                        <a:pt x="993940" y="1777972"/>
                        <a:pt x="993940" y="1777972"/>
                        <a:pt x="993940" y="2884648"/>
                      </a:cubicBezTo>
                      <a:cubicBezTo>
                        <a:pt x="993940" y="2972017"/>
                        <a:pt x="919765" y="3044825"/>
                        <a:pt x="830756" y="3044825"/>
                      </a:cubicBezTo>
                      <a:cubicBezTo>
                        <a:pt x="741746" y="3044825"/>
                        <a:pt x="667572" y="2972017"/>
                        <a:pt x="667572" y="2884648"/>
                      </a:cubicBezTo>
                      <a:cubicBezTo>
                        <a:pt x="667572" y="2884648"/>
                        <a:pt x="667572" y="2884648"/>
                        <a:pt x="667572" y="1777972"/>
                      </a:cubicBezTo>
                      <a:cubicBezTo>
                        <a:pt x="667572" y="1777972"/>
                        <a:pt x="667572" y="1777972"/>
                        <a:pt x="608232" y="1777972"/>
                      </a:cubicBezTo>
                      <a:cubicBezTo>
                        <a:pt x="608232" y="1777972"/>
                        <a:pt x="608232" y="1777972"/>
                        <a:pt x="608232" y="2884648"/>
                      </a:cubicBezTo>
                      <a:cubicBezTo>
                        <a:pt x="608232" y="2972017"/>
                        <a:pt x="548892" y="3044825"/>
                        <a:pt x="459883" y="3044825"/>
                      </a:cubicBezTo>
                      <a:cubicBezTo>
                        <a:pt x="370873" y="3044825"/>
                        <a:pt x="296698" y="2972017"/>
                        <a:pt x="296698" y="2884648"/>
                      </a:cubicBezTo>
                      <a:cubicBezTo>
                        <a:pt x="296698" y="2884648"/>
                        <a:pt x="296698" y="2884648"/>
                        <a:pt x="296698" y="1777972"/>
                      </a:cubicBezTo>
                      <a:cubicBezTo>
                        <a:pt x="296698" y="1777972"/>
                        <a:pt x="296698" y="1777972"/>
                        <a:pt x="296698" y="1719725"/>
                      </a:cubicBezTo>
                      <a:cubicBezTo>
                        <a:pt x="296698" y="1719725"/>
                        <a:pt x="296698" y="1719725"/>
                        <a:pt x="296698" y="1268318"/>
                      </a:cubicBezTo>
                      <a:cubicBezTo>
                        <a:pt x="296698" y="1268318"/>
                        <a:pt x="296698" y="1268318"/>
                        <a:pt x="296698" y="1006210"/>
                      </a:cubicBezTo>
                      <a:cubicBezTo>
                        <a:pt x="296698" y="1006210"/>
                        <a:pt x="296698" y="1006210"/>
                        <a:pt x="237358" y="1006210"/>
                      </a:cubicBezTo>
                      <a:cubicBezTo>
                        <a:pt x="237358" y="1006210"/>
                        <a:pt x="237358" y="1006210"/>
                        <a:pt x="237358" y="1253756"/>
                      </a:cubicBezTo>
                      <a:cubicBezTo>
                        <a:pt x="237358" y="1253756"/>
                        <a:pt x="237358" y="1253756"/>
                        <a:pt x="237358" y="1661479"/>
                      </a:cubicBezTo>
                      <a:cubicBezTo>
                        <a:pt x="237358" y="1734287"/>
                        <a:pt x="192854" y="1777972"/>
                        <a:pt x="118679" y="1777972"/>
                      </a:cubicBezTo>
                      <a:cubicBezTo>
                        <a:pt x="59340" y="1777972"/>
                        <a:pt x="0" y="1734287"/>
                        <a:pt x="0" y="1661479"/>
                      </a:cubicBezTo>
                      <a:cubicBezTo>
                        <a:pt x="0" y="1661479"/>
                        <a:pt x="0" y="1661479"/>
                        <a:pt x="0" y="962526"/>
                      </a:cubicBezTo>
                      <a:cubicBezTo>
                        <a:pt x="0" y="758664"/>
                        <a:pt x="178019" y="598487"/>
                        <a:pt x="370873" y="598487"/>
                      </a:cubicBezTo>
                      <a:close/>
                      <a:moveTo>
                        <a:pt x="646113" y="0"/>
                      </a:moveTo>
                      <a:cubicBezTo>
                        <a:pt x="797791" y="0"/>
                        <a:pt x="920751" y="120827"/>
                        <a:pt x="920751" y="269875"/>
                      </a:cubicBezTo>
                      <a:cubicBezTo>
                        <a:pt x="920751" y="418923"/>
                        <a:pt x="797791" y="539750"/>
                        <a:pt x="646113" y="539750"/>
                      </a:cubicBezTo>
                      <a:cubicBezTo>
                        <a:pt x="494435" y="539750"/>
                        <a:pt x="371475" y="418923"/>
                        <a:pt x="371475" y="269875"/>
                      </a:cubicBezTo>
                      <a:cubicBezTo>
                        <a:pt x="371475" y="120827"/>
                        <a:pt x="494435" y="0"/>
                        <a:pt x="646113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anchor="ctr"/>
                <a:lstStyle/>
                <a:p>
                  <a:pPr algn="ctr"/>
                  <a:endParaRPr>
                    <a:latin typeface="+mn-lt"/>
                    <a:ea typeface="+mn-ea"/>
                    <a:cs typeface="+mn-ea"/>
                    <a:sym typeface="+mn-lt"/>
                  </a:endParaRPr>
                </a:p>
              </p:txBody>
            </p:sp>
          </p:grpSp>
        </p:grpSp>
        <p:sp>
          <p:nvSpPr>
            <p:cNvPr id="8" name="矩形 7"/>
            <p:cNvSpPr/>
            <p:nvPr/>
          </p:nvSpPr>
          <p:spPr>
            <a:xfrm>
              <a:off x="956444" y="4131293"/>
              <a:ext cx="1989132" cy="311688"/>
            </a:xfrm>
            <a:prstGeom prst="rect">
              <a:avLst/>
            </a:prstGeom>
          </p:spPr>
          <p:txBody>
            <a:bodyPr anchor="ctr" anchorCtr="0" bIns="0" lIns="0" rIns="0" tIns="0" wrap="none">
              <a:normAutofit/>
            </a:bodyPr>
            <a:lstStyle/>
            <a:p>
              <a:pPr algn="r"/>
              <a:r>
                <a:rPr altLang="en-US" b="1" lang="zh-CN" sz="1100">
                  <a:solidFill>
                    <a:schemeClr val="dk1">
                      <a:lumMod val="100000"/>
                    </a:schemeClr>
                  </a:solidFill>
                  <a:effectLst/>
                  <a:latin typeface="+mn-lt"/>
                  <a:ea typeface="+mn-ea"/>
                  <a:cs typeface="+mn-ea"/>
                  <a:sym typeface="+mn-lt"/>
                </a:rPr>
                <a:t>关键词</a:t>
              </a:r>
            </a:p>
          </p:txBody>
        </p:sp>
        <p:sp>
          <p:nvSpPr>
            <p:cNvPr id="9" name="矩形 8"/>
            <p:cNvSpPr/>
            <p:nvPr/>
          </p:nvSpPr>
          <p:spPr>
            <a:xfrm>
              <a:off x="956444" y="4442981"/>
              <a:ext cx="1989132" cy="471517"/>
            </a:xfrm>
            <a:prstGeom prst="rect">
              <a:avLst/>
            </a:prstGeom>
          </p:spPr>
          <p:txBody>
            <a:bodyPr anchor="ctr" anchorCtr="0" bIns="0" lIns="0" rIns="0" tIns="0" wrap="square">
              <a:normAutofit/>
            </a:bodyPr>
            <a:lstStyle/>
            <a:p>
              <a:pPr algn="r">
                <a:lnSpc>
                  <a:spcPct val="120000"/>
                </a:lnSpc>
              </a:pPr>
              <a:r>
                <a:rPr altLang="en-US" lang="zh-CN" sz="1000">
                  <a:solidFill>
                    <a:schemeClr val="dk1">
                      <a:lumMod val="100000"/>
                    </a:schemeClr>
                  </a:solidFill>
                  <a:effectLst/>
                  <a:latin typeface="+mn-lt"/>
                  <a:ea typeface="+mn-ea"/>
                  <a:cs typeface="+mn-ea"/>
                  <a:sym typeface="+mn-lt"/>
                </a:rPr>
                <a:t>此部分内容作为文字排版占位显示</a:t>
              </a:r>
              <a:br>
                <a:rPr altLang="en-US" lang="zh-CN" sz="1000">
                  <a:solidFill>
                    <a:schemeClr val="dk1">
                      <a:lumMod val="100000"/>
                    </a:schemeClr>
                  </a:solidFill>
                  <a:effectLst/>
                  <a:latin typeface="+mn-lt"/>
                  <a:ea typeface="+mn-ea"/>
                  <a:cs typeface="+mn-ea"/>
                  <a:sym typeface="+mn-lt"/>
                </a:rPr>
              </a:br>
              <a:r>
                <a:rPr altLang="en-US" lang="zh-CN" sz="1000">
                  <a:solidFill>
                    <a:schemeClr val="dk1">
                      <a:lumMod val="100000"/>
                    </a:schemeClr>
                  </a:solidFill>
                  <a:effectLst/>
                  <a:latin typeface="+mn-lt"/>
                  <a:ea typeface="+mn-ea"/>
                  <a:cs typeface="+mn-ea"/>
                  <a:sym typeface="+mn-lt"/>
                </a:rPr>
                <a:t>（建议使用主题字体）</a:t>
              </a:r>
            </a:p>
          </p:txBody>
        </p:sp>
        <p:sp>
          <p:nvSpPr>
            <p:cNvPr id="10" name="矩形 9"/>
            <p:cNvSpPr/>
            <p:nvPr/>
          </p:nvSpPr>
          <p:spPr>
            <a:xfrm>
              <a:off x="956444" y="2101492"/>
              <a:ext cx="1989132" cy="311688"/>
            </a:xfrm>
            <a:prstGeom prst="rect">
              <a:avLst/>
            </a:prstGeom>
          </p:spPr>
          <p:txBody>
            <a:bodyPr anchor="ctr" anchorCtr="0" bIns="0" lIns="0" rIns="0" tIns="0" wrap="none">
              <a:normAutofit/>
            </a:bodyPr>
            <a:lstStyle/>
            <a:p>
              <a:pPr algn="r"/>
              <a:r>
                <a:rPr altLang="en-US" b="1" lang="zh-CN" sz="1100">
                  <a:solidFill>
                    <a:schemeClr val="dk1">
                      <a:lumMod val="100000"/>
                    </a:schemeClr>
                  </a:solidFill>
                  <a:effectLst/>
                  <a:latin typeface="+mn-lt"/>
                  <a:ea typeface="+mn-ea"/>
                  <a:cs typeface="+mn-ea"/>
                  <a:sym typeface="+mn-lt"/>
                </a:rPr>
                <a:t>关键词</a:t>
              </a:r>
            </a:p>
          </p:txBody>
        </p:sp>
        <p:sp>
          <p:nvSpPr>
            <p:cNvPr id="11" name="矩形 10"/>
            <p:cNvSpPr/>
            <p:nvPr/>
          </p:nvSpPr>
          <p:spPr>
            <a:xfrm>
              <a:off x="956444" y="2413180"/>
              <a:ext cx="1989132" cy="471517"/>
            </a:xfrm>
            <a:prstGeom prst="rect">
              <a:avLst/>
            </a:prstGeom>
          </p:spPr>
          <p:txBody>
            <a:bodyPr anchor="ctr" anchorCtr="0" bIns="0" lIns="0" rIns="0" tIns="0" wrap="square">
              <a:normAutofit/>
            </a:bodyPr>
            <a:lstStyle/>
            <a:p>
              <a:pPr algn="r">
                <a:lnSpc>
                  <a:spcPct val="120000"/>
                </a:lnSpc>
              </a:pPr>
              <a:r>
                <a:rPr altLang="en-US" lang="zh-CN" sz="1000">
                  <a:solidFill>
                    <a:schemeClr val="dk1">
                      <a:lumMod val="100000"/>
                    </a:schemeClr>
                  </a:solidFill>
                  <a:effectLst/>
                  <a:latin typeface="+mn-lt"/>
                  <a:ea typeface="+mn-ea"/>
                  <a:cs typeface="+mn-ea"/>
                  <a:sym typeface="+mn-lt"/>
                </a:rPr>
                <a:t>此部分内容作为文字排版占位显示</a:t>
              </a:r>
              <a:br>
                <a:rPr altLang="en-US" lang="zh-CN" sz="1000">
                  <a:solidFill>
                    <a:schemeClr val="dk1">
                      <a:lumMod val="100000"/>
                    </a:schemeClr>
                  </a:solidFill>
                  <a:effectLst/>
                  <a:latin typeface="+mn-lt"/>
                  <a:ea typeface="+mn-ea"/>
                  <a:cs typeface="+mn-ea"/>
                  <a:sym typeface="+mn-lt"/>
                </a:rPr>
              </a:br>
              <a:r>
                <a:rPr altLang="en-US" lang="zh-CN" sz="1000">
                  <a:solidFill>
                    <a:schemeClr val="dk1">
                      <a:lumMod val="100000"/>
                    </a:schemeClr>
                  </a:solidFill>
                  <a:effectLst/>
                  <a:latin typeface="+mn-lt"/>
                  <a:ea typeface="+mn-ea"/>
                  <a:cs typeface="+mn-ea"/>
                  <a:sym typeface="+mn-lt"/>
                </a:rPr>
                <a:t>（建议使用主题字体）</a:t>
              </a:r>
            </a:p>
          </p:txBody>
        </p:sp>
      </p:grpSp>
      <p:sp>
        <p:nvSpPr>
          <p:cNvPr id="41" name="Title 1"/>
          <p:cNvSpPr txBox="1"/>
          <p:nvPr/>
        </p:nvSpPr>
        <p:spPr>
          <a:xfrm>
            <a:off x="755576" y="171626"/>
            <a:ext cx="2129944" cy="379477"/>
          </a:xfrm>
          <a:prstGeom prst="rect">
            <a:avLst/>
          </a:prstGeom>
        </p:spPr>
        <p:txBody>
          <a:bodyPr anchor="ctr" lIns="0" rIns="0">
            <a:noAutofit/>
          </a:bodyPr>
          <a:lstStyle>
            <a:lvl1pPr algn="ctr" defTabSz="914400" eaLnBrk="1" hangingPunct="1" latinLnBrk="0" rtl="0">
              <a:spcBef>
                <a:spcPct val="0"/>
              </a:spcBef>
              <a:buNone/>
              <a:defRPr b="0" kern="1200" sz="3000">
                <a:solidFill>
                  <a:schemeClr val="accent1"/>
                </a:solidFill>
                <a:latin charset="0" pitchFamily="2" typeface="U.S. 101"/>
                <a:ea charset="0" pitchFamily="2" typeface="Roboto"/>
                <a:cs charset="0" panose="020b0306030504020204" pitchFamily="34" typeface="Open Sans Light"/>
              </a:defRPr>
            </a:lvl1pPr>
          </a:lstStyle>
          <a:p>
            <a:pPr algn="l"/>
            <a:r>
              <a:rPr altLang="en-US" lang="zh-CN" sz="18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ea"/>
                <a:sym typeface="+mn-lt"/>
              </a:rPr>
              <a:t>点击输入标题内容</a:t>
            </a:r>
          </a:p>
        </p:txBody>
      </p:sp>
    </p:spTree>
    <p:extLst>
      <p:ext uri="{BB962C8B-B14F-4D97-AF65-F5344CB8AC3E}">
        <p14:creationId val="448217016"/>
      </p:ext>
    </p:extLst>
  </p:cSld>
  <p:clrMapOvr>
    <a:masterClrMapping/>
  </p:clrMapOvr>
  <mc:AlternateContent>
    <mc:Choice Requires="p14">
      <p:transition p14:dur="10"/>
    </mc:Choice>
    <mc:Fallback>
      <p:transition/>
    </mc:Fallback>
  </mc:AlternateContent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5" nodeType="clickEffect" presetClass="entr" presetID="37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7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8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ecel="100000" dur="900" fill="hold" id="9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accel="100000" dur="100" fill="hold" id="10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1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fill="hold" id="12" nodeType="afterEffect" presetClass="entr" presetID="37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14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15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ecel="100000" dur="900" fill="hold" id="16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accel="100000" dur="100" fill="hold" id="17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3" name="íślíḋè-Freeform 2">
            <a:extLst>
              <a:ext uri="{FF2B5EF4-FFF2-40B4-BE49-F238E27FC236}">
                <a16:creationId xmlns:a16="http://schemas.microsoft.com/office/drawing/2014/main" id="{FE425551-C3AD-446C-B5B2-069820C4F10D}"/>
              </a:ext>
            </a:extLst>
          </p:cNvPr>
          <p:cNvSpPr/>
          <p:nvPr/>
        </p:nvSpPr>
        <p:spPr>
          <a:xfrm>
            <a:off x="0" y="1604915"/>
            <a:ext cx="5244127" cy="1933670"/>
          </a:xfrm>
          <a:custGeom>
            <a:gdLst>
              <a:gd fmla="*/ 0 w 6992169" name="connsiteX0"/>
              <a:gd fmla="*/ 0 h 2578227" name="connsiteY0"/>
              <a:gd fmla="*/ 6992169 w 6992169" name="connsiteX1"/>
              <a:gd fmla="*/ 9427 h 2578227" name="connsiteY1"/>
              <a:gd fmla="*/ 5078528 w 6992169" name="connsiteX2"/>
              <a:gd fmla="*/ 2578227 h 2578227" name="connsiteY2"/>
              <a:gd fmla="*/ 0 w 6992169" name="connsiteX3"/>
              <a:gd fmla="*/ 2578227 h 2578227" name="connsiteY3"/>
              <a:gd fmla="*/ 0 w 6992169" name="connsiteX4"/>
              <a:gd fmla="*/ 0 h 2578227" name="connsiteY4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b="b" l="l" r="r" t="t"/>
            <a:pathLst>
              <a:path h="2578227" w="6992169">
                <a:moveTo>
                  <a:pt x="0" y="0"/>
                </a:moveTo>
                <a:lnTo>
                  <a:pt x="6992169" y="9427"/>
                </a:lnTo>
                <a:lnTo>
                  <a:pt x="5078528" y="2578227"/>
                </a:lnTo>
                <a:lnTo>
                  <a:pt x="0" y="2578227"/>
                </a:lnTo>
                <a:lnTo>
                  <a:pt x="0" y="0"/>
                </a:lnTo>
                <a:close/>
              </a:path>
            </a:pathLst>
          </a:custGeom>
          <a:blipFill dpi="0" rotWithShape="1">
            <a:blip r:embed="rId3">
              <a:extLst>
                <a:ext uri="{28A0092B-C50C-407E-A947-70E740481C1C}">
                  <a14:useLocalDpi val="0"/>
                </a:ext>
              </a:extLst>
            </a:blip>
            <a:stretch>
              <a:fillRect b="-35000"/>
            </a:stretch>
          </a:blipFill>
          <a:ln algn="ctr" cap="flat" cmpd="sng" w="12700">
            <a:noFill/>
            <a:prstDash val="solid"/>
            <a:miter lim="800000"/>
          </a:ln>
          <a:effectLst/>
          <a:ex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/>
          </a:p>
        </p:txBody>
      </p:sp>
      <p:sp>
        <p:nvSpPr>
          <p:cNvPr id="4" name="íślíḋè-Freeform 3">
            <a:extLst>
              <a:ext uri="{FF2B5EF4-FFF2-40B4-BE49-F238E27FC236}">
                <a16:creationId xmlns:a16="http://schemas.microsoft.com/office/drawing/2014/main" id="{403955F8-C57C-4486-A178-304076B8B49E}"/>
              </a:ext>
            </a:extLst>
          </p:cNvPr>
          <p:cNvSpPr/>
          <p:nvPr/>
        </p:nvSpPr>
        <p:spPr>
          <a:xfrm>
            <a:off x="2843808" y="1604914"/>
            <a:ext cx="2456879" cy="1933670"/>
          </a:xfrm>
          <a:custGeom>
            <a:gdLst>
              <a:gd fmla="*/ 0 w 3275839" name="connsiteX0"/>
              <a:gd fmla="*/ 2578227 h 2578227" name="connsiteY0"/>
              <a:gd fmla="*/ 2139224 w 3275839" name="connsiteX1"/>
              <a:gd fmla="*/ 3810 h 2578227" name="connsiteY1"/>
              <a:gd fmla="*/ 3275839 w 3275839" name="connsiteX2"/>
              <a:gd fmla="*/ 0 h 2578227" name="connsiteY2"/>
              <a:gd fmla="*/ 1396854 w 3275839" name="connsiteX3"/>
              <a:gd fmla="*/ 2578227 h 2578227" name="connsiteY3"/>
              <a:gd fmla="*/ 0 w 3275839" name="connsiteX4"/>
              <a:gd fmla="*/ 2578227 h 2578227" name="connsiteY4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b="b" l="l" r="r" t="t"/>
            <a:pathLst>
              <a:path h="2578227" w="3275839">
                <a:moveTo>
                  <a:pt x="0" y="2578227"/>
                </a:moveTo>
                <a:lnTo>
                  <a:pt x="2139224" y="3810"/>
                </a:lnTo>
                <a:lnTo>
                  <a:pt x="3275839" y="0"/>
                </a:lnTo>
                <a:lnTo>
                  <a:pt x="1396854" y="2578227"/>
                </a:lnTo>
                <a:lnTo>
                  <a:pt x="0" y="2578227"/>
                </a:lnTo>
                <a:close/>
              </a:path>
            </a:pathLst>
          </a:custGeom>
          <a:solidFill>
            <a:schemeClr val="accent2">
              <a:alpha val="8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/>
          </a:p>
        </p:txBody>
      </p:sp>
      <p:sp>
        <p:nvSpPr>
          <p:cNvPr id="5" name="íślíḋè-Freeform 4">
            <a:extLst>
              <a:ext uri="{FF2B5EF4-FFF2-40B4-BE49-F238E27FC236}">
                <a16:creationId xmlns:a16="http://schemas.microsoft.com/office/drawing/2014/main" id="{E881503C-E1F1-44B1-B57F-76A105E37AC0}"/>
              </a:ext>
            </a:extLst>
          </p:cNvPr>
          <p:cNvSpPr/>
          <p:nvPr/>
        </p:nvSpPr>
        <p:spPr>
          <a:xfrm>
            <a:off x="3213901" y="1604913"/>
            <a:ext cx="1795150" cy="1933671"/>
          </a:xfrm>
          <a:custGeom>
            <a:gdLst>
              <a:gd fmla="*/ 0 w 2393533" name="connsiteX0"/>
              <a:gd fmla="*/ 2578228 h 2578228" name="connsiteY0"/>
              <a:gd fmla="*/ 1433519 w 2393533" name="connsiteX1"/>
              <a:gd fmla="*/ 9328 h 2578228" name="connsiteY1"/>
              <a:gd fmla="*/ 2393533 w 2393533" name="connsiteX2"/>
              <a:gd fmla="*/ 0 h 2578228" name="connsiteY2"/>
              <a:gd fmla="*/ 967535 w 2393533" name="connsiteX3"/>
              <a:gd fmla="*/ 2578228 h 2578228" name="connsiteY3"/>
              <a:gd fmla="*/ 0 w 2393533" name="connsiteX4"/>
              <a:gd fmla="*/ 2578228 h 2578228" name="connsiteY4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b="b" l="l" r="r" t="t"/>
            <a:pathLst>
              <a:path h="2578228" w="2393533">
                <a:moveTo>
                  <a:pt x="0" y="2578228"/>
                </a:moveTo>
                <a:lnTo>
                  <a:pt x="1433519" y="9328"/>
                </a:lnTo>
                <a:lnTo>
                  <a:pt x="2393533" y="0"/>
                </a:lnTo>
                <a:lnTo>
                  <a:pt x="967535" y="2578228"/>
                </a:lnTo>
                <a:lnTo>
                  <a:pt x="0" y="2578228"/>
                </a:lnTo>
                <a:close/>
              </a:path>
            </a:pathLst>
          </a:custGeom>
          <a:solidFill>
            <a:schemeClr val="accent1"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/>
          </a:p>
        </p:txBody>
      </p:sp>
      <p:grpSp>
        <p:nvGrpSpPr>
          <p:cNvPr id="6" name="组合 5">
            <a:extLst>
              <a:ext uri="{FF2B5EF4-FFF2-40B4-BE49-F238E27FC236}">
                <a16:creationId xmlns:a16="http://schemas.microsoft.com/office/drawing/2014/main" id="{5544DF5C-B200-4816-94F2-8FE2321AF879}"/>
              </a:ext>
            </a:extLst>
          </p:cNvPr>
          <p:cNvGrpSpPr/>
          <p:nvPr/>
        </p:nvGrpSpPr>
        <p:grpSpPr>
          <a:xfrm>
            <a:off x="5603543" y="1365589"/>
            <a:ext cx="2825669" cy="632713"/>
            <a:chOff x="5871033" y="1810977"/>
            <a:chExt cx="3767559" cy="843618"/>
          </a:xfrm>
        </p:grpSpPr>
        <p:sp>
          <p:nvSpPr>
            <p:cNvPr id="13" name="íślíḋè-Rectangle 12">
              <a:extLst>
                <a:ext uri="{FF2B5EF4-FFF2-40B4-BE49-F238E27FC236}">
                  <a16:creationId xmlns:a16="http://schemas.microsoft.com/office/drawing/2014/main" id="{C0627A15-DDA2-4FFC-BCC2-B09D6EA9996C}"/>
                </a:ext>
              </a:extLst>
            </p:cNvPr>
            <p:cNvSpPr/>
            <p:nvPr/>
          </p:nvSpPr>
          <p:spPr>
            <a:xfrm>
              <a:off x="5871033" y="2155997"/>
              <a:ext cx="3681352" cy="498598"/>
            </a:xfrm>
            <a:prstGeom prst="rect">
              <a:avLst/>
            </a:prstGeom>
          </p:spPr>
          <p:txBody>
            <a:bodyPr wrap="square">
              <a:normAutofit fontScale="85000" lnSpcReduction="20000"/>
            </a:bodyPr>
            <a:lstStyle/>
            <a:p>
              <a:pPr>
                <a:lnSpc>
                  <a:spcPct val="120000"/>
                </a:lnSpc>
              </a:pPr>
              <a:r>
                <a:rPr altLang="en-US" lang="zh-CN" sz="1100">
                  <a:ea charset="-122" pitchFamily="34" typeface="微软雅黑"/>
                </a:rPr>
                <a:t>此部分内容作为文字排版占位显示</a:t>
              </a:r>
              <a:br>
                <a:rPr altLang="en-US" lang="zh-CN" sz="1100">
                  <a:ea charset="-122" pitchFamily="34" typeface="微软雅黑"/>
                </a:rPr>
              </a:br>
              <a:r>
                <a:rPr altLang="en-US" lang="zh-CN" sz="1100">
                  <a:ea charset="-122" pitchFamily="34" typeface="微软雅黑"/>
                </a:rPr>
                <a:t>（建议使用主题字体）</a:t>
              </a:r>
            </a:p>
          </p:txBody>
        </p:sp>
        <p:sp>
          <p:nvSpPr>
            <p:cNvPr id="14" name="íślíḋè-Rounded Rectangle 13">
              <a:extLst>
                <a:ext uri="{FF2B5EF4-FFF2-40B4-BE49-F238E27FC236}">
                  <a16:creationId xmlns:a16="http://schemas.microsoft.com/office/drawing/2014/main" id="{CFD7259D-1982-4061-B3E4-CF51BE2C08A4}"/>
                </a:ext>
              </a:extLst>
            </p:cNvPr>
            <p:cNvSpPr/>
            <p:nvPr/>
          </p:nvSpPr>
          <p:spPr>
            <a:xfrm>
              <a:off x="5871033" y="1810977"/>
              <a:ext cx="3767559" cy="349726"/>
            </a:xfrm>
            <a:prstGeom prst="roundRect">
              <a:avLst>
                <a:gd fmla="val 50000" name="adj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wrap="none">
              <a:normAutofit fontScale="40000" lnSpcReduction="20000"/>
            </a:bodyPr>
            <a:lstStyle/>
            <a:p>
              <a:pPr>
                <a:lnSpc>
                  <a:spcPct val="120000"/>
                </a:lnSpc>
              </a:pPr>
              <a:r>
                <a:rPr altLang="en-US" b="1" lang="zh-CN" sz="1400">
                  <a:solidFill>
                    <a:schemeClr val="bg1"/>
                  </a:solidFill>
                </a:rPr>
                <a:t>标题文本预设</a:t>
              </a:r>
            </a:p>
          </p:txBody>
        </p:sp>
      </p:grpSp>
      <p:grpSp>
        <p:nvGrpSpPr>
          <p:cNvPr id="7" name="组合 6">
            <a:extLst>
              <a:ext uri="{FF2B5EF4-FFF2-40B4-BE49-F238E27FC236}">
                <a16:creationId xmlns:a16="http://schemas.microsoft.com/office/drawing/2014/main" id="{DC2BCA04-2A4A-455B-B25E-250474507D85}"/>
              </a:ext>
            </a:extLst>
          </p:cNvPr>
          <p:cNvGrpSpPr/>
          <p:nvPr/>
        </p:nvGrpSpPr>
        <p:grpSpPr>
          <a:xfrm>
            <a:off x="5603543" y="2332007"/>
            <a:ext cx="2825669" cy="619585"/>
            <a:chOff x="5871033" y="1810977"/>
            <a:chExt cx="3767559" cy="826114"/>
          </a:xfrm>
        </p:grpSpPr>
        <p:sp>
          <p:nvSpPr>
            <p:cNvPr id="11" name="îṣļîḑé-Rectangle 10">
              <a:extLst>
                <a:ext uri="{FF2B5EF4-FFF2-40B4-BE49-F238E27FC236}">
                  <a16:creationId xmlns:a16="http://schemas.microsoft.com/office/drawing/2014/main" id="{968251AC-121A-4FD1-97B1-4B06EE73D913}"/>
                </a:ext>
              </a:extLst>
            </p:cNvPr>
            <p:cNvSpPr/>
            <p:nvPr/>
          </p:nvSpPr>
          <p:spPr>
            <a:xfrm>
              <a:off x="5871033" y="2155997"/>
              <a:ext cx="3681352" cy="481094"/>
            </a:xfrm>
            <a:prstGeom prst="rect">
              <a:avLst/>
            </a:prstGeom>
          </p:spPr>
          <p:txBody>
            <a:bodyPr wrap="square">
              <a:normAutofit fontScale="70000" lnSpcReduction="20000"/>
            </a:bodyPr>
            <a:lstStyle/>
            <a:p>
              <a:pPr>
                <a:lnSpc>
                  <a:spcPct val="130000"/>
                </a:lnSpc>
              </a:pPr>
              <a:r>
                <a:rPr altLang="en-US" lang="zh-CN" sz="1100">
                  <a:ea charset="-122" pitchFamily="34" typeface="微软雅黑"/>
                </a:rPr>
                <a:t>此部分内容作为文字排版占位显示</a:t>
              </a:r>
              <a:br>
                <a:rPr altLang="en-US" lang="zh-CN" sz="1100">
                  <a:ea charset="-122" pitchFamily="34" typeface="微软雅黑"/>
                </a:rPr>
              </a:br>
              <a:r>
                <a:rPr altLang="en-US" lang="zh-CN" sz="1100">
                  <a:ea charset="-122" pitchFamily="34" typeface="微软雅黑"/>
                </a:rPr>
                <a:t>（建议使用主题字体）</a:t>
              </a:r>
            </a:p>
          </p:txBody>
        </p:sp>
        <p:sp>
          <p:nvSpPr>
            <p:cNvPr id="12" name="îṣļîḑé-Rounded Rectangle 11">
              <a:extLst>
                <a:ext uri="{FF2B5EF4-FFF2-40B4-BE49-F238E27FC236}">
                  <a16:creationId xmlns:a16="http://schemas.microsoft.com/office/drawing/2014/main" id="{78C15D7F-803C-4A01-B24E-672782EDEE77}"/>
                </a:ext>
              </a:extLst>
            </p:cNvPr>
            <p:cNvSpPr/>
            <p:nvPr/>
          </p:nvSpPr>
          <p:spPr>
            <a:xfrm>
              <a:off x="5871033" y="1810977"/>
              <a:ext cx="3767559" cy="349726"/>
            </a:xfrm>
            <a:prstGeom prst="roundRect">
              <a:avLst>
                <a:gd fmla="val 50000" name="adj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wrap="none">
              <a:normAutofit fontScale="40000" lnSpcReduction="20000"/>
            </a:bodyPr>
            <a:lstStyle/>
            <a:p>
              <a:pPr>
                <a:lnSpc>
                  <a:spcPct val="120000"/>
                </a:lnSpc>
              </a:pPr>
              <a:r>
                <a:rPr altLang="en-US" b="1" lang="zh-CN" sz="1400">
                  <a:solidFill>
                    <a:schemeClr val="bg1"/>
                  </a:solidFill>
                </a:rPr>
                <a:t>标题文本预设</a:t>
              </a:r>
            </a:p>
          </p:txBody>
        </p:sp>
      </p:grpSp>
      <p:grpSp>
        <p:nvGrpSpPr>
          <p:cNvPr id="8" name="组合 7">
            <a:extLst>
              <a:ext uri="{FF2B5EF4-FFF2-40B4-BE49-F238E27FC236}">
                <a16:creationId xmlns:a16="http://schemas.microsoft.com/office/drawing/2014/main" id="{DCDDE773-D4AC-4242-ABC7-18BFEAE0B95C}"/>
              </a:ext>
            </a:extLst>
          </p:cNvPr>
          <p:cNvGrpSpPr/>
          <p:nvPr/>
        </p:nvGrpSpPr>
        <p:grpSpPr>
          <a:xfrm>
            <a:off x="5603543" y="3298427"/>
            <a:ext cx="2825669" cy="619585"/>
            <a:chOff x="5871033" y="1810977"/>
            <a:chExt cx="3767559" cy="826114"/>
          </a:xfrm>
        </p:grpSpPr>
        <p:sp>
          <p:nvSpPr>
            <p:cNvPr id="9" name="îṣļîḑé-Rectangle 8">
              <a:extLst>
                <a:ext uri="{FF2B5EF4-FFF2-40B4-BE49-F238E27FC236}">
                  <a16:creationId xmlns:a16="http://schemas.microsoft.com/office/drawing/2014/main" id="{61DBF5A3-5FE7-4D65-8EF9-12DC689F0E49}"/>
                </a:ext>
              </a:extLst>
            </p:cNvPr>
            <p:cNvSpPr/>
            <p:nvPr/>
          </p:nvSpPr>
          <p:spPr>
            <a:xfrm>
              <a:off x="5871033" y="2155997"/>
              <a:ext cx="3681352" cy="481094"/>
            </a:xfrm>
            <a:prstGeom prst="rect">
              <a:avLst/>
            </a:prstGeom>
          </p:spPr>
          <p:txBody>
            <a:bodyPr wrap="square">
              <a:normAutofit fontScale="70000" lnSpcReduction="20000"/>
            </a:bodyPr>
            <a:lstStyle/>
            <a:p>
              <a:pPr>
                <a:lnSpc>
                  <a:spcPct val="130000"/>
                </a:lnSpc>
              </a:pPr>
              <a:r>
                <a:rPr altLang="en-US" lang="zh-CN" sz="1100">
                  <a:ea charset="-122" pitchFamily="34" typeface="微软雅黑"/>
                </a:rPr>
                <a:t>此部分内容作为文字排版占位显示</a:t>
              </a:r>
              <a:br>
                <a:rPr altLang="en-US" lang="zh-CN" sz="1100">
                  <a:ea charset="-122" pitchFamily="34" typeface="微软雅黑"/>
                </a:rPr>
              </a:br>
              <a:r>
                <a:rPr altLang="en-US" lang="zh-CN" sz="1100">
                  <a:ea charset="-122" pitchFamily="34" typeface="微软雅黑"/>
                </a:rPr>
                <a:t>（建议使用主题字体）</a:t>
              </a:r>
            </a:p>
          </p:txBody>
        </p:sp>
        <p:sp>
          <p:nvSpPr>
            <p:cNvPr id="10" name="îṣļîḑé-Rounded Rectangle 9">
              <a:extLst>
                <a:ext uri="{FF2B5EF4-FFF2-40B4-BE49-F238E27FC236}">
                  <a16:creationId xmlns:a16="http://schemas.microsoft.com/office/drawing/2014/main" id="{40B7889F-84BB-484D-930A-FFF9AFF56582}"/>
                </a:ext>
              </a:extLst>
            </p:cNvPr>
            <p:cNvSpPr/>
            <p:nvPr/>
          </p:nvSpPr>
          <p:spPr>
            <a:xfrm>
              <a:off x="5871033" y="1810977"/>
              <a:ext cx="3767559" cy="349726"/>
            </a:xfrm>
            <a:prstGeom prst="roundRect">
              <a:avLst>
                <a:gd fmla="val 50000" name="adj"/>
              </a:avLst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wrap="none">
              <a:normAutofit fontScale="40000" lnSpcReduction="20000"/>
            </a:bodyPr>
            <a:lstStyle/>
            <a:p>
              <a:pPr>
                <a:lnSpc>
                  <a:spcPct val="120000"/>
                </a:lnSpc>
              </a:pPr>
              <a:r>
                <a:rPr altLang="en-US" b="1" lang="zh-CN" sz="1400">
                  <a:solidFill>
                    <a:schemeClr val="bg1"/>
                  </a:solidFill>
                </a:rPr>
                <a:t>标题文本预设</a:t>
              </a:r>
            </a:p>
          </p:txBody>
        </p:sp>
      </p:grpSp>
      <p:sp>
        <p:nvSpPr>
          <p:cNvPr id="15" name="Title 1">
            <a:extLst>
              <a:ext uri="{FF2B5EF4-FFF2-40B4-BE49-F238E27FC236}">
                <a16:creationId xmlns:a16="http://schemas.microsoft.com/office/drawing/2014/main" id="{24365BE3-E838-4679-96A2-A86F2B04A6ED}"/>
              </a:ext>
            </a:extLst>
          </p:cNvPr>
          <p:cNvSpPr txBox="1"/>
          <p:nvPr/>
        </p:nvSpPr>
        <p:spPr>
          <a:xfrm>
            <a:off x="755576" y="171626"/>
            <a:ext cx="2129944" cy="379477"/>
          </a:xfrm>
          <a:prstGeom prst="rect">
            <a:avLst/>
          </a:prstGeom>
        </p:spPr>
        <p:txBody>
          <a:bodyPr anchor="ctr" lIns="0" rIns="0">
            <a:noAutofit/>
          </a:bodyPr>
          <a:lstStyle>
            <a:lvl1pPr algn="ctr" defTabSz="914400" eaLnBrk="1" hangingPunct="1" latinLnBrk="0" rtl="0">
              <a:spcBef>
                <a:spcPct val="0"/>
              </a:spcBef>
              <a:buNone/>
              <a:defRPr b="0" kern="1200" sz="3000">
                <a:solidFill>
                  <a:schemeClr val="accent1"/>
                </a:solidFill>
                <a:latin charset="0" pitchFamily="2" typeface="U.S. 101"/>
                <a:ea charset="0" pitchFamily="2" typeface="Roboto"/>
                <a:cs charset="0" panose="020b0306030504020204" pitchFamily="34" typeface="Open Sans Light"/>
              </a:defRPr>
            </a:lvl1pPr>
          </a:lstStyle>
          <a:p>
            <a:pPr algn="l"/>
            <a:r>
              <a:rPr altLang="en-US" lang="zh-CN" sz="18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ea"/>
                <a:sym typeface="+mn-lt"/>
              </a:rPr>
              <a:t>点击输入标题内容</a:t>
            </a:r>
          </a:p>
        </p:txBody>
      </p:sp>
    </p:spTree>
    <p:custDataLst>
      <p:tags r:id="rId4"/>
    </p:custDataLst>
    <p:extLst>
      <p:ext uri="{BB962C8B-B14F-4D97-AF65-F5344CB8AC3E}">
        <p14:creationId val="436204799"/>
      </p:ext>
    </p:extLst>
  </p:cSld>
  <p:clrMapOvr>
    <a:masterClrMapping/>
  </p:clrMapOvr>
  <mc:AlternateContent>
    <mc:Choice Requires="p14">
      <p:transition p14:dur="10"/>
    </mc:Choice>
    <mc:Fallback>
      <p:transition/>
    </mc:Fallback>
  </mc:AlternateContent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click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7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8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9" nodeType="clickPar">
                      <p:stCondLst>
                        <p:cond delay="indefinite"/>
                      </p:stCondLst>
                      <p:childTnLst>
                        <p:par>
                          <p:cTn fill="hold" id="10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11" nodeType="clickEffect" presetClass="entr" presetID="16" presetSubtype="4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arn(outHorizontal)" transition="in">
                                      <p:cBhvr>
                                        <p:cTn dur="500" id="13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14" nodeType="withEffect" presetClass="entr" presetID="16" presetSubtype="4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arn(outHorizontal)" transition="in">
                                      <p:cBhvr>
                                        <p:cTn dur="500" id="16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7" nodeType="clickPar">
                      <p:stCondLst>
                        <p:cond delay="indefinite"/>
                      </p:stCondLst>
                      <p:childTnLst>
                        <p:par>
                          <p:cTn fill="hold" id="18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19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21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22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id="23" nodeType="with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25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26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id="27" nodeType="with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29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3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3"/>
      <p:bldP grpId="0" spid="4"/>
      <p:bldP grpId="0" spid="5"/>
    </p:bldLst>
  </p:timing>
</p:sld>
</file>

<file path=ppt/slides/slide15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4" name="组合 3"/>
          <p:cNvGrpSpPr/>
          <p:nvPr/>
        </p:nvGrpSpPr>
        <p:grpSpPr>
          <a:xfrm>
            <a:off x="1153470" y="1041685"/>
            <a:ext cx="3295658" cy="3201145"/>
            <a:chOff x="1293357" y="1526073"/>
            <a:chExt cx="4394211" cy="4268193"/>
          </a:xfrm>
        </p:grpSpPr>
        <p:grpSp>
          <p:nvGrpSpPr>
            <p:cNvPr id="24" name="组合 23"/>
            <p:cNvGrpSpPr/>
            <p:nvPr/>
          </p:nvGrpSpPr>
          <p:grpSpPr>
            <a:xfrm>
              <a:off x="3496523" y="2111621"/>
              <a:ext cx="2191045" cy="762483"/>
              <a:chOff x="3661115" y="2010360"/>
              <a:chExt cx="2191045" cy="762483"/>
            </a:xfrm>
          </p:grpSpPr>
          <p:sp>
            <p:nvSpPr>
              <p:cNvPr id="40" name="矩形 39"/>
              <p:cNvSpPr/>
              <p:nvPr/>
            </p:nvSpPr>
            <p:spPr>
              <a:xfrm>
                <a:off x="3661115" y="2366578"/>
                <a:ext cx="2191045" cy="406265"/>
              </a:xfrm>
              <a:prstGeom prst="rect">
                <a:avLst/>
              </a:prstGeom>
              <a:noFill/>
              <a:extLst>
                <a:ext uri="{909E8E84-426E-40DD-AFC4-6F175D3DCCD1}">
                  <a14:hiddenFill>
                    <a:solidFill>
                      <a:schemeClr val="bg1">
                        <a:lumMod val="100000"/>
                      </a:schemeClr>
                    </a:solidFill>
                  </a14:hiddenFill>
                </a:ext>
              </a:extLst>
            </p:spPr>
            <p:txBody>
              <a:bodyPr anchor="ctr" anchorCtr="0" bIns="0" lIns="0" rIns="0" tIns="0" wrap="square">
                <a:normAutofit/>
              </a:bodyPr>
              <a:lstStyle/>
              <a:p>
                <a:pPr>
                  <a:lnSpc>
                    <a:spcPct val="120000"/>
                  </a:lnSpc>
                </a:pPr>
                <a:r>
                  <a:rPr altLang="en-US" lang="zh-CN" sz="1100">
                    <a:solidFill>
                      <a:schemeClr val="dk1">
                        <a:lumMod val="100000"/>
                      </a:schemeClr>
                    </a:solidFill>
                    <a:latin typeface="+mn-lt"/>
                    <a:ea typeface="+mn-ea"/>
                    <a:cs typeface="+mn-ea"/>
                    <a:sym typeface="+mn-lt"/>
                  </a:rPr>
                  <a:t>此部分内容作为文字排版占位显示</a:t>
                </a:r>
                <a:br>
                  <a:rPr altLang="en-US" lang="zh-CN" sz="1100">
                    <a:solidFill>
                      <a:schemeClr val="dk1">
                        <a:lumMod val="100000"/>
                      </a:schemeClr>
                    </a:solidFill>
                    <a:latin typeface="+mn-lt"/>
                    <a:ea typeface="+mn-ea"/>
                    <a:cs typeface="+mn-ea"/>
                    <a:sym typeface="+mn-lt"/>
                  </a:rPr>
                </a:br>
                <a:r>
                  <a:rPr altLang="en-US" lang="zh-CN" sz="1100">
                    <a:solidFill>
                      <a:schemeClr val="dk1">
                        <a:lumMod val="100000"/>
                      </a:schemeClr>
                    </a:solidFill>
                    <a:latin typeface="+mn-lt"/>
                    <a:ea typeface="+mn-ea"/>
                    <a:cs typeface="+mn-ea"/>
                    <a:sym typeface="+mn-lt"/>
                  </a:rPr>
                  <a:t>（建议使用主题字体）</a:t>
                </a:r>
              </a:p>
            </p:txBody>
          </p:sp>
          <p:sp>
            <p:nvSpPr>
              <p:cNvPr id="41" name="矩形 40"/>
              <p:cNvSpPr/>
              <p:nvPr/>
            </p:nvSpPr>
            <p:spPr>
              <a:xfrm>
                <a:off x="3661115" y="2010360"/>
                <a:ext cx="1231106" cy="246221"/>
              </a:xfrm>
              <a:prstGeom prst="rect">
                <a:avLst/>
              </a:prstGeom>
              <a:noFill/>
            </p:spPr>
            <p:txBody>
              <a:bodyPr anchor="ctr" anchorCtr="0" bIns="0" lIns="0" rIns="0" tIns="0" wrap="none">
                <a:normAutofit fontScale="92500" lnSpcReduction="20000"/>
              </a:bodyPr>
              <a:lstStyle/>
              <a:p>
                <a:r>
                  <a:rPr altLang="en-US" b="1" lang="zh-CN" sz="1600">
                    <a:solidFill>
                      <a:schemeClr val="dk1">
                        <a:lumMod val="100000"/>
                      </a:schemeClr>
                    </a:solidFill>
                    <a:latin typeface="+mn-lt"/>
                    <a:ea typeface="+mn-ea"/>
                    <a:cs typeface="+mn-ea"/>
                    <a:sym typeface="+mn-lt"/>
                  </a:rPr>
                  <a:t>标题文本预设</a:t>
                </a:r>
              </a:p>
            </p:txBody>
          </p:sp>
        </p:grpSp>
        <p:grpSp>
          <p:nvGrpSpPr>
            <p:cNvPr id="25" name="组合 24"/>
            <p:cNvGrpSpPr/>
            <p:nvPr/>
          </p:nvGrpSpPr>
          <p:grpSpPr>
            <a:xfrm>
              <a:off x="3496523" y="4446236"/>
              <a:ext cx="2191045" cy="753731"/>
              <a:chOff x="3661115" y="4344975"/>
              <a:chExt cx="2191045" cy="753731"/>
            </a:xfrm>
          </p:grpSpPr>
          <p:sp>
            <p:nvSpPr>
              <p:cNvPr id="38" name="矩形 37"/>
              <p:cNvSpPr/>
              <p:nvPr/>
            </p:nvSpPr>
            <p:spPr>
              <a:xfrm>
                <a:off x="3661115" y="4709945"/>
                <a:ext cx="2191045" cy="388761"/>
              </a:xfrm>
              <a:prstGeom prst="rect">
                <a:avLst/>
              </a:prstGeom>
              <a:noFill/>
              <a:extLst>
                <a:ext uri="{909E8E84-426E-40DD-AFC4-6F175D3DCCD1}">
                  <a14:hiddenFill>
                    <a:solidFill>
                      <a:schemeClr val="bg1">
                        <a:lumMod val="100000"/>
                      </a:schemeClr>
                    </a:solidFill>
                  </a14:hiddenFill>
                </a:ext>
              </a:extLst>
            </p:spPr>
            <p:txBody>
              <a:bodyPr anchor="ctr" anchorCtr="0" bIns="0" lIns="0" rIns="0" tIns="0" wrap="square">
                <a:normAutofit fontScale="70000" lnSpcReduction="20000"/>
              </a:bodyPr>
              <a:lstStyle/>
              <a:p>
                <a:pPr>
                  <a:lnSpc>
                    <a:spcPct val="120000"/>
                  </a:lnSpc>
                </a:pPr>
                <a:r>
                  <a:rPr altLang="en-US" lang="zh-CN" sz="1100">
                    <a:solidFill>
                      <a:schemeClr val="dk1">
                        <a:lumMod val="100000"/>
                      </a:schemeClr>
                    </a:solidFill>
                    <a:latin typeface="+mn-lt"/>
                    <a:ea typeface="+mn-ea"/>
                    <a:cs typeface="+mn-ea"/>
                    <a:sym typeface="+mn-lt"/>
                  </a:rPr>
                  <a:t>此部分内容作为文字排版占位显示</a:t>
                </a:r>
                <a:br>
                  <a:rPr altLang="en-US" lang="zh-CN" sz="1100">
                    <a:solidFill>
                      <a:schemeClr val="dk1">
                        <a:lumMod val="100000"/>
                      </a:schemeClr>
                    </a:solidFill>
                    <a:latin typeface="+mn-lt"/>
                    <a:ea typeface="+mn-ea"/>
                    <a:cs typeface="+mn-ea"/>
                    <a:sym typeface="+mn-lt"/>
                  </a:rPr>
                </a:br>
                <a:r>
                  <a:rPr altLang="en-US" lang="zh-CN" sz="1100">
                    <a:solidFill>
                      <a:schemeClr val="dk1">
                        <a:lumMod val="100000"/>
                      </a:schemeClr>
                    </a:solidFill>
                    <a:latin typeface="+mn-lt"/>
                    <a:ea typeface="+mn-ea"/>
                    <a:cs typeface="+mn-ea"/>
                    <a:sym typeface="+mn-lt"/>
                  </a:rPr>
                  <a:t>（建议使用主题字体）</a:t>
                </a:r>
              </a:p>
            </p:txBody>
          </p:sp>
          <p:sp>
            <p:nvSpPr>
              <p:cNvPr id="39" name="矩形 38"/>
              <p:cNvSpPr/>
              <p:nvPr/>
            </p:nvSpPr>
            <p:spPr>
              <a:xfrm>
                <a:off x="3661115" y="4344975"/>
                <a:ext cx="1231106" cy="246221"/>
              </a:xfrm>
              <a:prstGeom prst="rect">
                <a:avLst/>
              </a:prstGeom>
              <a:noFill/>
            </p:spPr>
            <p:txBody>
              <a:bodyPr anchor="ctr" anchorCtr="0" bIns="0" lIns="0" rIns="0" tIns="0" wrap="none">
                <a:normAutofit fontScale="92500" lnSpcReduction="20000"/>
              </a:bodyPr>
              <a:lstStyle/>
              <a:p>
                <a:r>
                  <a:rPr altLang="en-US" b="1" lang="zh-CN" sz="1600">
                    <a:solidFill>
                      <a:schemeClr val="dk1">
                        <a:lumMod val="100000"/>
                      </a:schemeClr>
                    </a:solidFill>
                    <a:latin typeface="+mn-lt"/>
                    <a:ea typeface="+mn-ea"/>
                    <a:cs typeface="+mn-ea"/>
                    <a:sym typeface="+mn-lt"/>
                  </a:rPr>
                  <a:t>标题文本预设</a:t>
                </a:r>
              </a:p>
            </p:txBody>
          </p:sp>
        </p:grpSp>
        <p:grpSp>
          <p:nvGrpSpPr>
            <p:cNvPr id="26" name="组合 25"/>
            <p:cNvGrpSpPr/>
            <p:nvPr/>
          </p:nvGrpSpPr>
          <p:grpSpPr>
            <a:xfrm>
              <a:off x="1293357" y="1526073"/>
              <a:ext cx="1933578" cy="1933578"/>
              <a:chOff x="1293357" y="1526073"/>
              <a:chExt cx="1933578" cy="1933578"/>
            </a:xfrm>
          </p:grpSpPr>
          <p:sp>
            <p:nvSpPr>
              <p:cNvPr id="33" name="任意多边形: 形状 32"/>
              <p:cNvSpPr/>
              <p:nvPr/>
            </p:nvSpPr>
            <p:spPr>
              <a:xfrm>
                <a:off x="1293357" y="1526073"/>
                <a:ext cx="1933578" cy="1933578"/>
              </a:xfrm>
              <a:custGeom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b="b" l="0" r="r" t="0"/>
                <a:pathLst>
                  <a:path extrusionOk="0" h="19679" w="19679">
                    <a:moveTo>
                      <a:pt x="16796" y="2882"/>
                    </a:moveTo>
                    <a:cubicBezTo>
                      <a:pt x="20639" y="6724"/>
                      <a:pt x="20639" y="12954"/>
                      <a:pt x="16796" y="16796"/>
                    </a:cubicBezTo>
                    <a:cubicBezTo>
                      <a:pt x="12954" y="20639"/>
                      <a:pt x="6724" y="20639"/>
                      <a:pt x="2882" y="16796"/>
                    </a:cubicBezTo>
                    <a:cubicBezTo>
                      <a:pt x="-961" y="12954"/>
                      <a:pt x="-961" y="6724"/>
                      <a:pt x="2882" y="2882"/>
                    </a:cubicBezTo>
                    <a:cubicBezTo>
                      <a:pt x="6724" y="-961"/>
                      <a:pt x="12954" y="-961"/>
                      <a:pt x="16796" y="2882"/>
                    </a:cubicBezTo>
                  </a:path>
                </a:pathLst>
              </a:custGeom>
              <a:noFill/>
              <a:ln algn="ctr" cap="flat" cmpd="sng" w="25400">
                <a:solidFill>
                  <a:schemeClr val="accent1">
                    <a:lumMod val="60000"/>
                    <a:lumOff val="40000"/>
                  </a:schemeClr>
                </a:solidFill>
                <a:prstDash val="solid"/>
                <a:miter lim="400000"/>
                <a:headEnd len="med" type="none" w="med"/>
                <a:tailEnd len="med" type="none" w="med"/>
              </a:ln>
              <a:effectLst/>
              <a:extLst>
                <a:ext uri="{909E8E84-426E-40DD-AFC4-6F175D3DCCD1}">
                  <a14:hiddenFill>
                    <a:solidFill>
                      <a:schemeClr val="bg2">
                        <a:lumMod val="100000"/>
                      </a:schemeClr>
                    </a:solidFill>
                  </a14:hiddenFill>
                </a:ext>
              </a:extLst>
            </p:spPr>
            <p:txBody>
              <a:bodyPr anchor="ctr"/>
              <a:lstStyle/>
              <a:p>
                <a:pPr algn="ctr"/>
                <a:endParaRPr>
                  <a:latin typeface="+mn-lt"/>
                  <a:ea typeface="+mn-ea"/>
                  <a:cs typeface="+mn-ea"/>
                  <a:sym typeface="+mn-lt"/>
                </a:endParaRPr>
              </a:p>
            </p:txBody>
          </p:sp>
          <p:sp>
            <p:nvSpPr>
              <p:cNvPr id="34" name="任意多边形: 形状 33"/>
              <p:cNvSpPr/>
              <p:nvPr/>
            </p:nvSpPr>
            <p:spPr>
              <a:xfrm>
                <a:off x="1361621" y="1602921"/>
                <a:ext cx="1797051" cy="1797051"/>
              </a:xfrm>
              <a:custGeom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b="b" l="0" r="r" t="0"/>
                <a:pathLst>
                  <a:path extrusionOk="0" h="19679" w="19679">
                    <a:moveTo>
                      <a:pt x="16796" y="2882"/>
                    </a:moveTo>
                    <a:cubicBezTo>
                      <a:pt x="20639" y="6724"/>
                      <a:pt x="20639" y="12954"/>
                      <a:pt x="16796" y="16796"/>
                    </a:cubicBezTo>
                    <a:cubicBezTo>
                      <a:pt x="12954" y="20639"/>
                      <a:pt x="6724" y="20639"/>
                      <a:pt x="2882" y="16796"/>
                    </a:cubicBezTo>
                    <a:cubicBezTo>
                      <a:pt x="-961" y="12954"/>
                      <a:pt x="-961" y="6724"/>
                      <a:pt x="2882" y="2882"/>
                    </a:cubicBezTo>
                    <a:cubicBezTo>
                      <a:pt x="6724" y="-961"/>
                      <a:pt x="12954" y="-961"/>
                      <a:pt x="16796" y="2882"/>
                    </a:cubicBezTo>
                  </a:path>
                </a:pathLst>
              </a:custGeom>
              <a:solidFill>
                <a:schemeClr val="accent1">
                  <a:lumMod val="100000"/>
                </a:schemeClr>
              </a:solidFill>
              <a:ln w="25400">
                <a:solidFill>
                  <a:srgbClr val="000000">
                    <a:alpha val="0"/>
                  </a:srgbClr>
                </a:solidFill>
                <a:miter lim="400000"/>
              </a:ln>
              <a:effectLst/>
            </p:spPr>
            <p:txBody>
              <a:bodyPr anchor="ctr"/>
              <a:lstStyle/>
              <a:p>
                <a:pPr algn="ctr"/>
                <a:endParaRPr>
                  <a:latin typeface="+mn-lt"/>
                  <a:ea typeface="+mn-ea"/>
                  <a:cs typeface="+mn-ea"/>
                  <a:sym typeface="+mn-lt"/>
                </a:endParaRPr>
              </a:p>
            </p:txBody>
          </p:sp>
          <p:sp>
            <p:nvSpPr>
              <p:cNvPr id="35" name="任意多边形: 形状 34"/>
              <p:cNvSpPr/>
              <p:nvPr/>
            </p:nvSpPr>
            <p:spPr>
              <a:xfrm>
                <a:off x="2629105" y="1620284"/>
                <a:ext cx="529566" cy="529566"/>
              </a:xfrm>
              <a:custGeom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b="b" l="0" r="r" t="0"/>
                <a:pathLst>
                  <a:path extrusionOk="0" h="19679" w="19679">
                    <a:moveTo>
                      <a:pt x="16796" y="2882"/>
                    </a:moveTo>
                    <a:cubicBezTo>
                      <a:pt x="20639" y="6724"/>
                      <a:pt x="20639" y="12954"/>
                      <a:pt x="16796" y="16796"/>
                    </a:cubicBezTo>
                    <a:cubicBezTo>
                      <a:pt x="12954" y="20639"/>
                      <a:pt x="6724" y="20639"/>
                      <a:pt x="2882" y="16796"/>
                    </a:cubicBezTo>
                    <a:cubicBezTo>
                      <a:pt x="-961" y="12954"/>
                      <a:pt x="-961" y="6724"/>
                      <a:pt x="2882" y="2882"/>
                    </a:cubicBezTo>
                    <a:cubicBezTo>
                      <a:pt x="6724" y="-961"/>
                      <a:pt x="12954" y="-961"/>
                      <a:pt x="16796" y="2882"/>
                    </a:cubicBezTo>
                  </a:path>
                </a:pathLst>
              </a:custGeom>
              <a:solidFill>
                <a:schemeClr val="bg1">
                  <a:lumMod val="100000"/>
                </a:schemeClr>
              </a:solidFill>
              <a:ln algn="ctr" cap="flat" cmpd="sng" w="12700">
                <a:noFill/>
                <a:prstDash val="solid"/>
                <a:miter lim="400000"/>
                <a:headEnd len="med" type="none" w="med"/>
                <a:tailEnd len="med" type="none" w="med"/>
              </a:ln>
              <a:effectLst/>
              <a:extLst>
                <a:ext uri="{91240B29-F687-4F45-9708-019B960494DF}">
                  <a14:hiddenLine algn="ctr" cap="flat" cmpd="sng" w="12700">
                    <a:solidFill>
                      <a:schemeClr val="bg2">
                        <a:lumMod val="100000"/>
                      </a:schemeClr>
                    </a:solidFill>
                    <a:prstDash val="solid"/>
                    <a:miter lim="400000"/>
                    <a:headEnd len="med" type="none" w="med"/>
                    <a:tailEnd len="med" type="none" w="med"/>
                  </a14:hiddenLine>
                </a:ext>
              </a:extLst>
            </p:spPr>
            <p:txBody>
              <a:bodyPr anchor="ctr"/>
              <a:lstStyle/>
              <a:p>
                <a:pPr algn="ctr"/>
                <a:endParaRPr>
                  <a:latin typeface="+mn-lt"/>
                  <a:ea typeface="+mn-ea"/>
                  <a:cs typeface="+mn-ea"/>
                  <a:sym typeface="+mn-lt"/>
                </a:endParaRPr>
              </a:p>
            </p:txBody>
          </p:sp>
          <p:sp>
            <p:nvSpPr>
              <p:cNvPr id="36" name="任意多边形: 形状 35"/>
              <p:cNvSpPr/>
              <p:nvPr/>
            </p:nvSpPr>
            <p:spPr>
              <a:xfrm>
                <a:off x="1769419" y="2004617"/>
                <a:ext cx="1014602" cy="976490"/>
              </a:xfrm>
              <a:custGeom>
                <a:gdLst>
                  <a:gd fmla="*/ 87400 w 338138" name="connsiteX0"/>
                  <a:gd fmla="*/ 185737 h 325437" name="connsiteY0"/>
                  <a:gd fmla="*/ 90049 w 338138" name="connsiteX1"/>
                  <a:gd fmla="*/ 185737 h 325437" name="connsiteY1"/>
                  <a:gd fmla="*/ 92697 w 338138" name="connsiteX2"/>
                  <a:gd fmla="*/ 187043 h 325437" name="connsiteY2"/>
                  <a:gd fmla="*/ 119182 w 338138" name="connsiteX3"/>
                  <a:gd fmla="*/ 198793 h 325437" name="connsiteY3"/>
                  <a:gd fmla="*/ 121831 w 338138" name="connsiteX4"/>
                  <a:gd fmla="*/ 201405 h 325437" name="connsiteY4"/>
                  <a:gd fmla="*/ 131101 w 338138" name="connsiteX5"/>
                  <a:gd fmla="*/ 226211 h 325437" name="connsiteY5"/>
                  <a:gd fmla="*/ 141694 w 338138" name="connsiteX6"/>
                  <a:gd fmla="*/ 201405 h 325437" name="connsiteY6"/>
                  <a:gd fmla="*/ 144343 w 338138" name="connsiteX7"/>
                  <a:gd fmla="*/ 198793 h 325437" name="connsiteY7"/>
                  <a:gd fmla="*/ 170828 w 338138" name="connsiteX8"/>
                  <a:gd fmla="*/ 187043 h 325437" name="connsiteY8"/>
                  <a:gd fmla="*/ 173476 w 338138" name="connsiteX9"/>
                  <a:gd fmla="*/ 185737 h 325437" name="connsiteY9"/>
                  <a:gd fmla="*/ 176125 w 338138" name="connsiteX10"/>
                  <a:gd fmla="*/ 185737 h 325437" name="connsiteY10"/>
                  <a:gd fmla="*/ 237040 w 338138" name="connsiteX11"/>
                  <a:gd fmla="*/ 219683 h 325437" name="connsiteY11"/>
                  <a:gd fmla="*/ 263525 w 338138" name="connsiteX12"/>
                  <a:gd fmla="*/ 281047 h 325437" name="connsiteY12"/>
                  <a:gd fmla="*/ 263525 w 338138" name="connsiteX13"/>
                  <a:gd fmla="*/ 283658 h 325437" name="connsiteY13"/>
                  <a:gd fmla="*/ 131101 w 338138" name="connsiteX14"/>
                  <a:gd fmla="*/ 325437 h 325437" name="connsiteY14"/>
                  <a:gd fmla="*/ 0 w 338138" name="connsiteX15"/>
                  <a:gd fmla="*/ 283658 h 325437" name="connsiteY15"/>
                  <a:gd fmla="*/ 0 w 338138" name="connsiteX16"/>
                  <a:gd fmla="*/ 281047 h 325437" name="connsiteY16"/>
                  <a:gd fmla="*/ 26485 w 338138" name="connsiteX17"/>
                  <a:gd fmla="*/ 219683 h 325437" name="connsiteY17"/>
                  <a:gd fmla="*/ 87400 w 338138" name="connsiteX18"/>
                  <a:gd fmla="*/ 185737 h 325437" name="connsiteY18"/>
                  <a:gd fmla="*/ 131108 w 338138" name="connsiteX19"/>
                  <a:gd fmla="*/ 25400 h 325437" name="connsiteY19"/>
                  <a:gd fmla="*/ 186098 w 338138" name="connsiteX20"/>
                  <a:gd fmla="*/ 46600 h 325437" name="connsiteY20"/>
                  <a:gd fmla="*/ 195263 w 338138" name="connsiteX21"/>
                  <a:gd fmla="*/ 77075 h 325437" name="connsiteY21"/>
                  <a:gd fmla="*/ 191335 w 338138" name="connsiteX22"/>
                  <a:gd fmla="*/ 89000 h 325437" name="connsiteY22"/>
                  <a:gd fmla="*/ 191335 w 338138" name="connsiteX23"/>
                  <a:gd fmla="*/ 135375 h 325437" name="connsiteY23"/>
                  <a:gd fmla="*/ 192645 w 338138" name="connsiteX24"/>
                  <a:gd fmla="*/ 143325 h 325437" name="connsiteY24"/>
                  <a:gd fmla="*/ 157294 w 338138" name="connsiteX25"/>
                  <a:gd fmla="*/ 145975 h 325437" name="connsiteY25"/>
                  <a:gd fmla="*/ 153366 w 338138" name="connsiteX26"/>
                  <a:gd fmla="*/ 145975 h 325437" name="connsiteY26"/>
                  <a:gd fmla="*/ 141583 w 338138" name="connsiteX27"/>
                  <a:gd fmla="*/ 142000 h 325437" name="connsiteY27"/>
                  <a:gd fmla="*/ 128490 w 338138" name="connsiteX28"/>
                  <a:gd fmla="*/ 142000 h 325437" name="connsiteY28"/>
                  <a:gd fmla="*/ 110160 w 338138" name="connsiteX29"/>
                  <a:gd fmla="*/ 159225 h 325437" name="connsiteY29"/>
                  <a:gd fmla="*/ 128490 w 338138" name="connsiteX30"/>
                  <a:gd fmla="*/ 177775 h 325437" name="connsiteY30"/>
                  <a:gd fmla="*/ 141583 w 338138" name="connsiteX31"/>
                  <a:gd fmla="*/ 177775 h 325437" name="connsiteY31"/>
                  <a:gd fmla="*/ 152057 w 338138" name="connsiteX32"/>
                  <a:gd fmla="*/ 173800 h 325437" name="connsiteY32"/>
                  <a:gd fmla="*/ 157294 w 338138" name="connsiteX33"/>
                  <a:gd fmla="*/ 173800 h 325437" name="connsiteY33"/>
                  <a:gd fmla="*/ 174315 w 338138" name="connsiteX34"/>
                  <a:gd fmla="*/ 173800 h 325437" name="connsiteY34"/>
                  <a:gd fmla="*/ 131108 w 338138" name="connsiteX35"/>
                  <a:gd fmla="*/ 193675 h 325437" name="connsiteY35"/>
                  <a:gd fmla="*/ 69572 w 338138" name="connsiteX36"/>
                  <a:gd fmla="*/ 145975 h 325437" name="connsiteY36"/>
                  <a:gd fmla="*/ 72191 w 338138" name="connsiteX37"/>
                  <a:gd fmla="*/ 135375 h 325437" name="connsiteY37"/>
                  <a:gd fmla="*/ 72191 w 338138" name="connsiteX38"/>
                  <a:gd fmla="*/ 89000 h 325437" name="connsiteY38"/>
                  <a:gd fmla="*/ 68263 w 338138" name="connsiteX39"/>
                  <a:gd fmla="*/ 75750 h 325437" name="connsiteY39"/>
                  <a:gd fmla="*/ 81356 w 338138" name="connsiteX40"/>
                  <a:gd fmla="*/ 39975 h 325437" name="connsiteY40"/>
                  <a:gd fmla="*/ 131108 w 338138" name="connsiteX41"/>
                  <a:gd fmla="*/ 25400 h 325437" name="connsiteY41"/>
                  <a:gd fmla="*/ 212887 w 338138" name="connsiteX42"/>
                  <a:gd fmla="*/ 0 h 325437" name="connsiteY42"/>
                  <a:gd fmla="*/ 338138 w 338138" name="connsiteX43"/>
                  <a:gd fmla="*/ 95557 h 325437" name="connsiteY43"/>
                  <a:gd fmla="*/ 311769 w 338138" name="connsiteX44"/>
                  <a:gd fmla="*/ 154462 h 325437" name="connsiteY44"/>
                  <a:gd fmla="*/ 302540 w 338138" name="connsiteX45"/>
                  <a:gd fmla="*/ 215984 h 325437" name="connsiteY45"/>
                  <a:gd fmla="*/ 298585 w 338138" name="connsiteX46"/>
                  <a:gd fmla="*/ 222529 h 325437" name="connsiteY46"/>
                  <a:gd fmla="*/ 294630 w 338138" name="connsiteX47"/>
                  <a:gd fmla="*/ 223838 h 325437" name="connsiteY47"/>
                  <a:gd fmla="*/ 290675 w 338138" name="connsiteX48"/>
                  <a:gd fmla="*/ 222529 h 325437" name="connsiteY48"/>
                  <a:gd fmla="*/ 241893 w 338138" name="connsiteX49"/>
                  <a:gd fmla="*/ 188495 h 325437" name="connsiteY49"/>
                  <a:gd fmla="*/ 212887 w 338138" name="connsiteX50"/>
                  <a:gd fmla="*/ 191113 h 325437" name="connsiteY50"/>
                  <a:gd fmla="*/ 206295 w 338138" name="connsiteX51"/>
                  <a:gd fmla="*/ 191113 h 325437" name="connsiteY51"/>
                  <a:gd fmla="*/ 182563 w 338138" name="connsiteX52"/>
                  <a:gd fmla="*/ 179332 h 325437" name="connsiteY52"/>
                  <a:gd fmla="*/ 189155 w 338138" name="connsiteX53"/>
                  <a:gd fmla="*/ 172787 h 325437" name="connsiteY53"/>
                  <a:gd fmla="*/ 191792 w 338138" name="connsiteX54"/>
                  <a:gd fmla="*/ 172787 h 325437" name="connsiteY54"/>
                  <a:gd fmla="*/ 212887 w 338138" name="connsiteX55"/>
                  <a:gd fmla="*/ 174096 h 325437" name="connsiteY55"/>
                  <a:gd fmla="*/ 239256 w 338138" name="connsiteX56"/>
                  <a:gd fmla="*/ 171478 h 325437" name="connsiteY56"/>
                  <a:gd fmla="*/ 245848 w 338138" name="connsiteX57"/>
                  <a:gd fmla="*/ 170169 h 325437" name="connsiteY57"/>
                  <a:gd fmla="*/ 252440 w 338138" name="connsiteX58"/>
                  <a:gd fmla="*/ 174096 h 325437" name="connsiteY58"/>
                  <a:gd fmla="*/ 288038 w 338138" name="connsiteX59"/>
                  <a:gd fmla="*/ 198967 h 325437" name="connsiteY59"/>
                  <a:gd fmla="*/ 294630 w 338138" name="connsiteX60"/>
                  <a:gd fmla="*/ 151844 h 325437" name="connsiteY60"/>
                  <a:gd fmla="*/ 295948 w 338138" name="connsiteX61"/>
                  <a:gd fmla="*/ 145299 h 325437" name="connsiteY61"/>
                  <a:gd fmla="*/ 299904 w 338138" name="connsiteX62"/>
                  <a:gd fmla="*/ 141372 h 325437" name="connsiteY62"/>
                  <a:gd fmla="*/ 319680 w 338138" name="connsiteX63"/>
                  <a:gd fmla="*/ 95557 h 325437" name="connsiteY63"/>
                  <a:gd fmla="*/ 290675 w 338138" name="connsiteX64"/>
                  <a:gd fmla="*/ 41888 h 325437" name="connsiteY64"/>
                  <a:gd fmla="*/ 212887 w 338138" name="connsiteX65"/>
                  <a:gd fmla="*/ 17017 h 325437" name="connsiteY65"/>
                  <a:gd fmla="*/ 204976 w 338138" name="connsiteX66"/>
                  <a:gd fmla="*/ 18326 h 325437" name="connsiteY66"/>
                  <a:gd fmla="*/ 183882 w 338138" name="connsiteX67"/>
                  <a:gd fmla="*/ 2618 h 325437" name="connsiteY67"/>
                  <a:gd fmla="*/ 212887 w 338138" name="connsiteX68"/>
                  <a:gd fmla="*/ 0 h 325437" name="connsiteY68"/>
                  <a:gd fmla="*/ 131102 w 338138" name="connsiteX69"/>
                  <a:gd fmla="*/ 0 h 325437" name="connsiteY69"/>
                  <a:gd fmla="*/ 207736 w 338138" name="connsiteX70"/>
                  <a:gd fmla="*/ 33125 h 325437" name="connsiteY70"/>
                  <a:gd fmla="*/ 220949 w 338138" name="connsiteX71"/>
                  <a:gd fmla="*/ 78175 h 325437" name="connsiteY71"/>
                  <a:gd fmla="*/ 227555 w 338138" name="connsiteX72"/>
                  <a:gd fmla="*/ 78175 h 325437" name="connsiteY72"/>
                  <a:gd fmla="*/ 238125 w 338138" name="connsiteX73"/>
                  <a:gd fmla="*/ 88775 h 325437" name="connsiteY73"/>
                  <a:gd fmla="*/ 238125 w 338138" name="connsiteX74"/>
                  <a:gd fmla="*/ 135150 h 325437" name="connsiteY74"/>
                  <a:gd fmla="*/ 227555 w 338138" name="connsiteX75"/>
                  <a:gd fmla="*/ 145750 h 325437" name="connsiteY75"/>
                  <a:gd fmla="*/ 222270 w 338138" name="connsiteX76"/>
                  <a:gd fmla="*/ 145750 h 325437" name="connsiteY76"/>
                  <a:gd fmla="*/ 220949 w 338138" name="connsiteX77"/>
                  <a:gd fmla="*/ 147075 h 325437" name="connsiteY77"/>
                  <a:gd fmla="*/ 157527 w 338138" name="connsiteX78"/>
                  <a:gd fmla="*/ 165625 h 325437" name="connsiteY78"/>
                  <a:gd fmla="*/ 148279 w 338138" name="connsiteX79"/>
                  <a:gd fmla="*/ 164300 h 325437" name="connsiteY79"/>
                  <a:gd fmla="*/ 141672 w 338138" name="connsiteX80"/>
                  <a:gd fmla="*/ 168275 h 325437" name="connsiteY80"/>
                  <a:gd fmla="*/ 128459 w 338138" name="connsiteX81"/>
                  <a:gd fmla="*/ 168275 h 325437" name="connsiteY81"/>
                  <a:gd fmla="*/ 119211 w 338138" name="connsiteX82"/>
                  <a:gd fmla="*/ 159000 h 325437" name="connsiteY82"/>
                  <a:gd fmla="*/ 128459 w 338138" name="connsiteX83"/>
                  <a:gd fmla="*/ 149725 h 325437" name="connsiteY83"/>
                  <a:gd fmla="*/ 141672 w 338138" name="connsiteX84"/>
                  <a:gd fmla="*/ 149725 h 325437" name="connsiteY84"/>
                  <a:gd fmla="*/ 149600 w 338138" name="connsiteX85"/>
                  <a:gd fmla="*/ 155025 h 325437" name="connsiteY85"/>
                  <a:gd fmla="*/ 157527 w 338138" name="connsiteX86"/>
                  <a:gd fmla="*/ 155025 h 325437" name="connsiteY86"/>
                  <a:gd fmla="*/ 209057 w 338138" name="connsiteX87"/>
                  <a:gd fmla="*/ 145750 h 325437" name="connsiteY87"/>
                  <a:gd fmla="*/ 199808 w 338138" name="connsiteX88"/>
                  <a:gd fmla="*/ 135150 h 325437" name="connsiteY88"/>
                  <a:gd fmla="*/ 199808 w 338138" name="connsiteX89"/>
                  <a:gd fmla="*/ 88775 h 325437" name="connsiteY89"/>
                  <a:gd fmla="*/ 205093 w 338138" name="connsiteX90"/>
                  <a:gd fmla="*/ 79500 h 325437" name="connsiteY90"/>
                  <a:gd fmla="*/ 194523 w 338138" name="connsiteX91"/>
                  <a:gd fmla="*/ 42400 h 325437" name="connsiteY91"/>
                  <a:gd fmla="*/ 131102 w 338138" name="connsiteX92"/>
                  <a:gd fmla="*/ 15900 h 325437" name="connsiteY92"/>
                  <a:gd fmla="*/ 57110 w 338138" name="connsiteX93"/>
                  <a:gd fmla="*/ 79500 h 325437" name="connsiteY93"/>
                  <a:gd fmla="*/ 63717 w 338138" name="connsiteX94"/>
                  <a:gd fmla="*/ 88775 h 325437" name="connsiteY94"/>
                  <a:gd fmla="*/ 63717 w 338138" name="connsiteX95"/>
                  <a:gd fmla="*/ 135150 h 325437" name="connsiteY95"/>
                  <a:gd fmla="*/ 51825 w 338138" name="connsiteX96"/>
                  <a:gd fmla="*/ 145750 h 325437" name="connsiteY96"/>
                  <a:gd fmla="*/ 35970 w 338138" name="connsiteX97"/>
                  <a:gd fmla="*/ 145750 h 325437" name="connsiteY97"/>
                  <a:gd fmla="*/ 25400 w 338138" name="connsiteX98"/>
                  <a:gd fmla="*/ 135150 h 325437" name="connsiteY98"/>
                  <a:gd fmla="*/ 25400 w 338138" name="connsiteX99"/>
                  <a:gd fmla="*/ 88775 h 325437" name="connsiteY99"/>
                  <a:gd fmla="*/ 35970 w 338138" name="connsiteX100"/>
                  <a:gd fmla="*/ 78175 h 325437" name="connsiteY100"/>
                  <a:gd fmla="*/ 42576 w 338138" name="connsiteX101"/>
                  <a:gd fmla="*/ 78175 h 325437" name="connsiteY101"/>
                  <a:gd fmla="*/ 55789 w 338138" name="connsiteX102"/>
                  <a:gd fmla="*/ 33125 h 325437" name="connsiteY102"/>
                  <a:gd fmla="*/ 131102 w 338138" name="connsiteX103"/>
                  <a:gd fmla="*/ 0 h 325437" name="connsiteY103"/>
                </a:gdLst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</a:cxnLst>
                <a:rect b="b" l="l" r="r" t="t"/>
                <a:pathLst>
                  <a:path h="325437" w="338138">
                    <a:moveTo>
                      <a:pt x="87400" y="185737"/>
                    </a:moveTo>
                    <a:cubicBezTo>
                      <a:pt x="88725" y="185737"/>
                      <a:pt x="88725" y="185737"/>
                      <a:pt x="90049" y="185737"/>
                    </a:cubicBezTo>
                    <a:cubicBezTo>
                      <a:pt x="91373" y="185737"/>
                      <a:pt x="91373" y="185737"/>
                      <a:pt x="92697" y="187043"/>
                    </a:cubicBezTo>
                    <a:cubicBezTo>
                      <a:pt x="100643" y="192265"/>
                      <a:pt x="109913" y="196182"/>
                      <a:pt x="119182" y="198793"/>
                    </a:cubicBezTo>
                    <a:cubicBezTo>
                      <a:pt x="120507" y="198793"/>
                      <a:pt x="121831" y="200099"/>
                      <a:pt x="121831" y="201405"/>
                    </a:cubicBezTo>
                    <a:cubicBezTo>
                      <a:pt x="121831" y="201405"/>
                      <a:pt x="121831" y="201405"/>
                      <a:pt x="131101" y="226211"/>
                    </a:cubicBezTo>
                    <a:cubicBezTo>
                      <a:pt x="131101" y="226211"/>
                      <a:pt x="131101" y="226211"/>
                      <a:pt x="141694" y="201405"/>
                    </a:cubicBezTo>
                    <a:cubicBezTo>
                      <a:pt x="141694" y="200099"/>
                      <a:pt x="143019" y="198793"/>
                      <a:pt x="144343" y="198793"/>
                    </a:cubicBezTo>
                    <a:cubicBezTo>
                      <a:pt x="153613" y="196182"/>
                      <a:pt x="162882" y="192265"/>
                      <a:pt x="170828" y="187043"/>
                    </a:cubicBezTo>
                    <a:cubicBezTo>
                      <a:pt x="172152" y="185737"/>
                      <a:pt x="172152" y="185737"/>
                      <a:pt x="173476" y="185737"/>
                    </a:cubicBezTo>
                    <a:cubicBezTo>
                      <a:pt x="174801" y="185737"/>
                      <a:pt x="174801" y="185737"/>
                      <a:pt x="176125" y="185737"/>
                    </a:cubicBezTo>
                    <a:cubicBezTo>
                      <a:pt x="192016" y="193571"/>
                      <a:pt x="227770" y="213155"/>
                      <a:pt x="237040" y="219683"/>
                    </a:cubicBezTo>
                    <a:cubicBezTo>
                      <a:pt x="252931" y="230128"/>
                      <a:pt x="259552" y="258851"/>
                      <a:pt x="263525" y="281047"/>
                    </a:cubicBezTo>
                    <a:cubicBezTo>
                      <a:pt x="263525" y="281047"/>
                      <a:pt x="263525" y="282352"/>
                      <a:pt x="263525" y="283658"/>
                    </a:cubicBezTo>
                    <a:cubicBezTo>
                      <a:pt x="262201" y="284963"/>
                      <a:pt x="246310" y="325437"/>
                      <a:pt x="131101" y="325437"/>
                    </a:cubicBezTo>
                    <a:cubicBezTo>
                      <a:pt x="17215" y="325437"/>
                      <a:pt x="1324" y="284963"/>
                      <a:pt x="0" y="283658"/>
                    </a:cubicBezTo>
                    <a:cubicBezTo>
                      <a:pt x="0" y="282352"/>
                      <a:pt x="0" y="281047"/>
                      <a:pt x="0" y="281047"/>
                    </a:cubicBezTo>
                    <a:cubicBezTo>
                      <a:pt x="1324" y="273213"/>
                      <a:pt x="9270" y="231434"/>
                      <a:pt x="26485" y="219683"/>
                    </a:cubicBezTo>
                    <a:cubicBezTo>
                      <a:pt x="35755" y="213155"/>
                      <a:pt x="72834" y="193571"/>
                      <a:pt x="87400" y="185737"/>
                    </a:cubicBezTo>
                    <a:close/>
                    <a:moveTo>
                      <a:pt x="131108" y="25400"/>
                    </a:moveTo>
                    <a:cubicBezTo>
                      <a:pt x="159913" y="25400"/>
                      <a:pt x="178243" y="32025"/>
                      <a:pt x="186098" y="46600"/>
                    </a:cubicBezTo>
                    <a:cubicBezTo>
                      <a:pt x="191335" y="53225"/>
                      <a:pt x="193954" y="63825"/>
                      <a:pt x="195263" y="77075"/>
                    </a:cubicBezTo>
                    <a:cubicBezTo>
                      <a:pt x="192645" y="79725"/>
                      <a:pt x="191335" y="85025"/>
                      <a:pt x="191335" y="89000"/>
                    </a:cubicBezTo>
                    <a:cubicBezTo>
                      <a:pt x="191335" y="89000"/>
                      <a:pt x="191335" y="89000"/>
                      <a:pt x="191335" y="135375"/>
                    </a:cubicBezTo>
                    <a:cubicBezTo>
                      <a:pt x="191335" y="138025"/>
                      <a:pt x="191335" y="140675"/>
                      <a:pt x="192645" y="143325"/>
                    </a:cubicBezTo>
                    <a:cubicBezTo>
                      <a:pt x="184789" y="144650"/>
                      <a:pt x="174315" y="145975"/>
                      <a:pt x="157294" y="145975"/>
                    </a:cubicBezTo>
                    <a:cubicBezTo>
                      <a:pt x="155985" y="145975"/>
                      <a:pt x="154676" y="145975"/>
                      <a:pt x="153366" y="145975"/>
                    </a:cubicBezTo>
                    <a:cubicBezTo>
                      <a:pt x="150748" y="143325"/>
                      <a:pt x="145511" y="142000"/>
                      <a:pt x="141583" y="142000"/>
                    </a:cubicBezTo>
                    <a:cubicBezTo>
                      <a:pt x="141583" y="142000"/>
                      <a:pt x="141583" y="142000"/>
                      <a:pt x="128490" y="142000"/>
                    </a:cubicBezTo>
                    <a:cubicBezTo>
                      <a:pt x="118016" y="142000"/>
                      <a:pt x="110160" y="149950"/>
                      <a:pt x="110160" y="159225"/>
                    </a:cubicBezTo>
                    <a:cubicBezTo>
                      <a:pt x="110160" y="169825"/>
                      <a:pt x="118016" y="177775"/>
                      <a:pt x="128490" y="177775"/>
                    </a:cubicBezTo>
                    <a:cubicBezTo>
                      <a:pt x="128490" y="177775"/>
                      <a:pt x="128490" y="177775"/>
                      <a:pt x="141583" y="177775"/>
                    </a:cubicBezTo>
                    <a:cubicBezTo>
                      <a:pt x="145511" y="177775"/>
                      <a:pt x="149438" y="176450"/>
                      <a:pt x="152057" y="173800"/>
                    </a:cubicBezTo>
                    <a:cubicBezTo>
                      <a:pt x="153366" y="173800"/>
                      <a:pt x="154676" y="173800"/>
                      <a:pt x="157294" y="173800"/>
                    </a:cubicBezTo>
                    <a:cubicBezTo>
                      <a:pt x="162531" y="173800"/>
                      <a:pt x="169078" y="173800"/>
                      <a:pt x="174315" y="173800"/>
                    </a:cubicBezTo>
                    <a:cubicBezTo>
                      <a:pt x="159913" y="187050"/>
                      <a:pt x="141583" y="193675"/>
                      <a:pt x="131108" y="193675"/>
                    </a:cubicBezTo>
                    <a:cubicBezTo>
                      <a:pt x="115397" y="193675"/>
                      <a:pt x="83974" y="179100"/>
                      <a:pt x="69572" y="145975"/>
                    </a:cubicBezTo>
                    <a:cubicBezTo>
                      <a:pt x="70882" y="143325"/>
                      <a:pt x="72191" y="139350"/>
                      <a:pt x="72191" y="135375"/>
                    </a:cubicBezTo>
                    <a:cubicBezTo>
                      <a:pt x="72191" y="135375"/>
                      <a:pt x="72191" y="135375"/>
                      <a:pt x="72191" y="89000"/>
                    </a:cubicBezTo>
                    <a:cubicBezTo>
                      <a:pt x="72191" y="85025"/>
                      <a:pt x="70882" y="79725"/>
                      <a:pt x="68263" y="75750"/>
                    </a:cubicBezTo>
                    <a:cubicBezTo>
                      <a:pt x="69572" y="59850"/>
                      <a:pt x="74810" y="47925"/>
                      <a:pt x="81356" y="39975"/>
                    </a:cubicBezTo>
                    <a:cubicBezTo>
                      <a:pt x="91830" y="29375"/>
                      <a:pt x="107541" y="25400"/>
                      <a:pt x="131108" y="25400"/>
                    </a:cubicBezTo>
                    <a:close/>
                    <a:moveTo>
                      <a:pt x="212887" y="0"/>
                    </a:moveTo>
                    <a:cubicBezTo>
                      <a:pt x="281446" y="0"/>
                      <a:pt x="338138" y="43197"/>
                      <a:pt x="338138" y="95557"/>
                    </a:cubicBezTo>
                    <a:cubicBezTo>
                      <a:pt x="338138" y="117810"/>
                      <a:pt x="328909" y="137445"/>
                      <a:pt x="311769" y="154462"/>
                    </a:cubicBezTo>
                    <a:cubicBezTo>
                      <a:pt x="311769" y="154462"/>
                      <a:pt x="311769" y="154462"/>
                      <a:pt x="302540" y="215984"/>
                    </a:cubicBezTo>
                    <a:cubicBezTo>
                      <a:pt x="302540" y="219911"/>
                      <a:pt x="301222" y="221220"/>
                      <a:pt x="298585" y="222529"/>
                    </a:cubicBezTo>
                    <a:cubicBezTo>
                      <a:pt x="297267" y="222529"/>
                      <a:pt x="295948" y="223838"/>
                      <a:pt x="294630" y="223838"/>
                    </a:cubicBezTo>
                    <a:cubicBezTo>
                      <a:pt x="293311" y="223838"/>
                      <a:pt x="291993" y="222529"/>
                      <a:pt x="290675" y="222529"/>
                    </a:cubicBezTo>
                    <a:cubicBezTo>
                      <a:pt x="290675" y="222529"/>
                      <a:pt x="290675" y="222529"/>
                      <a:pt x="241893" y="188495"/>
                    </a:cubicBezTo>
                    <a:cubicBezTo>
                      <a:pt x="232664" y="191113"/>
                      <a:pt x="223435" y="191113"/>
                      <a:pt x="212887" y="191113"/>
                    </a:cubicBezTo>
                    <a:cubicBezTo>
                      <a:pt x="210250" y="191113"/>
                      <a:pt x="207613" y="191113"/>
                      <a:pt x="206295" y="191113"/>
                    </a:cubicBezTo>
                    <a:cubicBezTo>
                      <a:pt x="198384" y="187186"/>
                      <a:pt x="190474" y="183259"/>
                      <a:pt x="182563" y="179332"/>
                    </a:cubicBezTo>
                    <a:cubicBezTo>
                      <a:pt x="182563" y="179332"/>
                      <a:pt x="182563" y="179332"/>
                      <a:pt x="189155" y="172787"/>
                    </a:cubicBezTo>
                    <a:cubicBezTo>
                      <a:pt x="190474" y="172787"/>
                      <a:pt x="190474" y="172787"/>
                      <a:pt x="191792" y="172787"/>
                    </a:cubicBezTo>
                    <a:cubicBezTo>
                      <a:pt x="198384" y="174096"/>
                      <a:pt x="204976" y="174096"/>
                      <a:pt x="212887" y="174096"/>
                    </a:cubicBezTo>
                    <a:cubicBezTo>
                      <a:pt x="222116" y="174096"/>
                      <a:pt x="230027" y="172787"/>
                      <a:pt x="239256" y="171478"/>
                    </a:cubicBezTo>
                    <a:cubicBezTo>
                      <a:pt x="239256" y="171478"/>
                      <a:pt x="239256" y="171478"/>
                      <a:pt x="245848" y="170169"/>
                    </a:cubicBezTo>
                    <a:cubicBezTo>
                      <a:pt x="245848" y="170169"/>
                      <a:pt x="245848" y="170169"/>
                      <a:pt x="252440" y="174096"/>
                    </a:cubicBezTo>
                    <a:cubicBezTo>
                      <a:pt x="252440" y="174096"/>
                      <a:pt x="252440" y="174096"/>
                      <a:pt x="288038" y="198967"/>
                    </a:cubicBezTo>
                    <a:cubicBezTo>
                      <a:pt x="288038" y="198967"/>
                      <a:pt x="288038" y="198967"/>
                      <a:pt x="294630" y="151844"/>
                    </a:cubicBezTo>
                    <a:cubicBezTo>
                      <a:pt x="294630" y="151844"/>
                      <a:pt x="294630" y="151844"/>
                      <a:pt x="295948" y="145299"/>
                    </a:cubicBezTo>
                    <a:cubicBezTo>
                      <a:pt x="295948" y="145299"/>
                      <a:pt x="295948" y="145299"/>
                      <a:pt x="299904" y="141372"/>
                    </a:cubicBezTo>
                    <a:cubicBezTo>
                      <a:pt x="313088" y="128282"/>
                      <a:pt x="319680" y="112574"/>
                      <a:pt x="319680" y="95557"/>
                    </a:cubicBezTo>
                    <a:cubicBezTo>
                      <a:pt x="319680" y="75922"/>
                      <a:pt x="309133" y="56287"/>
                      <a:pt x="290675" y="41888"/>
                    </a:cubicBezTo>
                    <a:cubicBezTo>
                      <a:pt x="269580" y="26180"/>
                      <a:pt x="241893" y="17017"/>
                      <a:pt x="212887" y="17017"/>
                    </a:cubicBezTo>
                    <a:cubicBezTo>
                      <a:pt x="210250" y="17017"/>
                      <a:pt x="207613" y="18326"/>
                      <a:pt x="204976" y="18326"/>
                    </a:cubicBezTo>
                    <a:cubicBezTo>
                      <a:pt x="199703" y="11781"/>
                      <a:pt x="191792" y="6545"/>
                      <a:pt x="183882" y="2618"/>
                    </a:cubicBezTo>
                    <a:cubicBezTo>
                      <a:pt x="193111" y="1309"/>
                      <a:pt x="202340" y="0"/>
                      <a:pt x="212887" y="0"/>
                    </a:cubicBezTo>
                    <a:close/>
                    <a:moveTo>
                      <a:pt x="131102" y="0"/>
                    </a:moveTo>
                    <a:cubicBezTo>
                      <a:pt x="169419" y="0"/>
                      <a:pt x="194523" y="10600"/>
                      <a:pt x="207736" y="33125"/>
                    </a:cubicBezTo>
                    <a:cubicBezTo>
                      <a:pt x="215663" y="46375"/>
                      <a:pt x="219627" y="60950"/>
                      <a:pt x="220949" y="78175"/>
                    </a:cubicBezTo>
                    <a:cubicBezTo>
                      <a:pt x="220949" y="78175"/>
                      <a:pt x="220949" y="78175"/>
                      <a:pt x="227555" y="78175"/>
                    </a:cubicBezTo>
                    <a:cubicBezTo>
                      <a:pt x="232840" y="78175"/>
                      <a:pt x="238125" y="83475"/>
                      <a:pt x="238125" y="88775"/>
                    </a:cubicBezTo>
                    <a:cubicBezTo>
                      <a:pt x="238125" y="88775"/>
                      <a:pt x="238125" y="88775"/>
                      <a:pt x="238125" y="135150"/>
                    </a:cubicBezTo>
                    <a:cubicBezTo>
                      <a:pt x="238125" y="141775"/>
                      <a:pt x="232840" y="145750"/>
                      <a:pt x="227555" y="145750"/>
                    </a:cubicBezTo>
                    <a:cubicBezTo>
                      <a:pt x="227555" y="145750"/>
                      <a:pt x="227555" y="145750"/>
                      <a:pt x="222270" y="145750"/>
                    </a:cubicBezTo>
                    <a:cubicBezTo>
                      <a:pt x="222270" y="147075"/>
                      <a:pt x="220949" y="147075"/>
                      <a:pt x="220949" y="147075"/>
                    </a:cubicBezTo>
                    <a:cubicBezTo>
                      <a:pt x="213021" y="159000"/>
                      <a:pt x="190559" y="165625"/>
                      <a:pt x="157527" y="165625"/>
                    </a:cubicBezTo>
                    <a:cubicBezTo>
                      <a:pt x="154885" y="165625"/>
                      <a:pt x="150921" y="165625"/>
                      <a:pt x="148279" y="164300"/>
                    </a:cubicBezTo>
                    <a:cubicBezTo>
                      <a:pt x="146957" y="166950"/>
                      <a:pt x="144315" y="168275"/>
                      <a:pt x="141672" y="168275"/>
                    </a:cubicBezTo>
                    <a:cubicBezTo>
                      <a:pt x="141672" y="168275"/>
                      <a:pt x="141672" y="168275"/>
                      <a:pt x="128459" y="168275"/>
                    </a:cubicBezTo>
                    <a:cubicBezTo>
                      <a:pt x="123174" y="168275"/>
                      <a:pt x="119211" y="164300"/>
                      <a:pt x="119211" y="159000"/>
                    </a:cubicBezTo>
                    <a:cubicBezTo>
                      <a:pt x="119211" y="153700"/>
                      <a:pt x="123174" y="149725"/>
                      <a:pt x="128459" y="149725"/>
                    </a:cubicBezTo>
                    <a:cubicBezTo>
                      <a:pt x="128459" y="149725"/>
                      <a:pt x="128459" y="149725"/>
                      <a:pt x="141672" y="149725"/>
                    </a:cubicBezTo>
                    <a:cubicBezTo>
                      <a:pt x="144315" y="149725"/>
                      <a:pt x="148279" y="152375"/>
                      <a:pt x="149600" y="155025"/>
                    </a:cubicBezTo>
                    <a:cubicBezTo>
                      <a:pt x="152242" y="155025"/>
                      <a:pt x="154885" y="155025"/>
                      <a:pt x="157527" y="155025"/>
                    </a:cubicBezTo>
                    <a:cubicBezTo>
                      <a:pt x="186595" y="155025"/>
                      <a:pt x="201129" y="151050"/>
                      <a:pt x="209057" y="145750"/>
                    </a:cubicBezTo>
                    <a:cubicBezTo>
                      <a:pt x="203772" y="144425"/>
                      <a:pt x="199808" y="140450"/>
                      <a:pt x="199808" y="135150"/>
                    </a:cubicBezTo>
                    <a:cubicBezTo>
                      <a:pt x="199808" y="135150"/>
                      <a:pt x="199808" y="135150"/>
                      <a:pt x="199808" y="88775"/>
                    </a:cubicBezTo>
                    <a:cubicBezTo>
                      <a:pt x="199808" y="84800"/>
                      <a:pt x="202451" y="82150"/>
                      <a:pt x="205093" y="79500"/>
                    </a:cubicBezTo>
                    <a:cubicBezTo>
                      <a:pt x="203772" y="64925"/>
                      <a:pt x="201129" y="51675"/>
                      <a:pt x="194523" y="42400"/>
                    </a:cubicBezTo>
                    <a:cubicBezTo>
                      <a:pt x="183953" y="23850"/>
                      <a:pt x="164134" y="15900"/>
                      <a:pt x="131102" y="15900"/>
                    </a:cubicBezTo>
                    <a:cubicBezTo>
                      <a:pt x="75609" y="15900"/>
                      <a:pt x="61074" y="42400"/>
                      <a:pt x="57110" y="79500"/>
                    </a:cubicBezTo>
                    <a:cubicBezTo>
                      <a:pt x="61074" y="82150"/>
                      <a:pt x="63717" y="84800"/>
                      <a:pt x="63717" y="88775"/>
                    </a:cubicBezTo>
                    <a:cubicBezTo>
                      <a:pt x="63717" y="88775"/>
                      <a:pt x="63717" y="88775"/>
                      <a:pt x="63717" y="135150"/>
                    </a:cubicBezTo>
                    <a:cubicBezTo>
                      <a:pt x="63717" y="141775"/>
                      <a:pt x="58432" y="145750"/>
                      <a:pt x="51825" y="145750"/>
                    </a:cubicBezTo>
                    <a:cubicBezTo>
                      <a:pt x="51825" y="145750"/>
                      <a:pt x="51825" y="145750"/>
                      <a:pt x="35970" y="145750"/>
                    </a:cubicBezTo>
                    <a:cubicBezTo>
                      <a:pt x="30685" y="145750"/>
                      <a:pt x="25400" y="141775"/>
                      <a:pt x="25400" y="135150"/>
                    </a:cubicBezTo>
                    <a:cubicBezTo>
                      <a:pt x="25400" y="135150"/>
                      <a:pt x="25400" y="135150"/>
                      <a:pt x="25400" y="88775"/>
                    </a:cubicBezTo>
                    <a:cubicBezTo>
                      <a:pt x="25400" y="83475"/>
                      <a:pt x="30685" y="78175"/>
                      <a:pt x="35970" y="78175"/>
                    </a:cubicBezTo>
                    <a:cubicBezTo>
                      <a:pt x="35970" y="78175"/>
                      <a:pt x="35970" y="78175"/>
                      <a:pt x="42576" y="78175"/>
                    </a:cubicBezTo>
                    <a:cubicBezTo>
                      <a:pt x="43898" y="60950"/>
                      <a:pt x="47862" y="46375"/>
                      <a:pt x="55789" y="33125"/>
                    </a:cubicBezTo>
                    <a:cubicBezTo>
                      <a:pt x="69002" y="10600"/>
                      <a:pt x="94106" y="0"/>
                      <a:pt x="131102" y="0"/>
                    </a:cubicBezTo>
                    <a:close/>
                  </a:path>
                </a:pathLst>
              </a:custGeom>
              <a:solidFill>
                <a:schemeClr val="bg1">
                  <a:lumMod val="100000"/>
                </a:schemeClr>
              </a:solidFill>
              <a:ln w="25400">
                <a:solidFill>
                  <a:srgbClr val="000000">
                    <a:alpha val="0"/>
                  </a:srgbClr>
                </a:solidFill>
                <a:miter lim="400000"/>
              </a:ln>
              <a:effectLst/>
            </p:spPr>
            <p:txBody>
              <a:bodyPr anchor="ctr"/>
              <a:lstStyle/>
              <a:p>
                <a:pPr algn="ctr"/>
                <a:endParaRPr>
                  <a:latin typeface="+mn-lt"/>
                  <a:ea typeface="+mn-ea"/>
                  <a:cs typeface="+mn-ea"/>
                  <a:sym typeface="+mn-lt"/>
                </a:endParaRPr>
              </a:p>
            </p:txBody>
          </p:sp>
          <p:sp>
            <p:nvSpPr>
              <p:cNvPr id="37" name="任意多边形: 形状 36"/>
              <p:cNvSpPr/>
              <p:nvPr/>
            </p:nvSpPr>
            <p:spPr>
              <a:xfrm rot="18870430">
                <a:off x="2787385" y="1778565"/>
                <a:ext cx="213007" cy="213005"/>
              </a:xfrm>
              <a:custGeom>
                <a:gdLst>
                  <a:gd fmla="*/ 213007 w 213007" name="connsiteX0"/>
                  <a:gd fmla="*/ 70849 h 213005" name="connsiteY0"/>
                  <a:gd fmla="*/ 213007 w 213007" name="connsiteX1"/>
                  <a:gd fmla="*/ 134403 h 213005" name="connsiteY1"/>
                  <a:gd fmla="*/ 136185 w 213007" name="connsiteX2"/>
                  <a:gd fmla="*/ 134403 h 213005" name="connsiteY2"/>
                  <a:gd fmla="*/ 136185 w 213007" name="connsiteX3"/>
                  <a:gd fmla="*/ 213005 h 213005" name="connsiteY3"/>
                  <a:gd fmla="*/ 72631 w 213007" name="connsiteX4"/>
                  <a:gd fmla="*/ 213005 h 213005" name="connsiteY4"/>
                  <a:gd fmla="*/ 72631 w 213007" name="connsiteX5"/>
                  <a:gd fmla="*/ 134403 h 213005" name="connsiteY5"/>
                  <a:gd fmla="*/ 0 w 213007" name="connsiteX6"/>
                  <a:gd fmla="*/ 134403 h 213005" name="connsiteY6"/>
                  <a:gd fmla="*/ 0 w 213007" name="connsiteX7"/>
                  <a:gd fmla="*/ 70849 h 213005" name="connsiteY7"/>
                  <a:gd fmla="*/ 72631 w 213007" name="connsiteX8"/>
                  <a:gd fmla="*/ 70849 h 213005" name="connsiteY8"/>
                  <a:gd fmla="*/ 72631 w 213007" name="connsiteX9"/>
                  <a:gd fmla="*/ 0 h 213005" name="connsiteY9"/>
                  <a:gd fmla="*/ 136185 w 213007" name="connsiteX10"/>
                  <a:gd fmla="*/ 0 h 213005" name="connsiteY10"/>
                  <a:gd fmla="*/ 136185 w 213007" name="connsiteX11"/>
                  <a:gd fmla="*/ 70849 h 213005" name="connsiteY11"/>
                </a:gdLst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b="b" l="l" r="r" t="t"/>
                <a:pathLst>
                  <a:path h="213005" w="213007">
                    <a:moveTo>
                      <a:pt x="213007" y="70849"/>
                    </a:moveTo>
                    <a:lnTo>
                      <a:pt x="213007" y="134403"/>
                    </a:lnTo>
                    <a:lnTo>
                      <a:pt x="136185" y="134403"/>
                    </a:lnTo>
                    <a:lnTo>
                      <a:pt x="136185" y="213005"/>
                    </a:lnTo>
                    <a:lnTo>
                      <a:pt x="72631" y="213005"/>
                    </a:lnTo>
                    <a:lnTo>
                      <a:pt x="72631" y="134403"/>
                    </a:lnTo>
                    <a:lnTo>
                      <a:pt x="0" y="134403"/>
                    </a:lnTo>
                    <a:lnTo>
                      <a:pt x="0" y="70849"/>
                    </a:lnTo>
                    <a:lnTo>
                      <a:pt x="72631" y="70849"/>
                    </a:lnTo>
                    <a:lnTo>
                      <a:pt x="72631" y="0"/>
                    </a:lnTo>
                    <a:lnTo>
                      <a:pt x="136185" y="0"/>
                    </a:lnTo>
                    <a:lnTo>
                      <a:pt x="136185" y="70849"/>
                    </a:lnTo>
                    <a:close/>
                  </a:path>
                </a:pathLst>
              </a:custGeom>
              <a:solidFill>
                <a:schemeClr val="accent1">
                  <a:lumMod val="100000"/>
                </a:schemeClr>
              </a:solidFill>
              <a:ln cap="flat" w="25400">
                <a:solidFill>
                  <a:srgbClr val="000000">
                    <a:alpha val="0"/>
                  </a:srgbClr>
                </a:solidFill>
                <a:prstDash val="solid"/>
                <a:miter lim="400000"/>
              </a:ln>
              <a:effectLst/>
            </p:spPr>
            <p:txBody>
              <a:bodyPr anchor="ctr"/>
              <a:lstStyle/>
              <a:p>
                <a:pPr algn="ctr"/>
                <a:endParaRPr>
                  <a:latin typeface="+mn-lt"/>
                  <a:ea typeface="+mn-ea"/>
                  <a:cs typeface="+mn-ea"/>
                  <a:sym typeface="+mn-lt"/>
                </a:endParaRPr>
              </a:p>
            </p:txBody>
          </p:sp>
        </p:grpSp>
        <p:grpSp>
          <p:nvGrpSpPr>
            <p:cNvPr id="27" name="组合 26"/>
            <p:cNvGrpSpPr/>
            <p:nvPr/>
          </p:nvGrpSpPr>
          <p:grpSpPr>
            <a:xfrm>
              <a:off x="1293357" y="3860688"/>
              <a:ext cx="1933578" cy="1933578"/>
              <a:chOff x="1293357" y="3860688"/>
              <a:chExt cx="1933578" cy="1933578"/>
            </a:xfrm>
          </p:grpSpPr>
          <p:sp>
            <p:nvSpPr>
              <p:cNvPr id="28" name="任意多边形: 形状 27"/>
              <p:cNvSpPr/>
              <p:nvPr/>
            </p:nvSpPr>
            <p:spPr>
              <a:xfrm>
                <a:off x="1293357" y="3860688"/>
                <a:ext cx="1933578" cy="1933578"/>
              </a:xfrm>
              <a:custGeom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b="b" l="0" r="r" t="0"/>
                <a:pathLst>
                  <a:path extrusionOk="0" h="19679" w="19679">
                    <a:moveTo>
                      <a:pt x="16796" y="2882"/>
                    </a:moveTo>
                    <a:cubicBezTo>
                      <a:pt x="20639" y="6724"/>
                      <a:pt x="20639" y="12954"/>
                      <a:pt x="16796" y="16796"/>
                    </a:cubicBezTo>
                    <a:cubicBezTo>
                      <a:pt x="12954" y="20639"/>
                      <a:pt x="6724" y="20639"/>
                      <a:pt x="2882" y="16796"/>
                    </a:cubicBezTo>
                    <a:cubicBezTo>
                      <a:pt x="-961" y="12954"/>
                      <a:pt x="-961" y="6724"/>
                      <a:pt x="2882" y="2882"/>
                    </a:cubicBezTo>
                    <a:cubicBezTo>
                      <a:pt x="6724" y="-961"/>
                      <a:pt x="12954" y="-961"/>
                      <a:pt x="16796" y="2882"/>
                    </a:cubicBezTo>
                  </a:path>
                </a:pathLst>
              </a:custGeom>
              <a:noFill/>
              <a:ln algn="ctr" cap="flat" cmpd="sng" w="25400">
                <a:solidFill>
                  <a:schemeClr val="accent3">
                    <a:lumMod val="60000"/>
                    <a:lumOff val="40000"/>
                  </a:schemeClr>
                </a:solidFill>
                <a:prstDash val="solid"/>
                <a:miter lim="400000"/>
                <a:headEnd len="med" type="none" w="med"/>
                <a:tailEnd len="med" type="none" w="med"/>
              </a:ln>
              <a:effectLst/>
              <a:extLst>
                <a:ext uri="{909E8E84-426E-40DD-AFC4-6F175D3DCCD1}">
                  <a14:hiddenFill>
                    <a:solidFill>
                      <a:schemeClr val="bg2">
                        <a:lumMod val="100000"/>
                      </a:schemeClr>
                    </a:solidFill>
                  </a14:hiddenFill>
                </a:ext>
              </a:extLst>
            </p:spPr>
            <p:txBody>
              <a:bodyPr anchor="ctr"/>
              <a:lstStyle/>
              <a:p>
                <a:pPr algn="ctr"/>
                <a:endParaRPr>
                  <a:latin typeface="+mn-lt"/>
                  <a:ea typeface="+mn-ea"/>
                  <a:cs typeface="+mn-ea"/>
                  <a:sym typeface="+mn-lt"/>
                </a:endParaRPr>
              </a:p>
            </p:txBody>
          </p:sp>
          <p:sp>
            <p:nvSpPr>
              <p:cNvPr id="29" name="任意多边形: 形状 28"/>
              <p:cNvSpPr/>
              <p:nvPr/>
            </p:nvSpPr>
            <p:spPr>
              <a:xfrm>
                <a:off x="1361621" y="3937536"/>
                <a:ext cx="1797051" cy="1797051"/>
              </a:xfrm>
              <a:custGeom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b="b" l="0" r="r" t="0"/>
                <a:pathLst>
                  <a:path extrusionOk="0" h="19679" w="19679">
                    <a:moveTo>
                      <a:pt x="16796" y="2882"/>
                    </a:moveTo>
                    <a:cubicBezTo>
                      <a:pt x="20639" y="6724"/>
                      <a:pt x="20639" y="12954"/>
                      <a:pt x="16796" y="16796"/>
                    </a:cubicBezTo>
                    <a:cubicBezTo>
                      <a:pt x="12954" y="20639"/>
                      <a:pt x="6724" y="20639"/>
                      <a:pt x="2882" y="16796"/>
                    </a:cubicBezTo>
                    <a:cubicBezTo>
                      <a:pt x="-961" y="12954"/>
                      <a:pt x="-961" y="6724"/>
                      <a:pt x="2882" y="2882"/>
                    </a:cubicBezTo>
                    <a:cubicBezTo>
                      <a:pt x="6724" y="-961"/>
                      <a:pt x="12954" y="-961"/>
                      <a:pt x="16796" y="2882"/>
                    </a:cubicBezTo>
                  </a:path>
                </a:pathLst>
              </a:custGeom>
              <a:solidFill>
                <a:schemeClr val="accent3">
                  <a:lumMod val="100000"/>
                </a:schemeClr>
              </a:solidFill>
              <a:ln w="25400">
                <a:solidFill>
                  <a:srgbClr val="000000">
                    <a:alpha val="0"/>
                  </a:srgbClr>
                </a:solidFill>
                <a:miter lim="400000"/>
              </a:ln>
              <a:effectLst/>
            </p:spPr>
            <p:txBody>
              <a:bodyPr anchor="ctr"/>
              <a:lstStyle/>
              <a:p>
                <a:pPr algn="ctr"/>
                <a:endParaRPr>
                  <a:latin typeface="+mn-lt"/>
                  <a:ea typeface="+mn-ea"/>
                  <a:cs typeface="+mn-ea"/>
                  <a:sym typeface="+mn-lt"/>
                </a:endParaRPr>
              </a:p>
            </p:txBody>
          </p:sp>
          <p:sp>
            <p:nvSpPr>
              <p:cNvPr id="30" name="任意多边形: 形状 29"/>
              <p:cNvSpPr/>
              <p:nvPr/>
            </p:nvSpPr>
            <p:spPr>
              <a:xfrm>
                <a:off x="2629105" y="3954899"/>
                <a:ext cx="529566" cy="529566"/>
              </a:xfrm>
              <a:custGeom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b="b" l="0" r="r" t="0"/>
                <a:pathLst>
                  <a:path extrusionOk="0" h="19679" w="19679">
                    <a:moveTo>
                      <a:pt x="16796" y="2882"/>
                    </a:moveTo>
                    <a:cubicBezTo>
                      <a:pt x="20639" y="6724"/>
                      <a:pt x="20639" y="12954"/>
                      <a:pt x="16796" y="16796"/>
                    </a:cubicBezTo>
                    <a:cubicBezTo>
                      <a:pt x="12954" y="20639"/>
                      <a:pt x="6724" y="20639"/>
                      <a:pt x="2882" y="16796"/>
                    </a:cubicBezTo>
                    <a:cubicBezTo>
                      <a:pt x="-961" y="12954"/>
                      <a:pt x="-961" y="6724"/>
                      <a:pt x="2882" y="2882"/>
                    </a:cubicBezTo>
                    <a:cubicBezTo>
                      <a:pt x="6724" y="-961"/>
                      <a:pt x="12954" y="-961"/>
                      <a:pt x="16796" y="2882"/>
                    </a:cubicBezTo>
                  </a:path>
                </a:pathLst>
              </a:custGeom>
              <a:solidFill>
                <a:schemeClr val="bg1">
                  <a:lumMod val="100000"/>
                </a:schemeClr>
              </a:solidFill>
              <a:ln algn="ctr" cap="flat" cmpd="sng" w="12700">
                <a:noFill/>
                <a:prstDash val="solid"/>
                <a:miter lim="400000"/>
                <a:headEnd len="med" type="none" w="med"/>
                <a:tailEnd len="med" type="none" w="med"/>
              </a:ln>
              <a:effectLst/>
              <a:extLst>
                <a:ext uri="{91240B29-F687-4F45-9708-019B960494DF}">
                  <a14:hiddenLine algn="ctr" cap="flat" cmpd="sng" w="12700">
                    <a:solidFill>
                      <a:schemeClr val="bg2">
                        <a:lumMod val="100000"/>
                      </a:schemeClr>
                    </a:solidFill>
                    <a:prstDash val="solid"/>
                    <a:miter lim="400000"/>
                    <a:headEnd len="med" type="none" w="med"/>
                    <a:tailEnd len="med" type="none" w="med"/>
                  </a14:hiddenLine>
                </a:ext>
              </a:extLst>
            </p:spPr>
            <p:txBody>
              <a:bodyPr anchor="ctr"/>
              <a:lstStyle/>
              <a:p>
                <a:pPr algn="ctr"/>
                <a:endParaRPr>
                  <a:latin typeface="+mn-lt"/>
                  <a:ea typeface="+mn-ea"/>
                  <a:cs typeface="+mn-ea"/>
                  <a:sym typeface="+mn-lt"/>
                </a:endParaRPr>
              </a:p>
            </p:txBody>
          </p:sp>
          <p:sp>
            <p:nvSpPr>
              <p:cNvPr id="31" name="任意多边形: 形状 30"/>
              <p:cNvSpPr/>
              <p:nvPr/>
            </p:nvSpPr>
            <p:spPr>
              <a:xfrm>
                <a:off x="1769419" y="4473317"/>
                <a:ext cx="1014602" cy="708320"/>
              </a:xfrm>
              <a:custGeom>
                <a:gdLst>
                  <a:gd fmla="*/ 244318 w 338061" name="connsiteX0"/>
                  <a:gd fmla="*/ 74134 h 236009" name="connsiteY0"/>
                  <a:gd fmla="*/ 257139 w 338061" name="connsiteX1"/>
                  <a:gd fmla="*/ 79049 h 236009" name="connsiteY1"/>
                  <a:gd fmla="*/ 282448 w 338061" name="connsiteX2"/>
                  <a:gd fmla="*/ 102640 h 236009" name="connsiteY2"/>
                  <a:gd fmla="*/ 306425 w 338061" name="connsiteX3"/>
                  <a:gd fmla="*/ 79049 h 236009" name="connsiteY3"/>
                  <a:gd fmla="*/ 333066 w 338061" name="connsiteX4"/>
                  <a:gd fmla="*/ 79049 h 236009" name="connsiteY4"/>
                  <a:gd fmla="*/ 333066 w 338061" name="connsiteX5"/>
                  <a:gd fmla="*/ 105261 h 236009" name="connsiteY5"/>
                  <a:gd fmla="*/ 309089 w 338061" name="connsiteX6"/>
                  <a:gd fmla="*/ 128853 h 236009" name="connsiteY6"/>
                  <a:gd fmla="*/ 333066 w 338061" name="connsiteX7"/>
                  <a:gd fmla="*/ 152444 h 236009" name="connsiteY7"/>
                  <a:gd fmla="*/ 333066 w 338061" name="connsiteX8"/>
                  <a:gd fmla="*/ 179967 h 236009" name="connsiteY8"/>
                  <a:gd fmla="*/ 319745 w 338061" name="connsiteX9"/>
                  <a:gd fmla="*/ 185209 h 236009" name="connsiteY9"/>
                  <a:gd fmla="*/ 306425 w 338061" name="connsiteX10"/>
                  <a:gd fmla="*/ 179967 h 236009" name="connsiteY10"/>
                  <a:gd fmla="*/ 282448 w 338061" name="connsiteX11"/>
                  <a:gd fmla="*/ 156376 h 236009" name="connsiteY11"/>
                  <a:gd fmla="*/ 257139 w 338061" name="connsiteX12"/>
                  <a:gd fmla="*/ 179967 h 236009" name="connsiteY12"/>
                  <a:gd fmla="*/ 243819 w 338061" name="connsiteX13"/>
                  <a:gd fmla="*/ 185209 h 236009" name="connsiteY13"/>
                  <a:gd fmla="*/ 230498 w 338061" name="connsiteX14"/>
                  <a:gd fmla="*/ 179967 h 236009" name="connsiteY14"/>
                  <a:gd fmla="*/ 230498 w 338061" name="connsiteX15"/>
                  <a:gd fmla="*/ 152444 h 236009" name="connsiteY15"/>
                  <a:gd fmla="*/ 254475 w 338061" name="connsiteX16"/>
                  <a:gd fmla="*/ 128853 h 236009" name="connsiteY16"/>
                  <a:gd fmla="*/ 230498 w 338061" name="connsiteX17"/>
                  <a:gd fmla="*/ 105261 h 236009" name="connsiteY17"/>
                  <a:gd fmla="*/ 230498 w 338061" name="connsiteX18"/>
                  <a:gd fmla="*/ 79049 h 236009" name="connsiteY18"/>
                  <a:gd fmla="*/ 244318 w 338061" name="connsiteX19"/>
                  <a:gd fmla="*/ 74134 h 236009" name="connsiteY19"/>
                  <a:gd fmla="*/ 180729 w 338061" name="connsiteX20"/>
                  <a:gd fmla="*/ 785 h 236009" name="connsiteY20"/>
                  <a:gd fmla="*/ 187325 w 338061" name="connsiteX21"/>
                  <a:gd fmla="*/ 11298 h 236009" name="connsiteY21"/>
                  <a:gd fmla="*/ 187325 w 338061" name="connsiteX22"/>
                  <a:gd fmla="*/ 224182 h 236009" name="connsiteY22"/>
                  <a:gd fmla="*/ 180729 w 338061" name="connsiteX23"/>
                  <a:gd fmla="*/ 234695 h 236009" name="connsiteY23"/>
                  <a:gd fmla="*/ 175452 w 338061" name="connsiteX24"/>
                  <a:gd fmla="*/ 236009 h 236009" name="connsiteY24"/>
                  <a:gd fmla="*/ 167537 w 338061" name="connsiteX25"/>
                  <a:gd fmla="*/ 232067 h 236009" name="connsiteY25"/>
                  <a:gd fmla="*/ 117408 w 338061" name="connsiteX26"/>
                  <a:gd fmla="*/ 180817 h 236009" name="connsiteY26"/>
                  <a:gd fmla="*/ 63321 w 338061" name="connsiteX27"/>
                  <a:gd fmla="*/ 180817 h 236009" name="connsiteY27"/>
                  <a:gd fmla="*/ 0 w 338061" name="connsiteX28"/>
                  <a:gd fmla="*/ 117740 h 236009" name="connsiteY28"/>
                  <a:gd fmla="*/ 63321 w 338061" name="connsiteX29"/>
                  <a:gd fmla="*/ 54663 h 236009" name="connsiteY29"/>
                  <a:gd fmla="*/ 117408 w 338061" name="connsiteX30"/>
                  <a:gd fmla="*/ 54663 h 236009" name="connsiteY30"/>
                  <a:gd fmla="*/ 167537 w 338061" name="connsiteX31"/>
                  <a:gd fmla="*/ 3413 h 236009" name="connsiteY31"/>
                  <a:gd fmla="*/ 180729 w 338061" name="connsiteX32"/>
                  <a:gd fmla="*/ 785 h 236009" name="connsiteY32"/>
                </a:gdLst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</a:cxnLst>
                <a:rect b="b" l="l" r="r" t="t"/>
                <a:pathLst>
                  <a:path h="236009" w="338061">
                    <a:moveTo>
                      <a:pt x="244318" y="74134"/>
                    </a:moveTo>
                    <a:cubicBezTo>
                      <a:pt x="249147" y="74134"/>
                      <a:pt x="253809" y="75773"/>
                      <a:pt x="257139" y="79049"/>
                    </a:cubicBezTo>
                    <a:cubicBezTo>
                      <a:pt x="257139" y="79049"/>
                      <a:pt x="257139" y="79049"/>
                      <a:pt x="282448" y="102640"/>
                    </a:cubicBezTo>
                    <a:cubicBezTo>
                      <a:pt x="282448" y="102640"/>
                      <a:pt x="282448" y="102640"/>
                      <a:pt x="306425" y="79049"/>
                    </a:cubicBezTo>
                    <a:cubicBezTo>
                      <a:pt x="313085" y="72496"/>
                      <a:pt x="325074" y="72496"/>
                      <a:pt x="333066" y="79049"/>
                    </a:cubicBezTo>
                    <a:cubicBezTo>
                      <a:pt x="339726" y="86913"/>
                      <a:pt x="339726" y="98708"/>
                      <a:pt x="333066" y="105261"/>
                    </a:cubicBezTo>
                    <a:cubicBezTo>
                      <a:pt x="333066" y="105261"/>
                      <a:pt x="333066" y="105261"/>
                      <a:pt x="309089" y="128853"/>
                    </a:cubicBezTo>
                    <a:cubicBezTo>
                      <a:pt x="309089" y="128853"/>
                      <a:pt x="309089" y="128853"/>
                      <a:pt x="333066" y="152444"/>
                    </a:cubicBezTo>
                    <a:cubicBezTo>
                      <a:pt x="339726" y="160307"/>
                      <a:pt x="339726" y="172103"/>
                      <a:pt x="333066" y="179967"/>
                    </a:cubicBezTo>
                    <a:cubicBezTo>
                      <a:pt x="329070" y="182588"/>
                      <a:pt x="323742" y="185209"/>
                      <a:pt x="319745" y="185209"/>
                    </a:cubicBezTo>
                    <a:cubicBezTo>
                      <a:pt x="314417" y="185209"/>
                      <a:pt x="309089" y="182588"/>
                      <a:pt x="306425" y="179967"/>
                    </a:cubicBezTo>
                    <a:cubicBezTo>
                      <a:pt x="306425" y="179967"/>
                      <a:pt x="306425" y="179967"/>
                      <a:pt x="282448" y="156376"/>
                    </a:cubicBezTo>
                    <a:cubicBezTo>
                      <a:pt x="282448" y="156376"/>
                      <a:pt x="282448" y="156376"/>
                      <a:pt x="257139" y="179967"/>
                    </a:cubicBezTo>
                    <a:cubicBezTo>
                      <a:pt x="254475" y="182588"/>
                      <a:pt x="249147" y="185209"/>
                      <a:pt x="243819" y="185209"/>
                    </a:cubicBezTo>
                    <a:cubicBezTo>
                      <a:pt x="239823" y="185209"/>
                      <a:pt x="234494" y="182588"/>
                      <a:pt x="230498" y="179967"/>
                    </a:cubicBezTo>
                    <a:cubicBezTo>
                      <a:pt x="223838" y="172103"/>
                      <a:pt x="223838" y="160307"/>
                      <a:pt x="230498" y="152444"/>
                    </a:cubicBezTo>
                    <a:cubicBezTo>
                      <a:pt x="230498" y="152444"/>
                      <a:pt x="230498" y="152444"/>
                      <a:pt x="254475" y="128853"/>
                    </a:cubicBezTo>
                    <a:cubicBezTo>
                      <a:pt x="254475" y="128853"/>
                      <a:pt x="254475" y="128853"/>
                      <a:pt x="230498" y="105261"/>
                    </a:cubicBezTo>
                    <a:cubicBezTo>
                      <a:pt x="223838" y="98708"/>
                      <a:pt x="223838" y="86913"/>
                      <a:pt x="230498" y="79049"/>
                    </a:cubicBezTo>
                    <a:cubicBezTo>
                      <a:pt x="234495" y="75773"/>
                      <a:pt x="239490" y="74134"/>
                      <a:pt x="244318" y="74134"/>
                    </a:cubicBezTo>
                    <a:close/>
                    <a:moveTo>
                      <a:pt x="180729" y="785"/>
                    </a:moveTo>
                    <a:cubicBezTo>
                      <a:pt x="184686" y="2099"/>
                      <a:pt x="187325" y="6041"/>
                      <a:pt x="187325" y="11298"/>
                    </a:cubicBezTo>
                    <a:cubicBezTo>
                      <a:pt x="187325" y="11298"/>
                      <a:pt x="187325" y="11298"/>
                      <a:pt x="187325" y="224182"/>
                    </a:cubicBezTo>
                    <a:cubicBezTo>
                      <a:pt x="187325" y="229439"/>
                      <a:pt x="184686" y="233381"/>
                      <a:pt x="180729" y="234695"/>
                    </a:cubicBezTo>
                    <a:cubicBezTo>
                      <a:pt x="179410" y="234695"/>
                      <a:pt x="176771" y="236009"/>
                      <a:pt x="175452" y="236009"/>
                    </a:cubicBezTo>
                    <a:cubicBezTo>
                      <a:pt x="172814" y="236009"/>
                      <a:pt x="170175" y="234695"/>
                      <a:pt x="167537" y="232067"/>
                    </a:cubicBezTo>
                    <a:cubicBezTo>
                      <a:pt x="167537" y="232067"/>
                      <a:pt x="167537" y="232067"/>
                      <a:pt x="117408" y="180817"/>
                    </a:cubicBezTo>
                    <a:cubicBezTo>
                      <a:pt x="117408" y="180817"/>
                      <a:pt x="117408" y="180817"/>
                      <a:pt x="63321" y="180817"/>
                    </a:cubicBezTo>
                    <a:cubicBezTo>
                      <a:pt x="29022" y="180817"/>
                      <a:pt x="0" y="153221"/>
                      <a:pt x="0" y="117740"/>
                    </a:cubicBezTo>
                    <a:cubicBezTo>
                      <a:pt x="0" y="82259"/>
                      <a:pt x="29022" y="54663"/>
                      <a:pt x="63321" y="54663"/>
                    </a:cubicBezTo>
                    <a:cubicBezTo>
                      <a:pt x="63321" y="54663"/>
                      <a:pt x="63321" y="54663"/>
                      <a:pt x="117408" y="54663"/>
                    </a:cubicBezTo>
                    <a:cubicBezTo>
                      <a:pt x="117408" y="54663"/>
                      <a:pt x="117408" y="54663"/>
                      <a:pt x="167537" y="3413"/>
                    </a:cubicBezTo>
                    <a:cubicBezTo>
                      <a:pt x="171495" y="-529"/>
                      <a:pt x="175452" y="-529"/>
                      <a:pt x="180729" y="785"/>
                    </a:cubicBezTo>
                    <a:close/>
                  </a:path>
                </a:pathLst>
              </a:custGeom>
              <a:solidFill>
                <a:schemeClr val="bg1">
                  <a:lumMod val="100000"/>
                </a:schemeClr>
              </a:solidFill>
              <a:ln w="25400">
                <a:solidFill>
                  <a:srgbClr val="000000">
                    <a:alpha val="0"/>
                  </a:srgbClr>
                </a:solidFill>
                <a:miter lim="400000"/>
              </a:ln>
              <a:effectLst/>
            </p:spPr>
            <p:txBody>
              <a:bodyPr anchor="ctr"/>
              <a:lstStyle/>
              <a:p>
                <a:pPr algn="ctr"/>
                <a:endParaRPr>
                  <a:latin typeface="+mn-lt"/>
                  <a:ea typeface="+mn-ea"/>
                  <a:cs typeface="+mn-ea"/>
                  <a:sym typeface="+mn-lt"/>
                </a:endParaRPr>
              </a:p>
            </p:txBody>
          </p:sp>
          <p:sp>
            <p:nvSpPr>
              <p:cNvPr id="32" name="任意多边形: 形状 31"/>
              <p:cNvSpPr/>
              <p:nvPr/>
            </p:nvSpPr>
            <p:spPr>
              <a:xfrm rot="18870430">
                <a:off x="2787385" y="4113180"/>
                <a:ext cx="213007" cy="213005"/>
              </a:xfrm>
              <a:custGeom>
                <a:gdLst>
                  <a:gd fmla="*/ 213007 w 213007" name="connsiteX0"/>
                  <a:gd fmla="*/ 70849 h 213005" name="connsiteY0"/>
                  <a:gd fmla="*/ 213007 w 213007" name="connsiteX1"/>
                  <a:gd fmla="*/ 134403 h 213005" name="connsiteY1"/>
                  <a:gd fmla="*/ 136185 w 213007" name="connsiteX2"/>
                  <a:gd fmla="*/ 134403 h 213005" name="connsiteY2"/>
                  <a:gd fmla="*/ 136185 w 213007" name="connsiteX3"/>
                  <a:gd fmla="*/ 213005 h 213005" name="connsiteY3"/>
                  <a:gd fmla="*/ 72631 w 213007" name="connsiteX4"/>
                  <a:gd fmla="*/ 213005 h 213005" name="connsiteY4"/>
                  <a:gd fmla="*/ 72631 w 213007" name="connsiteX5"/>
                  <a:gd fmla="*/ 134403 h 213005" name="connsiteY5"/>
                  <a:gd fmla="*/ 0 w 213007" name="connsiteX6"/>
                  <a:gd fmla="*/ 134403 h 213005" name="connsiteY6"/>
                  <a:gd fmla="*/ 0 w 213007" name="connsiteX7"/>
                  <a:gd fmla="*/ 70849 h 213005" name="connsiteY7"/>
                  <a:gd fmla="*/ 72631 w 213007" name="connsiteX8"/>
                  <a:gd fmla="*/ 70849 h 213005" name="connsiteY8"/>
                  <a:gd fmla="*/ 72631 w 213007" name="connsiteX9"/>
                  <a:gd fmla="*/ 0 h 213005" name="connsiteY9"/>
                  <a:gd fmla="*/ 136185 w 213007" name="connsiteX10"/>
                  <a:gd fmla="*/ 0 h 213005" name="connsiteY10"/>
                  <a:gd fmla="*/ 136185 w 213007" name="connsiteX11"/>
                  <a:gd fmla="*/ 70849 h 213005" name="connsiteY11"/>
                </a:gdLst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b="b" l="l" r="r" t="t"/>
                <a:pathLst>
                  <a:path h="213005" w="213007">
                    <a:moveTo>
                      <a:pt x="213007" y="70849"/>
                    </a:moveTo>
                    <a:lnTo>
                      <a:pt x="213007" y="134403"/>
                    </a:lnTo>
                    <a:lnTo>
                      <a:pt x="136185" y="134403"/>
                    </a:lnTo>
                    <a:lnTo>
                      <a:pt x="136185" y="213005"/>
                    </a:lnTo>
                    <a:lnTo>
                      <a:pt x="72631" y="213005"/>
                    </a:lnTo>
                    <a:lnTo>
                      <a:pt x="72631" y="134403"/>
                    </a:lnTo>
                    <a:lnTo>
                      <a:pt x="0" y="134403"/>
                    </a:lnTo>
                    <a:lnTo>
                      <a:pt x="0" y="70849"/>
                    </a:lnTo>
                    <a:lnTo>
                      <a:pt x="72631" y="70849"/>
                    </a:lnTo>
                    <a:lnTo>
                      <a:pt x="72631" y="0"/>
                    </a:lnTo>
                    <a:lnTo>
                      <a:pt x="136185" y="0"/>
                    </a:lnTo>
                    <a:lnTo>
                      <a:pt x="136185" y="70849"/>
                    </a:lnTo>
                    <a:close/>
                  </a:path>
                </a:pathLst>
              </a:custGeom>
              <a:solidFill>
                <a:schemeClr val="accent3">
                  <a:lumMod val="100000"/>
                </a:schemeClr>
              </a:solidFill>
              <a:ln cap="flat" w="25400">
                <a:solidFill>
                  <a:srgbClr val="000000">
                    <a:alpha val="0"/>
                  </a:srgbClr>
                </a:solidFill>
                <a:prstDash val="solid"/>
                <a:miter lim="400000"/>
              </a:ln>
              <a:effectLst/>
            </p:spPr>
            <p:txBody>
              <a:bodyPr anchor="ctr"/>
              <a:lstStyle/>
              <a:p>
                <a:pPr algn="ctr"/>
                <a:endParaRPr>
                  <a:latin typeface="+mn-lt"/>
                  <a:ea typeface="+mn-ea"/>
                  <a:cs typeface="+mn-ea"/>
                  <a:sym typeface="+mn-lt"/>
                </a:endParaRPr>
              </a:p>
            </p:txBody>
          </p:sp>
        </p:grpSp>
      </p:grpSp>
      <p:grpSp>
        <p:nvGrpSpPr>
          <p:cNvPr id="5" name="组合 4"/>
          <p:cNvGrpSpPr/>
          <p:nvPr/>
        </p:nvGrpSpPr>
        <p:grpSpPr>
          <a:xfrm>
            <a:off x="4730379" y="1041685"/>
            <a:ext cx="3295658" cy="3201145"/>
            <a:chOff x="6416900" y="1526073"/>
            <a:chExt cx="4394211" cy="4268193"/>
          </a:xfrm>
        </p:grpSpPr>
        <p:grpSp>
          <p:nvGrpSpPr>
            <p:cNvPr id="6" name="组合 5"/>
            <p:cNvGrpSpPr/>
            <p:nvPr/>
          </p:nvGrpSpPr>
          <p:grpSpPr>
            <a:xfrm>
              <a:off x="8620066" y="2111621"/>
              <a:ext cx="2191045" cy="753731"/>
              <a:chOff x="8784658" y="2010360"/>
              <a:chExt cx="2191045" cy="753731"/>
            </a:xfrm>
          </p:grpSpPr>
          <p:sp>
            <p:nvSpPr>
              <p:cNvPr id="22" name="矩形 21"/>
              <p:cNvSpPr/>
              <p:nvPr/>
            </p:nvSpPr>
            <p:spPr>
              <a:xfrm>
                <a:off x="8784658" y="2375330"/>
                <a:ext cx="2191045" cy="388761"/>
              </a:xfrm>
              <a:prstGeom prst="rect">
                <a:avLst/>
              </a:prstGeom>
              <a:noFill/>
              <a:extLst>
                <a:ext uri="{909E8E84-426E-40DD-AFC4-6F175D3DCCD1}">
                  <a14:hiddenFill>
                    <a:solidFill>
                      <a:schemeClr val="bg1">
                        <a:lumMod val="100000"/>
                      </a:schemeClr>
                    </a:solidFill>
                  </a14:hiddenFill>
                </a:ext>
              </a:extLst>
            </p:spPr>
            <p:txBody>
              <a:bodyPr anchor="ctr" anchorCtr="0" bIns="0" lIns="0" rIns="0" tIns="0" wrap="square">
                <a:normAutofit fontScale="70000" lnSpcReduction="20000"/>
              </a:bodyPr>
              <a:lstStyle/>
              <a:p>
                <a:pPr>
                  <a:lnSpc>
                    <a:spcPct val="120000"/>
                  </a:lnSpc>
                </a:pPr>
                <a:r>
                  <a:rPr altLang="en-US" lang="zh-CN" sz="1100">
                    <a:solidFill>
                      <a:schemeClr val="dk1">
                        <a:lumMod val="100000"/>
                      </a:schemeClr>
                    </a:solidFill>
                    <a:latin typeface="+mn-lt"/>
                    <a:ea typeface="+mn-ea"/>
                    <a:cs typeface="+mn-ea"/>
                    <a:sym typeface="+mn-lt"/>
                  </a:rPr>
                  <a:t>此部分内容作为文字排版占位显示</a:t>
                </a:r>
                <a:br>
                  <a:rPr altLang="en-US" lang="zh-CN" sz="1100">
                    <a:solidFill>
                      <a:schemeClr val="dk1">
                        <a:lumMod val="100000"/>
                      </a:schemeClr>
                    </a:solidFill>
                    <a:latin typeface="+mn-lt"/>
                    <a:ea typeface="+mn-ea"/>
                    <a:cs typeface="+mn-ea"/>
                    <a:sym typeface="+mn-lt"/>
                  </a:rPr>
                </a:br>
                <a:r>
                  <a:rPr altLang="en-US" lang="zh-CN" sz="1100">
                    <a:solidFill>
                      <a:schemeClr val="dk1">
                        <a:lumMod val="100000"/>
                      </a:schemeClr>
                    </a:solidFill>
                    <a:latin typeface="+mn-lt"/>
                    <a:ea typeface="+mn-ea"/>
                    <a:cs typeface="+mn-ea"/>
                    <a:sym typeface="+mn-lt"/>
                  </a:rPr>
                  <a:t>（建议使用主题字体）</a:t>
                </a:r>
              </a:p>
            </p:txBody>
          </p:sp>
          <p:sp>
            <p:nvSpPr>
              <p:cNvPr id="23" name="矩形 22"/>
              <p:cNvSpPr/>
              <p:nvPr/>
            </p:nvSpPr>
            <p:spPr>
              <a:xfrm>
                <a:off x="8784658" y="2010360"/>
                <a:ext cx="1231106" cy="246221"/>
              </a:xfrm>
              <a:prstGeom prst="rect">
                <a:avLst/>
              </a:prstGeom>
              <a:noFill/>
            </p:spPr>
            <p:txBody>
              <a:bodyPr anchor="ctr" anchorCtr="0" bIns="0" lIns="0" rIns="0" tIns="0" wrap="none">
                <a:normAutofit fontScale="92500" lnSpcReduction="20000"/>
              </a:bodyPr>
              <a:lstStyle/>
              <a:p>
                <a:r>
                  <a:rPr altLang="en-US" b="1" lang="zh-CN" sz="1600">
                    <a:solidFill>
                      <a:schemeClr val="dk1">
                        <a:lumMod val="100000"/>
                      </a:schemeClr>
                    </a:solidFill>
                    <a:latin typeface="+mn-lt"/>
                    <a:ea typeface="+mn-ea"/>
                    <a:cs typeface="+mn-ea"/>
                    <a:sym typeface="+mn-lt"/>
                  </a:rPr>
                  <a:t>标题文本预设</a:t>
                </a:r>
              </a:p>
            </p:txBody>
          </p:sp>
        </p:grpSp>
        <p:grpSp>
          <p:nvGrpSpPr>
            <p:cNvPr id="7" name="组合 6"/>
            <p:cNvGrpSpPr/>
            <p:nvPr/>
          </p:nvGrpSpPr>
          <p:grpSpPr>
            <a:xfrm>
              <a:off x="8620066" y="4446236"/>
              <a:ext cx="2191045" cy="753731"/>
              <a:chOff x="8784658" y="4344975"/>
              <a:chExt cx="2191045" cy="753731"/>
            </a:xfrm>
          </p:grpSpPr>
          <p:sp>
            <p:nvSpPr>
              <p:cNvPr id="20" name="矩形 19"/>
              <p:cNvSpPr/>
              <p:nvPr/>
            </p:nvSpPr>
            <p:spPr>
              <a:xfrm>
                <a:off x="8784658" y="4709945"/>
                <a:ext cx="2191045" cy="388761"/>
              </a:xfrm>
              <a:prstGeom prst="rect">
                <a:avLst/>
              </a:prstGeom>
              <a:noFill/>
              <a:extLst>
                <a:ext uri="{909E8E84-426E-40DD-AFC4-6F175D3DCCD1}">
                  <a14:hiddenFill>
                    <a:solidFill>
                      <a:schemeClr val="bg1">
                        <a:lumMod val="100000"/>
                      </a:schemeClr>
                    </a:solidFill>
                  </a14:hiddenFill>
                </a:ext>
              </a:extLst>
            </p:spPr>
            <p:txBody>
              <a:bodyPr anchor="ctr" anchorCtr="0" bIns="0" lIns="0" rIns="0" tIns="0" wrap="square">
                <a:normAutofit fontScale="70000" lnSpcReduction="20000"/>
              </a:bodyPr>
              <a:lstStyle/>
              <a:p>
                <a:pPr>
                  <a:lnSpc>
                    <a:spcPct val="120000"/>
                  </a:lnSpc>
                </a:pPr>
                <a:r>
                  <a:rPr altLang="en-US" lang="zh-CN" sz="1100">
                    <a:solidFill>
                      <a:schemeClr val="dk1">
                        <a:lumMod val="100000"/>
                      </a:schemeClr>
                    </a:solidFill>
                    <a:latin typeface="+mn-lt"/>
                    <a:ea typeface="+mn-ea"/>
                    <a:cs typeface="+mn-ea"/>
                    <a:sym typeface="+mn-lt"/>
                  </a:rPr>
                  <a:t>此部分内容作为文字排版占位显示</a:t>
                </a:r>
                <a:br>
                  <a:rPr altLang="en-US" lang="zh-CN" sz="1100">
                    <a:solidFill>
                      <a:schemeClr val="dk1">
                        <a:lumMod val="100000"/>
                      </a:schemeClr>
                    </a:solidFill>
                    <a:latin typeface="+mn-lt"/>
                    <a:ea typeface="+mn-ea"/>
                    <a:cs typeface="+mn-ea"/>
                    <a:sym typeface="+mn-lt"/>
                  </a:rPr>
                </a:br>
                <a:r>
                  <a:rPr altLang="en-US" lang="zh-CN" sz="1100">
                    <a:solidFill>
                      <a:schemeClr val="dk1">
                        <a:lumMod val="100000"/>
                      </a:schemeClr>
                    </a:solidFill>
                    <a:latin typeface="+mn-lt"/>
                    <a:ea typeface="+mn-ea"/>
                    <a:cs typeface="+mn-ea"/>
                    <a:sym typeface="+mn-lt"/>
                  </a:rPr>
                  <a:t>（建议使用主题字体）</a:t>
                </a:r>
              </a:p>
            </p:txBody>
          </p:sp>
          <p:sp>
            <p:nvSpPr>
              <p:cNvPr id="21" name="矩形 20"/>
              <p:cNvSpPr/>
              <p:nvPr/>
            </p:nvSpPr>
            <p:spPr>
              <a:xfrm>
                <a:off x="8784658" y="4344975"/>
                <a:ext cx="1231106" cy="246221"/>
              </a:xfrm>
              <a:prstGeom prst="rect">
                <a:avLst/>
              </a:prstGeom>
              <a:noFill/>
            </p:spPr>
            <p:txBody>
              <a:bodyPr anchor="ctr" anchorCtr="0" bIns="0" lIns="0" rIns="0" tIns="0" wrap="none">
                <a:normAutofit fontScale="92500" lnSpcReduction="20000"/>
              </a:bodyPr>
              <a:lstStyle/>
              <a:p>
                <a:r>
                  <a:rPr altLang="en-US" b="1" lang="zh-CN" sz="1600">
                    <a:solidFill>
                      <a:schemeClr val="dk1">
                        <a:lumMod val="100000"/>
                      </a:schemeClr>
                    </a:solidFill>
                    <a:latin typeface="+mn-lt"/>
                    <a:ea typeface="+mn-ea"/>
                    <a:cs typeface="+mn-ea"/>
                    <a:sym typeface="+mn-lt"/>
                  </a:rPr>
                  <a:t>标题文本预设</a:t>
                </a:r>
              </a:p>
            </p:txBody>
          </p:sp>
        </p:grpSp>
        <p:grpSp>
          <p:nvGrpSpPr>
            <p:cNvPr id="8" name="组合 7"/>
            <p:cNvGrpSpPr/>
            <p:nvPr/>
          </p:nvGrpSpPr>
          <p:grpSpPr>
            <a:xfrm>
              <a:off x="6416900" y="3860688"/>
              <a:ext cx="1933578" cy="1933578"/>
              <a:chOff x="6416900" y="3860688"/>
              <a:chExt cx="1933578" cy="1933578"/>
            </a:xfrm>
          </p:grpSpPr>
          <p:sp>
            <p:nvSpPr>
              <p:cNvPr id="15" name="任意多边形: 形状 14"/>
              <p:cNvSpPr/>
              <p:nvPr/>
            </p:nvSpPr>
            <p:spPr>
              <a:xfrm>
                <a:off x="6416900" y="3860688"/>
                <a:ext cx="1933578" cy="1933578"/>
              </a:xfrm>
              <a:custGeom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b="b" l="0" r="r" t="0"/>
                <a:pathLst>
                  <a:path extrusionOk="0" h="19679" w="19679">
                    <a:moveTo>
                      <a:pt x="16796" y="2882"/>
                    </a:moveTo>
                    <a:cubicBezTo>
                      <a:pt x="20639" y="6724"/>
                      <a:pt x="20639" y="12954"/>
                      <a:pt x="16796" y="16796"/>
                    </a:cubicBezTo>
                    <a:cubicBezTo>
                      <a:pt x="12954" y="20639"/>
                      <a:pt x="6724" y="20639"/>
                      <a:pt x="2882" y="16796"/>
                    </a:cubicBezTo>
                    <a:cubicBezTo>
                      <a:pt x="-961" y="12954"/>
                      <a:pt x="-961" y="6724"/>
                      <a:pt x="2882" y="2882"/>
                    </a:cubicBezTo>
                    <a:cubicBezTo>
                      <a:pt x="6724" y="-961"/>
                      <a:pt x="12954" y="-961"/>
                      <a:pt x="16796" y="2882"/>
                    </a:cubicBezTo>
                  </a:path>
                </a:pathLst>
              </a:custGeom>
              <a:noFill/>
              <a:ln algn="ctr" cap="flat" cmpd="sng" w="25400">
                <a:solidFill>
                  <a:schemeClr val="accent4">
                    <a:lumMod val="60000"/>
                    <a:lumOff val="40000"/>
                  </a:schemeClr>
                </a:solidFill>
                <a:prstDash val="solid"/>
                <a:miter lim="400000"/>
                <a:headEnd len="med" type="none" w="med"/>
                <a:tailEnd len="med" type="none" w="med"/>
              </a:ln>
              <a:effectLst/>
              <a:extLst>
                <a:ext uri="{909E8E84-426E-40DD-AFC4-6F175D3DCCD1}">
                  <a14:hiddenFill>
                    <a:solidFill>
                      <a:schemeClr val="bg2">
                        <a:lumMod val="100000"/>
                      </a:schemeClr>
                    </a:solidFill>
                  </a14:hiddenFill>
                </a:ext>
              </a:extLst>
            </p:spPr>
            <p:txBody>
              <a:bodyPr anchor="ctr"/>
              <a:lstStyle/>
              <a:p>
                <a:pPr algn="ctr"/>
                <a:endParaRPr>
                  <a:latin typeface="+mn-lt"/>
                  <a:ea typeface="+mn-ea"/>
                  <a:cs typeface="+mn-ea"/>
                  <a:sym typeface="+mn-lt"/>
                </a:endParaRPr>
              </a:p>
            </p:txBody>
          </p:sp>
          <p:sp>
            <p:nvSpPr>
              <p:cNvPr id="16" name="任意多边形: 形状 15"/>
              <p:cNvSpPr/>
              <p:nvPr/>
            </p:nvSpPr>
            <p:spPr>
              <a:xfrm>
                <a:off x="6485164" y="3937536"/>
                <a:ext cx="1797051" cy="1797051"/>
              </a:xfrm>
              <a:custGeom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b="b" l="0" r="r" t="0"/>
                <a:pathLst>
                  <a:path extrusionOk="0" h="19679" w="19679">
                    <a:moveTo>
                      <a:pt x="16796" y="2882"/>
                    </a:moveTo>
                    <a:cubicBezTo>
                      <a:pt x="20639" y="6724"/>
                      <a:pt x="20639" y="12954"/>
                      <a:pt x="16796" y="16796"/>
                    </a:cubicBezTo>
                    <a:cubicBezTo>
                      <a:pt x="12954" y="20639"/>
                      <a:pt x="6724" y="20639"/>
                      <a:pt x="2882" y="16796"/>
                    </a:cubicBezTo>
                    <a:cubicBezTo>
                      <a:pt x="-961" y="12954"/>
                      <a:pt x="-961" y="6724"/>
                      <a:pt x="2882" y="2882"/>
                    </a:cubicBezTo>
                    <a:cubicBezTo>
                      <a:pt x="6724" y="-961"/>
                      <a:pt x="12954" y="-961"/>
                      <a:pt x="16796" y="2882"/>
                    </a:cubicBezTo>
                  </a:path>
                </a:pathLst>
              </a:custGeom>
              <a:solidFill>
                <a:schemeClr val="accent4">
                  <a:lumMod val="100000"/>
                </a:schemeClr>
              </a:solidFill>
              <a:ln w="25400">
                <a:solidFill>
                  <a:srgbClr val="000000">
                    <a:alpha val="0"/>
                  </a:srgbClr>
                </a:solidFill>
                <a:miter lim="400000"/>
              </a:ln>
              <a:effectLst/>
            </p:spPr>
            <p:txBody>
              <a:bodyPr anchor="ctr"/>
              <a:lstStyle/>
              <a:p>
                <a:pPr algn="ctr"/>
                <a:endParaRPr>
                  <a:latin typeface="+mn-lt"/>
                  <a:ea typeface="+mn-ea"/>
                  <a:cs typeface="+mn-ea"/>
                  <a:sym typeface="+mn-lt"/>
                </a:endParaRPr>
              </a:p>
            </p:txBody>
          </p:sp>
          <p:sp>
            <p:nvSpPr>
              <p:cNvPr id="17" name="任意多边形: 形状 16"/>
              <p:cNvSpPr/>
              <p:nvPr/>
            </p:nvSpPr>
            <p:spPr>
              <a:xfrm>
                <a:off x="7752648" y="3954899"/>
                <a:ext cx="529566" cy="529566"/>
              </a:xfrm>
              <a:custGeom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b="b" l="0" r="r" t="0"/>
                <a:pathLst>
                  <a:path extrusionOk="0" h="19679" w="19679">
                    <a:moveTo>
                      <a:pt x="16796" y="2882"/>
                    </a:moveTo>
                    <a:cubicBezTo>
                      <a:pt x="20639" y="6724"/>
                      <a:pt x="20639" y="12954"/>
                      <a:pt x="16796" y="16796"/>
                    </a:cubicBezTo>
                    <a:cubicBezTo>
                      <a:pt x="12954" y="20639"/>
                      <a:pt x="6724" y="20639"/>
                      <a:pt x="2882" y="16796"/>
                    </a:cubicBezTo>
                    <a:cubicBezTo>
                      <a:pt x="-961" y="12954"/>
                      <a:pt x="-961" y="6724"/>
                      <a:pt x="2882" y="2882"/>
                    </a:cubicBezTo>
                    <a:cubicBezTo>
                      <a:pt x="6724" y="-961"/>
                      <a:pt x="12954" y="-961"/>
                      <a:pt x="16796" y="2882"/>
                    </a:cubicBezTo>
                  </a:path>
                </a:pathLst>
              </a:custGeom>
              <a:solidFill>
                <a:schemeClr val="bg1">
                  <a:lumMod val="100000"/>
                </a:schemeClr>
              </a:solidFill>
              <a:ln algn="ctr" cap="flat" cmpd="sng" w="12700">
                <a:noFill/>
                <a:prstDash val="solid"/>
                <a:miter lim="400000"/>
                <a:headEnd len="med" type="none" w="med"/>
                <a:tailEnd len="med" type="none" w="med"/>
              </a:ln>
              <a:effectLst/>
              <a:extLst>
                <a:ext uri="{91240B29-F687-4F45-9708-019B960494DF}">
                  <a14:hiddenLine algn="ctr" cap="flat" cmpd="sng" w="12700">
                    <a:solidFill>
                      <a:schemeClr val="bg2">
                        <a:lumMod val="100000"/>
                      </a:schemeClr>
                    </a:solidFill>
                    <a:prstDash val="solid"/>
                    <a:miter lim="400000"/>
                    <a:headEnd len="med" type="none" w="med"/>
                    <a:tailEnd len="med" type="none" w="med"/>
                  </a14:hiddenLine>
                </a:ext>
              </a:extLst>
            </p:spPr>
            <p:txBody>
              <a:bodyPr anchor="ctr"/>
              <a:lstStyle/>
              <a:p>
                <a:pPr algn="ctr"/>
                <a:endParaRPr>
                  <a:latin typeface="+mn-lt"/>
                  <a:ea typeface="+mn-ea"/>
                  <a:cs typeface="+mn-ea"/>
                  <a:sym typeface="+mn-lt"/>
                </a:endParaRPr>
              </a:p>
            </p:txBody>
          </p:sp>
          <p:sp>
            <p:nvSpPr>
              <p:cNvPr id="18" name="任意多边形: 形状 17"/>
              <p:cNvSpPr/>
              <p:nvPr/>
            </p:nvSpPr>
            <p:spPr>
              <a:xfrm>
                <a:off x="7105282" y="4320176"/>
                <a:ext cx="589961" cy="1014602"/>
              </a:xfrm>
              <a:custGeom>
                <a:gdLst>
                  <a:gd fmla="*/ 123152 w 195694" name="connsiteX0"/>
                  <a:gd fmla="*/ 165100 h 336550" name="connsiteY0"/>
                  <a:gd fmla="*/ 133928 w 195694" name="connsiteX1"/>
                  <a:gd fmla="*/ 175707 h 336550" name="connsiteY1"/>
                  <a:gd fmla="*/ 133928 w 195694" name="connsiteX2"/>
                  <a:gd fmla="*/ 245976 h 336550" name="connsiteY2"/>
                  <a:gd fmla="*/ 146050 w 195694" name="connsiteX3"/>
                  <a:gd fmla="*/ 264537 h 336550" name="connsiteY3"/>
                  <a:gd fmla="*/ 123152 w 195694" name="connsiteX4"/>
                  <a:gd fmla="*/ 285750 h 336550" name="connsiteY4"/>
                  <a:gd fmla="*/ 101600 w 195694" name="connsiteX5"/>
                  <a:gd fmla="*/ 264537 h 336550" name="connsiteY5"/>
                  <a:gd fmla="*/ 112376 w 195694" name="connsiteX6"/>
                  <a:gd fmla="*/ 245976 h 336550" name="connsiteY6"/>
                  <a:gd fmla="*/ 112376 w 195694" name="connsiteX7"/>
                  <a:gd fmla="*/ 175707 h 336550" name="connsiteY7"/>
                  <a:gd fmla="*/ 123152 w 195694" name="connsiteX8"/>
                  <a:gd fmla="*/ 165100 h 336550" name="connsiteY8"/>
                  <a:gd fmla="*/ 112610 w 195694" name="connsiteX9"/>
                  <a:gd fmla="*/ 20638 h 336550" name="connsiteY9"/>
                  <a:gd fmla="*/ 91497 w 195694" name="connsiteX10"/>
                  <a:gd fmla="*/ 43047 h 336550" name="connsiteY10"/>
                  <a:gd fmla="*/ 91497 w 195694" name="connsiteX11"/>
                  <a:gd fmla="*/ 221003 h 336550" name="connsiteY11"/>
                  <a:gd fmla="*/ 87539 w 195694" name="connsiteX12"/>
                  <a:gd fmla="*/ 228913 h 336550" name="connsiteY12"/>
                  <a:gd fmla="*/ 73025 w 195694" name="connsiteX13"/>
                  <a:gd fmla="*/ 264504 h 336550" name="connsiteY13"/>
                  <a:gd fmla="*/ 87539 w 195694" name="connsiteX14"/>
                  <a:gd fmla="*/ 300095 h 336550" name="connsiteY14"/>
                  <a:gd fmla="*/ 124485 w 195694" name="connsiteX15"/>
                  <a:gd fmla="*/ 315913 h 336550" name="connsiteY15"/>
                  <a:gd fmla="*/ 174625 w 195694" name="connsiteX16"/>
                  <a:gd fmla="*/ 265822 h 336550" name="connsiteY16"/>
                  <a:gd fmla="*/ 158791 w 195694" name="connsiteX17"/>
                  <a:gd fmla="*/ 228913 h 336550" name="connsiteY17"/>
                  <a:gd fmla="*/ 156153 w 195694" name="connsiteX18"/>
                  <a:gd fmla="*/ 221003 h 336550" name="connsiteY18"/>
                  <a:gd fmla="*/ 156153 w 195694" name="connsiteX19"/>
                  <a:gd fmla="*/ 43047 h 336550" name="connsiteY19"/>
                  <a:gd fmla="*/ 135041 w 195694" name="connsiteX20"/>
                  <a:gd fmla="*/ 20638 h 336550" name="connsiteY20"/>
                  <a:gd fmla="*/ 112610 w 195694" name="connsiteX21"/>
                  <a:gd fmla="*/ 20638 h 336550" name="connsiteY21"/>
                  <a:gd fmla="*/ 112297 w 195694" name="connsiteX22"/>
                  <a:gd fmla="*/ 0 h 336550" name="connsiteY22"/>
                  <a:gd fmla="*/ 134757 w 195694" name="connsiteX23"/>
                  <a:gd fmla="*/ 0 h 336550" name="connsiteY23"/>
                  <a:gd fmla="*/ 177033 w 195694" name="connsiteX24"/>
                  <a:gd fmla="*/ 43383 h 336550" name="connsiteY24"/>
                  <a:gd fmla="*/ 177033 w 195694" name="connsiteX25"/>
                  <a:gd fmla="*/ 215603 h 336550" name="connsiteY25"/>
                  <a:gd fmla="*/ 195529 w 195694" name="connsiteX26"/>
                  <a:gd fmla="*/ 265559 h 336550" name="connsiteY26"/>
                  <a:gd fmla="*/ 174391 w 195694" name="connsiteX27"/>
                  <a:gd fmla="*/ 315516 h 336550" name="connsiteY27"/>
                  <a:gd fmla="*/ 124187 w 195694" name="connsiteX28"/>
                  <a:gd fmla="*/ 336550 h 336550" name="connsiteY28"/>
                  <a:gd fmla="*/ 122866 w 195694" name="connsiteX29"/>
                  <a:gd fmla="*/ 336550 h 336550" name="connsiteY29"/>
                  <a:gd fmla="*/ 72663 w 195694" name="connsiteX30"/>
                  <a:gd fmla="*/ 315516 h 336550" name="connsiteY30"/>
                  <a:gd fmla="*/ 50203 w 195694" name="connsiteX31"/>
                  <a:gd fmla="*/ 264245 h 336550" name="connsiteY31"/>
                  <a:gd fmla="*/ 68699 w 195694" name="connsiteX32"/>
                  <a:gd fmla="*/ 215603 h 336550" name="connsiteY32"/>
                  <a:gd fmla="*/ 68699 w 195694" name="connsiteX33"/>
                  <a:gd fmla="*/ 148555 h 336550" name="connsiteY33"/>
                  <a:gd fmla="*/ 10569 w 195694" name="connsiteX34"/>
                  <a:gd fmla="*/ 148555 h 336550" name="connsiteY34"/>
                  <a:gd fmla="*/ 0 w 195694" name="connsiteX35"/>
                  <a:gd fmla="*/ 136723 h 336550" name="connsiteY35"/>
                  <a:gd fmla="*/ 10569 w 195694" name="connsiteX36"/>
                  <a:gd fmla="*/ 126206 h 336550" name="connsiteY36"/>
                  <a:gd fmla="*/ 68699 w 195694" name="connsiteX37"/>
                  <a:gd fmla="*/ 126206 h 336550" name="connsiteY37"/>
                  <a:gd fmla="*/ 68699 w 195694" name="connsiteX38"/>
                  <a:gd fmla="*/ 99913 h 336550" name="connsiteY38"/>
                  <a:gd fmla="*/ 10569 w 195694" name="connsiteX39"/>
                  <a:gd fmla="*/ 99913 h 336550" name="connsiteY39"/>
                  <a:gd fmla="*/ 0 w 195694" name="connsiteX40"/>
                  <a:gd fmla="*/ 89396 h 336550" name="connsiteY40"/>
                  <a:gd fmla="*/ 10569 w 195694" name="connsiteX41"/>
                  <a:gd fmla="*/ 78879 h 336550" name="connsiteY41"/>
                  <a:gd fmla="*/ 68699 w 195694" name="connsiteX42"/>
                  <a:gd fmla="*/ 78879 h 336550" name="connsiteY42"/>
                  <a:gd fmla="*/ 68699 w 195694" name="connsiteX43"/>
                  <a:gd fmla="*/ 52586 h 336550" name="connsiteY43"/>
                  <a:gd fmla="*/ 10569 w 195694" name="connsiteX44"/>
                  <a:gd fmla="*/ 52586 h 336550" name="connsiteY44"/>
                  <a:gd fmla="*/ 0 w 195694" name="connsiteX45"/>
                  <a:gd fmla="*/ 42069 h 336550" name="connsiteY45"/>
                  <a:gd fmla="*/ 10569 w 195694" name="connsiteX46"/>
                  <a:gd fmla="*/ 30237 h 336550" name="connsiteY46"/>
                  <a:gd fmla="*/ 70020 w 195694" name="connsiteX47"/>
                  <a:gd fmla="*/ 30237 h 336550" name="connsiteY47"/>
                  <a:gd fmla="*/ 112297 w 195694" name="connsiteX48"/>
                  <a:gd fmla="*/ 0 h 336550" name="connsiteY48"/>
                </a:gdLst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</a:cxnLst>
                <a:rect b="b" l="l" r="r" t="t"/>
                <a:pathLst>
                  <a:path h="336550" w="195694">
                    <a:moveTo>
                      <a:pt x="123152" y="165100"/>
                    </a:moveTo>
                    <a:cubicBezTo>
                      <a:pt x="129887" y="165100"/>
                      <a:pt x="133928" y="169078"/>
                      <a:pt x="133928" y="175707"/>
                    </a:cubicBezTo>
                    <a:cubicBezTo>
                      <a:pt x="133928" y="175707"/>
                      <a:pt x="133928" y="175707"/>
                      <a:pt x="133928" y="245976"/>
                    </a:cubicBezTo>
                    <a:cubicBezTo>
                      <a:pt x="140662" y="249953"/>
                      <a:pt x="146050" y="256582"/>
                      <a:pt x="146050" y="264537"/>
                    </a:cubicBezTo>
                    <a:cubicBezTo>
                      <a:pt x="146050" y="276469"/>
                      <a:pt x="135274" y="285750"/>
                      <a:pt x="123152" y="285750"/>
                    </a:cubicBezTo>
                    <a:cubicBezTo>
                      <a:pt x="111029" y="285750"/>
                      <a:pt x="101600" y="276469"/>
                      <a:pt x="101600" y="264537"/>
                    </a:cubicBezTo>
                    <a:cubicBezTo>
                      <a:pt x="101600" y="256582"/>
                      <a:pt x="105641" y="249953"/>
                      <a:pt x="112376" y="245976"/>
                    </a:cubicBezTo>
                    <a:cubicBezTo>
                      <a:pt x="112376" y="245976"/>
                      <a:pt x="112376" y="245976"/>
                      <a:pt x="112376" y="175707"/>
                    </a:cubicBezTo>
                    <a:cubicBezTo>
                      <a:pt x="112376" y="169078"/>
                      <a:pt x="117764" y="165100"/>
                      <a:pt x="123152" y="165100"/>
                    </a:cubicBezTo>
                    <a:close/>
                    <a:moveTo>
                      <a:pt x="112610" y="20638"/>
                    </a:moveTo>
                    <a:cubicBezTo>
                      <a:pt x="100734" y="20638"/>
                      <a:pt x="91497" y="31183"/>
                      <a:pt x="91497" y="43047"/>
                    </a:cubicBezTo>
                    <a:cubicBezTo>
                      <a:pt x="91497" y="43047"/>
                      <a:pt x="91497" y="43047"/>
                      <a:pt x="91497" y="221003"/>
                    </a:cubicBezTo>
                    <a:cubicBezTo>
                      <a:pt x="91497" y="223640"/>
                      <a:pt x="90178" y="226276"/>
                      <a:pt x="87539" y="228913"/>
                    </a:cubicBezTo>
                    <a:cubicBezTo>
                      <a:pt x="78303" y="238140"/>
                      <a:pt x="73025" y="251322"/>
                      <a:pt x="73025" y="264504"/>
                    </a:cubicBezTo>
                    <a:cubicBezTo>
                      <a:pt x="73025" y="277686"/>
                      <a:pt x="78303" y="290868"/>
                      <a:pt x="87539" y="300095"/>
                    </a:cubicBezTo>
                    <a:cubicBezTo>
                      <a:pt x="98095" y="310640"/>
                      <a:pt x="109971" y="315913"/>
                      <a:pt x="124485" y="315913"/>
                    </a:cubicBezTo>
                    <a:cubicBezTo>
                      <a:pt x="150875" y="314595"/>
                      <a:pt x="173306" y="292186"/>
                      <a:pt x="174625" y="265822"/>
                    </a:cubicBezTo>
                    <a:cubicBezTo>
                      <a:pt x="174625" y="251322"/>
                      <a:pt x="169347" y="238140"/>
                      <a:pt x="158791" y="228913"/>
                    </a:cubicBezTo>
                    <a:cubicBezTo>
                      <a:pt x="157472" y="226276"/>
                      <a:pt x="156153" y="223640"/>
                      <a:pt x="156153" y="221003"/>
                    </a:cubicBezTo>
                    <a:cubicBezTo>
                      <a:pt x="156153" y="221003"/>
                      <a:pt x="156153" y="221003"/>
                      <a:pt x="156153" y="43047"/>
                    </a:cubicBezTo>
                    <a:cubicBezTo>
                      <a:pt x="156153" y="31183"/>
                      <a:pt x="146916" y="20638"/>
                      <a:pt x="135041" y="20638"/>
                    </a:cubicBezTo>
                    <a:cubicBezTo>
                      <a:pt x="135041" y="20638"/>
                      <a:pt x="135041" y="20638"/>
                      <a:pt x="112610" y="20638"/>
                    </a:cubicBezTo>
                    <a:close/>
                    <a:moveTo>
                      <a:pt x="112297" y="0"/>
                    </a:moveTo>
                    <a:cubicBezTo>
                      <a:pt x="112297" y="0"/>
                      <a:pt x="112297" y="0"/>
                      <a:pt x="134757" y="0"/>
                    </a:cubicBezTo>
                    <a:cubicBezTo>
                      <a:pt x="158537" y="0"/>
                      <a:pt x="177033" y="19719"/>
                      <a:pt x="177033" y="43383"/>
                    </a:cubicBezTo>
                    <a:cubicBezTo>
                      <a:pt x="177033" y="43383"/>
                      <a:pt x="177033" y="43383"/>
                      <a:pt x="177033" y="215603"/>
                    </a:cubicBezTo>
                    <a:cubicBezTo>
                      <a:pt x="190245" y="230064"/>
                      <a:pt x="196850" y="247154"/>
                      <a:pt x="195529" y="265559"/>
                    </a:cubicBezTo>
                    <a:cubicBezTo>
                      <a:pt x="195529" y="283964"/>
                      <a:pt x="187602" y="302369"/>
                      <a:pt x="174391" y="315516"/>
                    </a:cubicBezTo>
                    <a:cubicBezTo>
                      <a:pt x="161179" y="328662"/>
                      <a:pt x="142683" y="336550"/>
                      <a:pt x="124187" y="336550"/>
                    </a:cubicBezTo>
                    <a:cubicBezTo>
                      <a:pt x="124187" y="336550"/>
                      <a:pt x="124187" y="336550"/>
                      <a:pt x="122866" y="336550"/>
                    </a:cubicBezTo>
                    <a:cubicBezTo>
                      <a:pt x="104370" y="336550"/>
                      <a:pt x="85874" y="328662"/>
                      <a:pt x="72663" y="315516"/>
                    </a:cubicBezTo>
                    <a:cubicBezTo>
                      <a:pt x="58130" y="302369"/>
                      <a:pt x="50203" y="283964"/>
                      <a:pt x="50203" y="264245"/>
                    </a:cubicBezTo>
                    <a:cubicBezTo>
                      <a:pt x="50203" y="245839"/>
                      <a:pt x="56809" y="230064"/>
                      <a:pt x="68699" y="215603"/>
                    </a:cubicBezTo>
                    <a:cubicBezTo>
                      <a:pt x="68699" y="215603"/>
                      <a:pt x="68699" y="215603"/>
                      <a:pt x="68699" y="148555"/>
                    </a:cubicBezTo>
                    <a:cubicBezTo>
                      <a:pt x="68699" y="148555"/>
                      <a:pt x="68699" y="148555"/>
                      <a:pt x="10569" y="148555"/>
                    </a:cubicBezTo>
                    <a:cubicBezTo>
                      <a:pt x="3963" y="148555"/>
                      <a:pt x="0" y="143296"/>
                      <a:pt x="0" y="136723"/>
                    </a:cubicBezTo>
                    <a:cubicBezTo>
                      <a:pt x="0" y="131465"/>
                      <a:pt x="3963" y="126206"/>
                      <a:pt x="10569" y="126206"/>
                    </a:cubicBezTo>
                    <a:cubicBezTo>
                      <a:pt x="10569" y="126206"/>
                      <a:pt x="10569" y="126206"/>
                      <a:pt x="68699" y="126206"/>
                    </a:cubicBezTo>
                    <a:cubicBezTo>
                      <a:pt x="68699" y="126206"/>
                      <a:pt x="68699" y="126206"/>
                      <a:pt x="68699" y="99913"/>
                    </a:cubicBezTo>
                    <a:cubicBezTo>
                      <a:pt x="68699" y="99913"/>
                      <a:pt x="68699" y="99913"/>
                      <a:pt x="10569" y="99913"/>
                    </a:cubicBezTo>
                    <a:cubicBezTo>
                      <a:pt x="3963" y="99913"/>
                      <a:pt x="0" y="95969"/>
                      <a:pt x="0" y="89396"/>
                    </a:cubicBezTo>
                    <a:cubicBezTo>
                      <a:pt x="0" y="82823"/>
                      <a:pt x="3963" y="78879"/>
                      <a:pt x="10569" y="78879"/>
                    </a:cubicBezTo>
                    <a:cubicBezTo>
                      <a:pt x="10569" y="78879"/>
                      <a:pt x="10569" y="78879"/>
                      <a:pt x="68699" y="78879"/>
                    </a:cubicBezTo>
                    <a:cubicBezTo>
                      <a:pt x="68699" y="78879"/>
                      <a:pt x="68699" y="78879"/>
                      <a:pt x="68699" y="52586"/>
                    </a:cubicBezTo>
                    <a:cubicBezTo>
                      <a:pt x="68699" y="52586"/>
                      <a:pt x="68699" y="52586"/>
                      <a:pt x="10569" y="52586"/>
                    </a:cubicBezTo>
                    <a:cubicBezTo>
                      <a:pt x="3963" y="52586"/>
                      <a:pt x="0" y="47327"/>
                      <a:pt x="0" y="42069"/>
                    </a:cubicBezTo>
                    <a:cubicBezTo>
                      <a:pt x="0" y="35495"/>
                      <a:pt x="3963" y="30237"/>
                      <a:pt x="10569" y="30237"/>
                    </a:cubicBezTo>
                    <a:cubicBezTo>
                      <a:pt x="10569" y="30237"/>
                      <a:pt x="10569" y="30237"/>
                      <a:pt x="70020" y="30237"/>
                    </a:cubicBezTo>
                    <a:cubicBezTo>
                      <a:pt x="75305" y="13146"/>
                      <a:pt x="92480" y="0"/>
                      <a:pt x="112297" y="0"/>
                    </a:cubicBezTo>
                    <a:close/>
                  </a:path>
                </a:pathLst>
              </a:custGeom>
              <a:solidFill>
                <a:schemeClr val="bg1">
                  <a:lumMod val="100000"/>
                </a:schemeClr>
              </a:solidFill>
              <a:ln w="25400">
                <a:solidFill>
                  <a:srgbClr val="000000">
                    <a:alpha val="0"/>
                  </a:srgbClr>
                </a:solidFill>
                <a:miter lim="400000"/>
              </a:ln>
              <a:effectLst/>
            </p:spPr>
            <p:txBody>
              <a:bodyPr anchor="ctr"/>
              <a:lstStyle/>
              <a:p>
                <a:pPr algn="ctr"/>
                <a:endParaRPr>
                  <a:latin typeface="+mn-lt"/>
                  <a:ea typeface="+mn-ea"/>
                  <a:cs typeface="+mn-ea"/>
                  <a:sym typeface="+mn-lt"/>
                </a:endParaRPr>
              </a:p>
            </p:txBody>
          </p:sp>
          <p:sp>
            <p:nvSpPr>
              <p:cNvPr id="19" name="任意多边形: 形状 18"/>
              <p:cNvSpPr/>
              <p:nvPr/>
            </p:nvSpPr>
            <p:spPr>
              <a:xfrm rot="18870430">
                <a:off x="7910928" y="4113180"/>
                <a:ext cx="213007" cy="213005"/>
              </a:xfrm>
              <a:custGeom>
                <a:gdLst>
                  <a:gd fmla="*/ 213007 w 213007" name="connsiteX0"/>
                  <a:gd fmla="*/ 70849 h 213005" name="connsiteY0"/>
                  <a:gd fmla="*/ 213007 w 213007" name="connsiteX1"/>
                  <a:gd fmla="*/ 134403 h 213005" name="connsiteY1"/>
                  <a:gd fmla="*/ 136185 w 213007" name="connsiteX2"/>
                  <a:gd fmla="*/ 134403 h 213005" name="connsiteY2"/>
                  <a:gd fmla="*/ 136185 w 213007" name="connsiteX3"/>
                  <a:gd fmla="*/ 213005 h 213005" name="connsiteY3"/>
                  <a:gd fmla="*/ 72631 w 213007" name="connsiteX4"/>
                  <a:gd fmla="*/ 213005 h 213005" name="connsiteY4"/>
                  <a:gd fmla="*/ 72631 w 213007" name="connsiteX5"/>
                  <a:gd fmla="*/ 134403 h 213005" name="connsiteY5"/>
                  <a:gd fmla="*/ 0 w 213007" name="connsiteX6"/>
                  <a:gd fmla="*/ 134403 h 213005" name="connsiteY6"/>
                  <a:gd fmla="*/ 0 w 213007" name="connsiteX7"/>
                  <a:gd fmla="*/ 70849 h 213005" name="connsiteY7"/>
                  <a:gd fmla="*/ 72631 w 213007" name="connsiteX8"/>
                  <a:gd fmla="*/ 70849 h 213005" name="connsiteY8"/>
                  <a:gd fmla="*/ 72631 w 213007" name="connsiteX9"/>
                  <a:gd fmla="*/ 0 h 213005" name="connsiteY9"/>
                  <a:gd fmla="*/ 136185 w 213007" name="connsiteX10"/>
                  <a:gd fmla="*/ 0 h 213005" name="connsiteY10"/>
                  <a:gd fmla="*/ 136185 w 213007" name="connsiteX11"/>
                  <a:gd fmla="*/ 70849 h 213005" name="connsiteY11"/>
                </a:gdLst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b="b" l="l" r="r" t="t"/>
                <a:pathLst>
                  <a:path h="213005" w="213007">
                    <a:moveTo>
                      <a:pt x="213007" y="70849"/>
                    </a:moveTo>
                    <a:lnTo>
                      <a:pt x="213007" y="134403"/>
                    </a:lnTo>
                    <a:lnTo>
                      <a:pt x="136185" y="134403"/>
                    </a:lnTo>
                    <a:lnTo>
                      <a:pt x="136185" y="213005"/>
                    </a:lnTo>
                    <a:lnTo>
                      <a:pt x="72631" y="213005"/>
                    </a:lnTo>
                    <a:lnTo>
                      <a:pt x="72631" y="134403"/>
                    </a:lnTo>
                    <a:lnTo>
                      <a:pt x="0" y="134403"/>
                    </a:lnTo>
                    <a:lnTo>
                      <a:pt x="0" y="70849"/>
                    </a:lnTo>
                    <a:lnTo>
                      <a:pt x="72631" y="70849"/>
                    </a:lnTo>
                    <a:lnTo>
                      <a:pt x="72631" y="0"/>
                    </a:lnTo>
                    <a:lnTo>
                      <a:pt x="136185" y="0"/>
                    </a:lnTo>
                    <a:lnTo>
                      <a:pt x="136185" y="70849"/>
                    </a:lnTo>
                    <a:close/>
                  </a:path>
                </a:pathLst>
              </a:custGeom>
              <a:solidFill>
                <a:schemeClr val="accent4">
                  <a:lumMod val="100000"/>
                </a:schemeClr>
              </a:solidFill>
              <a:ln cap="flat" w="25400">
                <a:solidFill>
                  <a:srgbClr val="000000">
                    <a:alpha val="0"/>
                  </a:srgbClr>
                </a:solidFill>
                <a:prstDash val="solid"/>
                <a:miter lim="400000"/>
              </a:ln>
              <a:effectLst/>
            </p:spPr>
            <p:txBody>
              <a:bodyPr anchor="ctr"/>
              <a:lstStyle/>
              <a:p>
                <a:pPr algn="ctr"/>
                <a:endParaRPr>
                  <a:latin typeface="+mn-lt"/>
                  <a:ea typeface="+mn-ea"/>
                  <a:cs typeface="+mn-ea"/>
                  <a:sym typeface="+mn-lt"/>
                </a:endParaRPr>
              </a:p>
            </p:txBody>
          </p:sp>
        </p:grpSp>
        <p:grpSp>
          <p:nvGrpSpPr>
            <p:cNvPr id="9" name="组合 8"/>
            <p:cNvGrpSpPr/>
            <p:nvPr/>
          </p:nvGrpSpPr>
          <p:grpSpPr>
            <a:xfrm>
              <a:off x="6416900" y="1526073"/>
              <a:ext cx="1933578" cy="1933578"/>
              <a:chOff x="6416900" y="1526073"/>
              <a:chExt cx="1933578" cy="1933578"/>
            </a:xfrm>
          </p:grpSpPr>
          <p:sp>
            <p:nvSpPr>
              <p:cNvPr id="10" name="任意多边形: 形状 9"/>
              <p:cNvSpPr/>
              <p:nvPr/>
            </p:nvSpPr>
            <p:spPr>
              <a:xfrm>
                <a:off x="6416900" y="1526073"/>
                <a:ext cx="1933578" cy="1933578"/>
              </a:xfrm>
              <a:custGeom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b="b" l="0" r="r" t="0"/>
                <a:pathLst>
                  <a:path extrusionOk="0" h="19679" w="19679">
                    <a:moveTo>
                      <a:pt x="16796" y="2882"/>
                    </a:moveTo>
                    <a:cubicBezTo>
                      <a:pt x="20639" y="6724"/>
                      <a:pt x="20639" y="12954"/>
                      <a:pt x="16796" y="16796"/>
                    </a:cubicBezTo>
                    <a:cubicBezTo>
                      <a:pt x="12954" y="20639"/>
                      <a:pt x="6724" y="20639"/>
                      <a:pt x="2882" y="16796"/>
                    </a:cubicBezTo>
                    <a:cubicBezTo>
                      <a:pt x="-961" y="12954"/>
                      <a:pt x="-961" y="6724"/>
                      <a:pt x="2882" y="2882"/>
                    </a:cubicBezTo>
                    <a:cubicBezTo>
                      <a:pt x="6724" y="-961"/>
                      <a:pt x="12954" y="-961"/>
                      <a:pt x="16796" y="2882"/>
                    </a:cubicBezTo>
                  </a:path>
                </a:pathLst>
              </a:custGeom>
              <a:noFill/>
              <a:ln algn="ctr" cap="flat" cmpd="sng" w="25400">
                <a:solidFill>
                  <a:schemeClr val="accent2">
                    <a:lumMod val="60000"/>
                    <a:lumOff val="40000"/>
                  </a:schemeClr>
                </a:solidFill>
                <a:prstDash val="solid"/>
                <a:miter lim="400000"/>
                <a:headEnd len="med" type="none" w="med"/>
                <a:tailEnd len="med" type="none" w="med"/>
              </a:ln>
              <a:effectLst/>
              <a:extLst>
                <a:ext uri="{909E8E84-426E-40DD-AFC4-6F175D3DCCD1}">
                  <a14:hiddenFill>
                    <a:solidFill>
                      <a:schemeClr val="bg2">
                        <a:lumMod val="100000"/>
                      </a:schemeClr>
                    </a:solidFill>
                  </a14:hiddenFill>
                </a:ext>
              </a:extLst>
            </p:spPr>
            <p:txBody>
              <a:bodyPr anchor="ctr"/>
              <a:lstStyle/>
              <a:p>
                <a:pPr algn="ctr"/>
                <a:endParaRPr>
                  <a:latin typeface="+mn-lt"/>
                  <a:ea typeface="+mn-ea"/>
                  <a:cs typeface="+mn-ea"/>
                  <a:sym typeface="+mn-lt"/>
                </a:endParaRPr>
              </a:p>
            </p:txBody>
          </p:sp>
          <p:sp>
            <p:nvSpPr>
              <p:cNvPr id="11" name="任意多边形: 形状 10"/>
              <p:cNvSpPr/>
              <p:nvPr/>
            </p:nvSpPr>
            <p:spPr>
              <a:xfrm>
                <a:off x="6485164" y="1602921"/>
                <a:ext cx="1797051" cy="1797051"/>
              </a:xfrm>
              <a:custGeom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b="b" l="0" r="r" t="0"/>
                <a:pathLst>
                  <a:path extrusionOk="0" h="19679" w="19679">
                    <a:moveTo>
                      <a:pt x="16796" y="2882"/>
                    </a:moveTo>
                    <a:cubicBezTo>
                      <a:pt x="20639" y="6724"/>
                      <a:pt x="20639" y="12954"/>
                      <a:pt x="16796" y="16796"/>
                    </a:cubicBezTo>
                    <a:cubicBezTo>
                      <a:pt x="12954" y="20639"/>
                      <a:pt x="6724" y="20639"/>
                      <a:pt x="2882" y="16796"/>
                    </a:cubicBezTo>
                    <a:cubicBezTo>
                      <a:pt x="-961" y="12954"/>
                      <a:pt x="-961" y="6724"/>
                      <a:pt x="2882" y="2882"/>
                    </a:cubicBezTo>
                    <a:cubicBezTo>
                      <a:pt x="6724" y="-961"/>
                      <a:pt x="12954" y="-961"/>
                      <a:pt x="16796" y="2882"/>
                    </a:cubicBezTo>
                  </a:path>
                </a:pathLst>
              </a:custGeom>
              <a:solidFill>
                <a:schemeClr val="accent2">
                  <a:lumMod val="100000"/>
                </a:schemeClr>
              </a:solidFill>
              <a:ln w="25400">
                <a:solidFill>
                  <a:srgbClr val="000000">
                    <a:alpha val="0"/>
                  </a:srgbClr>
                </a:solidFill>
                <a:miter lim="400000"/>
              </a:ln>
              <a:effectLst/>
            </p:spPr>
            <p:txBody>
              <a:bodyPr anchor="ctr"/>
              <a:lstStyle/>
              <a:p>
                <a:pPr algn="ctr"/>
                <a:endParaRPr>
                  <a:latin typeface="+mn-lt"/>
                  <a:ea typeface="+mn-ea"/>
                  <a:cs typeface="+mn-ea"/>
                  <a:sym typeface="+mn-lt"/>
                </a:endParaRPr>
              </a:p>
            </p:txBody>
          </p:sp>
          <p:sp>
            <p:nvSpPr>
              <p:cNvPr id="12" name="任意多边形: 形状 11"/>
              <p:cNvSpPr/>
              <p:nvPr/>
            </p:nvSpPr>
            <p:spPr>
              <a:xfrm>
                <a:off x="7752648" y="1620284"/>
                <a:ext cx="529566" cy="529566"/>
              </a:xfrm>
              <a:custGeom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b="b" l="0" r="r" t="0"/>
                <a:pathLst>
                  <a:path extrusionOk="0" h="19679" w="19679">
                    <a:moveTo>
                      <a:pt x="16796" y="2882"/>
                    </a:moveTo>
                    <a:cubicBezTo>
                      <a:pt x="20639" y="6724"/>
                      <a:pt x="20639" y="12954"/>
                      <a:pt x="16796" y="16796"/>
                    </a:cubicBezTo>
                    <a:cubicBezTo>
                      <a:pt x="12954" y="20639"/>
                      <a:pt x="6724" y="20639"/>
                      <a:pt x="2882" y="16796"/>
                    </a:cubicBezTo>
                    <a:cubicBezTo>
                      <a:pt x="-961" y="12954"/>
                      <a:pt x="-961" y="6724"/>
                      <a:pt x="2882" y="2882"/>
                    </a:cubicBezTo>
                    <a:cubicBezTo>
                      <a:pt x="6724" y="-961"/>
                      <a:pt x="12954" y="-961"/>
                      <a:pt x="16796" y="2882"/>
                    </a:cubicBezTo>
                  </a:path>
                </a:pathLst>
              </a:custGeom>
              <a:solidFill>
                <a:schemeClr val="bg1">
                  <a:lumMod val="100000"/>
                </a:schemeClr>
              </a:solidFill>
              <a:ln algn="ctr" cap="flat" cmpd="sng" w="12700">
                <a:noFill/>
                <a:prstDash val="solid"/>
                <a:miter lim="400000"/>
                <a:headEnd len="med" type="none" w="med"/>
                <a:tailEnd len="med" type="none" w="med"/>
              </a:ln>
              <a:effectLst/>
              <a:extLst>
                <a:ext uri="{91240B29-F687-4F45-9708-019B960494DF}">
                  <a14:hiddenLine algn="ctr" cap="flat" cmpd="sng" w="12700">
                    <a:solidFill>
                      <a:schemeClr val="bg2">
                        <a:lumMod val="100000"/>
                      </a:schemeClr>
                    </a:solidFill>
                    <a:prstDash val="solid"/>
                    <a:miter lim="400000"/>
                    <a:headEnd len="med" type="none" w="med"/>
                    <a:tailEnd len="med" type="none" w="med"/>
                  </a14:hiddenLine>
                </a:ext>
              </a:extLst>
            </p:spPr>
            <p:txBody>
              <a:bodyPr anchor="ctr"/>
              <a:lstStyle/>
              <a:p>
                <a:pPr algn="ctr"/>
                <a:endParaRPr>
                  <a:latin typeface="+mn-lt"/>
                  <a:ea typeface="+mn-ea"/>
                  <a:cs typeface="+mn-ea"/>
                  <a:sym typeface="+mn-lt"/>
                </a:endParaRPr>
              </a:p>
            </p:txBody>
          </p:sp>
          <p:sp>
            <p:nvSpPr>
              <p:cNvPr id="13" name="任意多边形: 形状 12"/>
              <p:cNvSpPr/>
              <p:nvPr/>
            </p:nvSpPr>
            <p:spPr>
              <a:xfrm>
                <a:off x="7003038" y="1985561"/>
                <a:ext cx="794449" cy="1014602"/>
              </a:xfrm>
              <a:custGeom>
                <a:gdLst>
                  <a:gd fmla="*/ 52387 w 263525" name="connsiteX0"/>
                  <a:gd fmla="*/ 268288 h 336551" name="connsiteY0"/>
                  <a:gd fmla="*/ 209550 w 263525" name="connsiteX1"/>
                  <a:gd fmla="*/ 268288 h 336551" name="connsiteY1"/>
                  <a:gd fmla="*/ 209550 w 263525" name="connsiteX2"/>
                  <a:gd fmla="*/ 320798 h 336551" name="connsiteY2"/>
                  <a:gd fmla="*/ 193834 w 263525" name="connsiteX3"/>
                  <a:gd fmla="*/ 336551 h 336551" name="connsiteY3"/>
                  <a:gd fmla="*/ 68104 w 263525" name="connsiteX4"/>
                  <a:gd fmla="*/ 336551 h 336551" name="connsiteY4"/>
                  <a:gd fmla="*/ 52387 w 263525" name="connsiteX5"/>
                  <a:gd fmla="*/ 320798 h 336551" name="connsiteY5"/>
                  <a:gd fmla="*/ 131763 w 263525" name="connsiteX6"/>
                  <a:gd fmla="*/ 0 h 336551" name="connsiteY6"/>
                  <a:gd fmla="*/ 263525 w 263525" name="connsiteX7"/>
                  <a:gd fmla="*/ 131410 h 336551" name="connsiteY7"/>
                  <a:gd fmla="*/ 210820 w 263525" name="connsiteX8"/>
                  <a:gd fmla="*/ 236538 h 336551" name="connsiteY8"/>
                  <a:gd fmla="*/ 147574 w 263525" name="connsiteX9"/>
                  <a:gd fmla="*/ 236538 h 336551" name="connsiteY9"/>
                  <a:gd fmla="*/ 147574 w 263525" name="connsiteX10"/>
                  <a:gd fmla="*/ 178718 h 336551" name="connsiteY10"/>
                  <a:gd fmla="*/ 163386 w 263525" name="connsiteX11"/>
                  <a:gd fmla="*/ 178718 h 336551" name="connsiteY11"/>
                  <a:gd fmla="*/ 179197 w 263525" name="connsiteX12"/>
                  <a:gd fmla="*/ 162948 h 336551" name="connsiteY12"/>
                  <a:gd fmla="*/ 163386 w 263525" name="connsiteX13"/>
                  <a:gd fmla="*/ 147179 h 336551" name="connsiteY13"/>
                  <a:gd fmla="*/ 100140 w 263525" name="connsiteX14"/>
                  <a:gd fmla="*/ 147179 h 336551" name="connsiteY14"/>
                  <a:gd fmla="*/ 84328 w 263525" name="connsiteX15"/>
                  <a:gd fmla="*/ 162948 h 336551" name="connsiteY15"/>
                  <a:gd fmla="*/ 100140 w 263525" name="connsiteX16"/>
                  <a:gd fmla="*/ 178718 h 336551" name="connsiteY16"/>
                  <a:gd fmla="*/ 115951 w 263525" name="connsiteX17"/>
                  <a:gd fmla="*/ 178718 h 336551" name="connsiteY17"/>
                  <a:gd fmla="*/ 115951 w 263525" name="connsiteX18"/>
                  <a:gd fmla="*/ 236538 h 336551" name="connsiteY18"/>
                  <a:gd fmla="*/ 52705 w 263525" name="connsiteX19"/>
                  <a:gd fmla="*/ 236538 h 336551" name="connsiteY19"/>
                  <a:gd fmla="*/ 0 w 263525" name="connsiteX20"/>
                  <a:gd fmla="*/ 131410 h 336551" name="connsiteY20"/>
                  <a:gd fmla="*/ 131763 w 263525" name="connsiteX21"/>
                  <a:gd fmla="*/ 0 h 336551" name="connsiteY21"/>
                </a:gdLst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</a:cxnLst>
                <a:rect b="b" l="l" r="r" t="t"/>
                <a:pathLst>
                  <a:path h="336551" w="263525">
                    <a:moveTo>
                      <a:pt x="52387" y="268288"/>
                    </a:moveTo>
                    <a:cubicBezTo>
                      <a:pt x="52387" y="268288"/>
                      <a:pt x="52387" y="268288"/>
                      <a:pt x="209550" y="268288"/>
                    </a:cubicBezTo>
                    <a:cubicBezTo>
                      <a:pt x="209550" y="268288"/>
                      <a:pt x="209550" y="268288"/>
                      <a:pt x="209550" y="320798"/>
                    </a:cubicBezTo>
                    <a:cubicBezTo>
                      <a:pt x="209550" y="329987"/>
                      <a:pt x="203002" y="336551"/>
                      <a:pt x="193834" y="336551"/>
                    </a:cubicBezTo>
                    <a:cubicBezTo>
                      <a:pt x="193834" y="336551"/>
                      <a:pt x="193834" y="336551"/>
                      <a:pt x="68104" y="336551"/>
                    </a:cubicBezTo>
                    <a:cubicBezTo>
                      <a:pt x="58936" y="336551"/>
                      <a:pt x="52387" y="329987"/>
                      <a:pt x="52387" y="320798"/>
                    </a:cubicBezTo>
                    <a:close/>
                    <a:moveTo>
                      <a:pt x="131763" y="0"/>
                    </a:moveTo>
                    <a:cubicBezTo>
                      <a:pt x="204232" y="0"/>
                      <a:pt x="263525" y="59135"/>
                      <a:pt x="263525" y="131410"/>
                    </a:cubicBezTo>
                    <a:cubicBezTo>
                      <a:pt x="263525" y="173461"/>
                      <a:pt x="243761" y="211570"/>
                      <a:pt x="210820" y="236538"/>
                    </a:cubicBezTo>
                    <a:cubicBezTo>
                      <a:pt x="210820" y="236538"/>
                      <a:pt x="210820" y="236538"/>
                      <a:pt x="147574" y="236538"/>
                    </a:cubicBezTo>
                    <a:cubicBezTo>
                      <a:pt x="147574" y="236538"/>
                      <a:pt x="147574" y="236538"/>
                      <a:pt x="147574" y="178718"/>
                    </a:cubicBezTo>
                    <a:cubicBezTo>
                      <a:pt x="147574" y="178718"/>
                      <a:pt x="147574" y="178718"/>
                      <a:pt x="163386" y="178718"/>
                    </a:cubicBezTo>
                    <a:cubicBezTo>
                      <a:pt x="172609" y="178718"/>
                      <a:pt x="179197" y="172147"/>
                      <a:pt x="179197" y="162948"/>
                    </a:cubicBezTo>
                    <a:cubicBezTo>
                      <a:pt x="179197" y="153750"/>
                      <a:pt x="172609" y="147179"/>
                      <a:pt x="163386" y="147179"/>
                    </a:cubicBezTo>
                    <a:cubicBezTo>
                      <a:pt x="163386" y="147179"/>
                      <a:pt x="163386" y="147179"/>
                      <a:pt x="100140" y="147179"/>
                    </a:cubicBezTo>
                    <a:cubicBezTo>
                      <a:pt x="90916" y="147179"/>
                      <a:pt x="84328" y="153750"/>
                      <a:pt x="84328" y="162948"/>
                    </a:cubicBezTo>
                    <a:cubicBezTo>
                      <a:pt x="84328" y="172147"/>
                      <a:pt x="90916" y="178718"/>
                      <a:pt x="100140" y="178718"/>
                    </a:cubicBezTo>
                    <a:cubicBezTo>
                      <a:pt x="100140" y="178718"/>
                      <a:pt x="100140" y="178718"/>
                      <a:pt x="115951" y="178718"/>
                    </a:cubicBezTo>
                    <a:cubicBezTo>
                      <a:pt x="115951" y="178718"/>
                      <a:pt x="115951" y="178718"/>
                      <a:pt x="115951" y="236538"/>
                    </a:cubicBezTo>
                    <a:cubicBezTo>
                      <a:pt x="115951" y="236538"/>
                      <a:pt x="115951" y="236538"/>
                      <a:pt x="52705" y="236538"/>
                    </a:cubicBezTo>
                    <a:cubicBezTo>
                      <a:pt x="19764" y="211570"/>
                      <a:pt x="0" y="173461"/>
                      <a:pt x="0" y="131410"/>
                    </a:cubicBezTo>
                    <a:cubicBezTo>
                      <a:pt x="0" y="59135"/>
                      <a:pt x="59293" y="0"/>
                      <a:pt x="131763" y="0"/>
                    </a:cubicBezTo>
                    <a:close/>
                  </a:path>
                </a:pathLst>
              </a:custGeom>
              <a:solidFill>
                <a:schemeClr val="bg1">
                  <a:lumMod val="100000"/>
                </a:schemeClr>
              </a:solidFill>
              <a:ln w="25400">
                <a:solidFill>
                  <a:srgbClr val="000000">
                    <a:alpha val="0"/>
                  </a:srgbClr>
                </a:solidFill>
                <a:miter lim="400000"/>
              </a:ln>
              <a:effectLst/>
            </p:spPr>
            <p:txBody>
              <a:bodyPr anchor="ctr"/>
              <a:lstStyle/>
              <a:p>
                <a:pPr algn="ctr"/>
                <a:endParaRPr>
                  <a:latin typeface="+mn-lt"/>
                  <a:ea typeface="+mn-ea"/>
                  <a:cs typeface="+mn-ea"/>
                  <a:sym typeface="+mn-lt"/>
                </a:endParaRPr>
              </a:p>
            </p:txBody>
          </p:sp>
          <p:sp>
            <p:nvSpPr>
              <p:cNvPr id="14" name="任意多边形: 形状 13"/>
              <p:cNvSpPr/>
              <p:nvPr/>
            </p:nvSpPr>
            <p:spPr>
              <a:xfrm rot="18870430">
                <a:off x="7910928" y="1778565"/>
                <a:ext cx="213007" cy="213005"/>
              </a:xfrm>
              <a:custGeom>
                <a:gdLst>
                  <a:gd fmla="*/ 213007 w 213007" name="connsiteX0"/>
                  <a:gd fmla="*/ 70849 h 213005" name="connsiteY0"/>
                  <a:gd fmla="*/ 213007 w 213007" name="connsiteX1"/>
                  <a:gd fmla="*/ 134403 h 213005" name="connsiteY1"/>
                  <a:gd fmla="*/ 136185 w 213007" name="connsiteX2"/>
                  <a:gd fmla="*/ 134403 h 213005" name="connsiteY2"/>
                  <a:gd fmla="*/ 136185 w 213007" name="connsiteX3"/>
                  <a:gd fmla="*/ 213005 h 213005" name="connsiteY3"/>
                  <a:gd fmla="*/ 72631 w 213007" name="connsiteX4"/>
                  <a:gd fmla="*/ 213005 h 213005" name="connsiteY4"/>
                  <a:gd fmla="*/ 72631 w 213007" name="connsiteX5"/>
                  <a:gd fmla="*/ 134403 h 213005" name="connsiteY5"/>
                  <a:gd fmla="*/ 0 w 213007" name="connsiteX6"/>
                  <a:gd fmla="*/ 134403 h 213005" name="connsiteY6"/>
                  <a:gd fmla="*/ 0 w 213007" name="connsiteX7"/>
                  <a:gd fmla="*/ 70849 h 213005" name="connsiteY7"/>
                  <a:gd fmla="*/ 72631 w 213007" name="connsiteX8"/>
                  <a:gd fmla="*/ 70849 h 213005" name="connsiteY8"/>
                  <a:gd fmla="*/ 72631 w 213007" name="connsiteX9"/>
                  <a:gd fmla="*/ 0 h 213005" name="connsiteY9"/>
                  <a:gd fmla="*/ 136185 w 213007" name="connsiteX10"/>
                  <a:gd fmla="*/ 0 h 213005" name="connsiteY10"/>
                  <a:gd fmla="*/ 136185 w 213007" name="connsiteX11"/>
                  <a:gd fmla="*/ 70849 h 213005" name="connsiteY11"/>
                </a:gdLst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b="b" l="l" r="r" t="t"/>
                <a:pathLst>
                  <a:path h="213005" w="213007">
                    <a:moveTo>
                      <a:pt x="213007" y="70849"/>
                    </a:moveTo>
                    <a:lnTo>
                      <a:pt x="213007" y="134403"/>
                    </a:lnTo>
                    <a:lnTo>
                      <a:pt x="136185" y="134403"/>
                    </a:lnTo>
                    <a:lnTo>
                      <a:pt x="136185" y="213005"/>
                    </a:lnTo>
                    <a:lnTo>
                      <a:pt x="72631" y="213005"/>
                    </a:lnTo>
                    <a:lnTo>
                      <a:pt x="72631" y="134403"/>
                    </a:lnTo>
                    <a:lnTo>
                      <a:pt x="0" y="134403"/>
                    </a:lnTo>
                    <a:lnTo>
                      <a:pt x="0" y="70849"/>
                    </a:lnTo>
                    <a:lnTo>
                      <a:pt x="72631" y="70849"/>
                    </a:lnTo>
                    <a:lnTo>
                      <a:pt x="72631" y="0"/>
                    </a:lnTo>
                    <a:lnTo>
                      <a:pt x="136185" y="0"/>
                    </a:lnTo>
                    <a:lnTo>
                      <a:pt x="136185" y="70849"/>
                    </a:lnTo>
                    <a:close/>
                  </a:path>
                </a:pathLst>
              </a:custGeom>
              <a:solidFill>
                <a:schemeClr val="accent2">
                  <a:lumMod val="100000"/>
                </a:schemeClr>
              </a:solidFill>
              <a:ln cap="flat" w="25400">
                <a:solidFill>
                  <a:srgbClr val="000000">
                    <a:alpha val="0"/>
                  </a:srgbClr>
                </a:solidFill>
                <a:prstDash val="solid"/>
                <a:miter lim="400000"/>
              </a:ln>
              <a:effectLst/>
            </p:spPr>
            <p:txBody>
              <a:bodyPr anchor="ctr"/>
              <a:lstStyle/>
              <a:p>
                <a:pPr algn="ctr"/>
                <a:endParaRPr>
                  <a:latin typeface="+mn-lt"/>
                  <a:ea typeface="+mn-ea"/>
                  <a:cs typeface="+mn-ea"/>
                  <a:sym typeface="+mn-lt"/>
                </a:endParaRPr>
              </a:p>
            </p:txBody>
          </p:sp>
        </p:grpSp>
      </p:grpSp>
      <p:sp>
        <p:nvSpPr>
          <p:cNvPr id="42" name="Title 1"/>
          <p:cNvSpPr txBox="1"/>
          <p:nvPr/>
        </p:nvSpPr>
        <p:spPr>
          <a:xfrm>
            <a:off x="755576" y="171626"/>
            <a:ext cx="2129944" cy="379477"/>
          </a:xfrm>
          <a:prstGeom prst="rect">
            <a:avLst/>
          </a:prstGeom>
        </p:spPr>
        <p:txBody>
          <a:bodyPr anchor="ctr" lIns="0" rIns="0">
            <a:noAutofit/>
          </a:bodyPr>
          <a:lstStyle>
            <a:lvl1pPr algn="ctr" defTabSz="914400" eaLnBrk="1" hangingPunct="1" latinLnBrk="0" rtl="0">
              <a:spcBef>
                <a:spcPct val="0"/>
              </a:spcBef>
              <a:buNone/>
              <a:defRPr b="0" kern="1200" sz="3000">
                <a:solidFill>
                  <a:schemeClr val="accent1"/>
                </a:solidFill>
                <a:latin charset="0" pitchFamily="2" typeface="U.S. 101"/>
                <a:ea charset="0" pitchFamily="2" typeface="Roboto"/>
                <a:cs charset="0" panose="020b0306030504020204" pitchFamily="34" typeface="Open Sans Light"/>
              </a:defRPr>
            </a:lvl1pPr>
          </a:lstStyle>
          <a:p>
            <a:pPr algn="l"/>
            <a:r>
              <a:rPr altLang="en-US" lang="zh-CN" sz="18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ea"/>
                <a:sym typeface="+mn-lt"/>
              </a:rPr>
              <a:t>点击输入标题内容</a:t>
            </a:r>
          </a:p>
        </p:txBody>
      </p:sp>
    </p:spTree>
    <p:extLst>
      <p:ext uri="{BB962C8B-B14F-4D97-AF65-F5344CB8AC3E}">
        <p14:creationId val="3631556278"/>
      </p:ext>
    </p:extLst>
  </p:cSld>
  <p:clrMapOvr>
    <a:masterClrMapping/>
  </p:clrMapOvr>
  <mc:AlternateContent>
    <mc:Choice Requires="p14">
      <p:transition p14:dur="10"/>
    </mc:Choice>
    <mc:Fallback>
      <p:transition/>
    </mc:Fallback>
  </mc:AlternateContent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5" nodeType="after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7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8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9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fill="hold" id="10" nodeType="after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12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13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10" name="组合 9">
            <a:extLst>
              <a:ext uri="{FF2B5EF4-FFF2-40B4-BE49-F238E27FC236}">
                <a16:creationId xmlns:a16="http://schemas.microsoft.com/office/drawing/2014/main" id="{6AA3989C-B627-43F0-BB71-7CD076708E30}"/>
              </a:ext>
            </a:extLst>
          </p:cNvPr>
          <p:cNvGrpSpPr/>
          <p:nvPr/>
        </p:nvGrpSpPr>
        <p:grpSpPr>
          <a:xfrm>
            <a:off x="3131840" y="2775085"/>
            <a:ext cx="3295317" cy="948793"/>
            <a:chOff x="5402407" y="1171056"/>
            <a:chExt cx="3295317" cy="948793"/>
          </a:xfrm>
        </p:grpSpPr>
        <p:sp>
          <p:nvSpPr>
            <p:cNvPr id="11" name="文本框 10">
              <a:extLst>
                <a:ext uri="{FF2B5EF4-FFF2-40B4-BE49-F238E27FC236}">
                  <a16:creationId xmlns:a16="http://schemas.microsoft.com/office/drawing/2014/main" id="{0A4EEC04-74C6-41D4-AC5C-D1AF5CB158FB}"/>
                </a:ext>
              </a:extLst>
            </p:cNvPr>
            <p:cNvSpPr txBox="1"/>
            <p:nvPr/>
          </p:nvSpPr>
          <p:spPr>
            <a:xfrm>
              <a:off x="5402407" y="1171056"/>
              <a:ext cx="3295317" cy="518160"/>
            </a:xfrm>
            <a:prstGeom prst="rect">
              <a:avLst/>
            </a:prstGeom>
            <a:noFill/>
          </p:spPr>
          <p:txBody>
            <a:bodyPr rtlCol="0" wrap="square">
              <a:spAutoFit/>
              <a:scene3d>
                <a:camera prst="orthographicFront"/>
                <a:lightRig dir="t" rig="threePt"/>
              </a:scene3d>
              <a:sp3d contourW="12700"/>
            </a:bodyPr>
            <a:lstStyle/>
            <a:p>
              <a:r>
                <a:rPr altLang="en-US" b="1" lang="zh-CN" sz="2800">
                  <a:solidFill>
                    <a:schemeClr val="tx1">
                      <a:lumMod val="75000"/>
                      <a:lumOff val="25000"/>
                    </a:schemeClr>
                  </a:solidFill>
                  <a:latin charset="-122" panose="020b0503020204020204" pitchFamily="34" typeface="微软雅黑"/>
                  <a:ea charset="-122" pitchFamily="34" typeface="微软雅黑"/>
                </a:rPr>
                <a:t>标题文字添加此处</a:t>
              </a:r>
            </a:p>
          </p:txBody>
        </p:sp>
        <p:sp>
          <p:nvSpPr>
            <p:cNvPr id="12" name="文本框 11">
              <a:extLst>
                <a:ext uri="{FF2B5EF4-FFF2-40B4-BE49-F238E27FC236}">
                  <a16:creationId xmlns:a16="http://schemas.microsoft.com/office/drawing/2014/main" id="{9289EEDE-AEB3-4FB2-AB88-BCA7B35B97B3}"/>
                </a:ext>
              </a:extLst>
            </p:cNvPr>
            <p:cNvSpPr txBox="1"/>
            <p:nvPr/>
          </p:nvSpPr>
          <p:spPr>
            <a:xfrm>
              <a:off x="5448540" y="1603104"/>
              <a:ext cx="2998460" cy="530352"/>
            </a:xfrm>
            <a:prstGeom prst="rect">
              <a:avLst/>
            </a:prstGeom>
            <a:noFill/>
          </p:spPr>
          <p:txBody>
            <a:bodyPr rtlCol="0" wrap="square">
              <a:spAutoFit/>
              <a:scene3d>
                <a:camera prst="orthographicFront"/>
                <a:lightRig dir="t" rig="threePt"/>
              </a:scene3d>
              <a:sp3d contourW="12700"/>
            </a:bodyPr>
            <a:lstStyle/>
            <a:p>
              <a:pPr>
                <a:lnSpc>
                  <a:spcPct val="120000"/>
                </a:lnSpc>
              </a:pPr>
              <a:r>
                <a:rPr altLang="zh-CN"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latin charset="-122" panose="020b0503020204020204" pitchFamily="34" typeface="微软雅黑"/>
                  <a:ea charset="-122" pitchFamily="34" typeface="微软雅黑"/>
                </a:rPr>
                <a:t>print the presentation and make it into a film to be used in a wider field</a:t>
              </a:r>
            </a:p>
          </p:txBody>
        </p:sp>
      </p:grpSp>
      <p:grpSp>
        <p:nvGrpSpPr>
          <p:cNvPr id="13" name="组合 12">
            <a:extLst>
              <a:ext uri="{FF2B5EF4-FFF2-40B4-BE49-F238E27FC236}">
                <a16:creationId xmlns:a16="http://schemas.microsoft.com/office/drawing/2014/main" id="{1BB66068-6B25-4248-98FA-8F8547F3B617}"/>
              </a:ext>
            </a:extLst>
          </p:cNvPr>
          <p:cNvGrpSpPr/>
          <p:nvPr/>
        </p:nvGrpSpPr>
        <p:grpSpPr>
          <a:xfrm>
            <a:off x="4018465" y="1410839"/>
            <a:ext cx="1152268" cy="1152268"/>
            <a:chOff x="4018465" y="1063488"/>
            <a:chExt cx="1152268" cy="1152268"/>
          </a:xfrm>
          <a:solidFill>
            <a:srgbClr val="33AAB9"/>
          </a:solidFill>
        </p:grpSpPr>
        <p:sp>
          <p:nvSpPr>
            <p:cNvPr id="14" name="矩形: 圆角 13">
              <a:extLst>
                <a:ext uri="{FF2B5EF4-FFF2-40B4-BE49-F238E27FC236}">
                  <a16:creationId xmlns:a16="http://schemas.microsoft.com/office/drawing/2014/main" id="{D5631EBE-6B03-42CE-8840-D9586CE513B0}"/>
                </a:ext>
              </a:extLst>
            </p:cNvPr>
            <p:cNvSpPr/>
            <p:nvPr/>
          </p:nvSpPr>
          <p:spPr>
            <a:xfrm rot="18950960">
              <a:off x="4018465" y="1063488"/>
              <a:ext cx="1152268" cy="1152268"/>
            </a:xfrm>
            <a:prstGeom prst="roundRect">
              <a:avLst>
                <a:gd fmla="val 1442" name="adj"/>
              </a:avLst>
            </a:prstGeom>
            <a:grp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15" name="Rectangle 31">
              <a:extLst>
                <a:ext uri="{FF2B5EF4-FFF2-40B4-BE49-F238E27FC236}">
                  <a16:creationId xmlns:a16="http://schemas.microsoft.com/office/drawing/2014/main" id="{E13777D7-FF4B-4BBE-8A6E-05BC588D71D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20684" y="1255102"/>
              <a:ext cx="720080" cy="67056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0" compatLnSpc="1" lIns="0" numCol="1" rIns="0" tIns="0" vert="horz" wrap="square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itchFamily="34" typeface="Arial"/>
                </a:defRPr>
              </a:lvl1pPr>
              <a:lvl2pPr eaLnBrk="0" fontAlgn="base" hangingPunct="0" marL="4572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itchFamily="34" typeface="Arial"/>
                </a:defRPr>
              </a:lvl2pPr>
              <a:lvl3pPr eaLnBrk="0" fontAlgn="base" hangingPunct="0" marL="9144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itchFamily="34" typeface="Arial"/>
                </a:defRPr>
              </a:lvl3pPr>
              <a:lvl4pPr eaLnBrk="0" fontAlgn="base" hangingPunct="0" marL="13716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itchFamily="34" typeface="Arial"/>
                </a:defRPr>
              </a:lvl4pPr>
              <a:lvl5pPr eaLnBrk="0" fontAlgn="base" hangingPunct="0" marL="18288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itchFamily="34" typeface="Arial"/>
                </a:defRPr>
              </a:lvl5pPr>
              <a:lvl6pPr eaLnBrk="0" fontAlgn="base" hangingPunct="0" marL="22860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itchFamily="34" typeface="Arial"/>
                </a:defRPr>
              </a:lvl6pPr>
              <a:lvl7pPr eaLnBrk="0" fontAlgn="base" hangingPunct="0" marL="27432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itchFamily="34" typeface="Arial"/>
                </a:defRPr>
              </a:lvl7pPr>
              <a:lvl8pPr eaLnBrk="0" fontAlgn="base" hangingPunct="0" marL="32004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itchFamily="34" typeface="Arial"/>
                </a:defRPr>
              </a:lvl8pPr>
              <a:lvl9pPr eaLnBrk="0" fontAlgn="base" hangingPunct="0" marL="36576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itchFamily="34" typeface="Arial"/>
                </a:defRPr>
              </a:lvl9pPr>
            </a:lstStyle>
            <a:p>
              <a:pPr defTabSz="457200"/>
              <a:r>
                <a:rPr altLang="en-US" b="1" lang="en-US" sz="4400">
                  <a:solidFill>
                    <a:schemeClr val="bg1"/>
                  </a:solidFill>
                  <a:latin typeface="+mn-lt"/>
                  <a:ea charset="-122" pitchFamily="34" typeface="微软雅黑"/>
                </a:rPr>
                <a:t>03</a:t>
              </a:r>
            </a:p>
          </p:txBody>
        </p:sp>
      </p:grpSp>
      <p:sp>
        <p:nvSpPr>
          <p:cNvPr id="16" name="Freeform 5">
            <a:extLst>
              <a:ext uri="{FF2B5EF4-FFF2-40B4-BE49-F238E27FC236}">
                <a16:creationId xmlns:a16="http://schemas.microsoft.com/office/drawing/2014/main" id="{9D975429-FB3E-4214-A2D9-254C2F868785}"/>
              </a:ext>
            </a:extLst>
          </p:cNvPr>
          <p:cNvSpPr/>
          <p:nvPr/>
        </p:nvSpPr>
        <p:spPr bwMode="auto">
          <a:xfrm>
            <a:off x="6878638" y="2898675"/>
            <a:ext cx="2263775" cy="2265363"/>
          </a:xfrm>
          <a:custGeom>
            <a:gdLst>
              <a:gd fmla="*/ 1426 w 1426" name="T0"/>
              <a:gd fmla="*/ 0 h 1427" name="T1"/>
              <a:gd fmla="*/ 1426 w 1426" name="T2"/>
              <a:gd fmla="*/ 1427 h 1427" name="T3"/>
              <a:gd fmla="*/ 0 w 1426" name="T4"/>
              <a:gd fmla="*/ 1427 h 1427" name="T5"/>
              <a:gd fmla="*/ 1426 w 1426" name="T6"/>
              <a:gd fmla="*/ 0 h 1427" name="T7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b="b" l="0" r="r" t="0"/>
            <a:pathLst>
              <a:path h="1427" w="1426">
                <a:moveTo>
                  <a:pt x="1426" y="0"/>
                </a:moveTo>
                <a:lnTo>
                  <a:pt x="1426" y="1427"/>
                </a:lnTo>
                <a:lnTo>
                  <a:pt x="0" y="1427"/>
                </a:lnTo>
                <a:lnTo>
                  <a:pt x="1426" y="0"/>
                </a:lnTo>
                <a:close/>
              </a:path>
            </a:pathLst>
          </a:custGeom>
          <a:solidFill>
            <a:srgbClr val="17272C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>
              <a:ea charset="-122" pitchFamily="34" typeface="微软雅黑"/>
            </a:endParaRPr>
          </a:p>
        </p:txBody>
      </p:sp>
      <p:grpSp>
        <p:nvGrpSpPr>
          <p:cNvPr id="17" name="组合 16">
            <a:extLst>
              <a:ext uri="{FF2B5EF4-FFF2-40B4-BE49-F238E27FC236}">
                <a16:creationId xmlns:a16="http://schemas.microsoft.com/office/drawing/2014/main" id="{07D46042-6D60-4255-94AC-526657D4102C}"/>
              </a:ext>
            </a:extLst>
          </p:cNvPr>
          <p:cNvGrpSpPr/>
          <p:nvPr/>
        </p:nvGrpSpPr>
        <p:grpSpPr>
          <a:xfrm>
            <a:off x="5746750" y="2898675"/>
            <a:ext cx="3395663" cy="2265363"/>
            <a:chOff x="5746750" y="2898675"/>
            <a:chExt cx="3395663" cy="2265363"/>
          </a:xfrm>
          <a:effectLst>
            <a:outerShdw algn="tl" blurRad="50800" dir="2700000" dist="38100" rotWithShape="0">
              <a:prstClr val="black">
                <a:alpha val="40000"/>
              </a:prstClr>
            </a:outerShdw>
          </a:effectLst>
        </p:grpSpPr>
        <p:sp>
          <p:nvSpPr>
            <p:cNvPr id="18" name="Freeform 6">
              <a:extLst>
                <a:ext uri="{FF2B5EF4-FFF2-40B4-BE49-F238E27FC236}">
                  <a16:creationId xmlns:a16="http://schemas.microsoft.com/office/drawing/2014/main" id="{C6CE0CD0-46E9-474B-9CEF-50294E0A04CE}"/>
                </a:ext>
              </a:extLst>
            </p:cNvPr>
            <p:cNvSpPr/>
            <p:nvPr/>
          </p:nvSpPr>
          <p:spPr bwMode="auto">
            <a:xfrm>
              <a:off x="6878638" y="2898675"/>
              <a:ext cx="1130300" cy="1133475"/>
            </a:xfrm>
            <a:custGeom>
              <a:gdLst>
                <a:gd fmla="*/ 712 w 712" name="T0"/>
                <a:gd fmla="*/ 714 h 714" name="T1"/>
                <a:gd fmla="*/ 712 w 712" name="T2"/>
                <a:gd fmla="*/ 0 h 714" name="T3"/>
                <a:gd fmla="*/ 0 w 712" name="T4"/>
                <a:gd fmla="*/ 714 h 714" name="T5"/>
                <a:gd fmla="*/ 712 w 712" name="T6"/>
                <a:gd fmla="*/ 714 h 714" name="T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b="b" l="0" r="r" t="0"/>
              <a:pathLst>
                <a:path h="714" w="712">
                  <a:moveTo>
                    <a:pt x="712" y="714"/>
                  </a:moveTo>
                  <a:lnTo>
                    <a:pt x="712" y="0"/>
                  </a:lnTo>
                  <a:lnTo>
                    <a:pt x="0" y="714"/>
                  </a:lnTo>
                  <a:lnTo>
                    <a:pt x="712" y="714"/>
                  </a:lnTo>
                  <a:close/>
                </a:path>
              </a:pathLst>
            </a:custGeom>
            <a:solidFill>
              <a:srgbClr val="3391AA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>
                <a:ea charset="-122" pitchFamily="34" typeface="微软雅黑"/>
              </a:endParaRPr>
            </a:p>
          </p:txBody>
        </p:sp>
        <p:sp>
          <p:nvSpPr>
            <p:cNvPr id="19" name="Freeform 7">
              <a:extLst>
                <a:ext uri="{FF2B5EF4-FFF2-40B4-BE49-F238E27FC236}">
                  <a16:creationId xmlns:a16="http://schemas.microsoft.com/office/drawing/2014/main" id="{CAA7B406-BA06-478F-AF5B-83EF5BB23461}"/>
                </a:ext>
              </a:extLst>
            </p:cNvPr>
            <p:cNvSpPr/>
            <p:nvPr/>
          </p:nvSpPr>
          <p:spPr bwMode="auto">
            <a:xfrm>
              <a:off x="6878638" y="4032150"/>
              <a:ext cx="1130300" cy="1131888"/>
            </a:xfrm>
            <a:custGeom>
              <a:gdLst>
                <a:gd fmla="*/ 0 w 712" name="T0"/>
                <a:gd fmla="*/ 0 h 713" name="T1"/>
                <a:gd fmla="*/ 0 w 712" name="T2"/>
                <a:gd fmla="*/ 713 h 713" name="T3"/>
                <a:gd fmla="*/ 712 w 712" name="T4"/>
                <a:gd fmla="*/ 0 h 713" name="T5"/>
                <a:gd fmla="*/ 0 w 712" name="T6"/>
                <a:gd fmla="*/ 0 h 713" name="T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b="b" l="0" r="r" t="0"/>
              <a:pathLst>
                <a:path h="713" w="712">
                  <a:moveTo>
                    <a:pt x="0" y="0"/>
                  </a:moveTo>
                  <a:lnTo>
                    <a:pt x="0" y="713"/>
                  </a:lnTo>
                  <a:lnTo>
                    <a:pt x="712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33789B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>
                <a:ea charset="-122" pitchFamily="34" typeface="微软雅黑"/>
              </a:endParaRPr>
            </a:p>
          </p:txBody>
        </p:sp>
        <p:sp>
          <p:nvSpPr>
            <p:cNvPr id="20" name="Freeform 8">
              <a:extLst>
                <a:ext uri="{FF2B5EF4-FFF2-40B4-BE49-F238E27FC236}">
                  <a16:creationId xmlns:a16="http://schemas.microsoft.com/office/drawing/2014/main" id="{D4D1C605-B14A-4BB7-9320-EA064270B7CC}"/>
                </a:ext>
              </a:extLst>
            </p:cNvPr>
            <p:cNvSpPr/>
            <p:nvPr/>
          </p:nvSpPr>
          <p:spPr bwMode="auto">
            <a:xfrm>
              <a:off x="8008938" y="2898675"/>
              <a:ext cx="1133475" cy="1133475"/>
            </a:xfrm>
            <a:custGeom>
              <a:gdLst>
                <a:gd fmla="*/ 0 w 714" name="T0"/>
                <a:gd fmla="*/ 0 h 714" name="T1"/>
                <a:gd fmla="*/ 0 w 714" name="T2"/>
                <a:gd fmla="*/ 714 h 714" name="T3"/>
                <a:gd fmla="*/ 714 w 714" name="T4"/>
                <a:gd fmla="*/ 0 h 714" name="T5"/>
                <a:gd fmla="*/ 0 w 714" name="T6"/>
                <a:gd fmla="*/ 0 h 714" name="T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b="b" l="0" r="r" t="0"/>
              <a:pathLst>
                <a:path h="714" w="714">
                  <a:moveTo>
                    <a:pt x="0" y="0"/>
                  </a:moveTo>
                  <a:lnTo>
                    <a:pt x="0" y="714"/>
                  </a:lnTo>
                  <a:lnTo>
                    <a:pt x="71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33AAB9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>
                <a:ea charset="-122" pitchFamily="34" typeface="微软雅黑"/>
              </a:endParaRPr>
            </a:p>
          </p:txBody>
        </p:sp>
        <p:sp>
          <p:nvSpPr>
            <p:cNvPr id="21" name="Freeform 9">
              <a:extLst>
                <a:ext uri="{FF2B5EF4-FFF2-40B4-BE49-F238E27FC236}">
                  <a16:creationId xmlns:a16="http://schemas.microsoft.com/office/drawing/2014/main" id="{BB43E7B0-0CBC-4CF7-B613-988C37885519}"/>
                </a:ext>
              </a:extLst>
            </p:cNvPr>
            <p:cNvSpPr/>
            <p:nvPr/>
          </p:nvSpPr>
          <p:spPr bwMode="auto">
            <a:xfrm>
              <a:off x="5746750" y="4032150"/>
              <a:ext cx="1131888" cy="1131888"/>
            </a:xfrm>
            <a:custGeom>
              <a:gdLst>
                <a:gd fmla="*/ 713 w 713" name="T0"/>
                <a:gd fmla="*/ 713 h 713" name="T1"/>
                <a:gd fmla="*/ 713 w 713" name="T2"/>
                <a:gd fmla="*/ 0 h 713" name="T3"/>
                <a:gd fmla="*/ 0 w 713" name="T4"/>
                <a:gd fmla="*/ 713 h 713" name="T5"/>
                <a:gd fmla="*/ 713 w 713" name="T6"/>
                <a:gd fmla="*/ 713 h 713" name="T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b="b" l="0" r="r" t="0"/>
              <a:pathLst>
                <a:path h="713" w="713">
                  <a:moveTo>
                    <a:pt x="713" y="713"/>
                  </a:moveTo>
                  <a:lnTo>
                    <a:pt x="713" y="0"/>
                  </a:lnTo>
                  <a:lnTo>
                    <a:pt x="0" y="713"/>
                  </a:lnTo>
                  <a:lnTo>
                    <a:pt x="713" y="713"/>
                  </a:lnTo>
                  <a:close/>
                </a:path>
              </a:pathLst>
            </a:custGeom>
            <a:solidFill>
              <a:srgbClr val="336987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>
                <a:ea charset="-122" pitchFamily="34" typeface="微软雅黑"/>
              </a:endParaRPr>
            </a:p>
          </p:txBody>
        </p:sp>
      </p:grpSp>
      <p:sp>
        <p:nvSpPr>
          <p:cNvPr id="22" name="Freeform 10">
            <a:extLst>
              <a:ext uri="{FF2B5EF4-FFF2-40B4-BE49-F238E27FC236}">
                <a16:creationId xmlns:a16="http://schemas.microsoft.com/office/drawing/2014/main" id="{CA321283-BD1D-4429-B26E-BDDCECA2291C}"/>
              </a:ext>
            </a:extLst>
          </p:cNvPr>
          <p:cNvSpPr/>
          <p:nvPr/>
        </p:nvSpPr>
        <p:spPr bwMode="auto">
          <a:xfrm>
            <a:off x="-1588" y="-1588"/>
            <a:ext cx="3063875" cy="3067050"/>
          </a:xfrm>
          <a:custGeom>
            <a:gdLst>
              <a:gd fmla="*/ 0 w 1930" name="T0"/>
              <a:gd fmla="*/ 1932 h 1932" name="T1"/>
              <a:gd fmla="*/ 0 w 1930" name="T2"/>
              <a:gd fmla="*/ 0 h 1932" name="T3"/>
              <a:gd fmla="*/ 1930 w 1930" name="T4"/>
              <a:gd fmla="*/ 0 h 1932" name="T5"/>
              <a:gd fmla="*/ 0 w 1930" name="T6"/>
              <a:gd fmla="*/ 1932 h 1932" name="T7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b="b" l="0" r="r" t="0"/>
            <a:pathLst>
              <a:path h="1931" w="1929">
                <a:moveTo>
                  <a:pt x="0" y="1932"/>
                </a:moveTo>
                <a:lnTo>
                  <a:pt x="0" y="0"/>
                </a:lnTo>
                <a:lnTo>
                  <a:pt x="1930" y="0"/>
                </a:lnTo>
                <a:lnTo>
                  <a:pt x="0" y="1932"/>
                </a:lnTo>
                <a:close/>
              </a:path>
            </a:pathLst>
          </a:custGeom>
          <a:solidFill>
            <a:srgbClr val="17272C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>
              <a:ea charset="-122" pitchFamily="34" typeface="微软雅黑"/>
            </a:endParaRPr>
          </a:p>
        </p:txBody>
      </p:sp>
      <p:grpSp>
        <p:nvGrpSpPr>
          <p:cNvPr id="23" name="组合 22">
            <a:extLst>
              <a:ext uri="{FF2B5EF4-FFF2-40B4-BE49-F238E27FC236}">
                <a16:creationId xmlns:a16="http://schemas.microsoft.com/office/drawing/2014/main" id="{1A1DBFB5-E4EF-425F-BEC4-72EB48554626}"/>
              </a:ext>
            </a:extLst>
          </p:cNvPr>
          <p:cNvGrpSpPr/>
          <p:nvPr/>
        </p:nvGrpSpPr>
        <p:grpSpPr>
          <a:xfrm>
            <a:off x="-1588" y="-1588"/>
            <a:ext cx="4597401" cy="3067051"/>
            <a:chOff x="-1588" y="-1588"/>
            <a:chExt cx="4597401" cy="3067051"/>
          </a:xfrm>
          <a:effectLst>
            <a:outerShdw algn="br" blurRad="50800" dir="13500000" dist="38100" rotWithShape="0">
              <a:prstClr val="black">
                <a:alpha val="40000"/>
              </a:prstClr>
            </a:outerShdw>
          </a:effectLst>
        </p:grpSpPr>
        <p:sp>
          <p:nvSpPr>
            <p:cNvPr id="24" name="Freeform 11">
              <a:extLst>
                <a:ext uri="{FF2B5EF4-FFF2-40B4-BE49-F238E27FC236}">
                  <a16:creationId xmlns:a16="http://schemas.microsoft.com/office/drawing/2014/main" id="{72D68184-FD2A-481A-9017-C58D218B0ACF}"/>
                </a:ext>
              </a:extLst>
            </p:cNvPr>
            <p:cNvSpPr/>
            <p:nvPr/>
          </p:nvSpPr>
          <p:spPr bwMode="auto">
            <a:xfrm>
              <a:off x="1530350" y="1531938"/>
              <a:ext cx="1531938" cy="1533525"/>
            </a:xfrm>
            <a:custGeom>
              <a:gdLst>
                <a:gd fmla="*/ 0 w 965" name="T0"/>
                <a:gd fmla="*/ 0 h 966" name="T1"/>
                <a:gd fmla="*/ 0 w 965" name="T2"/>
                <a:gd fmla="*/ 966 h 966" name="T3"/>
                <a:gd fmla="*/ 965 w 965" name="T4"/>
                <a:gd fmla="*/ 0 h 966" name="T5"/>
                <a:gd fmla="*/ 0 w 965" name="T6"/>
                <a:gd fmla="*/ 0 h 966" name="T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b="b" l="0" r="r" t="0"/>
              <a:pathLst>
                <a:path h="965" w="964">
                  <a:moveTo>
                    <a:pt x="0" y="0"/>
                  </a:moveTo>
                  <a:lnTo>
                    <a:pt x="0" y="966"/>
                  </a:lnTo>
                  <a:lnTo>
                    <a:pt x="96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33789B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>
                <a:ea charset="-122" pitchFamily="34" typeface="微软雅黑"/>
              </a:endParaRPr>
            </a:p>
          </p:txBody>
        </p:sp>
        <p:sp>
          <p:nvSpPr>
            <p:cNvPr id="33" name="Freeform 12">
              <a:extLst>
                <a:ext uri="{FF2B5EF4-FFF2-40B4-BE49-F238E27FC236}">
                  <a16:creationId xmlns:a16="http://schemas.microsoft.com/office/drawing/2014/main" id="{31287F20-7B69-4099-B9A6-6ECC715BFD94}"/>
                </a:ext>
              </a:extLst>
            </p:cNvPr>
            <p:cNvSpPr/>
            <p:nvPr/>
          </p:nvSpPr>
          <p:spPr bwMode="auto">
            <a:xfrm>
              <a:off x="1530350" y="-1588"/>
              <a:ext cx="1531938" cy="1533525"/>
            </a:xfrm>
            <a:custGeom>
              <a:gdLst>
                <a:gd fmla="*/ 965 w 965" name="T0"/>
                <a:gd fmla="*/ 966 h 966" name="T1"/>
                <a:gd fmla="*/ 965 w 965" name="T2"/>
                <a:gd fmla="*/ 0 h 966" name="T3"/>
                <a:gd fmla="*/ 0 w 965" name="T4"/>
                <a:gd fmla="*/ 966 h 966" name="T5"/>
                <a:gd fmla="*/ 965 w 965" name="T6"/>
                <a:gd fmla="*/ 966 h 966" name="T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b="b" l="0" r="r" t="0"/>
              <a:pathLst>
                <a:path h="965" w="964">
                  <a:moveTo>
                    <a:pt x="965" y="966"/>
                  </a:moveTo>
                  <a:lnTo>
                    <a:pt x="965" y="0"/>
                  </a:lnTo>
                  <a:lnTo>
                    <a:pt x="0" y="966"/>
                  </a:lnTo>
                  <a:lnTo>
                    <a:pt x="965" y="966"/>
                  </a:lnTo>
                  <a:close/>
                </a:path>
              </a:pathLst>
            </a:custGeom>
            <a:solidFill>
              <a:srgbClr val="3391AA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>
                <a:ea charset="-122" pitchFamily="34" typeface="微软雅黑"/>
              </a:endParaRPr>
            </a:p>
          </p:txBody>
        </p:sp>
        <p:sp>
          <p:nvSpPr>
            <p:cNvPr id="34" name="Freeform 13">
              <a:extLst>
                <a:ext uri="{FF2B5EF4-FFF2-40B4-BE49-F238E27FC236}">
                  <a16:creationId xmlns:a16="http://schemas.microsoft.com/office/drawing/2014/main" id="{409C91AE-44D8-48BC-ACE9-D8F665504A31}"/>
                </a:ext>
              </a:extLst>
            </p:cNvPr>
            <p:cNvSpPr/>
            <p:nvPr/>
          </p:nvSpPr>
          <p:spPr bwMode="auto">
            <a:xfrm>
              <a:off x="-1588" y="1531938"/>
              <a:ext cx="1531938" cy="1533525"/>
            </a:xfrm>
            <a:custGeom>
              <a:gdLst>
                <a:gd fmla="*/ 965 w 965" name="T0"/>
                <a:gd fmla="*/ 966 h 966" name="T1"/>
                <a:gd fmla="*/ 965 w 965" name="T2"/>
                <a:gd fmla="*/ 0 h 966" name="T3"/>
                <a:gd fmla="*/ 0 w 965" name="T4"/>
                <a:gd fmla="*/ 966 h 966" name="T5"/>
                <a:gd fmla="*/ 965 w 965" name="T6"/>
                <a:gd fmla="*/ 966 h 966" name="T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b="b" l="0" r="r" t="0"/>
              <a:pathLst>
                <a:path h="965" w="964">
                  <a:moveTo>
                    <a:pt x="965" y="966"/>
                  </a:moveTo>
                  <a:lnTo>
                    <a:pt x="965" y="0"/>
                  </a:lnTo>
                  <a:lnTo>
                    <a:pt x="0" y="966"/>
                  </a:lnTo>
                  <a:lnTo>
                    <a:pt x="965" y="966"/>
                  </a:lnTo>
                  <a:close/>
                </a:path>
              </a:pathLst>
            </a:custGeom>
            <a:solidFill>
              <a:srgbClr val="336987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>
                <a:ea charset="-122" pitchFamily="34" typeface="微软雅黑"/>
              </a:endParaRPr>
            </a:p>
          </p:txBody>
        </p:sp>
        <p:sp>
          <p:nvSpPr>
            <p:cNvPr id="35" name="Freeform 14">
              <a:extLst>
                <a:ext uri="{FF2B5EF4-FFF2-40B4-BE49-F238E27FC236}">
                  <a16:creationId xmlns:a16="http://schemas.microsoft.com/office/drawing/2014/main" id="{FA6BE308-5965-40F0-933C-27F5473673EB}"/>
                </a:ext>
              </a:extLst>
            </p:cNvPr>
            <p:cNvSpPr/>
            <p:nvPr/>
          </p:nvSpPr>
          <p:spPr bwMode="auto">
            <a:xfrm>
              <a:off x="3062288" y="-1588"/>
              <a:ext cx="1533525" cy="1533525"/>
            </a:xfrm>
            <a:custGeom>
              <a:gdLst>
                <a:gd fmla="*/ 0 w 966" name="T0"/>
                <a:gd fmla="*/ 0 h 966" name="T1"/>
                <a:gd fmla="*/ 0 w 966" name="T2"/>
                <a:gd fmla="*/ 966 h 966" name="T3"/>
                <a:gd fmla="*/ 966 w 966" name="T4"/>
                <a:gd fmla="*/ 0 h 966" name="T5"/>
                <a:gd fmla="*/ 0 w 966" name="T6"/>
                <a:gd fmla="*/ 0 h 966" name="T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b="b" l="0" r="r" t="0"/>
              <a:pathLst>
                <a:path h="965" w="965">
                  <a:moveTo>
                    <a:pt x="0" y="0"/>
                  </a:moveTo>
                  <a:lnTo>
                    <a:pt x="0" y="966"/>
                  </a:lnTo>
                  <a:lnTo>
                    <a:pt x="966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33AAB9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>
                <a:ea charset="-122" pitchFamily="34" typeface="微软雅黑"/>
              </a:endParaRPr>
            </a:p>
          </p:txBody>
        </p:sp>
      </p:grpSp>
    </p:spTree>
    <p:extLst>
      <p:ext uri="{BB962C8B-B14F-4D97-AF65-F5344CB8AC3E}">
        <p14:creationId val="1908869269"/>
      </p:ext>
    </p:extLst>
  </p:cSld>
  <p:clrMapOvr>
    <a:masterClrMapping/>
  </p:clrMapOvr>
  <mc:AlternateContent>
    <mc:Choice Requires="p14">
      <p:transition p14:dur="10"/>
    </mc:Choice>
    <mc:Fallback>
      <p:transition/>
    </mc:Fallback>
  </mc:AlternateContent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withEffect" presetClass="entr" presetID="2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500" id="7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8" nodeType="withEffect" presetClass="entr" presetID="2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500" id="1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1" nodeType="clickPar">
                      <p:stCondLst>
                        <p:cond delay="indefinite"/>
                        <p:cond delay="0" evt="onBegin">
                          <p:tn val="10"/>
                        </p:cond>
                      </p:stCondLst>
                      <p:childTnLst>
                        <p:par>
                          <p:cTn fill="hold" id="12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13" nodeType="clickEffect" presetClass="entr" presetID="2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up)" transition="in">
                                      <p:cBhvr>
                                        <p:cTn dur="500" id="15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id="16" nodeType="withEffect" presetClass="entr" presetID="2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up)" transition="in">
                                      <p:cBhvr>
                                        <p:cTn dur="500" id="18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9" nodeType="clickPar">
                      <p:stCondLst>
                        <p:cond delay="indefinite"/>
                        <p:cond delay="0" evt="onBegin">
                          <p:tn val="18"/>
                        </p:cond>
                      </p:stCondLst>
                      <p:childTnLst>
                        <p:par>
                          <p:cTn fill="hold" id="20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decel="100000" fill="hold" id="21" nodeType="clickEffect" presetClass="entr" presetID="49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23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24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25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26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27" nodeType="clickPar">
                      <p:stCondLst>
                        <p:cond delay="indefinite"/>
                        <p:cond delay="0" evt="onBegin">
                          <p:tn val="26"/>
                        </p:cond>
                      </p:stCondLst>
                      <p:childTnLst>
                        <p:par>
                          <p:cTn fill="hold" id="28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29" nodeType="click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31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32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33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16"/>
      <p:bldP grpId="0" spid="22"/>
    </p:bldLst>
  </p:timing>
</p:sld>
</file>

<file path=ppt/slides/slide17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19" name="组合 18">
            <a:extLst>
              <a:ext uri="{FF2B5EF4-FFF2-40B4-BE49-F238E27FC236}">
                <a16:creationId xmlns:a16="http://schemas.microsoft.com/office/drawing/2014/main" id="{7DF8EA7C-3BAE-43C7-B11F-B3CCF95B0AE7}"/>
              </a:ext>
            </a:extLst>
          </p:cNvPr>
          <p:cNvGrpSpPr/>
          <p:nvPr/>
        </p:nvGrpSpPr>
        <p:grpSpPr>
          <a:xfrm>
            <a:off x="751076" y="1545636"/>
            <a:ext cx="1562751" cy="2502021"/>
            <a:chOff x="751076" y="1545636"/>
            <a:chExt cx="1562751" cy="2502021"/>
          </a:xfrm>
        </p:grpSpPr>
        <p:sp>
          <p:nvSpPr>
            <p:cNvPr id="3" name="ïṧḷïḓê-Freeform: Shape 1">
              <a:extLst>
                <a:ext uri="{FF2B5EF4-FFF2-40B4-BE49-F238E27FC236}">
                  <a16:creationId xmlns:a16="http://schemas.microsoft.com/office/drawing/2014/main" id="{5CC6E202-5EDE-4BF0-9E0D-44E82E8F4DB4}"/>
                </a:ext>
              </a:extLst>
            </p:cNvPr>
            <p:cNvSpPr/>
            <p:nvPr/>
          </p:nvSpPr>
          <p:spPr bwMode="auto">
            <a:xfrm>
              <a:off x="853225" y="2157905"/>
              <a:ext cx="1357831" cy="1251945"/>
            </a:xfrm>
            <a:custGeom>
              <a:gdLst>
                <a:gd fmla="*/ 1730375 w 21600" name="T0"/>
                <a:gd fmla="*/ 1595438 h 21600" name="T1"/>
                <a:gd fmla="*/ 1730375 w 21600" name="T2"/>
                <a:gd fmla="*/ 1595438 h 21600" name="T3"/>
                <a:gd fmla="*/ 1730375 w 21600" name="T4"/>
                <a:gd fmla="*/ 1595438 h 21600" name="T5"/>
                <a:gd fmla="*/ 1730375 w 21600" name="T6"/>
                <a:gd fmla="*/ 1595438 h 21600" name="T7"/>
                <a:gd fmla="*/ 0 60000 65536" name="T8"/>
                <a:gd fmla="*/ 0 60000 65536" name="T9"/>
                <a:gd fmla="*/ 0 60000 65536" name="T10"/>
                <a:gd fmla="*/ 0 60000 65536" name="T11"/>
              </a:gdLst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b="b" l="0" r="r" t="0"/>
              <a:pathLst>
                <a:path h="21600" w="21600">
                  <a:moveTo>
                    <a:pt x="20469" y="1336"/>
                  </a:moveTo>
                  <a:cubicBezTo>
                    <a:pt x="19857" y="3403"/>
                    <a:pt x="18177" y="7637"/>
                    <a:pt x="14646" y="8101"/>
                  </a:cubicBezTo>
                  <a:cubicBezTo>
                    <a:pt x="15951" y="6107"/>
                    <a:pt x="16882" y="3432"/>
                    <a:pt x="17184" y="1336"/>
                  </a:cubicBezTo>
                  <a:cubicBezTo>
                    <a:pt x="17184" y="1336"/>
                    <a:pt x="20469" y="1336"/>
                    <a:pt x="20469" y="1336"/>
                  </a:cubicBezTo>
                  <a:close/>
                  <a:moveTo>
                    <a:pt x="1129" y="1336"/>
                  </a:moveTo>
                  <a:lnTo>
                    <a:pt x="4415" y="1336"/>
                  </a:lnTo>
                  <a:cubicBezTo>
                    <a:pt x="4717" y="3432"/>
                    <a:pt x="5646" y="6107"/>
                    <a:pt x="6952" y="8101"/>
                  </a:cubicBezTo>
                  <a:cubicBezTo>
                    <a:pt x="3421" y="7636"/>
                    <a:pt x="1741" y="3403"/>
                    <a:pt x="1129" y="1336"/>
                  </a:cubicBezTo>
                  <a:close/>
                  <a:moveTo>
                    <a:pt x="13916" y="9085"/>
                  </a:moveTo>
                  <a:cubicBezTo>
                    <a:pt x="13947" y="9085"/>
                    <a:pt x="13979" y="9088"/>
                    <a:pt x="14009" y="9088"/>
                  </a:cubicBezTo>
                  <a:cubicBezTo>
                    <a:pt x="19966" y="9088"/>
                    <a:pt x="21600" y="402"/>
                    <a:pt x="21600" y="402"/>
                  </a:cubicBezTo>
                  <a:lnTo>
                    <a:pt x="17278" y="402"/>
                  </a:lnTo>
                  <a:cubicBezTo>
                    <a:pt x="17285" y="265"/>
                    <a:pt x="17293" y="127"/>
                    <a:pt x="17293" y="0"/>
                  </a:cubicBezTo>
                  <a:lnTo>
                    <a:pt x="4306" y="0"/>
                  </a:lnTo>
                  <a:cubicBezTo>
                    <a:pt x="4306" y="127"/>
                    <a:pt x="4314" y="265"/>
                    <a:pt x="4321" y="402"/>
                  </a:cubicBezTo>
                  <a:lnTo>
                    <a:pt x="0" y="402"/>
                  </a:lnTo>
                  <a:cubicBezTo>
                    <a:pt x="0" y="402"/>
                    <a:pt x="1632" y="9088"/>
                    <a:pt x="7589" y="9088"/>
                  </a:cubicBezTo>
                  <a:cubicBezTo>
                    <a:pt x="7619" y="9088"/>
                    <a:pt x="7651" y="9085"/>
                    <a:pt x="7682" y="9085"/>
                  </a:cubicBezTo>
                  <a:cubicBezTo>
                    <a:pt x="8022" y="9492"/>
                    <a:pt x="8380" y="9855"/>
                    <a:pt x="8755" y="10142"/>
                  </a:cubicBezTo>
                  <a:cubicBezTo>
                    <a:pt x="8491" y="10149"/>
                    <a:pt x="8278" y="10378"/>
                    <a:pt x="8278" y="10662"/>
                  </a:cubicBezTo>
                  <a:cubicBezTo>
                    <a:pt x="8278" y="10952"/>
                    <a:pt x="8495" y="11187"/>
                    <a:pt x="8762" y="11187"/>
                  </a:cubicBezTo>
                  <a:lnTo>
                    <a:pt x="9398" y="11187"/>
                  </a:lnTo>
                  <a:lnTo>
                    <a:pt x="7942" y="19481"/>
                  </a:lnTo>
                  <a:lnTo>
                    <a:pt x="7501" y="19481"/>
                  </a:lnTo>
                  <a:lnTo>
                    <a:pt x="7501" y="21600"/>
                  </a:lnTo>
                  <a:lnTo>
                    <a:pt x="14436" y="21600"/>
                  </a:lnTo>
                  <a:lnTo>
                    <a:pt x="14436" y="19481"/>
                  </a:lnTo>
                  <a:lnTo>
                    <a:pt x="13993" y="19481"/>
                  </a:lnTo>
                  <a:lnTo>
                    <a:pt x="12537" y="11187"/>
                  </a:lnTo>
                  <a:lnTo>
                    <a:pt x="13176" y="11187"/>
                  </a:lnTo>
                  <a:cubicBezTo>
                    <a:pt x="13441" y="11187"/>
                    <a:pt x="13658" y="10952"/>
                    <a:pt x="13658" y="10662"/>
                  </a:cubicBezTo>
                  <a:cubicBezTo>
                    <a:pt x="13658" y="10375"/>
                    <a:pt x="13441" y="10140"/>
                    <a:pt x="13176" y="10140"/>
                  </a:cubicBezTo>
                  <a:lnTo>
                    <a:pt x="12847" y="10140"/>
                  </a:lnTo>
                  <a:cubicBezTo>
                    <a:pt x="13220" y="9852"/>
                    <a:pt x="13576" y="9491"/>
                    <a:pt x="13916" y="9085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ffectLst/>
            <a:extLst/>
          </p:spPr>
          <p:txBody>
            <a:bodyPr anchor="ctr"/>
            <a:lstStyle/>
            <a:p>
              <a:pPr algn="ctr"/>
              <a:endParaRPr>
                <a:ea charset="-122" pitchFamily="34" typeface="微软雅黑"/>
              </a:endParaRPr>
            </a:p>
          </p:txBody>
        </p:sp>
        <p:sp>
          <p:nvSpPr>
            <p:cNvPr id="4" name="ïṧḷïḓê-Freeform: Shape 2">
              <a:extLst>
                <a:ext uri="{FF2B5EF4-FFF2-40B4-BE49-F238E27FC236}">
                  <a16:creationId xmlns:a16="http://schemas.microsoft.com/office/drawing/2014/main" id="{89A856D9-3A09-4D85-97D7-BB82C7DC4B19}"/>
                </a:ext>
              </a:extLst>
            </p:cNvPr>
            <p:cNvSpPr/>
            <p:nvPr/>
          </p:nvSpPr>
          <p:spPr bwMode="auto">
            <a:xfrm>
              <a:off x="1005202" y="1545636"/>
              <a:ext cx="1053876" cy="279040"/>
            </a:xfrm>
            <a:custGeom>
              <a:gdLst>
                <a:gd fmla="*/ 10800 w 21600" name="T0"/>
                <a:gd fmla="*/ 10800 h 21600" name="T1"/>
                <a:gd fmla="*/ 10800 w 21600" name="T2"/>
                <a:gd fmla="*/ 10800 h 21600" name="T3"/>
                <a:gd fmla="*/ 10800 w 21600" name="T4"/>
                <a:gd fmla="*/ 10800 h 21600" name="T5"/>
                <a:gd fmla="*/ 10800 w 21600" name="T6"/>
                <a:gd fmla="*/ 10800 h 21600" name="T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b="b" l="0" r="r" t="0"/>
              <a:pathLst>
                <a:path h="21600" w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noFill/>
            <a:ln>
              <a:noFill/>
            </a:ln>
            <a:effectLst/>
            <a:extLst>
              <a:ext uri="{909E8E84-426E-40dd-AFC4-6F175D3DCCD1}">
                <a14:hiddenFill xmlns:lc="http://schemas.openxmlformats.org/drawingml/2006/lockedCanvas">
                  <a:solidFill>
                    <a:srgbClr val="FFFFFF"/>
                  </a:solidFill>
                </a14:hiddenFill>
              </a:ext>
              <a:ext uri="{91240B29-F687-4f45-9708-019B960494DF}">
                <a14:hiddenLine xmlns:lc="http://schemas.openxmlformats.org/drawingml/2006/lockedCanvas" cap="flat" cmpd="sng" w="12700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:lc="http://schemas.openxmlformats.org/drawingml/2006/lockedCanvas">
                  <a:effectLst>
                    <a:outerShdw algn="ctr" blurRad="63500" dir="2700000" dist="38099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anchor="ctr" bIns="0" lIns="0" rIns="0" tIns="0" wrap="none">
              <a:normAutofit/>
            </a:bodyPr>
            <a:lstStyle/>
            <a:p>
              <a:pPr algn="ctr" defTabSz="584141">
                <a:defRPr/>
              </a:pPr>
              <a:r>
                <a:rPr altLang="en-US" b="1" lang="zh-CN">
                  <a:solidFill>
                    <a:srgbClr val="4D4E4C"/>
                  </a:solidFill>
                  <a:ea charset="-122" pitchFamily="34" typeface="微软雅黑"/>
                </a:rPr>
                <a:t>关键词</a:t>
              </a:r>
            </a:p>
          </p:txBody>
        </p:sp>
        <p:sp>
          <p:nvSpPr>
            <p:cNvPr id="5" name="îṣļîḑé-Freeform: Shape 3">
              <a:extLst>
                <a:ext uri="{FF2B5EF4-FFF2-40B4-BE49-F238E27FC236}">
                  <a16:creationId xmlns:a16="http://schemas.microsoft.com/office/drawing/2014/main" id="{2FFD35A4-1A3D-4894-93D9-678A43B636A2}"/>
                </a:ext>
              </a:extLst>
            </p:cNvPr>
            <p:cNvSpPr/>
            <p:nvPr/>
          </p:nvSpPr>
          <p:spPr bwMode="auto">
            <a:xfrm>
              <a:off x="1076208" y="1817825"/>
              <a:ext cx="911865" cy="159452"/>
            </a:xfrm>
            <a:custGeom>
              <a:gdLst>
                <a:gd fmla="*/ 10800 w 21600" name="T0"/>
                <a:gd fmla="*/ 10800 h 21600" name="T1"/>
                <a:gd fmla="*/ 10800 w 21600" name="T2"/>
                <a:gd fmla="*/ 10800 h 21600" name="T3"/>
                <a:gd fmla="*/ 10800 w 21600" name="T4"/>
                <a:gd fmla="*/ 10800 h 21600" name="T5"/>
                <a:gd fmla="*/ 10800 w 21600" name="T6"/>
                <a:gd fmla="*/ 10800 h 21600" name="T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b="b" l="0" r="r" t="0"/>
              <a:pathLst>
                <a:path h="21600" w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noFill/>
            <a:ln>
              <a:noFill/>
            </a:ln>
            <a:effectLst/>
            <a:extLst>
              <a:ext uri="{909E8E84-426E-40dd-AFC4-6F175D3DCCD1}">
                <a14:hiddenFill xmlns:lc="http://schemas.openxmlformats.org/drawingml/2006/lockedCanvas">
                  <a:solidFill>
                    <a:srgbClr val="FFFFFF"/>
                  </a:solidFill>
                </a14:hiddenFill>
              </a:ext>
              <a:ext uri="{91240B29-F687-4f45-9708-019B960494DF}">
                <a14:hiddenLine xmlns:lc="http://schemas.openxmlformats.org/drawingml/2006/lockedCanvas" cap="flat" cmpd="sng" w="12700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:lc="http://schemas.openxmlformats.org/drawingml/2006/lockedCanvas">
                  <a:effectLst>
                    <a:outerShdw algn="ctr" blurRad="63500" dir="2700000" dist="38099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anchor="ctr" bIns="0" lIns="0" rIns="0" tIns="0" wrap="none">
              <a:normAutofit fontScale="92500" lnSpcReduction="10000"/>
            </a:bodyPr>
            <a:lstStyle/>
            <a:p>
              <a:pPr algn="ctr" defTabSz="825418">
                <a:defRPr/>
              </a:pPr>
              <a:r>
                <a:rPr altLang="en-US" lang="zh-CN" sz="1200">
                  <a:ea charset="-122" pitchFamily="34" typeface="微软雅黑"/>
                </a:rPr>
                <a:t>标题文本预设</a:t>
              </a:r>
            </a:p>
          </p:txBody>
        </p:sp>
        <p:sp>
          <p:nvSpPr>
            <p:cNvPr id="6" name="îṣļîḑé-Freeform: Shape 4">
              <a:extLst>
                <a:ext uri="{FF2B5EF4-FFF2-40B4-BE49-F238E27FC236}">
                  <a16:creationId xmlns:a16="http://schemas.microsoft.com/office/drawing/2014/main" id="{FBEF3652-D35D-45EF-9BC1-EBAB273E8D30}"/>
                </a:ext>
              </a:extLst>
            </p:cNvPr>
            <p:cNvSpPr/>
            <p:nvPr/>
          </p:nvSpPr>
          <p:spPr bwMode="auto">
            <a:xfrm>
              <a:off x="751076" y="3516359"/>
              <a:ext cx="1562751" cy="531298"/>
            </a:xfrm>
            <a:custGeom>
              <a:gdLst>
                <a:gd fmla="*/ 10800 w 21600" name="T0"/>
                <a:gd fmla="*/ 10800 h 21600" name="T1"/>
                <a:gd fmla="*/ 10800 w 21600" name="T2"/>
                <a:gd fmla="*/ 10800 h 21600" name="T3"/>
                <a:gd fmla="*/ 10800 w 21600" name="T4"/>
                <a:gd fmla="*/ 10800 h 21600" name="T5"/>
                <a:gd fmla="*/ 10800 w 21600" name="T6"/>
                <a:gd fmla="*/ 10800 h 21600" name="T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b="b" l="0" r="r" t="0"/>
              <a:pathLst>
                <a:path h="21600" w="21600">
                  <a:moveTo>
                    <a:pt x="0" y="0"/>
                  </a:moveTo>
                  <a:lnTo>
                    <a:pt x="21600" y="0"/>
                  </a:lnTo>
                  <a:lnTo>
                    <a:pt x="21600" y="21599"/>
                  </a:lnTo>
                  <a:lnTo>
                    <a:pt x="0" y="21599"/>
                  </a:lnTo>
                  <a:close/>
                </a:path>
              </a:pathLst>
            </a:custGeom>
            <a:noFill/>
            <a:ln>
              <a:noFill/>
            </a:ln>
            <a:effectLst/>
            <a:extLst>
              <a:ext uri="{909E8E84-426E-40dd-AFC4-6F175D3DCCD1}">
                <a14:hiddenFill xmlns:lc="http://schemas.openxmlformats.org/drawingml/2006/lockedCanvas">
                  <a:solidFill>
                    <a:srgbClr val="FFFFFF"/>
                  </a:solidFill>
                </a14:hiddenFill>
              </a:ext>
              <a:ext uri="{91240B29-F687-4f45-9708-019B960494DF}">
                <a14:hiddenLine xmlns:lc="http://schemas.openxmlformats.org/drawingml/2006/lockedCanvas" cap="flat" cmpd="sng" w="12700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:lc="http://schemas.openxmlformats.org/drawingml/2006/lockedCanvas">
                  <a:effectLst>
                    <a:outerShdw algn="ctr" blurRad="63500" dir="2700000" dist="38099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anchor="ctr" bIns="0" lIns="0" rIns="0" tIns="0" wrap="square">
              <a:normAutofit lnSpcReduction="10000"/>
            </a:bodyPr>
            <a:lstStyle/>
            <a:p>
              <a:pPr algn="ctr">
                <a:lnSpc>
                  <a:spcPct val="120000"/>
                </a:lnSpc>
                <a:defRPr/>
              </a:pPr>
              <a:r>
                <a:rPr altLang="en-US" lang="zh-CN" sz="1051">
                  <a:solidFill>
                    <a:srgbClr val="4D4E4C"/>
                  </a:solidFill>
                  <a:ea charset="-122" pitchFamily="34" typeface="微软雅黑"/>
                </a:rPr>
                <a:t>此部分内容作为文字排版占位显示</a:t>
              </a:r>
              <a:br>
                <a:rPr altLang="en-US" lang="zh-CN" sz="1051">
                  <a:solidFill>
                    <a:srgbClr val="4D4E4C"/>
                  </a:solidFill>
                  <a:ea charset="-122" pitchFamily="34" typeface="微软雅黑"/>
                </a:rPr>
              </a:br>
              <a:r>
                <a:rPr altLang="en-US" lang="zh-CN" sz="1051">
                  <a:solidFill>
                    <a:srgbClr val="4D4E4C"/>
                  </a:solidFill>
                  <a:ea charset="-122" pitchFamily="34" typeface="微软雅黑"/>
                </a:rPr>
                <a:t>（建议使用主题字体）。</a:t>
              </a:r>
            </a:p>
          </p:txBody>
        </p:sp>
      </p:grpSp>
      <p:grpSp>
        <p:nvGrpSpPr>
          <p:cNvPr id="20" name="组合 19">
            <a:extLst>
              <a:ext uri="{FF2B5EF4-FFF2-40B4-BE49-F238E27FC236}">
                <a16:creationId xmlns:a16="http://schemas.microsoft.com/office/drawing/2014/main" id="{6885F8B2-5A02-4808-A3AC-69D23C33A317}"/>
              </a:ext>
            </a:extLst>
          </p:cNvPr>
          <p:cNvGrpSpPr/>
          <p:nvPr/>
        </p:nvGrpSpPr>
        <p:grpSpPr>
          <a:xfrm>
            <a:off x="2777234" y="1545636"/>
            <a:ext cx="1562752" cy="2502021"/>
            <a:chOff x="2777234" y="1545636"/>
            <a:chExt cx="1562752" cy="2502021"/>
          </a:xfrm>
        </p:grpSpPr>
        <p:sp>
          <p:nvSpPr>
            <p:cNvPr id="7" name="îṣļîḑé-Freeform: Shape 5">
              <a:extLst>
                <a:ext uri="{FF2B5EF4-FFF2-40B4-BE49-F238E27FC236}">
                  <a16:creationId xmlns:a16="http://schemas.microsoft.com/office/drawing/2014/main" id="{9CABBF63-9BFA-449E-BFFF-324CBAD0CB90}"/>
                </a:ext>
              </a:extLst>
            </p:cNvPr>
            <p:cNvSpPr/>
            <p:nvPr/>
          </p:nvSpPr>
          <p:spPr bwMode="auto">
            <a:xfrm>
              <a:off x="2880006" y="2157905"/>
              <a:ext cx="1357831" cy="1251945"/>
            </a:xfrm>
            <a:custGeom>
              <a:gdLst>
                <a:gd fmla="*/ 1730375 w 21600" name="T0"/>
                <a:gd fmla="*/ 1595438 h 21600" name="T1"/>
                <a:gd fmla="*/ 1730375 w 21600" name="T2"/>
                <a:gd fmla="*/ 1595438 h 21600" name="T3"/>
                <a:gd fmla="*/ 1730375 w 21600" name="T4"/>
                <a:gd fmla="*/ 1595438 h 21600" name="T5"/>
                <a:gd fmla="*/ 1730375 w 21600" name="T6"/>
                <a:gd fmla="*/ 1595438 h 21600" name="T7"/>
                <a:gd fmla="*/ 0 60000 65536" name="T8"/>
                <a:gd fmla="*/ 0 60000 65536" name="T9"/>
                <a:gd fmla="*/ 0 60000 65536" name="T10"/>
                <a:gd fmla="*/ 0 60000 65536" name="T11"/>
              </a:gdLst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b="b" l="0" r="r" t="0"/>
              <a:pathLst>
                <a:path h="21600" w="21600">
                  <a:moveTo>
                    <a:pt x="20469" y="1336"/>
                  </a:moveTo>
                  <a:cubicBezTo>
                    <a:pt x="19857" y="3403"/>
                    <a:pt x="18177" y="7637"/>
                    <a:pt x="14646" y="8101"/>
                  </a:cubicBezTo>
                  <a:cubicBezTo>
                    <a:pt x="15951" y="6107"/>
                    <a:pt x="16882" y="3432"/>
                    <a:pt x="17184" y="1336"/>
                  </a:cubicBezTo>
                  <a:cubicBezTo>
                    <a:pt x="17184" y="1336"/>
                    <a:pt x="20469" y="1336"/>
                    <a:pt x="20469" y="1336"/>
                  </a:cubicBezTo>
                  <a:close/>
                  <a:moveTo>
                    <a:pt x="1129" y="1336"/>
                  </a:moveTo>
                  <a:lnTo>
                    <a:pt x="4415" y="1336"/>
                  </a:lnTo>
                  <a:cubicBezTo>
                    <a:pt x="4717" y="3432"/>
                    <a:pt x="5646" y="6107"/>
                    <a:pt x="6952" y="8101"/>
                  </a:cubicBezTo>
                  <a:cubicBezTo>
                    <a:pt x="3421" y="7636"/>
                    <a:pt x="1741" y="3403"/>
                    <a:pt x="1129" y="1336"/>
                  </a:cubicBezTo>
                  <a:close/>
                  <a:moveTo>
                    <a:pt x="13916" y="9085"/>
                  </a:moveTo>
                  <a:cubicBezTo>
                    <a:pt x="13947" y="9085"/>
                    <a:pt x="13979" y="9088"/>
                    <a:pt x="14009" y="9088"/>
                  </a:cubicBezTo>
                  <a:cubicBezTo>
                    <a:pt x="19966" y="9088"/>
                    <a:pt x="21600" y="402"/>
                    <a:pt x="21600" y="402"/>
                  </a:cubicBezTo>
                  <a:lnTo>
                    <a:pt x="17278" y="402"/>
                  </a:lnTo>
                  <a:cubicBezTo>
                    <a:pt x="17285" y="265"/>
                    <a:pt x="17293" y="127"/>
                    <a:pt x="17293" y="0"/>
                  </a:cubicBezTo>
                  <a:lnTo>
                    <a:pt x="4306" y="0"/>
                  </a:lnTo>
                  <a:cubicBezTo>
                    <a:pt x="4306" y="127"/>
                    <a:pt x="4314" y="265"/>
                    <a:pt x="4321" y="402"/>
                  </a:cubicBezTo>
                  <a:lnTo>
                    <a:pt x="0" y="402"/>
                  </a:lnTo>
                  <a:cubicBezTo>
                    <a:pt x="0" y="402"/>
                    <a:pt x="1632" y="9088"/>
                    <a:pt x="7589" y="9088"/>
                  </a:cubicBezTo>
                  <a:cubicBezTo>
                    <a:pt x="7619" y="9088"/>
                    <a:pt x="7651" y="9085"/>
                    <a:pt x="7682" y="9085"/>
                  </a:cubicBezTo>
                  <a:cubicBezTo>
                    <a:pt x="8022" y="9492"/>
                    <a:pt x="8380" y="9855"/>
                    <a:pt x="8755" y="10142"/>
                  </a:cubicBezTo>
                  <a:cubicBezTo>
                    <a:pt x="8491" y="10149"/>
                    <a:pt x="8278" y="10378"/>
                    <a:pt x="8278" y="10662"/>
                  </a:cubicBezTo>
                  <a:cubicBezTo>
                    <a:pt x="8278" y="10952"/>
                    <a:pt x="8495" y="11187"/>
                    <a:pt x="8762" y="11187"/>
                  </a:cubicBezTo>
                  <a:lnTo>
                    <a:pt x="9398" y="11187"/>
                  </a:lnTo>
                  <a:lnTo>
                    <a:pt x="7942" y="19481"/>
                  </a:lnTo>
                  <a:lnTo>
                    <a:pt x="7501" y="19481"/>
                  </a:lnTo>
                  <a:lnTo>
                    <a:pt x="7501" y="21600"/>
                  </a:lnTo>
                  <a:lnTo>
                    <a:pt x="14436" y="21600"/>
                  </a:lnTo>
                  <a:lnTo>
                    <a:pt x="14436" y="19481"/>
                  </a:lnTo>
                  <a:lnTo>
                    <a:pt x="13993" y="19481"/>
                  </a:lnTo>
                  <a:lnTo>
                    <a:pt x="12537" y="11187"/>
                  </a:lnTo>
                  <a:lnTo>
                    <a:pt x="13176" y="11187"/>
                  </a:lnTo>
                  <a:cubicBezTo>
                    <a:pt x="13441" y="11187"/>
                    <a:pt x="13658" y="10952"/>
                    <a:pt x="13658" y="10662"/>
                  </a:cubicBezTo>
                  <a:cubicBezTo>
                    <a:pt x="13658" y="10375"/>
                    <a:pt x="13441" y="10140"/>
                    <a:pt x="13176" y="10140"/>
                  </a:cubicBezTo>
                  <a:lnTo>
                    <a:pt x="12847" y="10140"/>
                  </a:lnTo>
                  <a:cubicBezTo>
                    <a:pt x="13220" y="9852"/>
                    <a:pt x="13576" y="9491"/>
                    <a:pt x="13916" y="9085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ffectLst/>
            <a:extLst/>
          </p:spPr>
          <p:txBody>
            <a:bodyPr anchor="ctr"/>
            <a:lstStyle/>
            <a:p>
              <a:pPr algn="ctr"/>
              <a:endParaRPr>
                <a:ea charset="-122" pitchFamily="34" typeface="微软雅黑"/>
              </a:endParaRPr>
            </a:p>
          </p:txBody>
        </p:sp>
        <p:sp>
          <p:nvSpPr>
            <p:cNvPr id="8" name="îṣļîḑé-Freeform: Shape 6">
              <a:extLst>
                <a:ext uri="{FF2B5EF4-FFF2-40B4-BE49-F238E27FC236}">
                  <a16:creationId xmlns:a16="http://schemas.microsoft.com/office/drawing/2014/main" id="{9C2CBD7F-2FBE-4150-8958-91DC8F5CA09C}"/>
                </a:ext>
              </a:extLst>
            </p:cNvPr>
            <p:cNvSpPr/>
            <p:nvPr/>
          </p:nvSpPr>
          <p:spPr bwMode="auto">
            <a:xfrm>
              <a:off x="3055652" y="1545636"/>
              <a:ext cx="1006539" cy="279040"/>
            </a:xfrm>
            <a:custGeom>
              <a:gdLst>
                <a:gd fmla="*/ 10800 w 21600" name="T0"/>
                <a:gd fmla="*/ 10800 h 21600" name="T1"/>
                <a:gd fmla="*/ 10800 w 21600" name="T2"/>
                <a:gd fmla="*/ 10800 h 21600" name="T3"/>
                <a:gd fmla="*/ 10800 w 21600" name="T4"/>
                <a:gd fmla="*/ 10800 h 21600" name="T5"/>
                <a:gd fmla="*/ 10800 w 21600" name="T6"/>
                <a:gd fmla="*/ 10800 h 21600" name="T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b="b" l="0" r="r" t="0"/>
              <a:pathLst>
                <a:path h="21600" w="21600">
                  <a:moveTo>
                    <a:pt x="0" y="0"/>
                  </a:moveTo>
                  <a:lnTo>
                    <a:pt x="21599" y="0"/>
                  </a:lnTo>
                  <a:lnTo>
                    <a:pt x="21599" y="21600"/>
                  </a:lnTo>
                  <a:lnTo>
                    <a:pt x="0" y="21600"/>
                  </a:lnTo>
                  <a:close/>
                </a:path>
              </a:pathLst>
            </a:custGeom>
            <a:noFill/>
            <a:ln>
              <a:noFill/>
            </a:ln>
            <a:effectLst/>
            <a:extLst>
              <a:ext uri="{909E8E84-426E-40dd-AFC4-6F175D3DCCD1}">
                <a14:hiddenFill xmlns:lc="http://schemas.openxmlformats.org/drawingml/2006/lockedCanvas">
                  <a:solidFill>
                    <a:srgbClr val="FFFFFF"/>
                  </a:solidFill>
                </a14:hiddenFill>
              </a:ext>
              <a:ext uri="{91240B29-F687-4f45-9708-019B960494DF}">
                <a14:hiddenLine xmlns:lc="http://schemas.openxmlformats.org/drawingml/2006/lockedCanvas" cap="flat" cmpd="sng" w="12700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:lc="http://schemas.openxmlformats.org/drawingml/2006/lockedCanvas">
                  <a:effectLst>
                    <a:outerShdw algn="ctr" blurRad="63500" dir="2700000" dist="38099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anchor="ctr" bIns="0" lIns="0" rIns="0" tIns="0" wrap="none">
              <a:normAutofit/>
            </a:bodyPr>
            <a:lstStyle/>
            <a:p>
              <a:pPr algn="ctr" defTabSz="584141">
                <a:defRPr/>
              </a:pPr>
              <a:r>
                <a:rPr altLang="en-US" b="1" lang="zh-CN">
                  <a:solidFill>
                    <a:srgbClr val="4D4E4C"/>
                  </a:solidFill>
                  <a:ea charset="-122" pitchFamily="34" typeface="微软雅黑"/>
                </a:rPr>
                <a:t>关键词</a:t>
              </a:r>
            </a:p>
          </p:txBody>
        </p:sp>
        <p:sp>
          <p:nvSpPr>
            <p:cNvPr id="9" name="îṣļîḑé-Freeform: Shape 7">
              <a:extLst>
                <a:ext uri="{FF2B5EF4-FFF2-40B4-BE49-F238E27FC236}">
                  <a16:creationId xmlns:a16="http://schemas.microsoft.com/office/drawing/2014/main" id="{99E91CDF-F0DF-4E1C-8E97-30E1E08BFE80}"/>
                </a:ext>
              </a:extLst>
            </p:cNvPr>
            <p:cNvSpPr/>
            <p:nvPr/>
          </p:nvSpPr>
          <p:spPr bwMode="auto">
            <a:xfrm>
              <a:off x="2941669" y="1817825"/>
              <a:ext cx="1233883" cy="159452"/>
            </a:xfrm>
            <a:custGeom>
              <a:gdLst>
                <a:gd fmla="*/ 10800 w 21600" name="T0"/>
                <a:gd fmla="*/ 10800 h 21600" name="T1"/>
                <a:gd fmla="*/ 10800 w 21600" name="T2"/>
                <a:gd fmla="*/ 10800 h 21600" name="T3"/>
                <a:gd fmla="*/ 10800 w 21600" name="T4"/>
                <a:gd fmla="*/ 10800 h 21600" name="T5"/>
                <a:gd fmla="*/ 10800 w 21600" name="T6"/>
                <a:gd fmla="*/ 10800 h 21600" name="T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b="b" l="0" r="r" t="0"/>
              <a:pathLst>
                <a:path h="21600" w="21600">
                  <a:moveTo>
                    <a:pt x="0" y="0"/>
                  </a:moveTo>
                  <a:lnTo>
                    <a:pt x="21599" y="0"/>
                  </a:lnTo>
                  <a:lnTo>
                    <a:pt x="21599" y="21600"/>
                  </a:lnTo>
                  <a:lnTo>
                    <a:pt x="0" y="21600"/>
                  </a:lnTo>
                  <a:close/>
                </a:path>
              </a:pathLst>
            </a:custGeom>
            <a:noFill/>
            <a:ln>
              <a:noFill/>
            </a:ln>
            <a:effectLst/>
            <a:extLst>
              <a:ext uri="{909E8E84-426E-40dd-AFC4-6F175D3DCCD1}">
                <a14:hiddenFill xmlns:lc="http://schemas.openxmlformats.org/drawingml/2006/lockedCanvas">
                  <a:solidFill>
                    <a:srgbClr val="FFFFFF"/>
                  </a:solidFill>
                </a14:hiddenFill>
              </a:ext>
              <a:ext uri="{91240B29-F687-4f45-9708-019B960494DF}">
                <a14:hiddenLine xmlns:lc="http://schemas.openxmlformats.org/drawingml/2006/lockedCanvas" cap="flat" cmpd="sng" w="12700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:lc="http://schemas.openxmlformats.org/drawingml/2006/lockedCanvas">
                  <a:effectLst>
                    <a:outerShdw algn="ctr" blurRad="63500" dir="2700000" dist="38099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anchor="ctr" bIns="0" lIns="0" rIns="0" tIns="0" wrap="none">
              <a:normAutofit fontScale="92500" lnSpcReduction="10000"/>
            </a:bodyPr>
            <a:lstStyle/>
            <a:p>
              <a:pPr algn="ctr" defTabSz="825418">
                <a:defRPr/>
              </a:pPr>
              <a:r>
                <a:rPr altLang="en-US" lang="zh-CN" sz="1200">
                  <a:ea charset="-122" pitchFamily="34" typeface="微软雅黑"/>
                </a:rPr>
                <a:t>标题文本预设</a:t>
              </a:r>
            </a:p>
          </p:txBody>
        </p:sp>
        <p:sp>
          <p:nvSpPr>
            <p:cNvPr id="10" name="îṣļîḑé-Freeform: Shape 8">
              <a:extLst>
                <a:ext uri="{FF2B5EF4-FFF2-40B4-BE49-F238E27FC236}">
                  <a16:creationId xmlns:a16="http://schemas.microsoft.com/office/drawing/2014/main" id="{669FE4C1-A5AA-4C51-93AC-9CA42DFDB296}"/>
                </a:ext>
              </a:extLst>
            </p:cNvPr>
            <p:cNvSpPr/>
            <p:nvPr/>
          </p:nvSpPr>
          <p:spPr bwMode="auto">
            <a:xfrm>
              <a:off x="2777234" y="3516359"/>
              <a:ext cx="1562752" cy="531298"/>
            </a:xfrm>
            <a:custGeom>
              <a:gdLst>
                <a:gd fmla="*/ 10800 w 21600" name="T0"/>
                <a:gd fmla="*/ 10800 h 21600" name="T1"/>
                <a:gd fmla="*/ 10800 w 21600" name="T2"/>
                <a:gd fmla="*/ 10800 h 21600" name="T3"/>
                <a:gd fmla="*/ 10800 w 21600" name="T4"/>
                <a:gd fmla="*/ 10800 h 21600" name="T5"/>
                <a:gd fmla="*/ 10800 w 21600" name="T6"/>
                <a:gd fmla="*/ 10800 h 21600" name="T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b="b" l="0" r="r" t="0"/>
              <a:pathLst>
                <a:path h="21600" w="21600">
                  <a:moveTo>
                    <a:pt x="0" y="0"/>
                  </a:moveTo>
                  <a:lnTo>
                    <a:pt x="21600" y="0"/>
                  </a:lnTo>
                  <a:lnTo>
                    <a:pt x="21600" y="21599"/>
                  </a:lnTo>
                  <a:lnTo>
                    <a:pt x="0" y="21599"/>
                  </a:lnTo>
                  <a:close/>
                </a:path>
              </a:pathLst>
            </a:custGeom>
            <a:noFill/>
            <a:ln>
              <a:noFill/>
            </a:ln>
            <a:effectLst/>
            <a:extLst>
              <a:ext uri="{909E8E84-426E-40dd-AFC4-6F175D3DCCD1}">
                <a14:hiddenFill xmlns:lc="http://schemas.openxmlformats.org/drawingml/2006/lockedCanvas">
                  <a:solidFill>
                    <a:srgbClr val="FFFFFF"/>
                  </a:solidFill>
                </a14:hiddenFill>
              </a:ext>
              <a:ext uri="{91240B29-F687-4f45-9708-019B960494DF}">
                <a14:hiddenLine xmlns:lc="http://schemas.openxmlformats.org/drawingml/2006/lockedCanvas" cap="flat" cmpd="sng" w="12700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:lc="http://schemas.openxmlformats.org/drawingml/2006/lockedCanvas">
                  <a:effectLst>
                    <a:outerShdw algn="ctr" blurRad="63500" dir="2700000" dist="38099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anchor="ctr" bIns="0" lIns="0" rIns="0" tIns="0" wrap="square">
              <a:normAutofit lnSpcReduction="10000"/>
            </a:bodyPr>
            <a:lstStyle/>
            <a:p>
              <a:pPr algn="ctr">
                <a:lnSpc>
                  <a:spcPct val="120000"/>
                </a:lnSpc>
                <a:defRPr/>
              </a:pPr>
              <a:r>
                <a:rPr altLang="en-US" lang="zh-CN" sz="1051">
                  <a:solidFill>
                    <a:srgbClr val="4D4E4C"/>
                  </a:solidFill>
                  <a:ea charset="-122" pitchFamily="34" typeface="微软雅黑"/>
                </a:rPr>
                <a:t>此部分内容作为文字排版占位显示</a:t>
              </a:r>
              <a:br>
                <a:rPr altLang="en-US" lang="zh-CN" sz="1051">
                  <a:solidFill>
                    <a:srgbClr val="4D4E4C"/>
                  </a:solidFill>
                  <a:ea charset="-122" pitchFamily="34" typeface="微软雅黑"/>
                </a:rPr>
              </a:br>
              <a:r>
                <a:rPr altLang="en-US" lang="zh-CN" sz="1051">
                  <a:solidFill>
                    <a:srgbClr val="4D4E4C"/>
                  </a:solidFill>
                  <a:ea charset="-122" pitchFamily="34" typeface="微软雅黑"/>
                </a:rPr>
                <a:t>（建议使用主题字体）。</a:t>
              </a:r>
            </a:p>
          </p:txBody>
        </p:sp>
      </p:grpSp>
      <p:grpSp>
        <p:nvGrpSpPr>
          <p:cNvPr id="22" name="组合 21">
            <a:extLst>
              <a:ext uri="{FF2B5EF4-FFF2-40B4-BE49-F238E27FC236}">
                <a16:creationId xmlns:a16="http://schemas.microsoft.com/office/drawing/2014/main" id="{10172278-FCFB-44FA-819C-D9F746C21E16}"/>
              </a:ext>
            </a:extLst>
          </p:cNvPr>
          <p:cNvGrpSpPr/>
          <p:nvPr/>
        </p:nvGrpSpPr>
        <p:grpSpPr>
          <a:xfrm>
            <a:off x="4804015" y="1545636"/>
            <a:ext cx="1562752" cy="2502021"/>
            <a:chOff x="4804015" y="1545636"/>
            <a:chExt cx="1562752" cy="2502021"/>
          </a:xfrm>
        </p:grpSpPr>
        <p:grpSp>
          <p:nvGrpSpPr>
            <p:cNvPr id="21" name="组合 20">
              <a:extLst>
                <a:ext uri="{FF2B5EF4-FFF2-40B4-BE49-F238E27FC236}">
                  <a16:creationId xmlns:a16="http://schemas.microsoft.com/office/drawing/2014/main" id="{ABE31C5F-08B5-4F7C-95E2-0341EFC4DF95}"/>
                </a:ext>
              </a:extLst>
            </p:cNvPr>
            <p:cNvGrpSpPr/>
            <p:nvPr/>
          </p:nvGrpSpPr>
          <p:grpSpPr>
            <a:xfrm>
              <a:off x="4906164" y="1545636"/>
              <a:ext cx="1357831" cy="1864214"/>
              <a:chOff x="4906164" y="1545636"/>
              <a:chExt cx="1357831" cy="1864214"/>
            </a:xfrm>
          </p:grpSpPr>
          <p:sp>
            <p:nvSpPr>
              <p:cNvPr id="11" name="îṣļîḑé-Freeform: Shape 9">
                <a:extLst>
                  <a:ext uri="{FF2B5EF4-FFF2-40B4-BE49-F238E27FC236}">
                    <a16:creationId xmlns:a16="http://schemas.microsoft.com/office/drawing/2014/main" id="{EEE25B8A-216F-4E3A-AF45-0A78AF950631}"/>
                  </a:ext>
                </a:extLst>
              </p:cNvPr>
              <p:cNvSpPr/>
              <p:nvPr/>
            </p:nvSpPr>
            <p:spPr bwMode="auto">
              <a:xfrm>
                <a:off x="4906164" y="2157905"/>
                <a:ext cx="1357831" cy="1251945"/>
              </a:xfrm>
              <a:custGeom>
                <a:gdLst>
                  <a:gd fmla="*/ 1730375 w 21600" name="T0"/>
                  <a:gd fmla="*/ 1595438 h 21600" name="T1"/>
                  <a:gd fmla="*/ 1730375 w 21600" name="T2"/>
                  <a:gd fmla="*/ 1595438 h 21600" name="T3"/>
                  <a:gd fmla="*/ 1730375 w 21600" name="T4"/>
                  <a:gd fmla="*/ 1595438 h 21600" name="T5"/>
                  <a:gd fmla="*/ 1730375 w 21600" name="T6"/>
                  <a:gd fmla="*/ 1595438 h 21600" name="T7"/>
                  <a:gd fmla="*/ 0 60000 65536" name="T8"/>
                  <a:gd fmla="*/ 0 60000 65536" name="T9"/>
                  <a:gd fmla="*/ 0 60000 65536" name="T10"/>
                  <a:gd fmla="*/ 0 60000 65536" name="T11"/>
                </a:gdLst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b="b" l="0" r="r" t="0"/>
                <a:pathLst>
                  <a:path h="21600" w="21600">
                    <a:moveTo>
                      <a:pt x="20469" y="1336"/>
                    </a:moveTo>
                    <a:cubicBezTo>
                      <a:pt x="19857" y="3403"/>
                      <a:pt x="18177" y="7637"/>
                      <a:pt x="14646" y="8101"/>
                    </a:cubicBezTo>
                    <a:cubicBezTo>
                      <a:pt x="15951" y="6107"/>
                      <a:pt x="16882" y="3432"/>
                      <a:pt x="17184" y="1336"/>
                    </a:cubicBezTo>
                    <a:cubicBezTo>
                      <a:pt x="17184" y="1336"/>
                      <a:pt x="20469" y="1336"/>
                      <a:pt x="20469" y="1336"/>
                    </a:cubicBezTo>
                    <a:close/>
                    <a:moveTo>
                      <a:pt x="1129" y="1336"/>
                    </a:moveTo>
                    <a:lnTo>
                      <a:pt x="4415" y="1336"/>
                    </a:lnTo>
                    <a:cubicBezTo>
                      <a:pt x="4717" y="3432"/>
                      <a:pt x="5646" y="6107"/>
                      <a:pt x="6952" y="8101"/>
                    </a:cubicBezTo>
                    <a:cubicBezTo>
                      <a:pt x="3421" y="7636"/>
                      <a:pt x="1741" y="3403"/>
                      <a:pt x="1129" y="1336"/>
                    </a:cubicBezTo>
                    <a:close/>
                    <a:moveTo>
                      <a:pt x="13916" y="9085"/>
                    </a:moveTo>
                    <a:cubicBezTo>
                      <a:pt x="13947" y="9085"/>
                      <a:pt x="13979" y="9088"/>
                      <a:pt x="14009" y="9088"/>
                    </a:cubicBezTo>
                    <a:cubicBezTo>
                      <a:pt x="19966" y="9088"/>
                      <a:pt x="21600" y="402"/>
                      <a:pt x="21600" y="402"/>
                    </a:cubicBezTo>
                    <a:lnTo>
                      <a:pt x="17278" y="402"/>
                    </a:lnTo>
                    <a:cubicBezTo>
                      <a:pt x="17285" y="265"/>
                      <a:pt x="17293" y="127"/>
                      <a:pt x="17293" y="0"/>
                    </a:cubicBezTo>
                    <a:lnTo>
                      <a:pt x="4306" y="0"/>
                    </a:lnTo>
                    <a:cubicBezTo>
                      <a:pt x="4306" y="127"/>
                      <a:pt x="4314" y="265"/>
                      <a:pt x="4321" y="402"/>
                    </a:cubicBezTo>
                    <a:lnTo>
                      <a:pt x="0" y="402"/>
                    </a:lnTo>
                    <a:cubicBezTo>
                      <a:pt x="0" y="402"/>
                      <a:pt x="1632" y="9088"/>
                      <a:pt x="7589" y="9088"/>
                    </a:cubicBezTo>
                    <a:cubicBezTo>
                      <a:pt x="7619" y="9088"/>
                      <a:pt x="7651" y="9085"/>
                      <a:pt x="7682" y="9085"/>
                    </a:cubicBezTo>
                    <a:cubicBezTo>
                      <a:pt x="8022" y="9492"/>
                      <a:pt x="8380" y="9855"/>
                      <a:pt x="8755" y="10142"/>
                    </a:cubicBezTo>
                    <a:cubicBezTo>
                      <a:pt x="8491" y="10149"/>
                      <a:pt x="8278" y="10378"/>
                      <a:pt x="8278" y="10662"/>
                    </a:cubicBezTo>
                    <a:cubicBezTo>
                      <a:pt x="8278" y="10952"/>
                      <a:pt x="8495" y="11187"/>
                      <a:pt x="8762" y="11187"/>
                    </a:cubicBezTo>
                    <a:lnTo>
                      <a:pt x="9398" y="11187"/>
                    </a:lnTo>
                    <a:lnTo>
                      <a:pt x="7942" y="19481"/>
                    </a:lnTo>
                    <a:lnTo>
                      <a:pt x="7501" y="19481"/>
                    </a:lnTo>
                    <a:lnTo>
                      <a:pt x="7501" y="21600"/>
                    </a:lnTo>
                    <a:lnTo>
                      <a:pt x="14436" y="21600"/>
                    </a:lnTo>
                    <a:lnTo>
                      <a:pt x="14436" y="19481"/>
                    </a:lnTo>
                    <a:lnTo>
                      <a:pt x="13993" y="19481"/>
                    </a:lnTo>
                    <a:lnTo>
                      <a:pt x="12537" y="11187"/>
                    </a:lnTo>
                    <a:lnTo>
                      <a:pt x="13176" y="11187"/>
                    </a:lnTo>
                    <a:cubicBezTo>
                      <a:pt x="13441" y="11187"/>
                      <a:pt x="13658" y="10952"/>
                      <a:pt x="13658" y="10662"/>
                    </a:cubicBezTo>
                    <a:cubicBezTo>
                      <a:pt x="13658" y="10375"/>
                      <a:pt x="13441" y="10140"/>
                      <a:pt x="13176" y="10140"/>
                    </a:cubicBezTo>
                    <a:lnTo>
                      <a:pt x="12847" y="10140"/>
                    </a:lnTo>
                    <a:cubicBezTo>
                      <a:pt x="13220" y="9852"/>
                      <a:pt x="13576" y="9491"/>
                      <a:pt x="13916" y="9085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ffectLst/>
              <a:extLst/>
            </p:spPr>
            <p:txBody>
              <a:bodyPr anchor="ctr"/>
              <a:lstStyle/>
              <a:p>
                <a:pPr algn="ctr"/>
                <a:endParaRPr>
                  <a:ea charset="-122" pitchFamily="34" typeface="微软雅黑"/>
                </a:endParaRPr>
              </a:p>
            </p:txBody>
          </p:sp>
          <p:sp>
            <p:nvSpPr>
              <p:cNvPr id="12" name="îṣļîḑé-Freeform: Shape 10">
                <a:extLst>
                  <a:ext uri="{FF2B5EF4-FFF2-40B4-BE49-F238E27FC236}">
                    <a16:creationId xmlns:a16="http://schemas.microsoft.com/office/drawing/2014/main" id="{092A58E1-F355-449A-9011-EB6A5C54F67E}"/>
                  </a:ext>
                </a:extLst>
              </p:cNvPr>
              <p:cNvSpPr/>
              <p:nvPr/>
            </p:nvSpPr>
            <p:spPr bwMode="auto">
              <a:xfrm>
                <a:off x="5077450" y="1545636"/>
                <a:ext cx="1015259" cy="279040"/>
              </a:xfrm>
              <a:custGeom>
                <a:gdLst>
                  <a:gd fmla="*/ 10800 w 21600" name="T0"/>
                  <a:gd fmla="*/ 10800 h 21600" name="T1"/>
                  <a:gd fmla="*/ 10800 w 21600" name="T2"/>
                  <a:gd fmla="*/ 10800 h 21600" name="T3"/>
                  <a:gd fmla="*/ 10800 w 21600" name="T4"/>
                  <a:gd fmla="*/ 10800 h 21600" name="T5"/>
                  <a:gd fmla="*/ 10800 w 21600" name="T6"/>
                  <a:gd fmla="*/ 10800 h 21600" name="T7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b="b" l="0" r="r" t="0"/>
                <a:pathLst>
                  <a:path h="21600" w="21600">
                    <a:moveTo>
                      <a:pt x="0" y="0"/>
                    </a:moveTo>
                    <a:lnTo>
                      <a:pt x="21599" y="0"/>
                    </a:lnTo>
                    <a:lnTo>
                      <a:pt x="21599" y="21600"/>
                    </a:lnTo>
                    <a:lnTo>
                      <a:pt x="0" y="21600"/>
                    </a:lnTo>
                    <a:close/>
                  </a:path>
                </a:pathLst>
              </a:custGeom>
              <a:noFill/>
              <a:ln>
                <a:noFill/>
              </a:ln>
              <a:effectLst/>
              <a:extLst>
                <a:ext uri="{909E8E84-426E-40dd-AFC4-6F175D3DCCD1}">
                  <a14:hiddenFill xmlns:lc="http://schemas.openxmlformats.org/drawingml/2006/lockedCanvas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lc="http://schemas.openxmlformats.org/drawingml/2006/lockedCanvas" cap="flat" cmpd="sng" w="12700">
                    <a:solidFill>
                      <a:srgbClr val="000000"/>
                    </a:solidFill>
                    <a:prstDash val="solid"/>
                    <a:miter lim="0"/>
                    <a:headEnd/>
                    <a:tailEnd/>
                  </a14:hiddenLine>
                </a:ext>
                <a:ext uri="{AF507438-7753-43e0-B8FC-AC1667EBCBE1}">
                  <a14:hiddenEffects xmlns:lc="http://schemas.openxmlformats.org/drawingml/2006/lockedCanvas">
                    <a:effectLst>
                      <a:outerShdw algn="ctr" blurRad="63500" dir="2700000" dist="38099" rotWithShape="0">
                        <a:srgbClr val="000000">
                          <a:alpha val="74998"/>
                        </a:srgbClr>
                      </a:outerShdw>
                    </a:effectLst>
                  </a14:hiddenEffects>
                </a:ext>
              </a:extLst>
            </p:spPr>
            <p:txBody>
              <a:bodyPr anchor="ctr" bIns="0" lIns="0" rIns="0" tIns="0" wrap="none">
                <a:normAutofit/>
              </a:bodyPr>
              <a:lstStyle/>
              <a:p>
                <a:pPr algn="ctr" defTabSz="584141">
                  <a:defRPr/>
                </a:pPr>
                <a:r>
                  <a:rPr altLang="en-US" b="1" lang="zh-CN">
                    <a:solidFill>
                      <a:srgbClr val="4D4E4C"/>
                    </a:solidFill>
                    <a:ea charset="-122" pitchFamily="34" typeface="微软雅黑"/>
                  </a:rPr>
                  <a:t>关键词</a:t>
                </a:r>
              </a:p>
            </p:txBody>
          </p:sp>
          <p:sp>
            <p:nvSpPr>
              <p:cNvPr id="13" name="îṣļîḑé-Freeform: Shape 11">
                <a:extLst>
                  <a:ext uri="{FF2B5EF4-FFF2-40B4-BE49-F238E27FC236}">
                    <a16:creationId xmlns:a16="http://schemas.microsoft.com/office/drawing/2014/main" id="{02ABE967-37A4-4D5C-AD42-CD71977A246E}"/>
                  </a:ext>
                </a:extLst>
              </p:cNvPr>
              <p:cNvSpPr/>
              <p:nvPr/>
            </p:nvSpPr>
            <p:spPr bwMode="auto">
              <a:xfrm>
                <a:off x="5078074" y="1817825"/>
                <a:ext cx="1014636" cy="159451"/>
              </a:xfrm>
              <a:custGeom>
                <a:gdLst>
                  <a:gd fmla="*/ 10800 w 21600" name="T0"/>
                  <a:gd fmla="*/ 10800 h 21600" name="T1"/>
                  <a:gd fmla="*/ 10800 w 21600" name="T2"/>
                  <a:gd fmla="*/ 10800 h 21600" name="T3"/>
                  <a:gd fmla="*/ 10800 w 21600" name="T4"/>
                  <a:gd fmla="*/ 10800 h 21600" name="T5"/>
                  <a:gd fmla="*/ 10800 w 21600" name="T6"/>
                  <a:gd fmla="*/ 10800 h 21600" name="T7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b="b" l="0" r="r" t="0"/>
                <a:pathLst>
                  <a:path h="21600" w="21600">
                    <a:moveTo>
                      <a:pt x="0" y="0"/>
                    </a:moveTo>
                    <a:lnTo>
                      <a:pt x="21599" y="0"/>
                    </a:lnTo>
                    <a:lnTo>
                      <a:pt x="21599" y="21600"/>
                    </a:lnTo>
                    <a:lnTo>
                      <a:pt x="0" y="21600"/>
                    </a:lnTo>
                    <a:close/>
                  </a:path>
                </a:pathLst>
              </a:custGeom>
              <a:noFill/>
              <a:ln>
                <a:noFill/>
              </a:ln>
              <a:effectLst/>
              <a:extLst>
                <a:ext uri="{909E8E84-426E-40dd-AFC4-6F175D3DCCD1}">
                  <a14:hiddenFill xmlns:lc="http://schemas.openxmlformats.org/drawingml/2006/lockedCanvas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lc="http://schemas.openxmlformats.org/drawingml/2006/lockedCanvas" cap="flat" cmpd="sng" w="12700">
                    <a:solidFill>
                      <a:srgbClr val="000000"/>
                    </a:solidFill>
                    <a:prstDash val="solid"/>
                    <a:miter lim="0"/>
                    <a:headEnd/>
                    <a:tailEnd/>
                  </a14:hiddenLine>
                </a:ext>
                <a:ext uri="{AF507438-7753-43e0-B8FC-AC1667EBCBE1}">
                  <a14:hiddenEffects xmlns:lc="http://schemas.openxmlformats.org/drawingml/2006/lockedCanvas">
                    <a:effectLst>
                      <a:outerShdw algn="ctr" blurRad="63500" dir="2700000" dist="38099" rotWithShape="0">
                        <a:srgbClr val="000000">
                          <a:alpha val="74998"/>
                        </a:srgbClr>
                      </a:outerShdw>
                    </a:effectLst>
                  </a14:hiddenEffects>
                </a:ext>
              </a:extLst>
            </p:spPr>
            <p:txBody>
              <a:bodyPr anchor="ctr" bIns="0" lIns="0" rIns="0" tIns="0" wrap="none">
                <a:normAutofit fontScale="92500" lnSpcReduction="10000"/>
              </a:bodyPr>
              <a:lstStyle/>
              <a:p>
                <a:pPr algn="ctr" defTabSz="825418">
                  <a:defRPr/>
                </a:pPr>
                <a:r>
                  <a:rPr altLang="en-US" lang="zh-CN" sz="1200">
                    <a:ea charset="-122" pitchFamily="34" typeface="微软雅黑"/>
                  </a:rPr>
                  <a:t>标题文本预设</a:t>
                </a:r>
              </a:p>
            </p:txBody>
          </p:sp>
        </p:grpSp>
        <p:sp>
          <p:nvSpPr>
            <p:cNvPr id="14" name="îṣļîḑé-Freeform: Shape 12">
              <a:extLst>
                <a:ext uri="{FF2B5EF4-FFF2-40B4-BE49-F238E27FC236}">
                  <a16:creationId xmlns:a16="http://schemas.microsoft.com/office/drawing/2014/main" id="{A68D27E1-D4A2-4E59-A6D9-6E4BEB3E8AA8}"/>
                </a:ext>
              </a:extLst>
            </p:cNvPr>
            <p:cNvSpPr/>
            <p:nvPr/>
          </p:nvSpPr>
          <p:spPr bwMode="auto">
            <a:xfrm>
              <a:off x="4804015" y="3516359"/>
              <a:ext cx="1562752" cy="531298"/>
            </a:xfrm>
            <a:custGeom>
              <a:gdLst>
                <a:gd fmla="*/ 10800 w 21600" name="T0"/>
                <a:gd fmla="*/ 10800 h 21600" name="T1"/>
                <a:gd fmla="*/ 10800 w 21600" name="T2"/>
                <a:gd fmla="*/ 10800 h 21600" name="T3"/>
                <a:gd fmla="*/ 10800 w 21600" name="T4"/>
                <a:gd fmla="*/ 10800 h 21600" name="T5"/>
                <a:gd fmla="*/ 10800 w 21600" name="T6"/>
                <a:gd fmla="*/ 10800 h 21600" name="T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b="b" l="0" r="r" t="0"/>
              <a:pathLst>
                <a:path h="21600" w="21600">
                  <a:moveTo>
                    <a:pt x="0" y="0"/>
                  </a:moveTo>
                  <a:lnTo>
                    <a:pt x="21600" y="0"/>
                  </a:lnTo>
                  <a:lnTo>
                    <a:pt x="21600" y="21599"/>
                  </a:lnTo>
                  <a:lnTo>
                    <a:pt x="0" y="21599"/>
                  </a:lnTo>
                  <a:close/>
                </a:path>
              </a:pathLst>
            </a:custGeom>
            <a:noFill/>
            <a:ln>
              <a:noFill/>
            </a:ln>
            <a:effectLst/>
            <a:extLst>
              <a:ext uri="{909E8E84-426E-40dd-AFC4-6F175D3DCCD1}">
                <a14:hiddenFill xmlns:lc="http://schemas.openxmlformats.org/drawingml/2006/lockedCanvas">
                  <a:solidFill>
                    <a:srgbClr val="FFFFFF"/>
                  </a:solidFill>
                </a14:hiddenFill>
              </a:ext>
              <a:ext uri="{91240B29-F687-4f45-9708-019B960494DF}">
                <a14:hiddenLine xmlns:lc="http://schemas.openxmlformats.org/drawingml/2006/lockedCanvas" cap="flat" cmpd="sng" w="12700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:lc="http://schemas.openxmlformats.org/drawingml/2006/lockedCanvas">
                  <a:effectLst>
                    <a:outerShdw algn="ctr" blurRad="63500" dir="2700000" dist="38099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anchor="ctr" bIns="0" lIns="0" rIns="0" tIns="0" wrap="square">
              <a:normAutofit lnSpcReduction="10000"/>
            </a:bodyPr>
            <a:lstStyle/>
            <a:p>
              <a:pPr algn="ctr">
                <a:lnSpc>
                  <a:spcPct val="120000"/>
                </a:lnSpc>
                <a:defRPr/>
              </a:pPr>
              <a:r>
                <a:rPr altLang="en-US" lang="zh-CN" sz="1051">
                  <a:solidFill>
                    <a:srgbClr val="4D4E4C"/>
                  </a:solidFill>
                  <a:ea charset="-122" pitchFamily="34" typeface="微软雅黑"/>
                </a:rPr>
                <a:t>此部分内容作为文字排版占位显示</a:t>
              </a:r>
              <a:br>
                <a:rPr altLang="en-US" lang="zh-CN" sz="1051">
                  <a:solidFill>
                    <a:srgbClr val="4D4E4C"/>
                  </a:solidFill>
                  <a:ea charset="-122" pitchFamily="34" typeface="微软雅黑"/>
                </a:rPr>
              </a:br>
              <a:r>
                <a:rPr altLang="en-US" lang="zh-CN" sz="1051">
                  <a:solidFill>
                    <a:srgbClr val="4D4E4C"/>
                  </a:solidFill>
                  <a:ea charset="-122" pitchFamily="34" typeface="微软雅黑"/>
                </a:rPr>
                <a:t>（建议使用主题字体）。</a:t>
              </a:r>
            </a:p>
          </p:txBody>
        </p:sp>
      </p:grpSp>
      <p:grpSp>
        <p:nvGrpSpPr>
          <p:cNvPr id="23" name="组合 22">
            <a:extLst>
              <a:ext uri="{FF2B5EF4-FFF2-40B4-BE49-F238E27FC236}">
                <a16:creationId xmlns:a16="http://schemas.microsoft.com/office/drawing/2014/main" id="{A7287C86-1F99-4058-8B43-FBB8D08C3FAF}"/>
              </a:ext>
            </a:extLst>
          </p:cNvPr>
          <p:cNvGrpSpPr/>
          <p:nvPr/>
        </p:nvGrpSpPr>
        <p:grpSpPr>
          <a:xfrm>
            <a:off x="6830174" y="1545636"/>
            <a:ext cx="1562751" cy="2502021"/>
            <a:chOff x="6830174" y="1545636"/>
            <a:chExt cx="1562751" cy="2502021"/>
          </a:xfrm>
        </p:grpSpPr>
        <p:sp>
          <p:nvSpPr>
            <p:cNvPr id="15" name="îṣļîḑé-Freeform: Shape 13">
              <a:extLst>
                <a:ext uri="{FF2B5EF4-FFF2-40B4-BE49-F238E27FC236}">
                  <a16:creationId xmlns:a16="http://schemas.microsoft.com/office/drawing/2014/main" id="{4C9A9432-5ABE-4743-A4E1-D26212D0CF3D}"/>
                </a:ext>
              </a:extLst>
            </p:cNvPr>
            <p:cNvSpPr/>
            <p:nvPr/>
          </p:nvSpPr>
          <p:spPr bwMode="auto">
            <a:xfrm>
              <a:off x="6932945" y="2157905"/>
              <a:ext cx="1357831" cy="1251945"/>
            </a:xfrm>
            <a:custGeom>
              <a:gdLst>
                <a:gd fmla="*/ 1730375 w 21600" name="T0"/>
                <a:gd fmla="*/ 1595438 h 21600" name="T1"/>
                <a:gd fmla="*/ 1730375 w 21600" name="T2"/>
                <a:gd fmla="*/ 1595438 h 21600" name="T3"/>
                <a:gd fmla="*/ 1730375 w 21600" name="T4"/>
                <a:gd fmla="*/ 1595438 h 21600" name="T5"/>
                <a:gd fmla="*/ 1730375 w 21600" name="T6"/>
                <a:gd fmla="*/ 1595438 h 21600" name="T7"/>
                <a:gd fmla="*/ 0 60000 65536" name="T8"/>
                <a:gd fmla="*/ 0 60000 65536" name="T9"/>
                <a:gd fmla="*/ 0 60000 65536" name="T10"/>
                <a:gd fmla="*/ 0 60000 65536" name="T11"/>
              </a:gdLst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b="b" l="0" r="r" t="0"/>
              <a:pathLst>
                <a:path h="21600" w="21600">
                  <a:moveTo>
                    <a:pt x="20469" y="1336"/>
                  </a:moveTo>
                  <a:cubicBezTo>
                    <a:pt x="19857" y="3403"/>
                    <a:pt x="18177" y="7637"/>
                    <a:pt x="14646" y="8101"/>
                  </a:cubicBezTo>
                  <a:cubicBezTo>
                    <a:pt x="15951" y="6107"/>
                    <a:pt x="16882" y="3432"/>
                    <a:pt x="17184" y="1336"/>
                  </a:cubicBezTo>
                  <a:cubicBezTo>
                    <a:pt x="17184" y="1336"/>
                    <a:pt x="20469" y="1336"/>
                    <a:pt x="20469" y="1336"/>
                  </a:cubicBezTo>
                  <a:close/>
                  <a:moveTo>
                    <a:pt x="1129" y="1336"/>
                  </a:moveTo>
                  <a:lnTo>
                    <a:pt x="4415" y="1336"/>
                  </a:lnTo>
                  <a:cubicBezTo>
                    <a:pt x="4717" y="3432"/>
                    <a:pt x="5646" y="6107"/>
                    <a:pt x="6952" y="8101"/>
                  </a:cubicBezTo>
                  <a:cubicBezTo>
                    <a:pt x="3421" y="7636"/>
                    <a:pt x="1741" y="3403"/>
                    <a:pt x="1129" y="1336"/>
                  </a:cubicBezTo>
                  <a:close/>
                  <a:moveTo>
                    <a:pt x="13916" y="9085"/>
                  </a:moveTo>
                  <a:cubicBezTo>
                    <a:pt x="13947" y="9085"/>
                    <a:pt x="13979" y="9088"/>
                    <a:pt x="14009" y="9088"/>
                  </a:cubicBezTo>
                  <a:cubicBezTo>
                    <a:pt x="19966" y="9088"/>
                    <a:pt x="21600" y="402"/>
                    <a:pt x="21600" y="402"/>
                  </a:cubicBezTo>
                  <a:lnTo>
                    <a:pt x="17278" y="402"/>
                  </a:lnTo>
                  <a:cubicBezTo>
                    <a:pt x="17285" y="265"/>
                    <a:pt x="17293" y="127"/>
                    <a:pt x="17293" y="0"/>
                  </a:cubicBezTo>
                  <a:lnTo>
                    <a:pt x="4306" y="0"/>
                  </a:lnTo>
                  <a:cubicBezTo>
                    <a:pt x="4306" y="127"/>
                    <a:pt x="4314" y="265"/>
                    <a:pt x="4321" y="402"/>
                  </a:cubicBezTo>
                  <a:lnTo>
                    <a:pt x="0" y="402"/>
                  </a:lnTo>
                  <a:cubicBezTo>
                    <a:pt x="0" y="402"/>
                    <a:pt x="1632" y="9088"/>
                    <a:pt x="7589" y="9088"/>
                  </a:cubicBezTo>
                  <a:cubicBezTo>
                    <a:pt x="7619" y="9088"/>
                    <a:pt x="7651" y="9085"/>
                    <a:pt x="7682" y="9085"/>
                  </a:cubicBezTo>
                  <a:cubicBezTo>
                    <a:pt x="8022" y="9492"/>
                    <a:pt x="8380" y="9855"/>
                    <a:pt x="8755" y="10142"/>
                  </a:cubicBezTo>
                  <a:cubicBezTo>
                    <a:pt x="8491" y="10149"/>
                    <a:pt x="8278" y="10378"/>
                    <a:pt x="8278" y="10662"/>
                  </a:cubicBezTo>
                  <a:cubicBezTo>
                    <a:pt x="8278" y="10952"/>
                    <a:pt x="8495" y="11187"/>
                    <a:pt x="8762" y="11187"/>
                  </a:cubicBezTo>
                  <a:lnTo>
                    <a:pt x="9398" y="11187"/>
                  </a:lnTo>
                  <a:lnTo>
                    <a:pt x="7942" y="19481"/>
                  </a:lnTo>
                  <a:lnTo>
                    <a:pt x="7501" y="19481"/>
                  </a:lnTo>
                  <a:lnTo>
                    <a:pt x="7501" y="21600"/>
                  </a:lnTo>
                  <a:lnTo>
                    <a:pt x="14436" y="21600"/>
                  </a:lnTo>
                  <a:lnTo>
                    <a:pt x="14436" y="19481"/>
                  </a:lnTo>
                  <a:lnTo>
                    <a:pt x="13993" y="19481"/>
                  </a:lnTo>
                  <a:lnTo>
                    <a:pt x="12537" y="11187"/>
                  </a:lnTo>
                  <a:lnTo>
                    <a:pt x="13176" y="11187"/>
                  </a:lnTo>
                  <a:cubicBezTo>
                    <a:pt x="13441" y="11187"/>
                    <a:pt x="13658" y="10952"/>
                    <a:pt x="13658" y="10662"/>
                  </a:cubicBezTo>
                  <a:cubicBezTo>
                    <a:pt x="13658" y="10375"/>
                    <a:pt x="13441" y="10140"/>
                    <a:pt x="13176" y="10140"/>
                  </a:cubicBezTo>
                  <a:lnTo>
                    <a:pt x="12847" y="10140"/>
                  </a:lnTo>
                  <a:cubicBezTo>
                    <a:pt x="13220" y="9852"/>
                    <a:pt x="13576" y="9491"/>
                    <a:pt x="13916" y="9085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  <a:effectLst/>
            <a:extLst/>
          </p:spPr>
          <p:txBody>
            <a:bodyPr anchor="ctr"/>
            <a:lstStyle/>
            <a:p>
              <a:pPr algn="ctr"/>
              <a:endParaRPr>
                <a:ea charset="-122" pitchFamily="34" typeface="微软雅黑"/>
              </a:endParaRPr>
            </a:p>
          </p:txBody>
        </p:sp>
        <p:sp>
          <p:nvSpPr>
            <p:cNvPr id="16" name="îṣļîḑé-Freeform: Shape 14">
              <a:extLst>
                <a:ext uri="{FF2B5EF4-FFF2-40B4-BE49-F238E27FC236}">
                  <a16:creationId xmlns:a16="http://schemas.microsoft.com/office/drawing/2014/main" id="{E85DF6DF-4C36-4D48-AFB1-29086814AC1A}"/>
                </a:ext>
              </a:extLst>
            </p:cNvPr>
            <p:cNvSpPr/>
            <p:nvPr/>
          </p:nvSpPr>
          <p:spPr bwMode="auto">
            <a:xfrm>
              <a:off x="7104231" y="1545636"/>
              <a:ext cx="1015259" cy="279040"/>
            </a:xfrm>
            <a:custGeom>
              <a:gdLst>
                <a:gd fmla="*/ 10800 w 21600" name="T0"/>
                <a:gd fmla="*/ 10800 h 21600" name="T1"/>
                <a:gd fmla="*/ 10800 w 21600" name="T2"/>
                <a:gd fmla="*/ 10800 h 21600" name="T3"/>
                <a:gd fmla="*/ 10800 w 21600" name="T4"/>
                <a:gd fmla="*/ 10800 h 21600" name="T5"/>
                <a:gd fmla="*/ 10800 w 21600" name="T6"/>
                <a:gd fmla="*/ 10800 h 21600" name="T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b="b" l="0" r="r" t="0"/>
              <a:pathLst>
                <a:path h="21600" w="21600">
                  <a:moveTo>
                    <a:pt x="0" y="0"/>
                  </a:moveTo>
                  <a:lnTo>
                    <a:pt x="21599" y="0"/>
                  </a:lnTo>
                  <a:lnTo>
                    <a:pt x="21599" y="21600"/>
                  </a:lnTo>
                  <a:lnTo>
                    <a:pt x="0" y="21600"/>
                  </a:lnTo>
                  <a:close/>
                </a:path>
              </a:pathLst>
            </a:custGeom>
            <a:noFill/>
            <a:ln>
              <a:noFill/>
            </a:ln>
            <a:effectLst/>
            <a:extLst>
              <a:ext uri="{909E8E84-426E-40dd-AFC4-6F175D3DCCD1}">
                <a14:hiddenFill xmlns:lc="http://schemas.openxmlformats.org/drawingml/2006/lockedCanvas">
                  <a:solidFill>
                    <a:srgbClr val="FFFFFF"/>
                  </a:solidFill>
                </a14:hiddenFill>
              </a:ext>
              <a:ext uri="{91240B29-F687-4f45-9708-019B960494DF}">
                <a14:hiddenLine xmlns:lc="http://schemas.openxmlformats.org/drawingml/2006/lockedCanvas" cap="flat" cmpd="sng" w="12700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:lc="http://schemas.openxmlformats.org/drawingml/2006/lockedCanvas">
                  <a:effectLst>
                    <a:outerShdw algn="ctr" blurRad="63500" dir="2700000" dist="38099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anchor="ctr" bIns="0" lIns="0" rIns="0" tIns="0" wrap="none">
              <a:normAutofit/>
            </a:bodyPr>
            <a:lstStyle/>
            <a:p>
              <a:pPr algn="ctr" defTabSz="584141">
                <a:defRPr/>
              </a:pPr>
              <a:r>
                <a:rPr altLang="en-US" b="1" lang="zh-CN">
                  <a:solidFill>
                    <a:srgbClr val="4D4E4C"/>
                  </a:solidFill>
                  <a:ea charset="-122" pitchFamily="34" typeface="微软雅黑"/>
                </a:rPr>
                <a:t>关键词</a:t>
              </a:r>
            </a:p>
          </p:txBody>
        </p:sp>
        <p:sp>
          <p:nvSpPr>
            <p:cNvPr id="17" name="îṣļîḑé-Freeform: Shape 15">
              <a:extLst>
                <a:ext uri="{FF2B5EF4-FFF2-40B4-BE49-F238E27FC236}">
                  <a16:creationId xmlns:a16="http://schemas.microsoft.com/office/drawing/2014/main" id="{E6E5F65D-01AE-4E02-B952-FD48D6AAA34C}"/>
                </a:ext>
              </a:extLst>
            </p:cNvPr>
            <p:cNvSpPr/>
            <p:nvPr/>
          </p:nvSpPr>
          <p:spPr bwMode="auto">
            <a:xfrm>
              <a:off x="7064991" y="1817825"/>
              <a:ext cx="1093739" cy="159452"/>
            </a:xfrm>
            <a:custGeom>
              <a:gdLst>
                <a:gd fmla="*/ 10800 w 21600" name="T0"/>
                <a:gd fmla="*/ 10800 h 21600" name="T1"/>
                <a:gd fmla="*/ 10800 w 21600" name="T2"/>
                <a:gd fmla="*/ 10800 h 21600" name="T3"/>
                <a:gd fmla="*/ 10800 w 21600" name="T4"/>
                <a:gd fmla="*/ 10800 h 21600" name="T5"/>
                <a:gd fmla="*/ 10800 w 21600" name="T6"/>
                <a:gd fmla="*/ 10800 h 21600" name="T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b="b" l="0" r="r" t="0"/>
              <a:pathLst>
                <a:path h="21600" w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noFill/>
            <a:ln>
              <a:noFill/>
            </a:ln>
            <a:effectLst/>
            <a:extLst>
              <a:ext uri="{909E8E84-426E-40dd-AFC4-6F175D3DCCD1}">
                <a14:hiddenFill xmlns:lc="http://schemas.openxmlformats.org/drawingml/2006/lockedCanvas">
                  <a:solidFill>
                    <a:srgbClr val="FFFFFF"/>
                  </a:solidFill>
                </a14:hiddenFill>
              </a:ext>
              <a:ext uri="{91240B29-F687-4f45-9708-019B960494DF}">
                <a14:hiddenLine xmlns:lc="http://schemas.openxmlformats.org/drawingml/2006/lockedCanvas" cap="flat" cmpd="sng" w="12700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:lc="http://schemas.openxmlformats.org/drawingml/2006/lockedCanvas">
                  <a:effectLst>
                    <a:outerShdw algn="ctr" blurRad="63500" dir="2700000" dist="38099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anchor="ctr" bIns="0" lIns="0" rIns="0" tIns="0" wrap="none">
              <a:normAutofit fontScale="92500" lnSpcReduction="10000"/>
            </a:bodyPr>
            <a:lstStyle/>
            <a:p>
              <a:pPr algn="ctr" defTabSz="825418">
                <a:defRPr/>
              </a:pPr>
              <a:r>
                <a:rPr altLang="en-US" lang="zh-CN" sz="1200">
                  <a:ea charset="-122" pitchFamily="34" typeface="微软雅黑"/>
                </a:rPr>
                <a:t>标题文本预设</a:t>
              </a:r>
            </a:p>
          </p:txBody>
        </p:sp>
        <p:sp>
          <p:nvSpPr>
            <p:cNvPr id="18" name="îṣļîḑé-Freeform: Shape 16">
              <a:extLst>
                <a:ext uri="{FF2B5EF4-FFF2-40B4-BE49-F238E27FC236}">
                  <a16:creationId xmlns:a16="http://schemas.microsoft.com/office/drawing/2014/main" id="{C4949E69-534C-4A0F-BFC2-EFBA63695F40}"/>
                </a:ext>
              </a:extLst>
            </p:cNvPr>
            <p:cNvSpPr/>
            <p:nvPr/>
          </p:nvSpPr>
          <p:spPr bwMode="auto">
            <a:xfrm>
              <a:off x="6830174" y="3516359"/>
              <a:ext cx="1562751" cy="531298"/>
            </a:xfrm>
            <a:custGeom>
              <a:gdLst>
                <a:gd fmla="*/ 10800 w 21600" name="T0"/>
                <a:gd fmla="*/ 10800 h 21600" name="T1"/>
                <a:gd fmla="*/ 10800 w 21600" name="T2"/>
                <a:gd fmla="*/ 10800 h 21600" name="T3"/>
                <a:gd fmla="*/ 10800 w 21600" name="T4"/>
                <a:gd fmla="*/ 10800 h 21600" name="T5"/>
                <a:gd fmla="*/ 10800 w 21600" name="T6"/>
                <a:gd fmla="*/ 10800 h 21600" name="T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b="b" l="0" r="r" t="0"/>
              <a:pathLst>
                <a:path h="21600" w="21600">
                  <a:moveTo>
                    <a:pt x="0" y="0"/>
                  </a:moveTo>
                  <a:lnTo>
                    <a:pt x="21600" y="0"/>
                  </a:lnTo>
                  <a:lnTo>
                    <a:pt x="21600" y="21599"/>
                  </a:lnTo>
                  <a:lnTo>
                    <a:pt x="0" y="21599"/>
                  </a:lnTo>
                  <a:close/>
                </a:path>
              </a:pathLst>
            </a:custGeom>
            <a:noFill/>
            <a:ln>
              <a:noFill/>
            </a:ln>
            <a:effectLst/>
            <a:extLst>
              <a:ext uri="{909E8E84-426E-40dd-AFC4-6F175D3DCCD1}">
                <a14:hiddenFill xmlns:lc="http://schemas.openxmlformats.org/drawingml/2006/lockedCanvas">
                  <a:solidFill>
                    <a:srgbClr val="FFFFFF"/>
                  </a:solidFill>
                </a14:hiddenFill>
              </a:ext>
              <a:ext uri="{91240B29-F687-4f45-9708-019B960494DF}">
                <a14:hiddenLine xmlns:lc="http://schemas.openxmlformats.org/drawingml/2006/lockedCanvas" cap="flat" cmpd="sng" w="12700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:lc="http://schemas.openxmlformats.org/drawingml/2006/lockedCanvas">
                  <a:effectLst>
                    <a:outerShdw algn="ctr" blurRad="63500" dir="2700000" dist="38099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anchor="ctr" bIns="0" lIns="0" rIns="0" tIns="0" wrap="square">
              <a:normAutofit lnSpcReduction="10000"/>
            </a:bodyPr>
            <a:lstStyle/>
            <a:p>
              <a:pPr algn="ctr">
                <a:lnSpc>
                  <a:spcPct val="120000"/>
                </a:lnSpc>
                <a:defRPr/>
              </a:pPr>
              <a:r>
                <a:rPr altLang="en-US" lang="zh-CN" sz="1051">
                  <a:solidFill>
                    <a:srgbClr val="4D4E4C"/>
                  </a:solidFill>
                  <a:ea charset="-122" pitchFamily="34" typeface="微软雅黑"/>
                </a:rPr>
                <a:t>此部分内容作为文字排版占位显示</a:t>
              </a:r>
              <a:br>
                <a:rPr altLang="en-US" lang="zh-CN" sz="1051">
                  <a:solidFill>
                    <a:srgbClr val="4D4E4C"/>
                  </a:solidFill>
                  <a:ea charset="-122" pitchFamily="34" typeface="微软雅黑"/>
                </a:rPr>
              </a:br>
              <a:r>
                <a:rPr altLang="en-US" lang="zh-CN" sz="1051">
                  <a:solidFill>
                    <a:srgbClr val="4D4E4C"/>
                  </a:solidFill>
                  <a:ea charset="-122" pitchFamily="34" typeface="微软雅黑"/>
                </a:rPr>
                <a:t>（建议使用主题字体）。</a:t>
              </a:r>
            </a:p>
          </p:txBody>
        </p:sp>
      </p:grpSp>
      <p:sp>
        <p:nvSpPr>
          <p:cNvPr id="24" name="Title 1">
            <a:extLst>
              <a:ext uri="{FF2B5EF4-FFF2-40B4-BE49-F238E27FC236}">
                <a16:creationId xmlns:a16="http://schemas.microsoft.com/office/drawing/2014/main" id="{F26E28D3-5DA4-4911-9C51-8E42A5FEB7F5}"/>
              </a:ext>
            </a:extLst>
          </p:cNvPr>
          <p:cNvSpPr txBox="1"/>
          <p:nvPr/>
        </p:nvSpPr>
        <p:spPr>
          <a:xfrm>
            <a:off x="755576" y="171626"/>
            <a:ext cx="2129944" cy="379477"/>
          </a:xfrm>
          <a:prstGeom prst="rect">
            <a:avLst/>
          </a:prstGeom>
        </p:spPr>
        <p:txBody>
          <a:bodyPr anchor="ctr" lIns="0" rIns="0">
            <a:noAutofit/>
          </a:bodyPr>
          <a:lstStyle>
            <a:lvl1pPr algn="ctr" defTabSz="914400" eaLnBrk="1" hangingPunct="1" latinLnBrk="0" rtl="0">
              <a:spcBef>
                <a:spcPct val="0"/>
              </a:spcBef>
              <a:buNone/>
              <a:defRPr b="0" kern="1200" sz="3000">
                <a:solidFill>
                  <a:schemeClr val="accent1"/>
                </a:solidFill>
                <a:latin charset="0" pitchFamily="2" typeface="U.S. 101"/>
                <a:ea charset="0" pitchFamily="2" typeface="Roboto"/>
                <a:cs charset="0" panose="020b0306030504020204" pitchFamily="34" typeface="Open Sans Light"/>
              </a:defRPr>
            </a:lvl1pPr>
          </a:lstStyle>
          <a:p>
            <a:pPr algn="l"/>
            <a:r>
              <a:rPr altLang="en-US" lang="zh-CN" sz="18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ea"/>
                <a:sym typeface="+mn-lt"/>
              </a:rPr>
              <a:t>点击输入标题内容</a:t>
            </a:r>
          </a:p>
        </p:txBody>
      </p:sp>
    </p:spTree>
    <p:custDataLst>
      <p:tags r:id="rId3"/>
    </p:custDataLst>
    <p:extLst>
      <p:ext uri="{BB962C8B-B14F-4D97-AF65-F5344CB8AC3E}">
        <p14:creationId val="155872915"/>
      </p:ext>
    </p:extLst>
  </p:cSld>
  <p:clrMapOvr>
    <a:masterClrMapping/>
  </p:clrMapOvr>
  <mc:AlternateContent>
    <mc:Choice Requires="p14">
      <p:transition p14:dur="10"/>
    </mc:Choice>
    <mc:Fallback>
      <p:transition/>
    </mc:Fallback>
  </mc:AlternateContent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5" nodeType="after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 id="7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750" fill="hold" id="8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750" fill="hold" id="9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0" nodeType="afterGroup">
                            <p:stCondLst>
                              <p:cond delay="750"/>
                            </p:stCondLst>
                            <p:childTnLst>
                              <p:par>
                                <p:cTn fill="hold" id="11" nodeType="after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 id="13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750" fill="hold" id="14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750" fill="hold" id="15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6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fill="hold" id="17" nodeType="after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 id="19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750" fill="hold" id="2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750" fill="hold" id="21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2" nodeType="afterGroup">
                            <p:stCondLst>
                              <p:cond delay="2250"/>
                            </p:stCondLst>
                            <p:childTnLst>
                              <p:par>
                                <p:cTn fill="hold" id="23" nodeType="after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 id="25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750" fill="hold" id="26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750" fill="hold" id="27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4" name="Rectangle 6"/>
          <p:cNvSpPr/>
          <p:nvPr/>
        </p:nvSpPr>
        <p:spPr>
          <a:xfrm>
            <a:off x="913808" y="915566"/>
            <a:ext cx="1838053" cy="1828799"/>
          </a:xfrm>
          <a:prstGeom prst="rect">
            <a:avLst/>
          </a:prstGeom>
          <a:blipFill dpi="0" rotWithShape="1">
            <a:blip r:embed="rId3">
              <a:extLst>
                <a:ext uri="{28A0092B-C50C-407E-A947-70E740481C1C}">
                  <a14:useLocalDpi val="0"/>
                </a:ext>
              </a:extLst>
            </a:blip>
            <a:stretch>
              <a:fillRect/>
            </a:stretch>
          </a:blipFill>
          <a:ln algn="ctr" cap="flat" cmpd="sng" w="12700">
            <a:noFill/>
            <a:prstDash val="solid"/>
            <a:miter lim="800000"/>
          </a:ln>
          <a:effectLst/>
          <a:ex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>
              <a:cs typeface="+mn-ea"/>
              <a:sym typeface="+mn-lt"/>
            </a:endParaRPr>
          </a:p>
        </p:txBody>
      </p:sp>
      <p:sp>
        <p:nvSpPr>
          <p:cNvPr id="5" name="Rectangle 8"/>
          <p:cNvSpPr/>
          <p:nvPr/>
        </p:nvSpPr>
        <p:spPr>
          <a:xfrm>
            <a:off x="4572085" y="915566"/>
            <a:ext cx="1838053" cy="1828799"/>
          </a:xfrm>
          <a:prstGeom prst="rect">
            <a:avLst/>
          </a:prstGeom>
          <a:blipFill dpi="0" rotWithShape="1">
            <a:blip r:embed="rId4">
              <a:extLst>
                <a:ext uri="{28A0092B-C50C-407E-A947-70E740481C1C}">
                  <a14:useLocalDpi val="0"/>
                </a:ext>
              </a:extLst>
            </a:blip>
            <a:stretch>
              <a:fillRect/>
            </a:stretch>
          </a:blipFill>
          <a:ln algn="ctr" cap="flat" cmpd="sng" w="12700">
            <a:noFill/>
            <a:prstDash val="solid"/>
            <a:miter lim="800000"/>
          </a:ln>
          <a:effectLst/>
          <a:ex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>
              <a:cs typeface="+mn-ea"/>
              <a:sym typeface="+mn-lt"/>
            </a:endParaRPr>
          </a:p>
        </p:txBody>
      </p:sp>
      <p:sp>
        <p:nvSpPr>
          <p:cNvPr id="7" name="Rectangle 1"/>
          <p:cNvSpPr/>
          <p:nvPr/>
        </p:nvSpPr>
        <p:spPr>
          <a:xfrm>
            <a:off x="2751862" y="915566"/>
            <a:ext cx="1828800" cy="18288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t" anchorCtr="1" tIns="1260000" wrap="square">
            <a:normAutofit/>
          </a:bodyPr>
          <a:lstStyle/>
          <a:p>
            <a:pPr algn="ctr">
              <a:lnSpc>
                <a:spcPct val="120000"/>
              </a:lnSpc>
              <a:spcBef>
                <a:spcPct val="0"/>
              </a:spcBef>
              <a:defRPr/>
            </a:pPr>
            <a:r>
              <a:rPr altLang="en-US" lang="zh-CN" sz="1100">
                <a:solidFill>
                  <a:schemeClr val="bg1">
                    <a:lumMod val="100000"/>
                  </a:schemeClr>
                </a:solidFill>
                <a:cs typeface="+mn-ea"/>
                <a:sym typeface="+mn-lt"/>
              </a:rPr>
              <a:t>此部分内容作为文字排版占位显示（建议使用主题字体）</a:t>
            </a:r>
          </a:p>
        </p:txBody>
      </p:sp>
      <p:sp>
        <p:nvSpPr>
          <p:cNvPr id="8" name="Rectangle 2"/>
          <p:cNvSpPr/>
          <p:nvPr/>
        </p:nvSpPr>
        <p:spPr>
          <a:xfrm>
            <a:off x="6409462" y="915566"/>
            <a:ext cx="1828800" cy="1828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t" anchorCtr="1" tIns="1260000" wrap="square">
            <a:normAutofit/>
          </a:bodyPr>
          <a:lstStyle/>
          <a:p>
            <a:pPr algn="ctr">
              <a:lnSpc>
                <a:spcPct val="120000"/>
              </a:lnSpc>
              <a:spcBef>
                <a:spcPct val="0"/>
              </a:spcBef>
              <a:defRPr/>
            </a:pPr>
            <a:r>
              <a:rPr altLang="en-US" lang="zh-CN" sz="1100">
                <a:solidFill>
                  <a:schemeClr val="bg1">
                    <a:lumMod val="100000"/>
                  </a:schemeClr>
                </a:solidFill>
                <a:cs typeface="+mn-ea"/>
                <a:sym typeface="+mn-lt"/>
              </a:rPr>
              <a:t>此部分内容作为文字排版占位显示（建议使用主题字体）</a:t>
            </a:r>
          </a:p>
        </p:txBody>
      </p:sp>
      <p:sp>
        <p:nvSpPr>
          <p:cNvPr id="9" name="Rectangle 3"/>
          <p:cNvSpPr/>
          <p:nvPr/>
        </p:nvSpPr>
        <p:spPr>
          <a:xfrm>
            <a:off x="4580662" y="2744366"/>
            <a:ext cx="1828800" cy="18288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t" anchorCtr="1" tIns="1260000" wrap="square">
            <a:normAutofit/>
          </a:bodyPr>
          <a:lstStyle/>
          <a:p>
            <a:pPr algn="ctr">
              <a:lnSpc>
                <a:spcPct val="120000"/>
              </a:lnSpc>
              <a:spcBef>
                <a:spcPct val="0"/>
              </a:spcBef>
              <a:defRPr/>
            </a:pPr>
            <a:r>
              <a:rPr altLang="en-US" lang="zh-CN" sz="1100">
                <a:solidFill>
                  <a:schemeClr val="bg1">
                    <a:lumMod val="100000"/>
                  </a:schemeClr>
                </a:solidFill>
                <a:cs typeface="+mn-ea"/>
                <a:sym typeface="+mn-lt"/>
              </a:rPr>
              <a:t>此部分内容作为文字排版占位显示（建议使用主题字体）</a:t>
            </a:r>
          </a:p>
        </p:txBody>
      </p:sp>
      <p:sp>
        <p:nvSpPr>
          <p:cNvPr id="11" name="Rectangle 5"/>
          <p:cNvSpPr/>
          <p:nvPr/>
        </p:nvSpPr>
        <p:spPr>
          <a:xfrm>
            <a:off x="923062" y="2744366"/>
            <a:ext cx="1828800" cy="18288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t" anchorCtr="1" tIns="1260000" wrap="square">
            <a:normAutofit/>
          </a:bodyPr>
          <a:lstStyle/>
          <a:p>
            <a:pPr algn="ctr">
              <a:lnSpc>
                <a:spcPct val="120000"/>
              </a:lnSpc>
              <a:spcBef>
                <a:spcPct val="0"/>
              </a:spcBef>
              <a:defRPr/>
            </a:pPr>
            <a:r>
              <a:rPr altLang="en-US" lang="zh-CN" sz="1100">
                <a:solidFill>
                  <a:schemeClr val="bg1">
                    <a:lumMod val="100000"/>
                  </a:schemeClr>
                </a:solidFill>
                <a:cs typeface="+mn-ea"/>
                <a:sym typeface="+mn-lt"/>
              </a:rPr>
              <a:t>此部分内容作为文字排版占位显示（建议使用主题字体）</a:t>
            </a:r>
          </a:p>
        </p:txBody>
      </p:sp>
      <p:sp>
        <p:nvSpPr>
          <p:cNvPr id="12" name="Rectangle 7"/>
          <p:cNvSpPr/>
          <p:nvPr/>
        </p:nvSpPr>
        <p:spPr>
          <a:xfrm>
            <a:off x="2751185" y="2744365"/>
            <a:ext cx="1838053" cy="1828799"/>
          </a:xfrm>
          <a:prstGeom prst="rect">
            <a:avLst/>
          </a:prstGeom>
          <a:blipFill dpi="0" rotWithShape="1">
            <a:blip r:embed="rId5">
              <a:extLst>
                <a:ext uri="{28A0092B-C50C-407E-A947-70E740481C1C}">
                  <a14:useLocalDpi val="0"/>
                </a:ext>
              </a:extLst>
            </a:blip>
            <a:stretch>
              <a:fillRect/>
            </a:stretch>
          </a:blipFill>
          <a:ln algn="ctr" cap="flat" cmpd="sng" w="12700">
            <a:noFill/>
            <a:prstDash val="solid"/>
            <a:miter lim="800000"/>
          </a:ln>
          <a:effectLst/>
          <a:extLst>
            <a:ext uri="{91240B29-F687-4F45-9708-019B960494DF}">
              <a14:hiddenLine algn="ctr" cap="flat" cmpd="sng" w="12700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>
              <a:cs typeface="+mn-ea"/>
              <a:sym typeface="+mn-lt"/>
            </a:endParaRPr>
          </a:p>
        </p:txBody>
      </p:sp>
      <p:sp>
        <p:nvSpPr>
          <p:cNvPr id="13" name="Rectangle 9"/>
          <p:cNvSpPr/>
          <p:nvPr/>
        </p:nvSpPr>
        <p:spPr>
          <a:xfrm>
            <a:off x="6406355" y="2744365"/>
            <a:ext cx="1838053" cy="1828799"/>
          </a:xfrm>
          <a:prstGeom prst="rect">
            <a:avLst/>
          </a:prstGeom>
          <a:blipFill dpi="0" rotWithShape="1">
            <a:blip r:embed="rId6">
              <a:extLst>
                <a:ext uri="{28A0092B-C50C-407E-A947-70E740481C1C}">
                  <a14:useLocalDpi val="0"/>
                </a:ext>
              </a:extLst>
            </a:blip>
            <a:stretch>
              <a:fillRect/>
            </a:stretch>
          </a:blipFill>
          <a:ln algn="ctr" cap="flat" cmpd="sng" w="12700">
            <a:noFill/>
            <a:prstDash val="solid"/>
            <a:miter lim="800000"/>
          </a:ln>
          <a:effectLst/>
          <a:ex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>
              <a:cs typeface="+mn-ea"/>
              <a:sym typeface="+mn-lt"/>
            </a:endParaRPr>
          </a:p>
        </p:txBody>
      </p:sp>
      <p:sp>
        <p:nvSpPr>
          <p:cNvPr id="14" name="Title 1">
            <a:extLst>
              <a:ext uri="{FF2B5EF4-FFF2-40B4-BE49-F238E27FC236}">
                <a16:creationId xmlns:a16="http://schemas.microsoft.com/office/drawing/2014/main" id="{3790008F-76E5-489E-B18D-5B6133C17CBB}"/>
              </a:ext>
            </a:extLst>
          </p:cNvPr>
          <p:cNvSpPr txBox="1"/>
          <p:nvPr/>
        </p:nvSpPr>
        <p:spPr>
          <a:xfrm>
            <a:off x="755576" y="171626"/>
            <a:ext cx="2129944" cy="379477"/>
          </a:xfrm>
          <a:prstGeom prst="rect">
            <a:avLst/>
          </a:prstGeom>
        </p:spPr>
        <p:txBody>
          <a:bodyPr anchor="ctr" lIns="0" rIns="0">
            <a:noAutofit/>
          </a:bodyPr>
          <a:lstStyle>
            <a:lvl1pPr algn="ctr" defTabSz="914400" eaLnBrk="1" hangingPunct="1" latinLnBrk="0" rtl="0">
              <a:spcBef>
                <a:spcPct val="0"/>
              </a:spcBef>
              <a:buNone/>
              <a:defRPr b="0" kern="1200" sz="3000">
                <a:solidFill>
                  <a:schemeClr val="accent1"/>
                </a:solidFill>
                <a:latin charset="0" pitchFamily="2" typeface="U.S. 101"/>
                <a:ea charset="0" pitchFamily="2" typeface="Roboto"/>
                <a:cs charset="0" panose="020b0306030504020204" pitchFamily="34" typeface="Open Sans Light"/>
              </a:defRPr>
            </a:lvl1pPr>
          </a:lstStyle>
          <a:p>
            <a:pPr algn="l"/>
            <a:r>
              <a:rPr altLang="en-US" lang="zh-CN" sz="18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ea"/>
                <a:sym typeface="+mn-lt"/>
              </a:rPr>
              <a:t>点击输入标题内容</a:t>
            </a:r>
          </a:p>
        </p:txBody>
      </p:sp>
    </p:spTree>
    <p:extLst>
      <p:ext uri="{BB962C8B-B14F-4D97-AF65-F5344CB8AC3E}">
        <p14:creationId val="3470835597"/>
      </p:ext>
    </p:extLst>
  </p:cSld>
  <p:clrMapOvr>
    <a:masterClrMapping/>
  </p:clrMapOvr>
  <mc:AlternateContent>
    <mc:Choice Requires="p14">
      <p:transition p14:dur="10"/>
    </mc:Choice>
    <mc:Fallback>
      <p:transition/>
    </mc:Fallback>
  </mc:AlternateContent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withEffect" presetClass="entr" presetID="3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1000" fill="hold" id="7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8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9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1000" id="1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11" nodeType="withEffect" presetClass="entr" presetID="3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1000" fill="hold" id="13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14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15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1000" id="16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17" nodeType="withEffect" presetClass="entr" presetID="3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1000" fill="hold" id="19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2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21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1000" id="22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23" nodeType="withEffect" presetClass="entr" presetID="3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1000" fill="hold" id="25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26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27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1000" id="28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29" nodeType="withEffect" presetClass="entr" presetID="3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1000" fill="hold" id="31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32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33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1000" id="34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35" nodeType="withEffect" presetClass="entr" presetID="3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1000" fill="hold" id="37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38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39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1000" id="4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41" nodeType="withEffect" presetClass="entr" presetID="3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1000" fill="hold" id="43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44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45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1000" id="46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47" nodeType="withEffect" presetClass="entr" presetID="3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1000" fill="hold" id="49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5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51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1000" id="52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4"/>
      <p:bldP grpId="0" spid="5"/>
      <p:bldP grpId="0" spid="7"/>
      <p:bldP grpId="0" spid="8"/>
      <p:bldP grpId="0" spid="9"/>
      <p:bldP grpId="0" spid="11"/>
      <p:bldP grpId="0" spid="12"/>
      <p:bldP grpId="0" spid="13"/>
    </p:bldLst>
  </p:timing>
</p:sld>
</file>

<file path=ppt/slides/slide19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6" name="组合 5"/>
          <p:cNvGrpSpPr/>
          <p:nvPr/>
        </p:nvGrpSpPr>
        <p:grpSpPr>
          <a:xfrm>
            <a:off x="1736685" y="789552"/>
            <a:ext cx="5241977" cy="1390204"/>
            <a:chOff x="1996569" y="737209"/>
            <a:chExt cx="6989302" cy="1853605"/>
          </a:xfrm>
        </p:grpSpPr>
        <p:sp>
          <p:nvSpPr>
            <p:cNvPr id="16" name="矩形 15"/>
            <p:cNvSpPr/>
            <p:nvPr/>
          </p:nvSpPr>
          <p:spPr bwMode="auto">
            <a:xfrm>
              <a:off x="1996569" y="2071637"/>
              <a:ext cx="5394244" cy="519176"/>
            </a:xfrm>
            <a:prstGeom prst="rect">
              <a:avLst/>
            </a:prstGeom>
            <a:solidFill>
              <a:schemeClr val="accent1">
                <a:lumMod val="10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 anchorCtr="0" bIns="45720" compatLnSpc="1" lIns="288000" rIns="288000" tIns="45720" vert="horz" wrap="none">
              <a:prstTxWarp prst="textNoShape">
                <a:avLst/>
              </a:prstTxWarp>
              <a:normAutofit/>
            </a:bodyPr>
            <a:lstStyle/>
            <a:p>
              <a:pPr algn="r"/>
              <a:r>
                <a:rPr altLang="en-US" lang="zh-CN" sz="1600">
                  <a:solidFill>
                    <a:schemeClr val="bg1"/>
                  </a:solidFill>
                  <a:latin typeface="+mn-lt"/>
                  <a:ea typeface="+mn-ea"/>
                  <a:cs typeface="+mn-ea"/>
                  <a:sym typeface="+mn-lt"/>
                </a:rPr>
                <a:t>标题文本预设</a:t>
              </a:r>
            </a:p>
          </p:txBody>
        </p:sp>
        <p:sp>
          <p:nvSpPr>
            <p:cNvPr id="17" name="矩形 16"/>
            <p:cNvSpPr/>
            <p:nvPr/>
          </p:nvSpPr>
          <p:spPr bwMode="auto">
            <a:xfrm>
              <a:off x="4632299" y="2071637"/>
              <a:ext cx="2758513" cy="5191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latin typeface="+mn-lt"/>
                <a:ea typeface="+mn-ea"/>
                <a:cs typeface="+mn-ea"/>
                <a:sym typeface="+mn-lt"/>
              </a:endParaRPr>
            </a:p>
          </p:txBody>
        </p:sp>
        <p:sp>
          <p:nvSpPr>
            <p:cNvPr id="18" name="矩形 17"/>
            <p:cNvSpPr/>
            <p:nvPr/>
          </p:nvSpPr>
          <p:spPr bwMode="auto">
            <a:xfrm>
              <a:off x="2003439" y="2071637"/>
              <a:ext cx="694320" cy="519176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txBody>
            <a:bodyPr anchor="ctr" anchorCtr="1" bIns="45720" compatLnSpc="1" lIns="91440" rIns="91440" tIns="45720" vert="horz" wrap="square">
              <a:prstTxWarp prst="textNoShape">
                <a:avLst/>
              </a:prstTxWarp>
              <a:normAutofit fontScale="92500" lnSpcReduction="20000"/>
            </a:bodyPr>
            <a:lstStyle/>
            <a:p>
              <a:pPr algn="ctr"/>
              <a:r>
                <a:rPr altLang="zh-CN" lang="en-US" sz="2400">
                  <a:solidFill>
                    <a:schemeClr val="bg1"/>
                  </a:solidFill>
                  <a:latin typeface="+mn-lt"/>
                  <a:ea typeface="+mn-ea"/>
                  <a:cs typeface="+mn-ea"/>
                  <a:sym typeface="+mn-lt"/>
                </a:rPr>
                <a:t>01</a:t>
              </a:r>
            </a:p>
          </p:txBody>
        </p:sp>
        <p:sp>
          <p:nvSpPr>
            <p:cNvPr id="19" name="矩形 18"/>
            <p:cNvSpPr/>
            <p:nvPr/>
          </p:nvSpPr>
          <p:spPr bwMode="auto">
            <a:xfrm>
              <a:off x="4632299" y="2071637"/>
              <a:ext cx="694320" cy="5191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latin typeface="+mn-lt"/>
                <a:ea typeface="+mn-ea"/>
                <a:cs typeface="+mn-ea"/>
                <a:sym typeface="+mn-lt"/>
              </a:endParaRPr>
            </a:p>
          </p:txBody>
        </p:sp>
        <p:sp>
          <p:nvSpPr>
            <p:cNvPr id="20" name="任意多边形: 形状 19"/>
            <p:cNvSpPr/>
            <p:nvPr/>
          </p:nvSpPr>
          <p:spPr bwMode="auto">
            <a:xfrm>
              <a:off x="7390812" y="1881899"/>
              <a:ext cx="1595059" cy="708915"/>
            </a:xfrm>
            <a:custGeom>
              <a:gdLst>
                <a:gd fmla="*/ 216 w 765" name="T0"/>
                <a:gd fmla="*/ 0 h 340" name="T1"/>
                <a:gd fmla="*/ 765 w 765" name="T2"/>
                <a:gd fmla="*/ 0 h 340" name="T3"/>
                <a:gd fmla="*/ 249 w 765" name="T4"/>
                <a:gd fmla="*/ 340 h 340" name="T5"/>
                <a:gd fmla="*/ 0 w 765" name="T6"/>
                <a:gd fmla="*/ 340 h 340" name="T7"/>
                <a:gd fmla="*/ 216 w 765" name="T8"/>
                <a:gd fmla="*/ 0 h 340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340" w="765">
                  <a:moveTo>
                    <a:pt x="216" y="0"/>
                  </a:moveTo>
                  <a:lnTo>
                    <a:pt x="765" y="0"/>
                  </a:lnTo>
                  <a:lnTo>
                    <a:pt x="249" y="340"/>
                  </a:lnTo>
                  <a:lnTo>
                    <a:pt x="0" y="340"/>
                  </a:lnTo>
                  <a:lnTo>
                    <a:pt x="216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txBody>
            <a:bodyPr anchor="ctr"/>
            <a:lstStyle/>
            <a:p>
              <a:pPr algn="ctr"/>
              <a:endParaRPr>
                <a:latin typeface="+mn-lt"/>
                <a:ea typeface="+mn-ea"/>
                <a:cs typeface="+mn-ea"/>
                <a:sym typeface="+mn-lt"/>
              </a:endParaRPr>
            </a:p>
          </p:txBody>
        </p:sp>
        <p:sp>
          <p:nvSpPr>
            <p:cNvPr id="21" name="任意多边形: 形状 20"/>
            <p:cNvSpPr/>
            <p:nvPr/>
          </p:nvSpPr>
          <p:spPr bwMode="auto">
            <a:xfrm>
              <a:off x="7390812" y="737209"/>
              <a:ext cx="450369" cy="1853604"/>
            </a:xfrm>
            <a:custGeom>
              <a:gdLst>
                <a:gd fmla="*/ 0 w 216" name="T0"/>
                <a:gd fmla="*/ 640 h 889" name="T1"/>
                <a:gd fmla="*/ 216 w 216" name="T2"/>
                <a:gd fmla="*/ 0 h 889" name="T3"/>
                <a:gd fmla="*/ 216 w 216" name="T4"/>
                <a:gd fmla="*/ 549 h 889" name="T5"/>
                <a:gd fmla="*/ 0 w 216" name="T6"/>
                <a:gd fmla="*/ 889 h 889" name="T7"/>
                <a:gd fmla="*/ 0 w 216" name="T8"/>
                <a:gd fmla="*/ 640 h 889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889" w="216">
                  <a:moveTo>
                    <a:pt x="0" y="640"/>
                  </a:moveTo>
                  <a:lnTo>
                    <a:pt x="216" y="0"/>
                  </a:lnTo>
                  <a:lnTo>
                    <a:pt x="216" y="549"/>
                  </a:lnTo>
                  <a:lnTo>
                    <a:pt x="0" y="889"/>
                  </a:lnTo>
                  <a:lnTo>
                    <a:pt x="0" y="64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txBody>
            <a:bodyPr anchor="ctr"/>
            <a:lstStyle/>
            <a:p>
              <a:pPr algn="ctr"/>
              <a:endParaRPr>
                <a:latin typeface="+mn-lt"/>
                <a:ea typeface="+mn-ea"/>
                <a:cs typeface="+mn-ea"/>
                <a:sym typeface="+mn-lt"/>
              </a:endParaRPr>
            </a:p>
          </p:txBody>
        </p:sp>
        <p:sp>
          <p:nvSpPr>
            <p:cNvPr id="22" name="矩形 21"/>
            <p:cNvSpPr/>
            <p:nvPr/>
          </p:nvSpPr>
          <p:spPr bwMode="auto">
            <a:xfrm>
              <a:off x="7841181" y="737209"/>
              <a:ext cx="1144690" cy="1144689"/>
            </a:xfrm>
            <a:prstGeom prst="rect">
              <a:avLst/>
            </a:prstGeom>
            <a:solidFill>
              <a:schemeClr val="accent1">
                <a:lumMod val="10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latin typeface="+mn-lt"/>
                <a:ea typeface="+mn-ea"/>
                <a:cs typeface="+mn-ea"/>
                <a:sym typeface="+mn-lt"/>
              </a:endParaRPr>
            </a:p>
          </p:txBody>
        </p:sp>
        <p:sp>
          <p:nvSpPr>
            <p:cNvPr id="23" name="任意多边形: 形状 22"/>
            <p:cNvSpPr/>
            <p:nvPr/>
          </p:nvSpPr>
          <p:spPr bwMode="auto">
            <a:xfrm>
              <a:off x="8239315" y="954054"/>
              <a:ext cx="380600" cy="676307"/>
            </a:xfrm>
            <a:custGeom>
              <a:gdLst>
                <a:gd fmla="*/ 366284 w 380600" name="connsiteX0"/>
                <a:gd fmla="*/ 539674 h 676307" name="connsiteY0"/>
                <a:gd fmla="*/ 373333 w 380600" name="connsiteX1"/>
                <a:gd fmla="*/ 555235 h 676307" name="connsiteY1"/>
                <a:gd fmla="*/ 256211 w 380600" name="connsiteX2"/>
                <a:gd fmla="*/ 662553 h 676307" name="connsiteY2"/>
                <a:gd fmla="*/ 100047 w 380600" name="connsiteX3"/>
                <a:gd fmla="*/ 666846 h 676307" name="connsiteY3"/>
                <a:gd fmla="*/ 65345 w 380600" name="connsiteX4"/>
                <a:gd fmla="*/ 675431 h 676307" name="connsiteY4"/>
                <a:gd fmla="*/ 277 w 380600" name="connsiteX5"/>
                <a:gd fmla="*/ 598162 h 676307" name="connsiteY5"/>
                <a:gd fmla="*/ 52331 w 380600" name="connsiteX6"/>
                <a:gd fmla="*/ 542357 h 676307" name="connsiteY6"/>
                <a:gd fmla="*/ 126075 w 380600" name="connsiteX7"/>
                <a:gd fmla="*/ 546649 h 676307" name="connsiteY7"/>
                <a:gd fmla="*/ 238859 w 380600" name="connsiteX8"/>
                <a:gd fmla="*/ 542357 h 676307" name="connsiteY8"/>
                <a:gd fmla="*/ 251873 w 380600" name="connsiteX9"/>
                <a:gd fmla="*/ 576698 h 676307" name="connsiteY9"/>
                <a:gd fmla="*/ 147764 w 380600" name="connsiteX10"/>
                <a:gd fmla="*/ 589577 h 676307" name="connsiteY10"/>
                <a:gd fmla="*/ 286576 w 380600" name="connsiteX11"/>
                <a:gd fmla="*/ 593869 h 676307" name="connsiteY11"/>
                <a:gd fmla="*/ 342968 w 380600" name="connsiteX12"/>
                <a:gd fmla="*/ 546649 h 676307" name="connsiteY12"/>
                <a:gd fmla="*/ 366284 w 380600" name="connsiteX13"/>
                <a:gd fmla="*/ 539674 h 676307" name="connsiteY13"/>
                <a:gd fmla="*/ 153033 w 380600" name="connsiteX14"/>
                <a:gd fmla="*/ 454539 h 676307" name="connsiteY14"/>
                <a:gd fmla="*/ 270452 w 380600" name="connsiteX15"/>
                <a:gd fmla="*/ 454539 h 676307" name="connsiteY15"/>
                <a:gd fmla="*/ 287847 w 380600" name="connsiteX16"/>
                <a:gd fmla="*/ 471861 h 676307" name="connsiteY16"/>
                <a:gd fmla="*/ 270452 w 380600" name="connsiteX17"/>
                <a:gd fmla="*/ 489183 h 676307" name="connsiteY17"/>
                <a:gd fmla="*/ 244359 w 380600" name="connsiteX18"/>
                <a:gd fmla="*/ 489183 h 676307" name="connsiteY18"/>
                <a:gd fmla="*/ 209568 w 380600" name="connsiteX19"/>
                <a:gd fmla="*/ 510836 h 676307" name="connsiteY19"/>
                <a:gd fmla="*/ 174777 w 380600" name="connsiteX20"/>
                <a:gd fmla="*/ 489183 h 676307" name="connsiteY20"/>
                <a:gd fmla="*/ 168118 w 380600" name="connsiteX21"/>
                <a:gd fmla="*/ 489183 h 676307" name="connsiteY21"/>
                <a:gd fmla="*/ 153033 w 380600" name="connsiteX22"/>
                <a:gd fmla="*/ 489183 h 676307" name="connsiteY22"/>
                <a:gd fmla="*/ 135638 w 380600" name="connsiteX23"/>
                <a:gd fmla="*/ 471861 h 676307" name="connsiteY23"/>
                <a:gd fmla="*/ 153033 w 380600" name="connsiteX24"/>
                <a:gd fmla="*/ 454539 h 676307" name="connsiteY24"/>
                <a:gd fmla="*/ 144335 w 380600" name="connsiteX25"/>
                <a:gd fmla="*/ 421178 h 676307" name="connsiteY25"/>
                <a:gd fmla="*/ 274801 w 380600" name="connsiteX26"/>
                <a:gd fmla="*/ 421178 h 676307" name="connsiteY26"/>
                <a:gd fmla="*/ 287847 w 380600" name="connsiteX27"/>
                <a:gd fmla="*/ 433688 h 676307" name="connsiteY27"/>
                <a:gd fmla="*/ 274801 w 380600" name="connsiteX28"/>
                <a:gd fmla="*/ 442028 h 676307" name="connsiteY28"/>
                <a:gd fmla="*/ 144335 w 380600" name="connsiteX29"/>
                <a:gd fmla="*/ 442028 h 676307" name="connsiteY29"/>
                <a:gd fmla="*/ 135638 w 380600" name="connsiteX30"/>
                <a:gd fmla="*/ 433688 h 676307" name="connsiteY30"/>
                <a:gd fmla="*/ 144335 w 380600" name="connsiteX31"/>
                <a:gd fmla="*/ 421178 h 676307" name="connsiteY31"/>
                <a:gd fmla="*/ 209574 w 380600" name="connsiteX32"/>
                <a:gd fmla="*/ 108422 h 676307" name="connsiteY32"/>
                <a:gd fmla="*/ 348312 w 380600" name="connsiteX33"/>
                <a:gd fmla="*/ 242379 h 676307" name="connsiteY33"/>
                <a:gd fmla="*/ 291950 w 380600" name="connsiteX34"/>
                <a:gd fmla="*/ 406584 h 676307" name="connsiteY34"/>
                <a:gd fmla="*/ 231252 w 380600" name="connsiteX35"/>
                <a:gd fmla="*/ 406584 h 676307" name="connsiteY35"/>
                <a:gd fmla="*/ 231252 w 380600" name="connsiteX36"/>
                <a:gd fmla="*/ 272627 h 676307" name="connsiteY36"/>
                <a:gd fmla="*/ 274607 w 380600" name="connsiteX37"/>
                <a:gd fmla="*/ 311518 h 676307" name="connsiteY37"/>
                <a:gd fmla="*/ 274607 w 380600" name="connsiteX38"/>
                <a:gd fmla="*/ 263985 h 676307" name="connsiteY38"/>
                <a:gd fmla="*/ 213909 w 380600" name="connsiteX39"/>
                <a:gd fmla="*/ 203488 h 676307" name="connsiteY39"/>
                <a:gd fmla="*/ 157547 w 380600" name="connsiteX40"/>
                <a:gd fmla="*/ 263985 h 676307" name="connsiteY40"/>
                <a:gd fmla="*/ 157547 w 380600" name="connsiteX41"/>
                <a:gd fmla="*/ 311518 h 676307" name="connsiteY41"/>
                <a:gd fmla="*/ 196567 w 380600" name="connsiteX42"/>
                <a:gd fmla="*/ 272627 h 676307" name="connsiteY42"/>
                <a:gd fmla="*/ 196567 w 380600" name="connsiteX43"/>
                <a:gd fmla="*/ 406584 h 676307" name="connsiteY43"/>
                <a:gd fmla="*/ 135869 w 380600" name="connsiteX44"/>
                <a:gd fmla="*/ 406584 h 676307" name="connsiteY44"/>
                <a:gd fmla="*/ 75171 w 380600" name="connsiteX45"/>
                <a:gd fmla="*/ 242379 h 676307" name="connsiteY45"/>
                <a:gd fmla="*/ 209574 w 380600" name="connsiteX46"/>
                <a:gd fmla="*/ 108422 h 676307" name="connsiteY46"/>
                <a:gd fmla="*/ 351670 w 380600" name="connsiteX47"/>
                <a:gd fmla="*/ 60698 h 676307" name="connsiteY47"/>
                <a:gd fmla="*/ 377386 w 380600" name="connsiteX48"/>
                <a:gd fmla="*/ 60698 h 676307" name="connsiteY48"/>
                <a:gd fmla="*/ 377386 w 380600" name="connsiteX49"/>
                <a:gd fmla="*/ 82128 h 676307" name="connsiteY49"/>
                <a:gd fmla="*/ 334527 w 380600" name="connsiteX50"/>
                <a:gd fmla="*/ 124987 h 676307" name="connsiteY50"/>
                <a:gd fmla="*/ 321669 w 380600" name="connsiteX51"/>
                <a:gd fmla="*/ 129273 h 676307" name="connsiteY51"/>
                <a:gd fmla="*/ 308811 w 380600" name="connsiteX52"/>
                <a:gd fmla="*/ 124987 h 676307" name="connsiteY52"/>
                <a:gd fmla="*/ 308811 w 380600" name="connsiteX53"/>
                <a:gd fmla="*/ 99271 h 676307" name="connsiteY53"/>
                <a:gd fmla="*/ 351670 w 380600" name="connsiteX54"/>
                <a:gd fmla="*/ 60698 h 676307" name="connsiteY54"/>
                <a:gd fmla="*/ 44334 w 380600" name="connsiteX55"/>
                <a:gd fmla="*/ 56412 h 676307" name="connsiteY55"/>
                <a:gd fmla="*/ 70671 w 380600" name="connsiteX56"/>
                <a:gd fmla="*/ 56412 h 676307" name="connsiteY56"/>
                <a:gd fmla="*/ 114567 w 380600" name="connsiteX57"/>
                <a:gd fmla="*/ 99271 h 676307" name="connsiteY57"/>
                <a:gd fmla="*/ 114567 w 380600" name="connsiteX58"/>
                <a:gd fmla="*/ 124987 h 676307" name="connsiteY58"/>
                <a:gd fmla="*/ 101398 w 380600" name="connsiteX59"/>
                <a:gd fmla="*/ 129273 h 676307" name="connsiteY59"/>
                <a:gd fmla="*/ 88230 w 380600" name="connsiteX60"/>
                <a:gd fmla="*/ 124987 h 676307" name="connsiteY60"/>
                <a:gd fmla="*/ 44334 w 380600" name="connsiteX61"/>
                <a:gd fmla="*/ 82128 h 676307" name="connsiteY61"/>
                <a:gd fmla="*/ 44334 w 380600" name="connsiteX62"/>
                <a:gd fmla="*/ 56412 h 676307" name="connsiteY62"/>
                <a:gd fmla="*/ 209656 w 380600" name="connsiteX63"/>
                <a:gd fmla="*/ 0 h 676307" name="connsiteY63"/>
                <a:gd fmla="*/ 227379 w 380600" name="connsiteX64"/>
                <a:gd fmla="*/ 17475 h 676307" name="connsiteY64"/>
                <a:gd fmla="*/ 227379 w 380600" name="connsiteX65"/>
                <a:gd fmla="*/ 74267 h 676307" name="connsiteY65"/>
                <a:gd fmla="*/ 209656 w 380600" name="connsiteX66"/>
                <a:gd fmla="*/ 91742 h 676307" name="connsiteY66"/>
                <a:gd fmla="*/ 191933 w 380600" name="connsiteX67"/>
                <a:gd fmla="*/ 74267 h 676307" name="connsiteY67"/>
                <a:gd fmla="*/ 191933 w 380600" name="connsiteX68"/>
                <a:gd fmla="*/ 17475 h 676307" name="connsiteY68"/>
                <a:gd fmla="*/ 209656 w 380600" name="connsiteX69"/>
                <a:gd fmla="*/ 0 h 676307" name="connsiteY69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</a:cxnLst>
              <a:rect b="b" l="l" r="r" t="t"/>
              <a:pathLst>
                <a:path h="676307" w="380600">
                  <a:moveTo>
                    <a:pt x="366284" y="539674"/>
                  </a:moveTo>
                  <a:cubicBezTo>
                    <a:pt x="371164" y="541283"/>
                    <a:pt x="373333" y="546649"/>
                    <a:pt x="373333" y="555235"/>
                  </a:cubicBezTo>
                  <a:cubicBezTo>
                    <a:pt x="373333" y="572406"/>
                    <a:pt x="286576" y="653968"/>
                    <a:pt x="256211" y="662553"/>
                  </a:cubicBezTo>
                  <a:cubicBezTo>
                    <a:pt x="221508" y="675431"/>
                    <a:pt x="104385" y="666846"/>
                    <a:pt x="100047" y="666846"/>
                  </a:cubicBezTo>
                  <a:cubicBezTo>
                    <a:pt x="87034" y="666846"/>
                    <a:pt x="78358" y="679724"/>
                    <a:pt x="65345" y="675431"/>
                  </a:cubicBezTo>
                  <a:cubicBezTo>
                    <a:pt x="43655" y="666846"/>
                    <a:pt x="-4061" y="623919"/>
                    <a:pt x="277" y="598162"/>
                  </a:cubicBezTo>
                  <a:cubicBezTo>
                    <a:pt x="4614" y="572406"/>
                    <a:pt x="39317" y="550942"/>
                    <a:pt x="52331" y="542357"/>
                  </a:cubicBezTo>
                  <a:cubicBezTo>
                    <a:pt x="69682" y="533771"/>
                    <a:pt x="104385" y="542357"/>
                    <a:pt x="126075" y="546649"/>
                  </a:cubicBezTo>
                  <a:cubicBezTo>
                    <a:pt x="147764" y="550942"/>
                    <a:pt x="221508" y="546649"/>
                    <a:pt x="238859" y="542357"/>
                  </a:cubicBezTo>
                  <a:cubicBezTo>
                    <a:pt x="256211" y="542357"/>
                    <a:pt x="269224" y="550942"/>
                    <a:pt x="251873" y="576698"/>
                  </a:cubicBezTo>
                  <a:cubicBezTo>
                    <a:pt x="238859" y="602455"/>
                    <a:pt x="147764" y="589577"/>
                    <a:pt x="147764" y="589577"/>
                  </a:cubicBezTo>
                  <a:cubicBezTo>
                    <a:pt x="178129" y="632504"/>
                    <a:pt x="247535" y="623919"/>
                    <a:pt x="286576" y="593869"/>
                  </a:cubicBezTo>
                  <a:cubicBezTo>
                    <a:pt x="303927" y="580991"/>
                    <a:pt x="321279" y="559527"/>
                    <a:pt x="342968" y="546649"/>
                  </a:cubicBezTo>
                  <a:cubicBezTo>
                    <a:pt x="353812" y="540210"/>
                    <a:pt x="361404" y="538064"/>
                    <a:pt x="366284" y="539674"/>
                  </a:cubicBezTo>
                  <a:close/>
                  <a:moveTo>
                    <a:pt x="153033" y="454539"/>
                  </a:moveTo>
                  <a:cubicBezTo>
                    <a:pt x="153033" y="454539"/>
                    <a:pt x="153033" y="454539"/>
                    <a:pt x="270452" y="454539"/>
                  </a:cubicBezTo>
                  <a:cubicBezTo>
                    <a:pt x="279149" y="454539"/>
                    <a:pt x="287847" y="463200"/>
                    <a:pt x="287847" y="471861"/>
                  </a:cubicBezTo>
                  <a:cubicBezTo>
                    <a:pt x="287847" y="480522"/>
                    <a:pt x="279149" y="489183"/>
                    <a:pt x="270452" y="489183"/>
                  </a:cubicBezTo>
                  <a:cubicBezTo>
                    <a:pt x="270452" y="489183"/>
                    <a:pt x="270452" y="489183"/>
                    <a:pt x="244359" y="489183"/>
                  </a:cubicBezTo>
                  <a:cubicBezTo>
                    <a:pt x="244359" y="502175"/>
                    <a:pt x="231312" y="510836"/>
                    <a:pt x="209568" y="510836"/>
                  </a:cubicBezTo>
                  <a:cubicBezTo>
                    <a:pt x="192173" y="510836"/>
                    <a:pt x="174777" y="502175"/>
                    <a:pt x="174777" y="489183"/>
                  </a:cubicBezTo>
                  <a:lnTo>
                    <a:pt x="168118" y="489183"/>
                  </a:lnTo>
                  <a:cubicBezTo>
                    <a:pt x="164449" y="489183"/>
                    <a:pt x="159556" y="489183"/>
                    <a:pt x="153033" y="489183"/>
                  </a:cubicBezTo>
                  <a:cubicBezTo>
                    <a:pt x="144335" y="489183"/>
                    <a:pt x="135638" y="480522"/>
                    <a:pt x="135638" y="471861"/>
                  </a:cubicBezTo>
                  <a:cubicBezTo>
                    <a:pt x="135638" y="463200"/>
                    <a:pt x="144335" y="454539"/>
                    <a:pt x="153033" y="454539"/>
                  </a:cubicBezTo>
                  <a:close/>
                  <a:moveTo>
                    <a:pt x="144335" y="421178"/>
                  </a:moveTo>
                  <a:cubicBezTo>
                    <a:pt x="144335" y="421178"/>
                    <a:pt x="144335" y="421178"/>
                    <a:pt x="274801" y="421178"/>
                  </a:cubicBezTo>
                  <a:cubicBezTo>
                    <a:pt x="283498" y="421178"/>
                    <a:pt x="287847" y="425348"/>
                    <a:pt x="287847" y="433688"/>
                  </a:cubicBezTo>
                  <a:cubicBezTo>
                    <a:pt x="287847" y="437858"/>
                    <a:pt x="283498" y="442028"/>
                    <a:pt x="274801" y="442028"/>
                  </a:cubicBezTo>
                  <a:cubicBezTo>
                    <a:pt x="274801" y="442028"/>
                    <a:pt x="274801" y="442028"/>
                    <a:pt x="144335" y="442028"/>
                  </a:cubicBezTo>
                  <a:cubicBezTo>
                    <a:pt x="139987" y="442028"/>
                    <a:pt x="135638" y="437858"/>
                    <a:pt x="135638" y="433688"/>
                  </a:cubicBezTo>
                  <a:cubicBezTo>
                    <a:pt x="135638" y="425348"/>
                    <a:pt x="139987" y="421178"/>
                    <a:pt x="144335" y="421178"/>
                  </a:cubicBezTo>
                  <a:close/>
                  <a:moveTo>
                    <a:pt x="209574" y="108422"/>
                  </a:moveTo>
                  <a:cubicBezTo>
                    <a:pt x="287614" y="108422"/>
                    <a:pt x="348312" y="164598"/>
                    <a:pt x="348312" y="242379"/>
                  </a:cubicBezTo>
                  <a:cubicBezTo>
                    <a:pt x="348312" y="307197"/>
                    <a:pt x="291950" y="341766"/>
                    <a:pt x="291950" y="406584"/>
                  </a:cubicBezTo>
                  <a:cubicBezTo>
                    <a:pt x="291950" y="406584"/>
                    <a:pt x="291950" y="406584"/>
                    <a:pt x="231252" y="406584"/>
                  </a:cubicBezTo>
                  <a:cubicBezTo>
                    <a:pt x="231252" y="406584"/>
                    <a:pt x="231252" y="406584"/>
                    <a:pt x="231252" y="272627"/>
                  </a:cubicBezTo>
                  <a:cubicBezTo>
                    <a:pt x="231252" y="272627"/>
                    <a:pt x="231252" y="272627"/>
                    <a:pt x="274607" y="311518"/>
                  </a:cubicBezTo>
                  <a:cubicBezTo>
                    <a:pt x="274607" y="311518"/>
                    <a:pt x="274607" y="311518"/>
                    <a:pt x="274607" y="263985"/>
                  </a:cubicBezTo>
                  <a:cubicBezTo>
                    <a:pt x="274607" y="263985"/>
                    <a:pt x="274607" y="263985"/>
                    <a:pt x="213909" y="203488"/>
                  </a:cubicBezTo>
                  <a:cubicBezTo>
                    <a:pt x="213909" y="203488"/>
                    <a:pt x="213909" y="203488"/>
                    <a:pt x="157547" y="263985"/>
                  </a:cubicBezTo>
                  <a:cubicBezTo>
                    <a:pt x="157547" y="263985"/>
                    <a:pt x="157547" y="263985"/>
                    <a:pt x="157547" y="311518"/>
                  </a:cubicBezTo>
                  <a:cubicBezTo>
                    <a:pt x="157547" y="311518"/>
                    <a:pt x="157547" y="311518"/>
                    <a:pt x="196567" y="272627"/>
                  </a:cubicBezTo>
                  <a:cubicBezTo>
                    <a:pt x="196567" y="272627"/>
                    <a:pt x="196567" y="272627"/>
                    <a:pt x="196567" y="406584"/>
                  </a:cubicBezTo>
                  <a:cubicBezTo>
                    <a:pt x="196567" y="406584"/>
                    <a:pt x="196567" y="406584"/>
                    <a:pt x="135869" y="406584"/>
                  </a:cubicBezTo>
                  <a:cubicBezTo>
                    <a:pt x="135869" y="341766"/>
                    <a:pt x="75171" y="307197"/>
                    <a:pt x="75171" y="242379"/>
                  </a:cubicBezTo>
                  <a:cubicBezTo>
                    <a:pt x="75171" y="164598"/>
                    <a:pt x="135869" y="108422"/>
                    <a:pt x="209574" y="108422"/>
                  </a:cubicBezTo>
                  <a:close/>
                  <a:moveTo>
                    <a:pt x="351670" y="60698"/>
                  </a:moveTo>
                  <a:cubicBezTo>
                    <a:pt x="360242" y="52126"/>
                    <a:pt x="368814" y="52126"/>
                    <a:pt x="377386" y="60698"/>
                  </a:cubicBezTo>
                  <a:cubicBezTo>
                    <a:pt x="381672" y="64984"/>
                    <a:pt x="381672" y="77842"/>
                    <a:pt x="377386" y="82128"/>
                  </a:cubicBezTo>
                  <a:cubicBezTo>
                    <a:pt x="334527" y="124987"/>
                    <a:pt x="334527" y="124987"/>
                    <a:pt x="334527" y="124987"/>
                  </a:cubicBezTo>
                  <a:cubicBezTo>
                    <a:pt x="330241" y="129273"/>
                    <a:pt x="325955" y="129273"/>
                    <a:pt x="321669" y="129273"/>
                  </a:cubicBezTo>
                  <a:cubicBezTo>
                    <a:pt x="317383" y="129273"/>
                    <a:pt x="313097" y="129273"/>
                    <a:pt x="308811" y="124987"/>
                  </a:cubicBezTo>
                  <a:cubicBezTo>
                    <a:pt x="304525" y="120701"/>
                    <a:pt x="304525" y="107843"/>
                    <a:pt x="308811" y="99271"/>
                  </a:cubicBezTo>
                  <a:cubicBezTo>
                    <a:pt x="351670" y="60698"/>
                    <a:pt x="351670" y="60698"/>
                    <a:pt x="351670" y="60698"/>
                  </a:cubicBezTo>
                  <a:close/>
                  <a:moveTo>
                    <a:pt x="44334" y="56412"/>
                  </a:moveTo>
                  <a:cubicBezTo>
                    <a:pt x="53113" y="52126"/>
                    <a:pt x="61892" y="52126"/>
                    <a:pt x="70671" y="56412"/>
                  </a:cubicBezTo>
                  <a:cubicBezTo>
                    <a:pt x="114567" y="99271"/>
                    <a:pt x="114567" y="99271"/>
                    <a:pt x="114567" y="99271"/>
                  </a:cubicBezTo>
                  <a:cubicBezTo>
                    <a:pt x="118957" y="107843"/>
                    <a:pt x="118957" y="116415"/>
                    <a:pt x="114567" y="124987"/>
                  </a:cubicBezTo>
                  <a:cubicBezTo>
                    <a:pt x="110178" y="129273"/>
                    <a:pt x="105788" y="129273"/>
                    <a:pt x="101398" y="129273"/>
                  </a:cubicBezTo>
                  <a:cubicBezTo>
                    <a:pt x="97009" y="129273"/>
                    <a:pt x="92619" y="129273"/>
                    <a:pt x="88230" y="124987"/>
                  </a:cubicBezTo>
                  <a:cubicBezTo>
                    <a:pt x="44334" y="82128"/>
                    <a:pt x="44334" y="82128"/>
                    <a:pt x="44334" y="82128"/>
                  </a:cubicBezTo>
                  <a:cubicBezTo>
                    <a:pt x="35555" y="73556"/>
                    <a:pt x="35555" y="64984"/>
                    <a:pt x="44334" y="56412"/>
                  </a:cubicBezTo>
                  <a:close/>
                  <a:moveTo>
                    <a:pt x="209656" y="0"/>
                  </a:moveTo>
                  <a:cubicBezTo>
                    <a:pt x="218517" y="0"/>
                    <a:pt x="227379" y="8737"/>
                    <a:pt x="227379" y="17475"/>
                  </a:cubicBezTo>
                  <a:cubicBezTo>
                    <a:pt x="227379" y="74267"/>
                    <a:pt x="227379" y="74267"/>
                    <a:pt x="227379" y="74267"/>
                  </a:cubicBezTo>
                  <a:cubicBezTo>
                    <a:pt x="227379" y="87373"/>
                    <a:pt x="218517" y="91742"/>
                    <a:pt x="209656" y="91742"/>
                  </a:cubicBezTo>
                  <a:cubicBezTo>
                    <a:pt x="196364" y="91742"/>
                    <a:pt x="191933" y="87373"/>
                    <a:pt x="191933" y="74267"/>
                  </a:cubicBezTo>
                  <a:cubicBezTo>
                    <a:pt x="191933" y="17475"/>
                    <a:pt x="191933" y="17475"/>
                    <a:pt x="191933" y="17475"/>
                  </a:cubicBezTo>
                  <a:cubicBezTo>
                    <a:pt x="191933" y="8737"/>
                    <a:pt x="196364" y="0"/>
                    <a:pt x="209656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latin charset="0" panose="02000000000000000000" pitchFamily="2" typeface="Roboto"/>
                <a:ea typeface="+mn-ea"/>
                <a:cs typeface="+mn-ea"/>
                <a:sym typeface="+mn-lt"/>
              </a:endParaRPr>
            </a:p>
          </p:txBody>
        </p:sp>
      </p:grpSp>
      <p:grpSp>
        <p:nvGrpSpPr>
          <p:cNvPr id="4" name="组合 3"/>
          <p:cNvGrpSpPr/>
          <p:nvPr/>
        </p:nvGrpSpPr>
        <p:grpSpPr>
          <a:xfrm>
            <a:off x="2251871" y="2101566"/>
            <a:ext cx="4662675" cy="792839"/>
            <a:chOff x="2683484" y="2486561"/>
            <a:chExt cx="6216900" cy="1057118"/>
          </a:xfrm>
        </p:grpSpPr>
        <p:sp>
          <p:nvSpPr>
            <p:cNvPr id="33" name="矩形 32"/>
            <p:cNvSpPr/>
            <p:nvPr/>
          </p:nvSpPr>
          <p:spPr bwMode="auto">
            <a:xfrm>
              <a:off x="2683484" y="2936930"/>
              <a:ext cx="4707329" cy="521261"/>
            </a:xfrm>
            <a:prstGeom prst="rect">
              <a:avLst/>
            </a:prstGeom>
            <a:solidFill>
              <a:schemeClr val="accent2">
                <a:lumMod val="10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 anchorCtr="0" bIns="45720" compatLnSpc="1" lIns="288000" rIns="288000" tIns="45720" vert="horz" wrap="none">
              <a:prstTxWarp prst="textNoShape">
                <a:avLst/>
              </a:prstTxWarp>
              <a:normAutofit/>
            </a:bodyPr>
            <a:lstStyle/>
            <a:p>
              <a:pPr algn="r"/>
              <a:r>
                <a:rPr altLang="en-US" lang="zh-CN" sz="1600">
                  <a:solidFill>
                    <a:schemeClr val="bg1"/>
                  </a:solidFill>
                  <a:latin typeface="+mn-lt"/>
                  <a:ea typeface="+mn-ea"/>
                  <a:cs typeface="+mn-ea"/>
                  <a:sym typeface="+mn-lt"/>
                </a:rPr>
                <a:t>标题文本预设</a:t>
              </a:r>
            </a:p>
          </p:txBody>
        </p:sp>
        <p:sp>
          <p:nvSpPr>
            <p:cNvPr id="34" name="矩形 33"/>
            <p:cNvSpPr/>
            <p:nvPr/>
          </p:nvSpPr>
          <p:spPr bwMode="auto">
            <a:xfrm>
              <a:off x="4632299" y="2936930"/>
              <a:ext cx="2758513" cy="52126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latin typeface="+mn-lt"/>
                <a:ea typeface="+mn-ea"/>
                <a:cs typeface="+mn-ea"/>
                <a:sym typeface="+mn-lt"/>
              </a:endParaRPr>
            </a:p>
          </p:txBody>
        </p:sp>
        <p:sp>
          <p:nvSpPr>
            <p:cNvPr id="35" name="矩形 34"/>
            <p:cNvSpPr/>
            <p:nvPr/>
          </p:nvSpPr>
          <p:spPr bwMode="auto">
            <a:xfrm>
              <a:off x="2683484" y="2936930"/>
              <a:ext cx="694320" cy="521261"/>
            </a:xfrm>
            <a:prstGeom prst="rect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txBody>
            <a:bodyPr anchor="ctr" anchorCtr="1" bIns="45720" compatLnSpc="1" lIns="91440" rIns="91440" tIns="45720" vert="horz" wrap="square">
              <a:prstTxWarp prst="textNoShape">
                <a:avLst/>
              </a:prstTxWarp>
              <a:normAutofit fontScale="92500" lnSpcReduction="20000"/>
            </a:bodyPr>
            <a:lstStyle/>
            <a:p>
              <a:pPr algn="ctr"/>
              <a:r>
                <a:rPr altLang="zh-CN" lang="en-US" sz="2400">
                  <a:solidFill>
                    <a:schemeClr val="bg1"/>
                  </a:solidFill>
                  <a:latin typeface="+mn-lt"/>
                  <a:ea typeface="+mn-ea"/>
                  <a:cs typeface="+mn-ea"/>
                  <a:sym typeface="+mn-lt"/>
                </a:rPr>
                <a:t>02</a:t>
              </a:r>
            </a:p>
          </p:txBody>
        </p:sp>
        <p:sp>
          <p:nvSpPr>
            <p:cNvPr id="36" name="矩形 35"/>
            <p:cNvSpPr/>
            <p:nvPr/>
          </p:nvSpPr>
          <p:spPr bwMode="auto">
            <a:xfrm>
              <a:off x="4632299" y="2936930"/>
              <a:ext cx="694320" cy="52126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latin typeface="+mn-lt"/>
                <a:ea typeface="+mn-ea"/>
                <a:cs typeface="+mn-ea"/>
                <a:sym typeface="+mn-lt"/>
              </a:endParaRPr>
            </a:p>
          </p:txBody>
        </p:sp>
        <p:sp>
          <p:nvSpPr>
            <p:cNvPr id="37" name="任意多边形: 形状 36"/>
            <p:cNvSpPr/>
            <p:nvPr/>
          </p:nvSpPr>
          <p:spPr bwMode="auto">
            <a:xfrm>
              <a:off x="7390812" y="3458191"/>
              <a:ext cx="1509572" cy="85487"/>
            </a:xfrm>
            <a:custGeom>
              <a:gdLst>
                <a:gd fmla="*/ 249 w 724" name="T0"/>
                <a:gd fmla="*/ 8 h 41" name="T1"/>
                <a:gd fmla="*/ 724 w 724" name="T2"/>
                <a:gd fmla="*/ 41 h 41" name="T3"/>
                <a:gd fmla="*/ 216 w 724" name="T4"/>
                <a:gd fmla="*/ 41 h 41" name="T5"/>
                <a:gd fmla="*/ 0 w 724" name="T6"/>
                <a:gd fmla="*/ 0 h 41" name="T7"/>
                <a:gd fmla="*/ 249 w 724" name="T8"/>
                <a:gd fmla="*/ 8 h 41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41" w="724">
                  <a:moveTo>
                    <a:pt x="249" y="8"/>
                  </a:moveTo>
                  <a:lnTo>
                    <a:pt x="724" y="41"/>
                  </a:lnTo>
                  <a:lnTo>
                    <a:pt x="216" y="41"/>
                  </a:lnTo>
                  <a:lnTo>
                    <a:pt x="0" y="0"/>
                  </a:lnTo>
                  <a:lnTo>
                    <a:pt x="249" y="8"/>
                  </a:lnTo>
                  <a:close/>
                </a:path>
              </a:pathLst>
            </a:custGeom>
            <a:solidFill>
              <a:srgbClr val="53BCC0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latin typeface="+mn-lt"/>
                <a:ea typeface="+mn-ea"/>
                <a:cs typeface="+mn-ea"/>
                <a:sym typeface="+mn-lt"/>
              </a:endParaRPr>
            </a:p>
          </p:txBody>
        </p:sp>
        <p:sp>
          <p:nvSpPr>
            <p:cNvPr id="38" name="矩形 37"/>
            <p:cNvSpPr/>
            <p:nvPr/>
          </p:nvSpPr>
          <p:spPr bwMode="auto">
            <a:xfrm>
              <a:off x="7841181" y="2486561"/>
              <a:ext cx="1059202" cy="1057118"/>
            </a:xfrm>
            <a:prstGeom prst="rect">
              <a:avLst/>
            </a:prstGeom>
            <a:solidFill>
              <a:schemeClr val="accent2">
                <a:lumMod val="10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latin typeface="+mn-lt"/>
                <a:ea typeface="+mn-ea"/>
                <a:cs typeface="+mn-ea"/>
                <a:sym typeface="+mn-lt"/>
              </a:endParaRPr>
            </a:p>
          </p:txBody>
        </p:sp>
        <p:sp>
          <p:nvSpPr>
            <p:cNvPr id="39" name="任意多边形: 形状 38"/>
            <p:cNvSpPr/>
            <p:nvPr/>
          </p:nvSpPr>
          <p:spPr bwMode="auto">
            <a:xfrm>
              <a:off x="7390812" y="2486561"/>
              <a:ext cx="450369" cy="1057118"/>
            </a:xfrm>
            <a:custGeom>
              <a:gdLst>
                <a:gd fmla="*/ 216 w 216" name="T0"/>
                <a:gd fmla="*/ 507 h 507" name="T1"/>
                <a:gd fmla="*/ 216 w 216" name="T2"/>
                <a:gd fmla="*/ 0 h 507" name="T3"/>
                <a:gd fmla="*/ 0 w 216" name="T4"/>
                <a:gd fmla="*/ 216 h 507" name="T5"/>
                <a:gd fmla="*/ 0 w 216" name="T6"/>
                <a:gd fmla="*/ 466 h 507" name="T7"/>
                <a:gd fmla="*/ 216 w 216" name="T8"/>
                <a:gd fmla="*/ 507 h 507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507" w="216">
                  <a:moveTo>
                    <a:pt x="216" y="507"/>
                  </a:moveTo>
                  <a:lnTo>
                    <a:pt x="216" y="0"/>
                  </a:lnTo>
                  <a:lnTo>
                    <a:pt x="0" y="216"/>
                  </a:lnTo>
                  <a:lnTo>
                    <a:pt x="0" y="466"/>
                  </a:lnTo>
                  <a:lnTo>
                    <a:pt x="216" y="507"/>
                  </a:lnTo>
                  <a:close/>
                </a:path>
              </a:pathLst>
            </a:cu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txBody>
            <a:bodyPr anchor="ctr"/>
            <a:lstStyle/>
            <a:p>
              <a:pPr algn="ctr"/>
              <a:endParaRPr>
                <a:latin typeface="+mn-lt"/>
                <a:ea typeface="+mn-ea"/>
                <a:cs typeface="+mn-ea"/>
                <a:sym typeface="+mn-lt"/>
              </a:endParaRPr>
            </a:p>
          </p:txBody>
        </p:sp>
        <p:sp>
          <p:nvSpPr>
            <p:cNvPr id="40" name="任意多边形: 形状 39"/>
            <p:cNvSpPr/>
            <p:nvPr/>
          </p:nvSpPr>
          <p:spPr bwMode="auto">
            <a:xfrm>
              <a:off x="8352016" y="2893144"/>
              <a:ext cx="118848" cy="179314"/>
            </a:xfrm>
            <a:custGeom>
              <a:gdLst>
                <a:gd fmla="*/ 21 w 27" name="T0"/>
                <a:gd fmla="*/ 20 h 41" name="T1"/>
                <a:gd fmla="*/ 18 w 27" name="T2"/>
                <a:gd fmla="*/ 19 h 41" name="T3"/>
                <a:gd fmla="*/ 14 w 27" name="T4"/>
                <a:gd fmla="*/ 18 h 41" name="T5"/>
                <a:gd fmla="*/ 12 w 27" name="T6"/>
                <a:gd fmla="*/ 17 h 41" name="T7"/>
                <a:gd fmla="*/ 9 w 27" name="T8"/>
                <a:gd fmla="*/ 16 h 41" name="T9"/>
                <a:gd fmla="*/ 8 w 27" name="T10"/>
                <a:gd fmla="*/ 15 h 41" name="T11"/>
                <a:gd fmla="*/ 7 w 27" name="T12"/>
                <a:gd fmla="*/ 14 h 41" name="T13"/>
                <a:gd fmla="*/ 8 w 27" name="T14"/>
                <a:gd fmla="*/ 12 h 41" name="T15"/>
                <a:gd fmla="*/ 9 w 27" name="T16"/>
                <a:gd fmla="*/ 11 h 41" name="T17"/>
                <a:gd fmla="*/ 11 w 27" name="T18"/>
                <a:gd fmla="*/ 10 h 41" name="T19"/>
                <a:gd fmla="*/ 14 w 27" name="T20"/>
                <a:gd fmla="*/ 10 h 41" name="T21"/>
                <a:gd fmla="*/ 18 w 27" name="T22"/>
                <a:gd fmla="*/ 10 h 41" name="T23"/>
                <a:gd fmla="*/ 21 w 27" name="T24"/>
                <a:gd fmla="*/ 12 h 41" name="T25"/>
                <a:gd fmla="*/ 22 w 27" name="T26"/>
                <a:gd fmla="*/ 12 h 41" name="T27"/>
                <a:gd fmla="*/ 23 w 27" name="T28"/>
                <a:gd fmla="*/ 12 h 41" name="T29"/>
                <a:gd fmla="*/ 24 w 27" name="T30"/>
                <a:gd fmla="*/ 11 h 41" name="T31"/>
                <a:gd fmla="*/ 25 w 27" name="T32"/>
                <a:gd fmla="*/ 10 h 41" name="T33"/>
                <a:gd fmla="*/ 24 w 27" name="T34"/>
                <a:gd fmla="*/ 8 h 41" name="T35"/>
                <a:gd fmla="*/ 22 w 27" name="T36"/>
                <a:gd fmla="*/ 7 h 41" name="T37"/>
                <a:gd fmla="*/ 19 w 27" name="T38"/>
                <a:gd fmla="*/ 6 h 41" name="T39"/>
                <a:gd fmla="*/ 15 w 27" name="T40"/>
                <a:gd fmla="*/ 5 h 41" name="T41"/>
                <a:gd fmla="*/ 15 w 27" name="T42"/>
                <a:gd fmla="*/ 2 h 41" name="T43"/>
                <a:gd fmla="*/ 13 w 27" name="T44"/>
                <a:gd fmla="*/ 0 h 41" name="T45"/>
                <a:gd fmla="*/ 11 w 27" name="T46"/>
                <a:gd fmla="*/ 2 h 41" name="T47"/>
                <a:gd fmla="*/ 11 w 27" name="T48"/>
                <a:gd fmla="*/ 5 h 41" name="T49"/>
                <a:gd fmla="*/ 8 w 27" name="T50"/>
                <a:gd fmla="*/ 6 h 41" name="T51"/>
                <a:gd fmla="*/ 4 w 27" name="T52"/>
                <a:gd fmla="*/ 7 h 41" name="T53"/>
                <a:gd fmla="*/ 1 w 27" name="T54"/>
                <a:gd fmla="*/ 10 h 41" name="T55"/>
                <a:gd fmla="*/ 0 w 27" name="T56"/>
                <a:gd fmla="*/ 14 h 41" name="T57"/>
                <a:gd fmla="*/ 1 w 27" name="T58"/>
                <a:gd fmla="*/ 17 h 41" name="T59"/>
                <a:gd fmla="*/ 3 w 27" name="T60"/>
                <a:gd fmla="*/ 19 h 41" name="T61"/>
                <a:gd fmla="*/ 5 w 27" name="T62"/>
                <a:gd fmla="*/ 21 h 41" name="T63"/>
                <a:gd fmla="*/ 9 w 27" name="T64"/>
                <a:gd fmla="*/ 22 h 41" name="T65"/>
                <a:gd fmla="*/ 13 w 27" name="T66"/>
                <a:gd fmla="*/ 23 h 41" name="T67"/>
                <a:gd fmla="*/ 17 w 27" name="T68"/>
                <a:gd fmla="*/ 24 h 41" name="T69"/>
                <a:gd fmla="*/ 19 w 27" name="T70"/>
                <a:gd fmla="*/ 26 h 41" name="T71"/>
                <a:gd fmla="*/ 20 w 27" name="T72"/>
                <a:gd fmla="*/ 28 h 41" name="T73"/>
                <a:gd fmla="*/ 20 w 27" name="T74"/>
                <a:gd fmla="*/ 30 h 41" name="T75"/>
                <a:gd fmla="*/ 18 w 27" name="T76"/>
                <a:gd fmla="*/ 31 h 41" name="T77"/>
                <a:gd fmla="*/ 16 w 27" name="T78"/>
                <a:gd fmla="*/ 32 h 41" name="T79"/>
                <a:gd fmla="*/ 14 w 27" name="T80"/>
                <a:gd fmla="*/ 32 h 41" name="T81"/>
                <a:gd fmla="*/ 10 w 27" name="T82"/>
                <a:gd fmla="*/ 32 h 41" name="T83"/>
                <a:gd fmla="*/ 7 w 27" name="T84"/>
                <a:gd fmla="*/ 31 h 41" name="T85"/>
                <a:gd fmla="*/ 4 w 27" name="T86"/>
                <a:gd fmla="*/ 30 h 41" name="T87"/>
                <a:gd fmla="*/ 3 w 27" name="T88"/>
                <a:gd fmla="*/ 30 h 41" name="T89"/>
                <a:gd fmla="*/ 1 w 27" name="T90"/>
                <a:gd fmla="*/ 30 h 41" name="T91"/>
                <a:gd fmla="*/ 0 w 27" name="T92"/>
                <a:gd fmla="*/ 32 h 41" name="T93"/>
                <a:gd fmla="*/ 1 w 27" name="T94"/>
                <a:gd fmla="*/ 34 h 41" name="T95"/>
                <a:gd fmla="*/ 4 w 27" name="T96"/>
                <a:gd fmla="*/ 36 h 41" name="T97"/>
                <a:gd fmla="*/ 8 w 27" name="T98"/>
                <a:gd fmla="*/ 37 h 41" name="T99"/>
                <a:gd fmla="*/ 11 w 27" name="T100"/>
                <a:gd fmla="*/ 37 h 41" name="T101"/>
                <a:gd fmla="*/ 11 w 27" name="T102"/>
                <a:gd fmla="*/ 39 h 41" name="T103"/>
                <a:gd fmla="*/ 13 w 27" name="T104"/>
                <a:gd fmla="*/ 41 h 41" name="T105"/>
                <a:gd fmla="*/ 15 w 27" name="T106"/>
                <a:gd fmla="*/ 39 h 41" name="T107"/>
                <a:gd fmla="*/ 15 w 27" name="T108"/>
                <a:gd fmla="*/ 37 h 41" name="T109"/>
                <a:gd fmla="*/ 19 w 27" name="T110"/>
                <a:gd fmla="*/ 37 h 41" name="T111"/>
                <a:gd fmla="*/ 23 w 27" name="T112"/>
                <a:gd fmla="*/ 35 h 41" name="T113"/>
                <a:gd fmla="*/ 26 w 27" name="T114"/>
                <a:gd fmla="*/ 31 h 41" name="T115"/>
                <a:gd fmla="*/ 27 w 27" name="T116"/>
                <a:gd fmla="*/ 27 h 41" name="T117"/>
                <a:gd fmla="*/ 26 w 27" name="T118"/>
                <a:gd fmla="*/ 22 h 41" name="T119"/>
                <a:gd fmla="*/ 21 w 27" name="T120"/>
                <a:gd fmla="*/ 20 h 41" name="T12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b="b" l="0" r="r" t="0"/>
              <a:pathLst>
                <a:path h="41" w="27">
                  <a:moveTo>
                    <a:pt x="21" y="20"/>
                  </a:moveTo>
                  <a:cubicBezTo>
                    <a:pt x="20" y="19"/>
                    <a:pt x="19" y="19"/>
                    <a:pt x="18" y="19"/>
                  </a:cubicBezTo>
                  <a:cubicBezTo>
                    <a:pt x="16" y="18"/>
                    <a:pt x="15" y="18"/>
                    <a:pt x="14" y="18"/>
                  </a:cubicBezTo>
                  <a:cubicBezTo>
                    <a:pt x="13" y="18"/>
                    <a:pt x="12" y="17"/>
                    <a:pt x="12" y="17"/>
                  </a:cubicBezTo>
                  <a:cubicBezTo>
                    <a:pt x="11" y="17"/>
                    <a:pt x="10" y="17"/>
                    <a:pt x="9" y="16"/>
                  </a:cubicBezTo>
                  <a:cubicBezTo>
                    <a:pt x="9" y="16"/>
                    <a:pt x="8" y="16"/>
                    <a:pt x="8" y="15"/>
                  </a:cubicBezTo>
                  <a:cubicBezTo>
                    <a:pt x="7" y="15"/>
                    <a:pt x="7" y="14"/>
                    <a:pt x="7" y="14"/>
                  </a:cubicBezTo>
                  <a:cubicBezTo>
                    <a:pt x="7" y="13"/>
                    <a:pt x="7" y="13"/>
                    <a:pt x="8" y="12"/>
                  </a:cubicBezTo>
                  <a:cubicBezTo>
                    <a:pt x="8" y="12"/>
                    <a:pt x="8" y="11"/>
                    <a:pt x="9" y="11"/>
                  </a:cubicBezTo>
                  <a:cubicBezTo>
                    <a:pt x="10" y="11"/>
                    <a:pt x="10" y="10"/>
                    <a:pt x="11" y="10"/>
                  </a:cubicBezTo>
                  <a:cubicBezTo>
                    <a:pt x="12" y="10"/>
                    <a:pt x="13" y="10"/>
                    <a:pt x="14" y="10"/>
                  </a:cubicBezTo>
                  <a:cubicBezTo>
                    <a:pt x="16" y="10"/>
                    <a:pt x="17" y="10"/>
                    <a:pt x="18" y="10"/>
                  </a:cubicBezTo>
                  <a:cubicBezTo>
                    <a:pt x="20" y="11"/>
                    <a:pt x="21" y="11"/>
                    <a:pt x="21" y="12"/>
                  </a:cubicBezTo>
                  <a:cubicBezTo>
                    <a:pt x="22" y="12"/>
                    <a:pt x="22" y="12"/>
                    <a:pt x="22" y="12"/>
                  </a:cubicBezTo>
                  <a:cubicBezTo>
                    <a:pt x="23" y="12"/>
                    <a:pt x="23" y="12"/>
                    <a:pt x="23" y="12"/>
                  </a:cubicBezTo>
                  <a:cubicBezTo>
                    <a:pt x="23" y="12"/>
                    <a:pt x="24" y="12"/>
                    <a:pt x="24" y="11"/>
                  </a:cubicBezTo>
                  <a:cubicBezTo>
                    <a:pt x="25" y="11"/>
                    <a:pt x="25" y="11"/>
                    <a:pt x="25" y="10"/>
                  </a:cubicBezTo>
                  <a:cubicBezTo>
                    <a:pt x="25" y="10"/>
                    <a:pt x="25" y="9"/>
                    <a:pt x="24" y="8"/>
                  </a:cubicBezTo>
                  <a:cubicBezTo>
                    <a:pt x="24" y="8"/>
                    <a:pt x="23" y="7"/>
                    <a:pt x="22" y="7"/>
                  </a:cubicBezTo>
                  <a:cubicBezTo>
                    <a:pt x="21" y="6"/>
                    <a:pt x="20" y="6"/>
                    <a:pt x="19" y="6"/>
                  </a:cubicBezTo>
                  <a:cubicBezTo>
                    <a:pt x="18" y="5"/>
                    <a:pt x="16" y="5"/>
                    <a:pt x="15" y="5"/>
                  </a:cubicBezTo>
                  <a:cubicBezTo>
                    <a:pt x="15" y="2"/>
                    <a:pt x="15" y="2"/>
                    <a:pt x="15" y="2"/>
                  </a:cubicBezTo>
                  <a:cubicBezTo>
                    <a:pt x="15" y="1"/>
                    <a:pt x="14" y="0"/>
                    <a:pt x="13" y="0"/>
                  </a:cubicBezTo>
                  <a:cubicBezTo>
                    <a:pt x="12" y="0"/>
                    <a:pt x="11" y="1"/>
                    <a:pt x="11" y="2"/>
                  </a:cubicBezTo>
                  <a:cubicBezTo>
                    <a:pt x="11" y="5"/>
                    <a:pt x="11" y="5"/>
                    <a:pt x="11" y="5"/>
                  </a:cubicBezTo>
                  <a:cubicBezTo>
                    <a:pt x="10" y="5"/>
                    <a:pt x="9" y="5"/>
                    <a:pt x="8" y="6"/>
                  </a:cubicBezTo>
                  <a:cubicBezTo>
                    <a:pt x="7" y="6"/>
                    <a:pt x="5" y="7"/>
                    <a:pt x="4" y="7"/>
                  </a:cubicBezTo>
                  <a:cubicBezTo>
                    <a:pt x="3" y="8"/>
                    <a:pt x="2" y="9"/>
                    <a:pt x="1" y="10"/>
                  </a:cubicBezTo>
                  <a:cubicBezTo>
                    <a:pt x="1" y="11"/>
                    <a:pt x="0" y="12"/>
                    <a:pt x="0" y="14"/>
                  </a:cubicBezTo>
                  <a:cubicBezTo>
                    <a:pt x="0" y="15"/>
                    <a:pt x="1" y="16"/>
                    <a:pt x="1" y="17"/>
                  </a:cubicBezTo>
                  <a:cubicBezTo>
                    <a:pt x="1" y="18"/>
                    <a:pt x="2" y="19"/>
                    <a:pt x="3" y="19"/>
                  </a:cubicBezTo>
                  <a:cubicBezTo>
                    <a:pt x="3" y="20"/>
                    <a:pt x="4" y="21"/>
                    <a:pt x="5" y="21"/>
                  </a:cubicBezTo>
                  <a:cubicBezTo>
                    <a:pt x="6" y="21"/>
                    <a:pt x="8" y="22"/>
                    <a:pt x="9" y="22"/>
                  </a:cubicBezTo>
                  <a:cubicBezTo>
                    <a:pt x="10" y="22"/>
                    <a:pt x="11" y="23"/>
                    <a:pt x="13" y="23"/>
                  </a:cubicBezTo>
                  <a:cubicBezTo>
                    <a:pt x="14" y="23"/>
                    <a:pt x="15" y="24"/>
                    <a:pt x="17" y="24"/>
                  </a:cubicBezTo>
                  <a:cubicBezTo>
                    <a:pt x="18" y="24"/>
                    <a:pt x="19" y="25"/>
                    <a:pt x="19" y="26"/>
                  </a:cubicBezTo>
                  <a:cubicBezTo>
                    <a:pt x="20" y="26"/>
                    <a:pt x="20" y="27"/>
                    <a:pt x="20" y="28"/>
                  </a:cubicBezTo>
                  <a:cubicBezTo>
                    <a:pt x="20" y="28"/>
                    <a:pt x="20" y="29"/>
                    <a:pt x="20" y="30"/>
                  </a:cubicBezTo>
                  <a:cubicBezTo>
                    <a:pt x="20" y="30"/>
                    <a:pt x="19" y="31"/>
                    <a:pt x="18" y="31"/>
                  </a:cubicBezTo>
                  <a:cubicBezTo>
                    <a:pt x="18" y="32"/>
                    <a:pt x="17" y="32"/>
                    <a:pt x="16" y="32"/>
                  </a:cubicBezTo>
                  <a:cubicBezTo>
                    <a:pt x="16" y="32"/>
                    <a:pt x="15" y="32"/>
                    <a:pt x="14" y="32"/>
                  </a:cubicBezTo>
                  <a:cubicBezTo>
                    <a:pt x="13" y="32"/>
                    <a:pt x="11" y="32"/>
                    <a:pt x="10" y="32"/>
                  </a:cubicBezTo>
                  <a:cubicBezTo>
                    <a:pt x="9" y="32"/>
                    <a:pt x="8" y="31"/>
                    <a:pt x="7" y="31"/>
                  </a:cubicBezTo>
                  <a:cubicBezTo>
                    <a:pt x="6" y="31"/>
                    <a:pt x="5" y="30"/>
                    <a:pt x="4" y="30"/>
                  </a:cubicBezTo>
                  <a:cubicBezTo>
                    <a:pt x="4" y="30"/>
                    <a:pt x="3" y="30"/>
                    <a:pt x="3" y="30"/>
                  </a:cubicBezTo>
                  <a:cubicBezTo>
                    <a:pt x="2" y="30"/>
                    <a:pt x="1" y="30"/>
                    <a:pt x="1" y="30"/>
                  </a:cubicBezTo>
                  <a:cubicBezTo>
                    <a:pt x="1" y="31"/>
                    <a:pt x="0" y="31"/>
                    <a:pt x="0" y="32"/>
                  </a:cubicBezTo>
                  <a:cubicBezTo>
                    <a:pt x="0" y="32"/>
                    <a:pt x="1" y="33"/>
                    <a:pt x="1" y="34"/>
                  </a:cubicBezTo>
                  <a:cubicBezTo>
                    <a:pt x="2" y="34"/>
                    <a:pt x="3" y="35"/>
                    <a:pt x="4" y="36"/>
                  </a:cubicBezTo>
                  <a:cubicBezTo>
                    <a:pt x="5" y="36"/>
                    <a:pt x="7" y="36"/>
                    <a:pt x="8" y="37"/>
                  </a:cubicBezTo>
                  <a:cubicBezTo>
                    <a:pt x="9" y="37"/>
                    <a:pt x="10" y="37"/>
                    <a:pt x="11" y="37"/>
                  </a:cubicBezTo>
                  <a:cubicBezTo>
                    <a:pt x="11" y="39"/>
                    <a:pt x="11" y="39"/>
                    <a:pt x="11" y="39"/>
                  </a:cubicBezTo>
                  <a:cubicBezTo>
                    <a:pt x="11" y="40"/>
                    <a:pt x="12" y="41"/>
                    <a:pt x="13" y="41"/>
                  </a:cubicBezTo>
                  <a:cubicBezTo>
                    <a:pt x="14" y="41"/>
                    <a:pt x="15" y="40"/>
                    <a:pt x="15" y="39"/>
                  </a:cubicBezTo>
                  <a:cubicBezTo>
                    <a:pt x="15" y="37"/>
                    <a:pt x="15" y="37"/>
                    <a:pt x="15" y="37"/>
                  </a:cubicBezTo>
                  <a:cubicBezTo>
                    <a:pt x="16" y="37"/>
                    <a:pt x="18" y="37"/>
                    <a:pt x="19" y="37"/>
                  </a:cubicBezTo>
                  <a:cubicBezTo>
                    <a:pt x="20" y="36"/>
                    <a:pt x="22" y="35"/>
                    <a:pt x="23" y="35"/>
                  </a:cubicBezTo>
                  <a:cubicBezTo>
                    <a:pt x="24" y="34"/>
                    <a:pt x="25" y="33"/>
                    <a:pt x="26" y="31"/>
                  </a:cubicBezTo>
                  <a:cubicBezTo>
                    <a:pt x="27" y="30"/>
                    <a:pt x="27" y="29"/>
                    <a:pt x="27" y="27"/>
                  </a:cubicBezTo>
                  <a:cubicBezTo>
                    <a:pt x="27" y="25"/>
                    <a:pt x="27" y="24"/>
                    <a:pt x="26" y="22"/>
                  </a:cubicBezTo>
                  <a:cubicBezTo>
                    <a:pt x="24" y="21"/>
                    <a:pt x="23" y="20"/>
                    <a:pt x="21" y="2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latin typeface="+mn-lt"/>
                <a:ea typeface="+mn-ea"/>
                <a:cs typeface="+mn-ea"/>
                <a:sym typeface="+mn-lt"/>
              </a:endParaRPr>
            </a:p>
          </p:txBody>
        </p:sp>
        <p:sp>
          <p:nvSpPr>
            <p:cNvPr id="41" name="任意多边形: 形状 40"/>
            <p:cNvSpPr/>
            <p:nvPr/>
          </p:nvSpPr>
          <p:spPr bwMode="auto">
            <a:xfrm>
              <a:off x="8110151" y="2815998"/>
              <a:ext cx="537941" cy="417009"/>
            </a:xfrm>
            <a:custGeom>
              <a:gdLst>
                <a:gd fmla="*/ 118 w 124" name="T0"/>
                <a:gd fmla="*/ 38 h 96" name="T1"/>
                <a:gd fmla="*/ 22 w 124" name="T2"/>
                <a:gd fmla="*/ 38 h 96" name="T3"/>
                <a:gd fmla="*/ 0 w 124" name="T4"/>
                <a:gd fmla="*/ 71 h 96" name="T5"/>
                <a:gd fmla="*/ 5 w 124" name="T6"/>
                <a:gd fmla="*/ 84 h 96" name="T7"/>
                <a:gd fmla="*/ 16 w 124" name="T8"/>
                <a:gd fmla="*/ 92 h 96" name="T9"/>
                <a:gd fmla="*/ 32 w 124" name="T10"/>
                <a:gd fmla="*/ 95 h 96" name="T11"/>
                <a:gd fmla="*/ 70 w 124" name="T12"/>
                <a:gd fmla="*/ 76 h 96" name="T13"/>
                <a:gd fmla="*/ 124 w 124" name="T14"/>
                <a:gd fmla="*/ 80 h 96" name="T15"/>
                <a:gd fmla="*/ 43 w 124" name="T16"/>
                <a:gd fmla="*/ 79 h 96" name="T17"/>
                <a:gd fmla="*/ 38 w 124" name="T18"/>
                <a:gd fmla="*/ 84 h 96" name="T19"/>
                <a:gd fmla="*/ 35 w 124" name="T20"/>
                <a:gd fmla="*/ 86 h 96" name="T21"/>
                <a:gd fmla="*/ 32 w 124" name="T22"/>
                <a:gd fmla="*/ 87 h 96" name="T23"/>
                <a:gd fmla="*/ 29 w 124" name="T24"/>
                <a:gd fmla="*/ 85 h 96" name="T25"/>
                <a:gd fmla="*/ 24 w 124" name="T26"/>
                <a:gd fmla="*/ 83 h 96" name="T27"/>
                <a:gd fmla="*/ 23 w 124" name="T28"/>
                <a:gd fmla="*/ 80 h 96" name="T29"/>
                <a:gd fmla="*/ 26 w 124" name="T30"/>
                <a:gd fmla="*/ 80 h 96" name="T31"/>
                <a:gd fmla="*/ 30 w 124" name="T32"/>
                <a:gd fmla="*/ 81 h 96" name="T33"/>
                <a:gd fmla="*/ 35 w 124" name="T34"/>
                <a:gd fmla="*/ 81 h 96" name="T35"/>
                <a:gd fmla="*/ 38 w 124" name="T36"/>
                <a:gd fmla="*/ 79 h 96" name="T37"/>
                <a:gd fmla="*/ 37 w 124" name="T38"/>
                <a:gd fmla="*/ 75 h 96" name="T39"/>
                <a:gd fmla="*/ 32 w 124" name="T40"/>
                <a:gd fmla="*/ 74 h 96" name="T41"/>
                <a:gd fmla="*/ 26 w 124" name="T42"/>
                <a:gd fmla="*/ 73 h 96" name="T43"/>
                <a:gd fmla="*/ 22 w 124" name="T44"/>
                <a:gd fmla="*/ 70 h 96" name="T45"/>
                <a:gd fmla="*/ 22 w 124" name="T46"/>
                <a:gd fmla="*/ 64 h 96" name="T47"/>
                <a:gd fmla="*/ 27 w 124" name="T48"/>
                <a:gd fmla="*/ 60 h 96" name="T49"/>
                <a:gd fmla="*/ 29 w 124" name="T50"/>
                <a:gd fmla="*/ 57 h 96" name="T51"/>
                <a:gd fmla="*/ 32 w 124" name="T52"/>
                <a:gd fmla="*/ 57 h 96" name="T53"/>
                <a:gd fmla="*/ 35 w 124" name="T54"/>
                <a:gd fmla="*/ 59 h 96" name="T55"/>
                <a:gd fmla="*/ 40 w 124" name="T56"/>
                <a:gd fmla="*/ 61 h 96" name="T57"/>
                <a:gd fmla="*/ 40 w 124" name="T58"/>
                <a:gd fmla="*/ 64 h 96" name="T59"/>
                <a:gd fmla="*/ 38 w 124" name="T60"/>
                <a:gd fmla="*/ 64 h 96" name="T61"/>
                <a:gd fmla="*/ 35 w 124" name="T62"/>
                <a:gd fmla="*/ 63 h 96" name="T63"/>
                <a:gd fmla="*/ 30 w 124" name="T64"/>
                <a:gd fmla="*/ 64 h 96" name="T65"/>
                <a:gd fmla="*/ 27 w 124" name="T66"/>
                <a:gd fmla="*/ 65 h 96" name="T67"/>
                <a:gd fmla="*/ 27 w 124" name="T68"/>
                <a:gd fmla="*/ 68 h 96" name="T69"/>
                <a:gd fmla="*/ 30 w 124" name="T70"/>
                <a:gd fmla="*/ 69 h 96" name="T71"/>
                <a:gd fmla="*/ 35 w 124" name="T72"/>
                <a:gd fmla="*/ 70 h 96" name="T73"/>
                <a:gd fmla="*/ 42 w 124" name="T74"/>
                <a:gd fmla="*/ 72 h 96" name="T75"/>
                <a:gd fmla="*/ 43 w 124" name="T76"/>
                <a:gd fmla="*/ 79 h 96" name="T77"/>
                <a:gd fmla="*/ 89 w 124" name="T78"/>
                <a:gd fmla="*/ 65 h 96" name="T79"/>
                <a:gd fmla="*/ 64 w 124" name="T80"/>
                <a:gd fmla="*/ 68 h 96" name="T81"/>
                <a:gd fmla="*/ 32 w 124" name="T82"/>
                <a:gd fmla="*/ 47 h 96" name="T83"/>
                <a:gd fmla="*/ 70 w 124" name="T84"/>
                <a:gd fmla="*/ 8 h 96" name="T85"/>
                <a:gd fmla="*/ 105 w 124" name="T86"/>
                <a:gd fmla="*/ 53 h 96" name="T87"/>
                <a:gd fmla="*/ 110 w 124" name="T88"/>
                <a:gd fmla="*/ 69 h 96" name="T8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</a:cxnLst>
              <a:rect b="b" l="0" r="r" t="0"/>
              <a:pathLst>
                <a:path h="96" w="124">
                  <a:moveTo>
                    <a:pt x="113" y="55"/>
                  </a:moveTo>
                  <a:cubicBezTo>
                    <a:pt x="116" y="50"/>
                    <a:pt x="118" y="44"/>
                    <a:pt x="118" y="38"/>
                  </a:cubicBezTo>
                  <a:cubicBezTo>
                    <a:pt x="118" y="17"/>
                    <a:pt x="97" y="0"/>
                    <a:pt x="70" y="0"/>
                  </a:cubicBezTo>
                  <a:cubicBezTo>
                    <a:pt x="44" y="0"/>
                    <a:pt x="22" y="17"/>
                    <a:pt x="22" y="38"/>
                  </a:cubicBezTo>
                  <a:cubicBezTo>
                    <a:pt x="22" y="41"/>
                    <a:pt x="23" y="45"/>
                    <a:pt x="24" y="48"/>
                  </a:cubicBezTo>
                  <a:cubicBezTo>
                    <a:pt x="10" y="51"/>
                    <a:pt x="0" y="60"/>
                    <a:pt x="0" y="71"/>
                  </a:cubicBezTo>
                  <a:cubicBezTo>
                    <a:pt x="0" y="75"/>
                    <a:pt x="2" y="79"/>
                    <a:pt x="4" y="83"/>
                  </a:cubicBezTo>
                  <a:cubicBezTo>
                    <a:pt x="5" y="84"/>
                    <a:pt x="5" y="84"/>
                    <a:pt x="5" y="84"/>
                  </a:cubicBezTo>
                  <a:cubicBezTo>
                    <a:pt x="0" y="96"/>
                    <a:pt x="0" y="96"/>
                    <a:pt x="0" y="96"/>
                  </a:cubicBezTo>
                  <a:cubicBezTo>
                    <a:pt x="16" y="92"/>
                    <a:pt x="16" y="92"/>
                    <a:pt x="16" y="92"/>
                  </a:cubicBezTo>
                  <a:cubicBezTo>
                    <a:pt x="17" y="92"/>
                    <a:pt x="17" y="92"/>
                    <a:pt x="17" y="92"/>
                  </a:cubicBezTo>
                  <a:cubicBezTo>
                    <a:pt x="22" y="94"/>
                    <a:pt x="27" y="95"/>
                    <a:pt x="32" y="95"/>
                  </a:cubicBezTo>
                  <a:cubicBezTo>
                    <a:pt x="48" y="95"/>
                    <a:pt x="61" y="87"/>
                    <a:pt x="64" y="75"/>
                  </a:cubicBezTo>
                  <a:cubicBezTo>
                    <a:pt x="66" y="76"/>
                    <a:pt x="68" y="76"/>
                    <a:pt x="70" y="76"/>
                  </a:cubicBezTo>
                  <a:cubicBezTo>
                    <a:pt x="77" y="76"/>
                    <a:pt x="84" y="75"/>
                    <a:pt x="91" y="72"/>
                  </a:cubicBezTo>
                  <a:cubicBezTo>
                    <a:pt x="124" y="80"/>
                    <a:pt x="124" y="80"/>
                    <a:pt x="124" y="80"/>
                  </a:cubicBezTo>
                  <a:lnTo>
                    <a:pt x="113" y="55"/>
                  </a:lnTo>
                  <a:close/>
                  <a:moveTo>
                    <a:pt x="43" y="79"/>
                  </a:moveTo>
                  <a:cubicBezTo>
                    <a:pt x="43" y="80"/>
                    <a:pt x="42" y="81"/>
                    <a:pt x="41" y="82"/>
                  </a:cubicBezTo>
                  <a:cubicBezTo>
                    <a:pt x="40" y="83"/>
                    <a:pt x="39" y="83"/>
                    <a:pt x="38" y="84"/>
                  </a:cubicBezTo>
                  <a:cubicBezTo>
                    <a:pt x="37" y="84"/>
                    <a:pt x="36" y="84"/>
                    <a:pt x="35" y="85"/>
                  </a:cubicBezTo>
                  <a:cubicBezTo>
                    <a:pt x="35" y="86"/>
                    <a:pt x="35" y="86"/>
                    <a:pt x="35" y="86"/>
                  </a:cubicBezTo>
                  <a:cubicBezTo>
                    <a:pt x="35" y="87"/>
                    <a:pt x="34" y="88"/>
                    <a:pt x="34" y="88"/>
                  </a:cubicBezTo>
                  <a:cubicBezTo>
                    <a:pt x="33" y="88"/>
                    <a:pt x="32" y="88"/>
                    <a:pt x="32" y="87"/>
                  </a:cubicBezTo>
                  <a:cubicBezTo>
                    <a:pt x="32" y="85"/>
                    <a:pt x="32" y="85"/>
                    <a:pt x="32" y="85"/>
                  </a:cubicBezTo>
                  <a:cubicBezTo>
                    <a:pt x="31" y="85"/>
                    <a:pt x="30" y="85"/>
                    <a:pt x="29" y="85"/>
                  </a:cubicBezTo>
                  <a:cubicBezTo>
                    <a:pt x="28" y="85"/>
                    <a:pt x="27" y="85"/>
                    <a:pt x="26" y="84"/>
                  </a:cubicBezTo>
                  <a:cubicBezTo>
                    <a:pt x="25" y="84"/>
                    <a:pt x="24" y="84"/>
                    <a:pt x="24" y="83"/>
                  </a:cubicBezTo>
                  <a:cubicBezTo>
                    <a:pt x="23" y="83"/>
                    <a:pt x="23" y="82"/>
                    <a:pt x="23" y="82"/>
                  </a:cubicBezTo>
                  <a:cubicBezTo>
                    <a:pt x="23" y="81"/>
                    <a:pt x="23" y="81"/>
                    <a:pt x="23" y="80"/>
                  </a:cubicBezTo>
                  <a:cubicBezTo>
                    <a:pt x="23" y="80"/>
                    <a:pt x="24" y="80"/>
                    <a:pt x="24" y="80"/>
                  </a:cubicBezTo>
                  <a:cubicBezTo>
                    <a:pt x="25" y="80"/>
                    <a:pt x="25" y="80"/>
                    <a:pt x="26" y="80"/>
                  </a:cubicBezTo>
                  <a:cubicBezTo>
                    <a:pt x="26" y="80"/>
                    <a:pt x="27" y="80"/>
                    <a:pt x="28" y="80"/>
                  </a:cubicBezTo>
                  <a:cubicBezTo>
                    <a:pt x="29" y="81"/>
                    <a:pt x="30" y="81"/>
                    <a:pt x="30" y="81"/>
                  </a:cubicBezTo>
                  <a:cubicBezTo>
                    <a:pt x="31" y="81"/>
                    <a:pt x="32" y="81"/>
                    <a:pt x="33" y="81"/>
                  </a:cubicBezTo>
                  <a:cubicBezTo>
                    <a:pt x="34" y="81"/>
                    <a:pt x="35" y="81"/>
                    <a:pt x="35" y="81"/>
                  </a:cubicBezTo>
                  <a:cubicBezTo>
                    <a:pt x="36" y="80"/>
                    <a:pt x="37" y="80"/>
                    <a:pt x="37" y="80"/>
                  </a:cubicBezTo>
                  <a:cubicBezTo>
                    <a:pt x="37" y="79"/>
                    <a:pt x="38" y="79"/>
                    <a:pt x="38" y="79"/>
                  </a:cubicBezTo>
                  <a:cubicBezTo>
                    <a:pt x="38" y="78"/>
                    <a:pt x="38" y="77"/>
                    <a:pt x="38" y="77"/>
                  </a:cubicBezTo>
                  <a:cubicBezTo>
                    <a:pt x="38" y="76"/>
                    <a:pt x="38" y="76"/>
                    <a:pt x="37" y="75"/>
                  </a:cubicBezTo>
                  <a:cubicBezTo>
                    <a:pt x="37" y="75"/>
                    <a:pt x="36" y="74"/>
                    <a:pt x="35" y="74"/>
                  </a:cubicBezTo>
                  <a:cubicBezTo>
                    <a:pt x="34" y="74"/>
                    <a:pt x="33" y="74"/>
                    <a:pt x="32" y="74"/>
                  </a:cubicBezTo>
                  <a:cubicBezTo>
                    <a:pt x="31" y="74"/>
                    <a:pt x="30" y="73"/>
                    <a:pt x="29" y="73"/>
                  </a:cubicBezTo>
                  <a:cubicBezTo>
                    <a:pt x="28" y="73"/>
                    <a:pt x="27" y="73"/>
                    <a:pt x="26" y="73"/>
                  </a:cubicBezTo>
                  <a:cubicBezTo>
                    <a:pt x="25" y="72"/>
                    <a:pt x="24" y="72"/>
                    <a:pt x="24" y="72"/>
                  </a:cubicBezTo>
                  <a:cubicBezTo>
                    <a:pt x="23" y="71"/>
                    <a:pt x="22" y="71"/>
                    <a:pt x="22" y="70"/>
                  </a:cubicBezTo>
                  <a:cubicBezTo>
                    <a:pt x="22" y="69"/>
                    <a:pt x="21" y="68"/>
                    <a:pt x="21" y="67"/>
                  </a:cubicBezTo>
                  <a:cubicBezTo>
                    <a:pt x="21" y="66"/>
                    <a:pt x="21" y="65"/>
                    <a:pt x="22" y="64"/>
                  </a:cubicBezTo>
                  <a:cubicBezTo>
                    <a:pt x="22" y="63"/>
                    <a:pt x="23" y="63"/>
                    <a:pt x="24" y="62"/>
                  </a:cubicBezTo>
                  <a:cubicBezTo>
                    <a:pt x="25" y="61"/>
                    <a:pt x="26" y="61"/>
                    <a:pt x="27" y="60"/>
                  </a:cubicBezTo>
                  <a:cubicBezTo>
                    <a:pt x="28" y="60"/>
                    <a:pt x="28" y="60"/>
                    <a:pt x="29" y="60"/>
                  </a:cubicBezTo>
                  <a:cubicBezTo>
                    <a:pt x="29" y="57"/>
                    <a:pt x="29" y="57"/>
                    <a:pt x="29" y="57"/>
                  </a:cubicBezTo>
                  <a:cubicBezTo>
                    <a:pt x="29" y="56"/>
                    <a:pt x="30" y="56"/>
                    <a:pt x="30" y="56"/>
                  </a:cubicBezTo>
                  <a:cubicBezTo>
                    <a:pt x="31" y="56"/>
                    <a:pt x="32" y="56"/>
                    <a:pt x="32" y="57"/>
                  </a:cubicBezTo>
                  <a:cubicBezTo>
                    <a:pt x="32" y="59"/>
                    <a:pt x="32" y="59"/>
                    <a:pt x="32" y="59"/>
                  </a:cubicBezTo>
                  <a:cubicBezTo>
                    <a:pt x="33" y="59"/>
                    <a:pt x="34" y="59"/>
                    <a:pt x="35" y="59"/>
                  </a:cubicBezTo>
                  <a:cubicBezTo>
                    <a:pt x="36" y="59"/>
                    <a:pt x="37" y="60"/>
                    <a:pt x="38" y="60"/>
                  </a:cubicBezTo>
                  <a:cubicBezTo>
                    <a:pt x="39" y="60"/>
                    <a:pt x="40" y="61"/>
                    <a:pt x="40" y="61"/>
                  </a:cubicBezTo>
                  <a:cubicBezTo>
                    <a:pt x="40" y="61"/>
                    <a:pt x="41" y="62"/>
                    <a:pt x="41" y="62"/>
                  </a:cubicBezTo>
                  <a:cubicBezTo>
                    <a:pt x="41" y="63"/>
                    <a:pt x="41" y="63"/>
                    <a:pt x="40" y="64"/>
                  </a:cubicBezTo>
                  <a:cubicBezTo>
                    <a:pt x="40" y="64"/>
                    <a:pt x="40" y="64"/>
                    <a:pt x="39" y="64"/>
                  </a:cubicBezTo>
                  <a:cubicBezTo>
                    <a:pt x="38" y="64"/>
                    <a:pt x="38" y="64"/>
                    <a:pt x="38" y="64"/>
                  </a:cubicBezTo>
                  <a:cubicBezTo>
                    <a:pt x="38" y="64"/>
                    <a:pt x="38" y="64"/>
                    <a:pt x="38" y="64"/>
                  </a:cubicBezTo>
                  <a:cubicBezTo>
                    <a:pt x="37" y="64"/>
                    <a:pt x="36" y="63"/>
                    <a:pt x="35" y="63"/>
                  </a:cubicBezTo>
                  <a:cubicBezTo>
                    <a:pt x="34" y="63"/>
                    <a:pt x="33" y="63"/>
                    <a:pt x="32" y="63"/>
                  </a:cubicBezTo>
                  <a:cubicBezTo>
                    <a:pt x="31" y="63"/>
                    <a:pt x="30" y="63"/>
                    <a:pt x="30" y="64"/>
                  </a:cubicBezTo>
                  <a:cubicBezTo>
                    <a:pt x="29" y="64"/>
                    <a:pt x="28" y="64"/>
                    <a:pt x="28" y="64"/>
                  </a:cubicBezTo>
                  <a:cubicBezTo>
                    <a:pt x="27" y="65"/>
                    <a:pt x="27" y="65"/>
                    <a:pt x="27" y="65"/>
                  </a:cubicBezTo>
                  <a:cubicBezTo>
                    <a:pt x="27" y="66"/>
                    <a:pt x="27" y="66"/>
                    <a:pt x="27" y="67"/>
                  </a:cubicBezTo>
                  <a:cubicBezTo>
                    <a:pt x="27" y="67"/>
                    <a:pt x="27" y="68"/>
                    <a:pt x="27" y="68"/>
                  </a:cubicBezTo>
                  <a:cubicBezTo>
                    <a:pt x="28" y="68"/>
                    <a:pt x="28" y="68"/>
                    <a:pt x="29" y="69"/>
                  </a:cubicBezTo>
                  <a:cubicBezTo>
                    <a:pt x="29" y="69"/>
                    <a:pt x="30" y="69"/>
                    <a:pt x="30" y="69"/>
                  </a:cubicBezTo>
                  <a:cubicBezTo>
                    <a:pt x="31" y="69"/>
                    <a:pt x="32" y="69"/>
                    <a:pt x="33" y="69"/>
                  </a:cubicBezTo>
                  <a:cubicBezTo>
                    <a:pt x="34" y="70"/>
                    <a:pt x="34" y="70"/>
                    <a:pt x="35" y="70"/>
                  </a:cubicBezTo>
                  <a:cubicBezTo>
                    <a:pt x="36" y="70"/>
                    <a:pt x="37" y="70"/>
                    <a:pt x="38" y="70"/>
                  </a:cubicBezTo>
                  <a:cubicBezTo>
                    <a:pt x="40" y="71"/>
                    <a:pt x="41" y="71"/>
                    <a:pt x="42" y="72"/>
                  </a:cubicBezTo>
                  <a:cubicBezTo>
                    <a:pt x="43" y="73"/>
                    <a:pt x="44" y="74"/>
                    <a:pt x="44" y="76"/>
                  </a:cubicBezTo>
                  <a:cubicBezTo>
                    <a:pt x="44" y="77"/>
                    <a:pt x="44" y="78"/>
                    <a:pt x="43" y="79"/>
                  </a:cubicBezTo>
                  <a:close/>
                  <a:moveTo>
                    <a:pt x="90" y="64"/>
                  </a:moveTo>
                  <a:cubicBezTo>
                    <a:pt x="89" y="65"/>
                    <a:pt x="89" y="65"/>
                    <a:pt x="89" y="65"/>
                  </a:cubicBezTo>
                  <a:cubicBezTo>
                    <a:pt x="83" y="67"/>
                    <a:pt x="77" y="68"/>
                    <a:pt x="70" y="68"/>
                  </a:cubicBezTo>
                  <a:cubicBezTo>
                    <a:pt x="68" y="68"/>
                    <a:pt x="66" y="68"/>
                    <a:pt x="64" y="68"/>
                  </a:cubicBezTo>
                  <a:cubicBezTo>
                    <a:pt x="62" y="56"/>
                    <a:pt x="48" y="47"/>
                    <a:pt x="32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4"/>
                    <a:pt x="30" y="41"/>
                    <a:pt x="30" y="38"/>
                  </a:cubicBezTo>
                  <a:cubicBezTo>
                    <a:pt x="30" y="21"/>
                    <a:pt x="48" y="8"/>
                    <a:pt x="70" y="8"/>
                  </a:cubicBezTo>
                  <a:cubicBezTo>
                    <a:pt x="92" y="8"/>
                    <a:pt x="110" y="21"/>
                    <a:pt x="110" y="38"/>
                  </a:cubicBezTo>
                  <a:cubicBezTo>
                    <a:pt x="110" y="43"/>
                    <a:pt x="109" y="48"/>
                    <a:pt x="105" y="53"/>
                  </a:cubicBezTo>
                  <a:cubicBezTo>
                    <a:pt x="104" y="55"/>
                    <a:pt x="104" y="55"/>
                    <a:pt x="104" y="55"/>
                  </a:cubicBezTo>
                  <a:cubicBezTo>
                    <a:pt x="110" y="69"/>
                    <a:pt x="110" y="69"/>
                    <a:pt x="110" y="69"/>
                  </a:cubicBezTo>
                  <a:lnTo>
                    <a:pt x="90" y="6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latin typeface="+mn-lt"/>
                <a:ea typeface="+mn-ea"/>
                <a:cs typeface="+mn-ea"/>
                <a:sym typeface="+mn-lt"/>
              </a:endParaRPr>
            </a:p>
          </p:txBody>
        </p:sp>
      </p:grpSp>
      <p:grpSp>
        <p:nvGrpSpPr>
          <p:cNvPr id="5" name="组合 4"/>
          <p:cNvGrpSpPr/>
          <p:nvPr/>
        </p:nvGrpSpPr>
        <p:grpSpPr>
          <a:xfrm>
            <a:off x="3277968" y="3738846"/>
            <a:ext cx="3387937" cy="1091520"/>
            <a:chOff x="4051613" y="4669601"/>
            <a:chExt cx="4517249" cy="1455360"/>
          </a:xfrm>
        </p:grpSpPr>
        <p:sp>
          <p:nvSpPr>
            <p:cNvPr id="24" name="矩形 23"/>
            <p:cNvSpPr/>
            <p:nvPr/>
          </p:nvSpPr>
          <p:spPr bwMode="auto">
            <a:xfrm>
              <a:off x="4051613" y="4669601"/>
              <a:ext cx="3339199" cy="519176"/>
            </a:xfrm>
            <a:prstGeom prst="rect">
              <a:avLst/>
            </a:prstGeom>
            <a:solidFill>
              <a:schemeClr val="accent4">
                <a:lumMod val="10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 anchorCtr="0" bIns="45720" compatLnSpc="1" lIns="288000" rIns="288000" tIns="45720" vert="horz" wrap="none">
              <a:prstTxWarp prst="textNoShape">
                <a:avLst/>
              </a:prstTxWarp>
              <a:normAutofit/>
            </a:bodyPr>
            <a:lstStyle/>
            <a:p>
              <a:pPr algn="r"/>
              <a:r>
                <a:rPr altLang="en-US" lang="zh-CN" sz="1600">
                  <a:solidFill>
                    <a:schemeClr val="bg1"/>
                  </a:solidFill>
                  <a:latin typeface="+mn-lt"/>
                  <a:ea typeface="+mn-ea"/>
                  <a:cs typeface="+mn-ea"/>
                  <a:sym typeface="+mn-lt"/>
                </a:rPr>
                <a:t>标题文本预设</a:t>
              </a:r>
            </a:p>
          </p:txBody>
        </p:sp>
        <p:sp>
          <p:nvSpPr>
            <p:cNvPr id="25" name="矩形 24"/>
            <p:cNvSpPr/>
            <p:nvPr/>
          </p:nvSpPr>
          <p:spPr bwMode="auto">
            <a:xfrm>
              <a:off x="4632299" y="4669601"/>
              <a:ext cx="2758513" cy="5191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latin typeface="+mn-lt"/>
                <a:ea typeface="+mn-ea"/>
                <a:cs typeface="+mn-ea"/>
                <a:sym typeface="+mn-lt"/>
              </a:endParaRPr>
            </a:p>
          </p:txBody>
        </p:sp>
        <p:sp>
          <p:nvSpPr>
            <p:cNvPr id="26" name="矩形 25"/>
            <p:cNvSpPr/>
            <p:nvPr/>
          </p:nvSpPr>
          <p:spPr bwMode="auto">
            <a:xfrm>
              <a:off x="4051614" y="4669601"/>
              <a:ext cx="694320" cy="519176"/>
            </a:xfrm>
            <a:prstGeom prst="rect">
              <a:avLst/>
            </a:prstGeom>
            <a:solidFill>
              <a:schemeClr val="accent4">
                <a:lumMod val="75000"/>
              </a:schemeClr>
            </a:solidFill>
            <a:ln>
              <a:noFill/>
            </a:ln>
          </p:spPr>
          <p:txBody>
            <a:bodyPr anchor="ctr" anchorCtr="1" bIns="45720" compatLnSpc="1" lIns="91440" rIns="91440" tIns="45720" vert="horz" wrap="square">
              <a:prstTxWarp prst="textNoShape">
                <a:avLst/>
              </a:prstTxWarp>
              <a:normAutofit fontScale="92500" lnSpcReduction="20000"/>
            </a:bodyPr>
            <a:lstStyle/>
            <a:p>
              <a:pPr algn="ctr"/>
              <a:r>
                <a:rPr altLang="zh-CN" lang="en-US" sz="2400">
                  <a:solidFill>
                    <a:schemeClr val="bg1"/>
                  </a:solidFill>
                  <a:latin typeface="+mn-lt"/>
                  <a:ea typeface="+mn-ea"/>
                  <a:cs typeface="+mn-ea"/>
                  <a:sym typeface="+mn-lt"/>
                </a:rPr>
                <a:t>04</a:t>
              </a:r>
            </a:p>
          </p:txBody>
        </p:sp>
        <p:sp>
          <p:nvSpPr>
            <p:cNvPr id="27" name="矩形 26"/>
            <p:cNvSpPr/>
            <p:nvPr/>
          </p:nvSpPr>
          <p:spPr bwMode="auto">
            <a:xfrm>
              <a:off x="4632299" y="4669601"/>
              <a:ext cx="694320" cy="5191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latin typeface="+mn-lt"/>
                <a:ea typeface="+mn-ea"/>
                <a:cs typeface="+mn-ea"/>
                <a:sym typeface="+mn-lt"/>
              </a:endParaRPr>
            </a:p>
          </p:txBody>
        </p:sp>
        <p:sp>
          <p:nvSpPr>
            <p:cNvPr id="28" name="任意多边形: 形状 27"/>
            <p:cNvSpPr/>
            <p:nvPr/>
          </p:nvSpPr>
          <p:spPr bwMode="auto">
            <a:xfrm>
              <a:off x="7390812" y="4669601"/>
              <a:ext cx="381564" cy="1455360"/>
            </a:xfrm>
            <a:custGeom>
              <a:gdLst>
                <a:gd fmla="*/ 183 w 183" name="T0"/>
                <a:gd fmla="*/ 316 h 698" name="T1"/>
                <a:gd fmla="*/ 183 w 183" name="T2"/>
                <a:gd fmla="*/ 698 h 698" name="T3"/>
                <a:gd fmla="*/ 0 w 183" name="T4"/>
                <a:gd fmla="*/ 249 h 698" name="T5"/>
                <a:gd fmla="*/ 0 w 183" name="T6"/>
                <a:gd fmla="*/ 0 h 698" name="T7"/>
                <a:gd fmla="*/ 183 w 183" name="T8"/>
                <a:gd fmla="*/ 316 h 698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698" w="183">
                  <a:moveTo>
                    <a:pt x="183" y="316"/>
                  </a:moveTo>
                  <a:lnTo>
                    <a:pt x="183" y="698"/>
                  </a:lnTo>
                  <a:lnTo>
                    <a:pt x="0" y="249"/>
                  </a:lnTo>
                  <a:lnTo>
                    <a:pt x="0" y="0"/>
                  </a:lnTo>
                  <a:lnTo>
                    <a:pt x="183" y="316"/>
                  </a:lnTo>
                  <a:close/>
                </a:path>
              </a:pathLst>
            </a:cu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</p:spPr>
          <p:txBody>
            <a:bodyPr anchor="ctr"/>
            <a:lstStyle/>
            <a:p>
              <a:pPr algn="ctr"/>
              <a:endParaRPr>
                <a:latin typeface="+mn-lt"/>
                <a:ea typeface="+mn-ea"/>
                <a:cs typeface="+mn-ea"/>
                <a:sym typeface="+mn-lt"/>
              </a:endParaRPr>
            </a:p>
          </p:txBody>
        </p:sp>
        <p:sp>
          <p:nvSpPr>
            <p:cNvPr id="29" name="任意多边形: 形状 28"/>
            <p:cNvSpPr/>
            <p:nvPr/>
          </p:nvSpPr>
          <p:spPr bwMode="auto">
            <a:xfrm>
              <a:off x="7390812" y="4669601"/>
              <a:ext cx="1178050" cy="658874"/>
            </a:xfrm>
            <a:custGeom>
              <a:gdLst>
                <a:gd fmla="*/ 249 w 565" name="T0"/>
                <a:gd fmla="*/ 0 h 316" name="T1"/>
                <a:gd fmla="*/ 565 w 565" name="T2"/>
                <a:gd fmla="*/ 316 h 316" name="T3"/>
                <a:gd fmla="*/ 183 w 565" name="T4"/>
                <a:gd fmla="*/ 316 h 316" name="T5"/>
                <a:gd fmla="*/ 0 w 565" name="T6"/>
                <a:gd fmla="*/ 0 h 316" name="T7"/>
                <a:gd fmla="*/ 249 w 565" name="T8"/>
                <a:gd fmla="*/ 0 h 316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316" w="565">
                  <a:moveTo>
                    <a:pt x="249" y="0"/>
                  </a:moveTo>
                  <a:lnTo>
                    <a:pt x="565" y="316"/>
                  </a:lnTo>
                  <a:lnTo>
                    <a:pt x="183" y="316"/>
                  </a:lnTo>
                  <a:lnTo>
                    <a:pt x="0" y="0"/>
                  </a:lnTo>
                  <a:lnTo>
                    <a:pt x="249" y="0"/>
                  </a:lnTo>
                  <a:close/>
                </a:path>
              </a:pathLst>
            </a:custGeom>
            <a:solidFill>
              <a:schemeClr val="accent4">
                <a:lumMod val="75000"/>
              </a:schemeClr>
            </a:solidFill>
            <a:ln>
              <a:noFill/>
            </a:ln>
          </p:spPr>
          <p:txBody>
            <a:bodyPr anchor="ctr"/>
            <a:lstStyle/>
            <a:p>
              <a:pPr algn="ctr"/>
              <a:endParaRPr>
                <a:latin typeface="+mn-lt"/>
                <a:ea typeface="+mn-ea"/>
                <a:cs typeface="+mn-ea"/>
                <a:sym typeface="+mn-lt"/>
              </a:endParaRPr>
            </a:p>
          </p:txBody>
        </p:sp>
        <p:sp>
          <p:nvSpPr>
            <p:cNvPr id="30" name="矩形 29"/>
            <p:cNvSpPr/>
            <p:nvPr/>
          </p:nvSpPr>
          <p:spPr bwMode="auto">
            <a:xfrm>
              <a:off x="7772374" y="5328474"/>
              <a:ext cx="796487" cy="796487"/>
            </a:xfrm>
            <a:prstGeom prst="rect">
              <a:avLst/>
            </a:prstGeom>
            <a:solidFill>
              <a:schemeClr val="accent4">
                <a:lumMod val="10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latin typeface="+mn-lt"/>
                <a:ea typeface="+mn-ea"/>
                <a:cs typeface="+mn-ea"/>
                <a:sym typeface="+mn-lt"/>
              </a:endParaRPr>
            </a:p>
          </p:txBody>
        </p:sp>
        <p:sp>
          <p:nvSpPr>
            <p:cNvPr id="31" name="任意多边形: 形状 30"/>
            <p:cNvSpPr/>
            <p:nvPr/>
          </p:nvSpPr>
          <p:spPr bwMode="auto">
            <a:xfrm>
              <a:off x="8089301" y="5522384"/>
              <a:ext cx="108422" cy="116762"/>
            </a:xfrm>
            <a:custGeom>
              <a:gdLst>
                <a:gd fmla="*/ 3 w 25" name="T0"/>
                <a:gd fmla="*/ 17 h 27" name="T1"/>
                <a:gd fmla="*/ 5 w 25" name="T2"/>
                <a:gd fmla="*/ 17 h 27" name="T3"/>
                <a:gd fmla="*/ 7 w 25" name="T4"/>
                <a:gd fmla="*/ 17 h 27" name="T5"/>
                <a:gd fmla="*/ 10 w 25" name="T6"/>
                <a:gd fmla="*/ 16 h 27" name="T7"/>
                <a:gd fmla="*/ 13 w 25" name="T8"/>
                <a:gd fmla="*/ 15 h 27" name="T9"/>
                <a:gd fmla="*/ 16 w 25" name="T10"/>
                <a:gd fmla="*/ 14 h 27" name="T11"/>
                <a:gd fmla="*/ 18 w 25" name="T12"/>
                <a:gd fmla="*/ 14 h 27" name="T13"/>
                <a:gd fmla="*/ 20 w 25" name="T14"/>
                <a:gd fmla="*/ 15 h 27" name="T15"/>
                <a:gd fmla="*/ 20 w 25" name="T16"/>
                <a:gd fmla="*/ 17 h 27" name="T17"/>
                <a:gd fmla="*/ 20 w 25" name="T18"/>
                <a:gd fmla="*/ 18 h 27" name="T19"/>
                <a:gd fmla="*/ 19 w 25" name="T20"/>
                <a:gd fmla="*/ 20 h 27" name="T21"/>
                <a:gd fmla="*/ 17 w 25" name="T22"/>
                <a:gd fmla="*/ 21 h 27" name="T23"/>
                <a:gd fmla="*/ 15 w 25" name="T24"/>
                <a:gd fmla="*/ 22 h 27" name="T25"/>
                <a:gd fmla="*/ 12 w 25" name="T26"/>
                <a:gd fmla="*/ 23 h 27" name="T27"/>
                <a:gd fmla="*/ 10 w 25" name="T28"/>
                <a:gd fmla="*/ 23 h 27" name="T29"/>
                <a:gd fmla="*/ 9 w 25" name="T30"/>
                <a:gd fmla="*/ 24 h 27" name="T31"/>
                <a:gd fmla="*/ 8 w 25" name="T32"/>
                <a:gd fmla="*/ 25 h 27" name="T33"/>
                <a:gd fmla="*/ 8 w 25" name="T34"/>
                <a:gd fmla="*/ 26 h 27" name="T35"/>
                <a:gd fmla="*/ 10 w 25" name="T36"/>
                <a:gd fmla="*/ 27 h 27" name="T37"/>
                <a:gd fmla="*/ 13 w 25" name="T38"/>
                <a:gd fmla="*/ 27 h 27" name="T39"/>
                <a:gd fmla="*/ 16 w 25" name="T40"/>
                <a:gd fmla="*/ 26 h 27" name="T41"/>
                <a:gd fmla="*/ 18 w 25" name="T42"/>
                <a:gd fmla="*/ 25 h 27" name="T43"/>
                <a:gd fmla="*/ 19 w 25" name="T44"/>
                <a:gd fmla="*/ 26 h 27" name="T45"/>
                <a:gd fmla="*/ 21 w 25" name="T46"/>
                <a:gd fmla="*/ 27 h 27" name="T47"/>
                <a:gd fmla="*/ 21 w 25" name="T48"/>
                <a:gd fmla="*/ 25 h 27" name="T49"/>
                <a:gd fmla="*/ 20 w 25" name="T50"/>
                <a:gd fmla="*/ 23 h 27" name="T51"/>
                <a:gd fmla="*/ 22 w 25" name="T52"/>
                <a:gd fmla="*/ 21 h 27" name="T53"/>
                <a:gd fmla="*/ 24 w 25" name="T54"/>
                <a:gd fmla="*/ 18 h 27" name="T55"/>
                <a:gd fmla="*/ 25 w 25" name="T56"/>
                <a:gd fmla="*/ 15 h 27" name="T57"/>
                <a:gd fmla="*/ 24 w 25" name="T58"/>
                <a:gd fmla="*/ 12 h 27" name="T59"/>
                <a:gd fmla="*/ 21 w 25" name="T60"/>
                <a:gd fmla="*/ 10 h 27" name="T61"/>
                <a:gd fmla="*/ 17 w 25" name="T62"/>
                <a:gd fmla="*/ 10 h 27" name="T63"/>
                <a:gd fmla="*/ 14 w 25" name="T64"/>
                <a:gd fmla="*/ 11 h 27" name="T65"/>
                <a:gd fmla="*/ 12 w 25" name="T66"/>
                <a:gd fmla="*/ 11 h 27" name="T67"/>
                <a:gd fmla="*/ 9 w 25" name="T68"/>
                <a:gd fmla="*/ 12 h 27" name="T69"/>
                <a:gd fmla="*/ 8 w 25" name="T70"/>
                <a:gd fmla="*/ 13 h 27" name="T71"/>
                <a:gd fmla="*/ 6 w 25" name="T72"/>
                <a:gd fmla="*/ 13 h 27" name="T73"/>
                <a:gd fmla="*/ 5 w 25" name="T74"/>
                <a:gd fmla="*/ 12 h 27" name="T75"/>
                <a:gd fmla="*/ 5 w 25" name="T76"/>
                <a:gd fmla="*/ 11 h 27" name="T77"/>
                <a:gd fmla="*/ 5 w 25" name="T78"/>
                <a:gd fmla="*/ 9 h 27" name="T79"/>
                <a:gd fmla="*/ 6 w 25" name="T80"/>
                <a:gd fmla="*/ 8 h 27" name="T81"/>
                <a:gd fmla="*/ 8 w 25" name="T82"/>
                <a:gd fmla="*/ 7 h 27" name="T83"/>
                <a:gd fmla="*/ 11 w 25" name="T84"/>
                <a:gd fmla="*/ 5 h 27" name="T85"/>
                <a:gd fmla="*/ 13 w 25" name="T86"/>
                <a:gd fmla="*/ 4 h 27" name="T87"/>
                <a:gd fmla="*/ 14 w 25" name="T88"/>
                <a:gd fmla="*/ 4 h 27" name="T89"/>
                <a:gd fmla="*/ 14 w 25" name="T90"/>
                <a:gd fmla="*/ 4 h 27" name="T91"/>
                <a:gd fmla="*/ 15 w 25" name="T92"/>
                <a:gd fmla="*/ 3 h 27" name="T93"/>
                <a:gd fmla="*/ 15 w 25" name="T94"/>
                <a:gd fmla="*/ 2 h 27" name="T95"/>
                <a:gd fmla="*/ 14 w 25" name="T96"/>
                <a:gd fmla="*/ 1 h 27" name="T97"/>
                <a:gd fmla="*/ 12 w 25" name="T98"/>
                <a:gd fmla="*/ 1 h 27" name="T99"/>
                <a:gd fmla="*/ 9 w 25" name="T100"/>
                <a:gd fmla="*/ 2 h 27" name="T101"/>
                <a:gd fmla="*/ 7 w 25" name="T102"/>
                <a:gd fmla="*/ 3 h 27" name="T103"/>
                <a:gd fmla="*/ 5 w 25" name="T104"/>
                <a:gd fmla="*/ 1 h 27" name="T105"/>
                <a:gd fmla="*/ 3 w 25" name="T106"/>
                <a:gd fmla="*/ 1 h 27" name="T107"/>
                <a:gd fmla="*/ 3 w 25" name="T108"/>
                <a:gd fmla="*/ 3 h 27" name="T109"/>
                <a:gd fmla="*/ 4 w 25" name="T110"/>
                <a:gd fmla="*/ 5 h 27" name="T111"/>
                <a:gd fmla="*/ 2 w 25" name="T112"/>
                <a:gd fmla="*/ 6 h 27" name="T113"/>
                <a:gd fmla="*/ 0 w 25" name="T114"/>
                <a:gd fmla="*/ 9 h 27" name="T115"/>
                <a:gd fmla="*/ 0 w 25" name="T116"/>
                <a:gd fmla="*/ 12 h 27" name="T117"/>
                <a:gd fmla="*/ 1 w 25" name="T118"/>
                <a:gd fmla="*/ 15 h 27" name="T119"/>
                <a:gd fmla="*/ 3 w 25" name="T120"/>
                <a:gd fmla="*/ 17 h 27" name="T12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b="b" l="0" r="r" t="0"/>
              <a:pathLst>
                <a:path h="27" w="25">
                  <a:moveTo>
                    <a:pt x="3" y="17"/>
                  </a:moveTo>
                  <a:cubicBezTo>
                    <a:pt x="3" y="17"/>
                    <a:pt x="4" y="17"/>
                    <a:pt x="5" y="17"/>
                  </a:cubicBezTo>
                  <a:cubicBezTo>
                    <a:pt x="5" y="17"/>
                    <a:pt x="6" y="17"/>
                    <a:pt x="7" y="17"/>
                  </a:cubicBezTo>
                  <a:cubicBezTo>
                    <a:pt x="8" y="17"/>
                    <a:pt x="9" y="17"/>
                    <a:pt x="10" y="16"/>
                  </a:cubicBezTo>
                  <a:cubicBezTo>
                    <a:pt x="11" y="16"/>
                    <a:pt x="12" y="16"/>
                    <a:pt x="13" y="15"/>
                  </a:cubicBezTo>
                  <a:cubicBezTo>
                    <a:pt x="14" y="15"/>
                    <a:pt x="15" y="15"/>
                    <a:pt x="16" y="14"/>
                  </a:cubicBezTo>
                  <a:cubicBezTo>
                    <a:pt x="17" y="14"/>
                    <a:pt x="17" y="14"/>
                    <a:pt x="18" y="14"/>
                  </a:cubicBezTo>
                  <a:cubicBezTo>
                    <a:pt x="19" y="14"/>
                    <a:pt x="19" y="15"/>
                    <a:pt x="20" y="15"/>
                  </a:cubicBezTo>
                  <a:cubicBezTo>
                    <a:pt x="20" y="16"/>
                    <a:pt x="20" y="16"/>
                    <a:pt x="20" y="17"/>
                  </a:cubicBezTo>
                  <a:cubicBezTo>
                    <a:pt x="20" y="17"/>
                    <a:pt x="20" y="18"/>
                    <a:pt x="20" y="18"/>
                  </a:cubicBezTo>
                  <a:cubicBezTo>
                    <a:pt x="20" y="19"/>
                    <a:pt x="19" y="19"/>
                    <a:pt x="19" y="20"/>
                  </a:cubicBezTo>
                  <a:cubicBezTo>
                    <a:pt x="18" y="20"/>
                    <a:pt x="18" y="21"/>
                    <a:pt x="17" y="21"/>
                  </a:cubicBezTo>
                  <a:cubicBezTo>
                    <a:pt x="17" y="21"/>
                    <a:pt x="16" y="22"/>
                    <a:pt x="15" y="22"/>
                  </a:cubicBezTo>
                  <a:cubicBezTo>
                    <a:pt x="14" y="23"/>
                    <a:pt x="13" y="23"/>
                    <a:pt x="12" y="23"/>
                  </a:cubicBezTo>
                  <a:cubicBezTo>
                    <a:pt x="12" y="23"/>
                    <a:pt x="11" y="23"/>
                    <a:pt x="10" y="23"/>
                  </a:cubicBezTo>
                  <a:cubicBezTo>
                    <a:pt x="10" y="24"/>
                    <a:pt x="9" y="24"/>
                    <a:pt x="9" y="24"/>
                  </a:cubicBezTo>
                  <a:cubicBezTo>
                    <a:pt x="9" y="24"/>
                    <a:pt x="8" y="25"/>
                    <a:pt x="8" y="25"/>
                  </a:cubicBezTo>
                  <a:cubicBezTo>
                    <a:pt x="8" y="25"/>
                    <a:pt x="8" y="26"/>
                    <a:pt x="8" y="26"/>
                  </a:cubicBezTo>
                  <a:cubicBezTo>
                    <a:pt x="9" y="27"/>
                    <a:pt x="9" y="27"/>
                    <a:pt x="10" y="27"/>
                  </a:cubicBezTo>
                  <a:cubicBezTo>
                    <a:pt x="11" y="27"/>
                    <a:pt x="12" y="27"/>
                    <a:pt x="13" y="27"/>
                  </a:cubicBezTo>
                  <a:cubicBezTo>
                    <a:pt x="14" y="27"/>
                    <a:pt x="15" y="27"/>
                    <a:pt x="16" y="26"/>
                  </a:cubicBezTo>
                  <a:cubicBezTo>
                    <a:pt x="16" y="26"/>
                    <a:pt x="17" y="25"/>
                    <a:pt x="18" y="25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20" y="27"/>
                    <a:pt x="21" y="27"/>
                  </a:cubicBezTo>
                  <a:cubicBezTo>
                    <a:pt x="21" y="26"/>
                    <a:pt x="22" y="25"/>
                    <a:pt x="21" y="25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21" y="23"/>
                    <a:pt x="22" y="22"/>
                    <a:pt x="22" y="21"/>
                  </a:cubicBezTo>
                  <a:cubicBezTo>
                    <a:pt x="23" y="20"/>
                    <a:pt x="24" y="19"/>
                    <a:pt x="24" y="18"/>
                  </a:cubicBezTo>
                  <a:cubicBezTo>
                    <a:pt x="25" y="17"/>
                    <a:pt x="25" y="16"/>
                    <a:pt x="25" y="15"/>
                  </a:cubicBezTo>
                  <a:cubicBezTo>
                    <a:pt x="25" y="14"/>
                    <a:pt x="24" y="13"/>
                    <a:pt x="24" y="12"/>
                  </a:cubicBezTo>
                  <a:cubicBezTo>
                    <a:pt x="23" y="11"/>
                    <a:pt x="22" y="10"/>
                    <a:pt x="21" y="10"/>
                  </a:cubicBezTo>
                  <a:cubicBezTo>
                    <a:pt x="19" y="9"/>
                    <a:pt x="18" y="9"/>
                    <a:pt x="17" y="10"/>
                  </a:cubicBezTo>
                  <a:cubicBezTo>
                    <a:pt x="16" y="10"/>
                    <a:pt x="15" y="10"/>
                    <a:pt x="14" y="11"/>
                  </a:cubicBezTo>
                  <a:cubicBezTo>
                    <a:pt x="13" y="11"/>
                    <a:pt x="12" y="11"/>
                    <a:pt x="12" y="11"/>
                  </a:cubicBezTo>
                  <a:cubicBezTo>
                    <a:pt x="11" y="12"/>
                    <a:pt x="10" y="12"/>
                    <a:pt x="9" y="12"/>
                  </a:cubicBezTo>
                  <a:cubicBezTo>
                    <a:pt x="9" y="12"/>
                    <a:pt x="8" y="13"/>
                    <a:pt x="8" y="13"/>
                  </a:cubicBezTo>
                  <a:cubicBezTo>
                    <a:pt x="7" y="13"/>
                    <a:pt x="7" y="13"/>
                    <a:pt x="6" y="13"/>
                  </a:cubicBezTo>
                  <a:cubicBezTo>
                    <a:pt x="6" y="12"/>
                    <a:pt x="5" y="12"/>
                    <a:pt x="5" y="12"/>
                  </a:cubicBezTo>
                  <a:cubicBezTo>
                    <a:pt x="5" y="11"/>
                    <a:pt x="5" y="11"/>
                    <a:pt x="5" y="11"/>
                  </a:cubicBezTo>
                  <a:cubicBezTo>
                    <a:pt x="5" y="10"/>
                    <a:pt x="5" y="10"/>
                    <a:pt x="5" y="9"/>
                  </a:cubicBezTo>
                  <a:cubicBezTo>
                    <a:pt x="5" y="9"/>
                    <a:pt x="6" y="8"/>
                    <a:pt x="6" y="8"/>
                  </a:cubicBezTo>
                  <a:cubicBezTo>
                    <a:pt x="7" y="7"/>
                    <a:pt x="7" y="7"/>
                    <a:pt x="8" y="7"/>
                  </a:cubicBezTo>
                  <a:cubicBezTo>
                    <a:pt x="9" y="6"/>
                    <a:pt x="10" y="5"/>
                    <a:pt x="11" y="5"/>
                  </a:cubicBezTo>
                  <a:cubicBezTo>
                    <a:pt x="12" y="5"/>
                    <a:pt x="13" y="4"/>
                    <a:pt x="13" y="4"/>
                  </a:cubicBezTo>
                  <a:cubicBezTo>
                    <a:pt x="14" y="4"/>
                    <a:pt x="14" y="4"/>
                    <a:pt x="14" y="4"/>
                  </a:cubicBezTo>
                  <a:cubicBezTo>
                    <a:pt x="14" y="4"/>
                    <a:pt x="14" y="4"/>
                    <a:pt x="14" y="4"/>
                  </a:cubicBezTo>
                  <a:cubicBezTo>
                    <a:pt x="15" y="4"/>
                    <a:pt x="15" y="3"/>
                    <a:pt x="15" y="3"/>
                  </a:cubicBezTo>
                  <a:cubicBezTo>
                    <a:pt x="15" y="3"/>
                    <a:pt x="15" y="2"/>
                    <a:pt x="15" y="2"/>
                  </a:cubicBezTo>
                  <a:cubicBezTo>
                    <a:pt x="15" y="1"/>
                    <a:pt x="14" y="1"/>
                    <a:pt x="14" y="1"/>
                  </a:cubicBezTo>
                  <a:cubicBezTo>
                    <a:pt x="13" y="1"/>
                    <a:pt x="13" y="1"/>
                    <a:pt x="12" y="1"/>
                  </a:cubicBezTo>
                  <a:cubicBezTo>
                    <a:pt x="11" y="1"/>
                    <a:pt x="10" y="1"/>
                    <a:pt x="9" y="2"/>
                  </a:cubicBezTo>
                  <a:cubicBezTo>
                    <a:pt x="8" y="2"/>
                    <a:pt x="7" y="2"/>
                    <a:pt x="7" y="3"/>
                  </a:cubicBezTo>
                  <a:cubicBezTo>
                    <a:pt x="5" y="1"/>
                    <a:pt x="5" y="1"/>
                    <a:pt x="5" y="1"/>
                  </a:cubicBezTo>
                  <a:cubicBezTo>
                    <a:pt x="5" y="0"/>
                    <a:pt x="4" y="0"/>
                    <a:pt x="3" y="1"/>
                  </a:cubicBezTo>
                  <a:cubicBezTo>
                    <a:pt x="3" y="1"/>
                    <a:pt x="2" y="2"/>
                    <a:pt x="3" y="3"/>
                  </a:cubicBezTo>
                  <a:cubicBezTo>
                    <a:pt x="4" y="5"/>
                    <a:pt x="4" y="5"/>
                    <a:pt x="4" y="5"/>
                  </a:cubicBezTo>
                  <a:cubicBezTo>
                    <a:pt x="3" y="5"/>
                    <a:pt x="3" y="6"/>
                    <a:pt x="2" y="6"/>
                  </a:cubicBezTo>
                  <a:cubicBezTo>
                    <a:pt x="2" y="7"/>
                    <a:pt x="1" y="8"/>
                    <a:pt x="0" y="9"/>
                  </a:cubicBezTo>
                  <a:cubicBezTo>
                    <a:pt x="0" y="10"/>
                    <a:pt x="0" y="11"/>
                    <a:pt x="0" y="12"/>
                  </a:cubicBezTo>
                  <a:cubicBezTo>
                    <a:pt x="0" y="13"/>
                    <a:pt x="0" y="14"/>
                    <a:pt x="1" y="15"/>
                  </a:cubicBezTo>
                  <a:cubicBezTo>
                    <a:pt x="1" y="16"/>
                    <a:pt x="2" y="16"/>
                    <a:pt x="3" y="17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latin typeface="+mn-lt"/>
                <a:ea typeface="+mn-ea"/>
                <a:cs typeface="+mn-ea"/>
                <a:sym typeface="+mn-lt"/>
              </a:endParaRPr>
            </a:p>
          </p:txBody>
        </p:sp>
        <p:sp>
          <p:nvSpPr>
            <p:cNvPr id="32" name="任意多边形: 形状 31"/>
            <p:cNvSpPr/>
            <p:nvPr/>
          </p:nvSpPr>
          <p:spPr bwMode="auto">
            <a:xfrm>
              <a:off x="7962114" y="5514044"/>
              <a:ext cx="400328" cy="458710"/>
            </a:xfrm>
            <a:custGeom>
              <a:gdLst>
                <a:gd fmla="*/ 80 w 92" name="T0"/>
                <a:gd fmla="*/ 72 h 106" name="T1"/>
                <a:gd fmla="*/ 91 w 92" name="T2"/>
                <a:gd fmla="*/ 39 h 106" name="T3"/>
                <a:gd fmla="*/ 83 w 92" name="T4"/>
                <a:gd fmla="*/ 37 h 106" name="T5"/>
                <a:gd fmla="*/ 83 w 92" name="T6"/>
                <a:gd fmla="*/ 29 h 106" name="T7"/>
                <a:gd fmla="*/ 75 w 92" name="T8"/>
                <a:gd fmla="*/ 22 h 106" name="T9"/>
                <a:gd fmla="*/ 69 w 92" name="T10"/>
                <a:gd fmla="*/ 19 h 106" name="T11"/>
                <a:gd fmla="*/ 65 w 92" name="T12"/>
                <a:gd fmla="*/ 16 h 106" name="T13"/>
                <a:gd fmla="*/ 66 w 92" name="T14"/>
                <a:gd fmla="*/ 12 h 106" name="T15"/>
                <a:gd fmla="*/ 70 w 92" name="T16"/>
                <a:gd fmla="*/ 11 h 106" name="T17"/>
                <a:gd fmla="*/ 78 w 92" name="T18"/>
                <a:gd fmla="*/ 13 h 106" name="T19"/>
                <a:gd fmla="*/ 82 w 92" name="T20"/>
                <a:gd fmla="*/ 16 h 106" name="T21"/>
                <a:gd fmla="*/ 85 w 92" name="T22"/>
                <a:gd fmla="*/ 16 h 106" name="T23"/>
                <a:gd fmla="*/ 86 w 92" name="T24"/>
                <a:gd fmla="*/ 12 h 106" name="T25"/>
                <a:gd fmla="*/ 80 w 92" name="T26"/>
                <a:gd fmla="*/ 7 h 106" name="T27"/>
                <a:gd fmla="*/ 77 w 92" name="T28"/>
                <a:gd fmla="*/ 3 h 106" name="T29"/>
                <a:gd fmla="*/ 72 w 92" name="T30"/>
                <a:gd fmla="*/ 2 h 106" name="T31"/>
                <a:gd fmla="*/ 68 w 92" name="T32"/>
                <a:gd fmla="*/ 5 h 106" name="T33"/>
                <a:gd fmla="*/ 59 w 92" name="T34"/>
                <a:gd fmla="*/ 8 h 106" name="T35"/>
                <a:gd fmla="*/ 56 w 92" name="T36"/>
                <a:gd fmla="*/ 16 h 106" name="T37"/>
                <a:gd fmla="*/ 60 w 92" name="T38"/>
                <a:gd fmla="*/ 22 h 106" name="T39"/>
                <a:gd fmla="*/ 68 w 92" name="T40"/>
                <a:gd fmla="*/ 26 h 106" name="T41"/>
                <a:gd fmla="*/ 76 w 92" name="T42"/>
                <a:gd fmla="*/ 31 h 106" name="T43"/>
                <a:gd fmla="*/ 75 w 92" name="T44"/>
                <a:gd fmla="*/ 36 h 106" name="T45"/>
                <a:gd fmla="*/ 66 w 92" name="T46"/>
                <a:gd fmla="*/ 37 h 106" name="T47"/>
                <a:gd fmla="*/ 59 w 92" name="T48"/>
                <a:gd fmla="*/ 34 h 106" name="T49"/>
                <a:gd fmla="*/ 55 w 92" name="T50"/>
                <a:gd fmla="*/ 31 h 106" name="T51"/>
                <a:gd fmla="*/ 52 w 92" name="T52"/>
                <a:gd fmla="*/ 33 h 106" name="T53"/>
                <a:gd fmla="*/ 54 w 92" name="T54"/>
                <a:gd fmla="*/ 37 h 106" name="T55"/>
                <a:gd fmla="*/ 25 w 92" name="T56"/>
                <a:gd fmla="*/ 29 h 106" name="T57"/>
                <a:gd fmla="*/ 0 w 92" name="T58"/>
                <a:gd fmla="*/ 27 h 106" name="T59"/>
                <a:gd fmla="*/ 19 w 92" name="T60"/>
                <a:gd fmla="*/ 34 h 106" name="T61"/>
                <a:gd fmla="*/ 25 w 92" name="T62"/>
                <a:gd fmla="*/ 84 h 106" name="T63"/>
                <a:gd fmla="*/ 28 w 92" name="T64"/>
                <a:gd fmla="*/ 90 h 106" name="T65"/>
                <a:gd fmla="*/ 34 w 92" name="T66"/>
                <a:gd fmla="*/ 92 h 106" name="T67"/>
                <a:gd fmla="*/ 37 w 92" name="T68"/>
                <a:gd fmla="*/ 106 h 106" name="T69"/>
                <a:gd fmla="*/ 39 w 92" name="T70"/>
                <a:gd fmla="*/ 92 h 106" name="T71"/>
                <a:gd fmla="*/ 75 w 92" name="T72"/>
                <a:gd fmla="*/ 90 h 106" name="T73"/>
                <a:gd fmla="*/ 70 w 92" name="T74"/>
                <a:gd fmla="*/ 99 h 106" name="T75"/>
                <a:gd fmla="*/ 85 w 92" name="T76"/>
                <a:gd fmla="*/ 99 h 106" name="T77"/>
                <a:gd fmla="*/ 80 w 92" name="T78"/>
                <a:gd fmla="*/ 90 h 106" name="T79"/>
                <a:gd fmla="*/ 91 w 92" name="T80"/>
                <a:gd fmla="*/ 86 h 106" name="T81"/>
                <a:gd fmla="*/ 35 w 92" name="T82"/>
                <a:gd fmla="*/ 82 h 106" name="T83"/>
                <a:gd fmla="*/ 76 w 92" name="T84"/>
                <a:gd fmla="*/ 74 h 106" name="T85"/>
                <a:gd fmla="*/ 37 w 92" name="T86"/>
                <a:gd fmla="*/ 102 h 106" name="T87"/>
                <a:gd fmla="*/ 37 w 92" name="T88"/>
                <a:gd fmla="*/ 95 h 106" name="T89"/>
                <a:gd fmla="*/ 81 w 92" name="T90"/>
                <a:gd fmla="*/ 99 h 106" name="T91"/>
                <a:gd fmla="*/ 74 w 92" name="T92"/>
                <a:gd fmla="*/ 99 h 106" name="T93"/>
                <a:gd fmla="*/ 81 w 92" name="T94"/>
                <a:gd fmla="*/ 99 h 106" name="T95"/>
                <a:gd fmla="*/ 39 w 92" name="T96"/>
                <a:gd fmla="*/ 66 h 106" name="T97"/>
                <a:gd fmla="*/ 75 w 92" name="T98"/>
                <a:gd fmla="*/ 63 h 106" name="T99"/>
                <a:gd fmla="*/ 34 w 92" name="T100"/>
                <a:gd fmla="*/ 49 h 106" name="T101"/>
                <a:gd fmla="*/ 82 w 92" name="T102"/>
                <a:gd fmla="*/ 45 h 106" name="T103"/>
                <a:gd fmla="*/ 34 w 92" name="T104"/>
                <a:gd fmla="*/ 49 h 106" name="T105"/>
                <a:gd fmla="*/ 79 w 92" name="T106"/>
                <a:gd fmla="*/ 54 h 106" name="T107"/>
                <a:gd fmla="*/ 37 w 92" name="T108"/>
                <a:gd fmla="*/ 58 h 106" name="T10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b="b" l="0" r="r" t="0"/>
              <a:pathLst>
                <a:path h="105" w="92">
                  <a:moveTo>
                    <a:pt x="76" y="74"/>
                  </a:moveTo>
                  <a:cubicBezTo>
                    <a:pt x="78" y="74"/>
                    <a:pt x="79" y="73"/>
                    <a:pt x="80" y="7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1"/>
                    <a:pt x="92" y="40"/>
                    <a:pt x="91" y="39"/>
                  </a:cubicBezTo>
                  <a:cubicBezTo>
                    <a:pt x="91" y="38"/>
                    <a:pt x="89" y="37"/>
                    <a:pt x="88" y="37"/>
                  </a:cubicBezTo>
                  <a:cubicBezTo>
                    <a:pt x="83" y="37"/>
                    <a:pt x="83" y="37"/>
                    <a:pt x="83" y="37"/>
                  </a:cubicBezTo>
                  <a:cubicBezTo>
                    <a:pt x="84" y="36"/>
                    <a:pt x="84" y="36"/>
                    <a:pt x="84" y="35"/>
                  </a:cubicBezTo>
                  <a:cubicBezTo>
                    <a:pt x="85" y="33"/>
                    <a:pt x="84" y="31"/>
                    <a:pt x="83" y="29"/>
                  </a:cubicBezTo>
                  <a:cubicBezTo>
                    <a:pt x="83" y="27"/>
                    <a:pt x="81" y="26"/>
                    <a:pt x="79" y="25"/>
                  </a:cubicBezTo>
                  <a:cubicBezTo>
                    <a:pt x="78" y="24"/>
                    <a:pt x="76" y="23"/>
                    <a:pt x="75" y="22"/>
                  </a:cubicBezTo>
                  <a:cubicBezTo>
                    <a:pt x="74" y="22"/>
                    <a:pt x="73" y="21"/>
                    <a:pt x="72" y="21"/>
                  </a:cubicBezTo>
                  <a:cubicBezTo>
                    <a:pt x="71" y="20"/>
                    <a:pt x="70" y="19"/>
                    <a:pt x="69" y="19"/>
                  </a:cubicBezTo>
                  <a:cubicBezTo>
                    <a:pt x="68" y="18"/>
                    <a:pt x="67" y="18"/>
                    <a:pt x="66" y="17"/>
                  </a:cubicBezTo>
                  <a:cubicBezTo>
                    <a:pt x="66" y="17"/>
                    <a:pt x="65" y="16"/>
                    <a:pt x="65" y="16"/>
                  </a:cubicBezTo>
                  <a:cubicBezTo>
                    <a:pt x="65" y="15"/>
                    <a:pt x="64" y="14"/>
                    <a:pt x="65" y="14"/>
                  </a:cubicBezTo>
                  <a:cubicBezTo>
                    <a:pt x="65" y="13"/>
                    <a:pt x="65" y="13"/>
                    <a:pt x="66" y="12"/>
                  </a:cubicBezTo>
                  <a:cubicBezTo>
                    <a:pt x="66" y="11"/>
                    <a:pt x="67" y="11"/>
                    <a:pt x="68" y="11"/>
                  </a:cubicBezTo>
                  <a:cubicBezTo>
                    <a:pt x="68" y="11"/>
                    <a:pt x="69" y="11"/>
                    <a:pt x="70" y="11"/>
                  </a:cubicBezTo>
                  <a:cubicBezTo>
                    <a:pt x="71" y="11"/>
                    <a:pt x="72" y="11"/>
                    <a:pt x="73" y="11"/>
                  </a:cubicBezTo>
                  <a:cubicBezTo>
                    <a:pt x="75" y="12"/>
                    <a:pt x="77" y="12"/>
                    <a:pt x="78" y="13"/>
                  </a:cubicBezTo>
                  <a:cubicBezTo>
                    <a:pt x="80" y="14"/>
                    <a:pt x="81" y="14"/>
                    <a:pt x="82" y="15"/>
                  </a:cubicBezTo>
                  <a:cubicBezTo>
                    <a:pt x="82" y="16"/>
                    <a:pt x="82" y="16"/>
                    <a:pt x="82" y="16"/>
                  </a:cubicBezTo>
                  <a:cubicBezTo>
                    <a:pt x="83" y="16"/>
                    <a:pt x="83" y="16"/>
                    <a:pt x="83" y="16"/>
                  </a:cubicBezTo>
                  <a:cubicBezTo>
                    <a:pt x="84" y="16"/>
                    <a:pt x="85" y="16"/>
                    <a:pt x="85" y="16"/>
                  </a:cubicBezTo>
                  <a:cubicBezTo>
                    <a:pt x="86" y="16"/>
                    <a:pt x="86" y="15"/>
                    <a:pt x="87" y="15"/>
                  </a:cubicBezTo>
                  <a:cubicBezTo>
                    <a:pt x="87" y="14"/>
                    <a:pt x="87" y="13"/>
                    <a:pt x="86" y="12"/>
                  </a:cubicBezTo>
                  <a:cubicBezTo>
                    <a:pt x="86" y="11"/>
                    <a:pt x="85" y="11"/>
                    <a:pt x="84" y="10"/>
                  </a:cubicBezTo>
                  <a:cubicBezTo>
                    <a:pt x="83" y="9"/>
                    <a:pt x="82" y="8"/>
                    <a:pt x="80" y="7"/>
                  </a:cubicBezTo>
                  <a:cubicBezTo>
                    <a:pt x="79" y="7"/>
                    <a:pt x="78" y="6"/>
                    <a:pt x="76" y="6"/>
                  </a:cubicBezTo>
                  <a:cubicBezTo>
                    <a:pt x="77" y="3"/>
                    <a:pt x="77" y="3"/>
                    <a:pt x="77" y="3"/>
                  </a:cubicBezTo>
                  <a:cubicBezTo>
                    <a:pt x="77" y="1"/>
                    <a:pt x="77" y="0"/>
                    <a:pt x="75" y="0"/>
                  </a:cubicBezTo>
                  <a:cubicBezTo>
                    <a:pt x="74" y="0"/>
                    <a:pt x="73" y="0"/>
                    <a:pt x="72" y="2"/>
                  </a:cubicBezTo>
                  <a:cubicBezTo>
                    <a:pt x="72" y="5"/>
                    <a:pt x="72" y="5"/>
                    <a:pt x="72" y="5"/>
                  </a:cubicBezTo>
                  <a:cubicBezTo>
                    <a:pt x="70" y="5"/>
                    <a:pt x="69" y="5"/>
                    <a:pt x="68" y="5"/>
                  </a:cubicBezTo>
                  <a:cubicBezTo>
                    <a:pt x="66" y="5"/>
                    <a:pt x="64" y="5"/>
                    <a:pt x="63" y="5"/>
                  </a:cubicBezTo>
                  <a:cubicBezTo>
                    <a:pt x="61" y="6"/>
                    <a:pt x="60" y="7"/>
                    <a:pt x="59" y="8"/>
                  </a:cubicBezTo>
                  <a:cubicBezTo>
                    <a:pt x="58" y="9"/>
                    <a:pt x="57" y="10"/>
                    <a:pt x="57" y="12"/>
                  </a:cubicBezTo>
                  <a:cubicBezTo>
                    <a:pt x="56" y="13"/>
                    <a:pt x="56" y="15"/>
                    <a:pt x="56" y="16"/>
                  </a:cubicBezTo>
                  <a:cubicBezTo>
                    <a:pt x="57" y="17"/>
                    <a:pt x="57" y="18"/>
                    <a:pt x="58" y="19"/>
                  </a:cubicBezTo>
                  <a:cubicBezTo>
                    <a:pt x="59" y="20"/>
                    <a:pt x="59" y="21"/>
                    <a:pt x="60" y="22"/>
                  </a:cubicBezTo>
                  <a:cubicBezTo>
                    <a:pt x="62" y="22"/>
                    <a:pt x="63" y="23"/>
                    <a:pt x="64" y="24"/>
                  </a:cubicBezTo>
                  <a:cubicBezTo>
                    <a:pt x="65" y="25"/>
                    <a:pt x="67" y="25"/>
                    <a:pt x="68" y="26"/>
                  </a:cubicBezTo>
                  <a:cubicBezTo>
                    <a:pt x="70" y="27"/>
                    <a:pt x="71" y="28"/>
                    <a:pt x="73" y="28"/>
                  </a:cubicBezTo>
                  <a:cubicBezTo>
                    <a:pt x="74" y="29"/>
                    <a:pt x="75" y="30"/>
                    <a:pt x="76" y="31"/>
                  </a:cubicBezTo>
                  <a:cubicBezTo>
                    <a:pt x="76" y="32"/>
                    <a:pt x="76" y="33"/>
                    <a:pt x="76" y="34"/>
                  </a:cubicBezTo>
                  <a:cubicBezTo>
                    <a:pt x="76" y="35"/>
                    <a:pt x="75" y="35"/>
                    <a:pt x="75" y="36"/>
                  </a:cubicBezTo>
                  <a:cubicBezTo>
                    <a:pt x="74" y="36"/>
                    <a:pt x="74" y="37"/>
                    <a:pt x="73" y="37"/>
                  </a:cubicBezTo>
                  <a:cubicBezTo>
                    <a:pt x="66" y="37"/>
                    <a:pt x="66" y="37"/>
                    <a:pt x="66" y="37"/>
                  </a:cubicBezTo>
                  <a:cubicBezTo>
                    <a:pt x="65" y="37"/>
                    <a:pt x="64" y="36"/>
                    <a:pt x="63" y="36"/>
                  </a:cubicBezTo>
                  <a:cubicBezTo>
                    <a:pt x="62" y="35"/>
                    <a:pt x="60" y="34"/>
                    <a:pt x="59" y="34"/>
                  </a:cubicBezTo>
                  <a:cubicBezTo>
                    <a:pt x="58" y="33"/>
                    <a:pt x="58" y="32"/>
                    <a:pt x="57" y="32"/>
                  </a:cubicBezTo>
                  <a:cubicBezTo>
                    <a:pt x="56" y="31"/>
                    <a:pt x="55" y="31"/>
                    <a:pt x="55" y="31"/>
                  </a:cubicBezTo>
                  <a:cubicBezTo>
                    <a:pt x="54" y="31"/>
                    <a:pt x="53" y="31"/>
                    <a:pt x="53" y="31"/>
                  </a:cubicBezTo>
                  <a:cubicBezTo>
                    <a:pt x="52" y="31"/>
                    <a:pt x="52" y="32"/>
                    <a:pt x="52" y="33"/>
                  </a:cubicBezTo>
                  <a:cubicBezTo>
                    <a:pt x="51" y="33"/>
                    <a:pt x="51" y="34"/>
                    <a:pt x="52" y="35"/>
                  </a:cubicBezTo>
                  <a:cubicBezTo>
                    <a:pt x="52" y="36"/>
                    <a:pt x="53" y="36"/>
                    <a:pt x="54" y="37"/>
                  </a:cubicBezTo>
                  <a:cubicBezTo>
                    <a:pt x="29" y="37"/>
                    <a:pt x="29" y="37"/>
                    <a:pt x="29" y="37"/>
                  </a:cubicBezTo>
                  <a:cubicBezTo>
                    <a:pt x="28" y="33"/>
                    <a:pt x="26" y="31"/>
                    <a:pt x="25" y="29"/>
                  </a:cubicBezTo>
                  <a:cubicBezTo>
                    <a:pt x="20" y="23"/>
                    <a:pt x="7" y="23"/>
                    <a:pt x="4" y="23"/>
                  </a:cubicBezTo>
                  <a:cubicBezTo>
                    <a:pt x="2" y="23"/>
                    <a:pt x="0" y="24"/>
                    <a:pt x="0" y="27"/>
                  </a:cubicBezTo>
                  <a:cubicBezTo>
                    <a:pt x="0" y="29"/>
                    <a:pt x="2" y="30"/>
                    <a:pt x="4" y="30"/>
                  </a:cubicBezTo>
                  <a:cubicBezTo>
                    <a:pt x="9" y="30"/>
                    <a:pt x="17" y="32"/>
                    <a:pt x="19" y="34"/>
                  </a:cubicBezTo>
                  <a:cubicBezTo>
                    <a:pt x="23" y="39"/>
                    <a:pt x="32" y="65"/>
                    <a:pt x="32" y="68"/>
                  </a:cubicBezTo>
                  <a:cubicBezTo>
                    <a:pt x="32" y="70"/>
                    <a:pt x="29" y="77"/>
                    <a:pt x="25" y="84"/>
                  </a:cubicBezTo>
                  <a:cubicBezTo>
                    <a:pt x="24" y="85"/>
                    <a:pt x="24" y="87"/>
                    <a:pt x="25" y="88"/>
                  </a:cubicBezTo>
                  <a:cubicBezTo>
                    <a:pt x="26" y="89"/>
                    <a:pt x="27" y="90"/>
                    <a:pt x="28" y="90"/>
                  </a:cubicBezTo>
                  <a:cubicBezTo>
                    <a:pt x="34" y="90"/>
                    <a:pt x="34" y="90"/>
                    <a:pt x="34" y="90"/>
                  </a:cubicBezTo>
                  <a:cubicBezTo>
                    <a:pt x="34" y="92"/>
                    <a:pt x="34" y="92"/>
                    <a:pt x="34" y="92"/>
                  </a:cubicBezTo>
                  <a:cubicBezTo>
                    <a:pt x="31" y="93"/>
                    <a:pt x="29" y="96"/>
                    <a:pt x="29" y="99"/>
                  </a:cubicBezTo>
                  <a:cubicBezTo>
                    <a:pt x="29" y="103"/>
                    <a:pt x="33" y="106"/>
                    <a:pt x="37" y="106"/>
                  </a:cubicBezTo>
                  <a:cubicBezTo>
                    <a:pt x="41" y="106"/>
                    <a:pt x="44" y="103"/>
                    <a:pt x="44" y="99"/>
                  </a:cubicBezTo>
                  <a:cubicBezTo>
                    <a:pt x="44" y="96"/>
                    <a:pt x="42" y="93"/>
                    <a:pt x="39" y="92"/>
                  </a:cubicBezTo>
                  <a:cubicBezTo>
                    <a:pt x="39" y="90"/>
                    <a:pt x="39" y="90"/>
                    <a:pt x="39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2"/>
                    <a:pt x="75" y="92"/>
                    <a:pt x="75" y="92"/>
                  </a:cubicBezTo>
                  <a:cubicBezTo>
                    <a:pt x="72" y="93"/>
                    <a:pt x="70" y="96"/>
                    <a:pt x="70" y="99"/>
                  </a:cubicBezTo>
                  <a:cubicBezTo>
                    <a:pt x="70" y="103"/>
                    <a:pt x="73" y="106"/>
                    <a:pt x="77" y="106"/>
                  </a:cubicBezTo>
                  <a:cubicBezTo>
                    <a:pt x="81" y="106"/>
                    <a:pt x="85" y="103"/>
                    <a:pt x="85" y="99"/>
                  </a:cubicBezTo>
                  <a:cubicBezTo>
                    <a:pt x="85" y="96"/>
                    <a:pt x="83" y="93"/>
                    <a:pt x="80" y="92"/>
                  </a:cubicBezTo>
                  <a:cubicBezTo>
                    <a:pt x="80" y="90"/>
                    <a:pt x="80" y="90"/>
                    <a:pt x="80" y="90"/>
                  </a:cubicBezTo>
                  <a:cubicBezTo>
                    <a:pt x="87" y="90"/>
                    <a:pt x="87" y="90"/>
                    <a:pt x="87" y="90"/>
                  </a:cubicBezTo>
                  <a:cubicBezTo>
                    <a:pt x="90" y="90"/>
                    <a:pt x="91" y="88"/>
                    <a:pt x="91" y="86"/>
                  </a:cubicBezTo>
                  <a:cubicBezTo>
                    <a:pt x="91" y="84"/>
                    <a:pt x="90" y="82"/>
                    <a:pt x="87" y="82"/>
                  </a:cubicBezTo>
                  <a:cubicBezTo>
                    <a:pt x="35" y="82"/>
                    <a:pt x="35" y="82"/>
                    <a:pt x="35" y="82"/>
                  </a:cubicBezTo>
                  <a:cubicBezTo>
                    <a:pt x="36" y="79"/>
                    <a:pt x="38" y="77"/>
                    <a:pt x="38" y="74"/>
                  </a:cubicBezTo>
                  <a:lnTo>
                    <a:pt x="76" y="74"/>
                  </a:lnTo>
                  <a:close/>
                  <a:moveTo>
                    <a:pt x="40" y="99"/>
                  </a:moveTo>
                  <a:cubicBezTo>
                    <a:pt x="40" y="101"/>
                    <a:pt x="39" y="102"/>
                    <a:pt x="37" y="102"/>
                  </a:cubicBezTo>
                  <a:cubicBezTo>
                    <a:pt x="35" y="102"/>
                    <a:pt x="33" y="101"/>
                    <a:pt x="33" y="99"/>
                  </a:cubicBezTo>
                  <a:cubicBezTo>
                    <a:pt x="33" y="97"/>
                    <a:pt x="35" y="95"/>
                    <a:pt x="37" y="95"/>
                  </a:cubicBezTo>
                  <a:cubicBezTo>
                    <a:pt x="39" y="95"/>
                    <a:pt x="40" y="97"/>
                    <a:pt x="40" y="99"/>
                  </a:cubicBezTo>
                  <a:close/>
                  <a:moveTo>
                    <a:pt x="81" y="99"/>
                  </a:moveTo>
                  <a:cubicBezTo>
                    <a:pt x="81" y="101"/>
                    <a:pt x="79" y="102"/>
                    <a:pt x="77" y="102"/>
                  </a:cubicBezTo>
                  <a:cubicBezTo>
                    <a:pt x="75" y="102"/>
                    <a:pt x="74" y="101"/>
                    <a:pt x="74" y="99"/>
                  </a:cubicBezTo>
                  <a:cubicBezTo>
                    <a:pt x="74" y="97"/>
                    <a:pt x="75" y="95"/>
                    <a:pt x="77" y="95"/>
                  </a:cubicBezTo>
                  <a:cubicBezTo>
                    <a:pt x="79" y="95"/>
                    <a:pt x="81" y="97"/>
                    <a:pt x="81" y="99"/>
                  </a:cubicBezTo>
                  <a:close/>
                  <a:moveTo>
                    <a:pt x="74" y="66"/>
                  </a:moveTo>
                  <a:cubicBezTo>
                    <a:pt x="39" y="66"/>
                    <a:pt x="39" y="66"/>
                    <a:pt x="39" y="66"/>
                  </a:cubicBezTo>
                  <a:cubicBezTo>
                    <a:pt x="39" y="65"/>
                    <a:pt x="39" y="64"/>
                    <a:pt x="39" y="63"/>
                  </a:cubicBezTo>
                  <a:cubicBezTo>
                    <a:pt x="75" y="63"/>
                    <a:pt x="75" y="63"/>
                    <a:pt x="75" y="63"/>
                  </a:cubicBezTo>
                  <a:lnTo>
                    <a:pt x="74" y="66"/>
                  </a:lnTo>
                  <a:close/>
                  <a:moveTo>
                    <a:pt x="34" y="49"/>
                  </a:moveTo>
                  <a:cubicBezTo>
                    <a:pt x="34" y="47"/>
                    <a:pt x="33" y="46"/>
                    <a:pt x="33" y="45"/>
                  </a:cubicBezTo>
                  <a:cubicBezTo>
                    <a:pt x="82" y="45"/>
                    <a:pt x="82" y="45"/>
                    <a:pt x="82" y="45"/>
                  </a:cubicBezTo>
                  <a:cubicBezTo>
                    <a:pt x="81" y="49"/>
                    <a:pt x="81" y="49"/>
                    <a:pt x="81" y="49"/>
                  </a:cubicBezTo>
                  <a:lnTo>
                    <a:pt x="34" y="49"/>
                  </a:lnTo>
                  <a:close/>
                  <a:moveTo>
                    <a:pt x="36" y="54"/>
                  </a:moveTo>
                  <a:cubicBezTo>
                    <a:pt x="79" y="54"/>
                    <a:pt x="79" y="54"/>
                    <a:pt x="79" y="54"/>
                  </a:cubicBezTo>
                  <a:cubicBezTo>
                    <a:pt x="77" y="58"/>
                    <a:pt x="77" y="58"/>
                    <a:pt x="7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7"/>
                    <a:pt x="36" y="55"/>
                    <a:pt x="36" y="54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latin typeface="+mn-lt"/>
                <a:ea typeface="+mn-ea"/>
                <a:cs typeface="+mn-ea"/>
                <a:sym typeface="+mn-lt"/>
              </a:endParaRPr>
            </a:p>
          </p:txBody>
        </p:sp>
      </p:grpSp>
      <p:grpSp>
        <p:nvGrpSpPr>
          <p:cNvPr id="7" name="组合 6"/>
          <p:cNvGrpSpPr/>
          <p:nvPr/>
        </p:nvGrpSpPr>
        <p:grpSpPr>
          <a:xfrm>
            <a:off x="2763485" y="3089876"/>
            <a:ext cx="4033779" cy="791275"/>
            <a:chOff x="3365635" y="3804308"/>
            <a:chExt cx="5378371" cy="1055033"/>
          </a:xfrm>
        </p:grpSpPr>
        <p:sp>
          <p:nvSpPr>
            <p:cNvPr id="8" name="矩形 7"/>
            <p:cNvSpPr/>
            <p:nvPr/>
          </p:nvSpPr>
          <p:spPr bwMode="auto">
            <a:xfrm>
              <a:off x="3377803" y="3804308"/>
              <a:ext cx="4013009" cy="519176"/>
            </a:xfrm>
            <a:prstGeom prst="rect">
              <a:avLst/>
            </a:prstGeom>
            <a:solidFill>
              <a:schemeClr val="accent3">
                <a:lumMod val="10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 anchorCtr="0" bIns="45720" compatLnSpc="1" lIns="288000" rIns="288000" tIns="45720" vert="horz" wrap="none">
              <a:prstTxWarp prst="textNoShape">
                <a:avLst/>
              </a:prstTxWarp>
              <a:normAutofit/>
            </a:bodyPr>
            <a:lstStyle/>
            <a:p>
              <a:pPr algn="r"/>
              <a:r>
                <a:rPr altLang="en-US" lang="zh-CN" sz="1600">
                  <a:solidFill>
                    <a:schemeClr val="bg1"/>
                  </a:solidFill>
                  <a:latin typeface="+mn-lt"/>
                  <a:ea typeface="+mn-ea"/>
                  <a:cs typeface="+mn-ea"/>
                  <a:sym typeface="+mn-lt"/>
                </a:rPr>
                <a:t>标题文本预设</a:t>
              </a:r>
            </a:p>
          </p:txBody>
        </p:sp>
        <p:sp>
          <p:nvSpPr>
            <p:cNvPr id="9" name="矩形 8"/>
            <p:cNvSpPr/>
            <p:nvPr/>
          </p:nvSpPr>
          <p:spPr bwMode="auto">
            <a:xfrm>
              <a:off x="4632299" y="3804308"/>
              <a:ext cx="2758513" cy="5191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latin typeface="+mn-lt"/>
                <a:ea typeface="+mn-ea"/>
                <a:cs typeface="+mn-ea"/>
                <a:sym typeface="+mn-lt"/>
              </a:endParaRPr>
            </a:p>
          </p:txBody>
        </p:sp>
        <p:sp>
          <p:nvSpPr>
            <p:cNvPr id="10" name="矩形 9"/>
            <p:cNvSpPr/>
            <p:nvPr/>
          </p:nvSpPr>
          <p:spPr bwMode="auto">
            <a:xfrm>
              <a:off x="3365635" y="3804308"/>
              <a:ext cx="694320" cy="519176"/>
            </a:xfrm>
            <a:prstGeom prst="rect">
              <a:avLst/>
            </a:prstGeom>
            <a:solidFill>
              <a:schemeClr val="accent3">
                <a:lumMod val="75000"/>
              </a:schemeClr>
            </a:solidFill>
            <a:ln>
              <a:noFill/>
            </a:ln>
          </p:spPr>
          <p:txBody>
            <a:bodyPr anchor="ctr" anchorCtr="1" bIns="45720" compatLnSpc="1" lIns="91440" rIns="91440" tIns="45720" vert="horz" wrap="square">
              <a:prstTxWarp prst="textNoShape">
                <a:avLst/>
              </a:prstTxWarp>
              <a:normAutofit fontScale="92500" lnSpcReduction="20000"/>
            </a:bodyPr>
            <a:lstStyle/>
            <a:p>
              <a:pPr algn="ctr"/>
              <a:r>
                <a:rPr altLang="zh-CN" lang="en-US" sz="2400">
                  <a:solidFill>
                    <a:schemeClr val="bg1"/>
                  </a:solidFill>
                  <a:latin typeface="+mn-lt"/>
                  <a:ea typeface="+mn-ea"/>
                  <a:cs typeface="+mn-ea"/>
                  <a:sym typeface="+mn-lt"/>
                </a:rPr>
                <a:t>03</a:t>
              </a:r>
            </a:p>
          </p:txBody>
        </p:sp>
        <p:sp>
          <p:nvSpPr>
            <p:cNvPr id="11" name="矩形 10"/>
            <p:cNvSpPr/>
            <p:nvPr/>
          </p:nvSpPr>
          <p:spPr bwMode="auto">
            <a:xfrm>
              <a:off x="4632299" y="3804308"/>
              <a:ext cx="694320" cy="5191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latin typeface="+mn-lt"/>
                <a:ea typeface="+mn-ea"/>
                <a:cs typeface="+mn-ea"/>
                <a:sym typeface="+mn-lt"/>
              </a:endParaRPr>
            </a:p>
          </p:txBody>
        </p:sp>
        <p:sp>
          <p:nvSpPr>
            <p:cNvPr id="12" name="任意多边形: 形状 11"/>
            <p:cNvSpPr/>
            <p:nvPr/>
          </p:nvSpPr>
          <p:spPr bwMode="auto">
            <a:xfrm>
              <a:off x="7390812" y="3804308"/>
              <a:ext cx="450369" cy="1055032"/>
            </a:xfrm>
            <a:custGeom>
              <a:gdLst>
                <a:gd fmla="*/ 216 w 216" name="T0"/>
                <a:gd fmla="*/ 74 h 506" name="T1"/>
                <a:gd fmla="*/ 216 w 216" name="T2"/>
                <a:gd fmla="*/ 506 h 506" name="T3"/>
                <a:gd fmla="*/ 0 w 216" name="T4"/>
                <a:gd fmla="*/ 249 h 506" name="T5"/>
                <a:gd fmla="*/ 0 w 216" name="T6"/>
                <a:gd fmla="*/ 0 h 506" name="T7"/>
                <a:gd fmla="*/ 216 w 216" name="T8"/>
                <a:gd fmla="*/ 74 h 506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506" w="216">
                  <a:moveTo>
                    <a:pt x="216" y="74"/>
                  </a:moveTo>
                  <a:lnTo>
                    <a:pt x="216" y="506"/>
                  </a:lnTo>
                  <a:lnTo>
                    <a:pt x="0" y="249"/>
                  </a:lnTo>
                  <a:lnTo>
                    <a:pt x="0" y="0"/>
                  </a:lnTo>
                  <a:lnTo>
                    <a:pt x="216" y="74"/>
                  </a:ln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</p:spPr>
          <p:txBody>
            <a:bodyPr anchor="ctr"/>
            <a:lstStyle/>
            <a:p>
              <a:pPr algn="ctr"/>
              <a:endParaRPr>
                <a:latin typeface="+mn-lt"/>
                <a:ea typeface="+mn-ea"/>
                <a:cs typeface="+mn-ea"/>
                <a:sym typeface="+mn-lt"/>
              </a:endParaRPr>
            </a:p>
          </p:txBody>
        </p:sp>
        <p:sp>
          <p:nvSpPr>
            <p:cNvPr id="13" name="任意多边形: 形状 12"/>
            <p:cNvSpPr/>
            <p:nvPr/>
          </p:nvSpPr>
          <p:spPr bwMode="auto">
            <a:xfrm>
              <a:off x="7390812" y="3804308"/>
              <a:ext cx="1353194" cy="154293"/>
            </a:xfrm>
            <a:custGeom>
              <a:gdLst>
                <a:gd fmla="*/ 249 w 649" name="T0"/>
                <a:gd fmla="*/ 0 h 74" name="T1"/>
                <a:gd fmla="*/ 649 w 649" name="T2"/>
                <a:gd fmla="*/ 74 h 74" name="T3"/>
                <a:gd fmla="*/ 216 w 649" name="T4"/>
                <a:gd fmla="*/ 74 h 74" name="T5"/>
                <a:gd fmla="*/ 0 w 649" name="T6"/>
                <a:gd fmla="*/ 0 h 74" name="T7"/>
                <a:gd fmla="*/ 249 w 649" name="T8"/>
                <a:gd fmla="*/ 0 h 74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74" w="649">
                  <a:moveTo>
                    <a:pt x="249" y="0"/>
                  </a:moveTo>
                  <a:lnTo>
                    <a:pt x="649" y="74"/>
                  </a:lnTo>
                  <a:lnTo>
                    <a:pt x="216" y="74"/>
                  </a:lnTo>
                  <a:lnTo>
                    <a:pt x="0" y="0"/>
                  </a:lnTo>
                  <a:lnTo>
                    <a:pt x="249" y="0"/>
                  </a:lnTo>
                  <a:close/>
                </a:path>
              </a:pathLst>
            </a:custGeom>
            <a:solidFill>
              <a:schemeClr val="accent3">
                <a:lumMod val="75000"/>
              </a:schemeClr>
            </a:solidFill>
            <a:ln>
              <a:noFill/>
            </a:ln>
          </p:spPr>
          <p:txBody>
            <a:bodyPr anchor="ctr"/>
            <a:lstStyle/>
            <a:p>
              <a:pPr algn="ctr"/>
              <a:endParaRPr>
                <a:latin typeface="+mn-lt"/>
                <a:ea typeface="+mn-ea"/>
                <a:cs typeface="+mn-ea"/>
                <a:sym typeface="+mn-lt"/>
              </a:endParaRPr>
            </a:p>
          </p:txBody>
        </p:sp>
        <p:sp>
          <p:nvSpPr>
            <p:cNvPr id="14" name="矩形 13"/>
            <p:cNvSpPr/>
            <p:nvPr/>
          </p:nvSpPr>
          <p:spPr bwMode="auto">
            <a:xfrm>
              <a:off x="7841181" y="3958602"/>
              <a:ext cx="902825" cy="900739"/>
            </a:xfrm>
            <a:prstGeom prst="rect">
              <a:avLst/>
            </a:prstGeom>
            <a:solidFill>
              <a:schemeClr val="accent3">
                <a:lumMod val="10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latin typeface="+mn-lt"/>
                <a:ea typeface="+mn-ea"/>
                <a:cs typeface="+mn-ea"/>
                <a:sym typeface="+mn-lt"/>
              </a:endParaRPr>
            </a:p>
          </p:txBody>
        </p:sp>
        <p:sp>
          <p:nvSpPr>
            <p:cNvPr id="15" name="任意多边形: 形状 14"/>
            <p:cNvSpPr/>
            <p:nvPr/>
          </p:nvSpPr>
          <p:spPr bwMode="auto">
            <a:xfrm>
              <a:off x="8074706" y="4190041"/>
              <a:ext cx="433689" cy="439945"/>
            </a:xfrm>
            <a:custGeom>
              <a:gdLst>
                <a:gd fmla="*/ 135488 w 433689" name="connsiteX0"/>
                <a:gd fmla="*/ 340505 h 439945" name="connsiteY0"/>
                <a:gd fmla="*/ 187935 w 433689" name="connsiteX1"/>
                <a:gd fmla="*/ 392470 h 439945" name="connsiteY1"/>
                <a:gd fmla="*/ 187935 w 433689" name="connsiteX2"/>
                <a:gd fmla="*/ 340505 h 439945" name="connsiteY2"/>
                <a:gd fmla="*/ 135488 w 433689" name="connsiteX3"/>
                <a:gd fmla="*/ 340505 h 439945" name="connsiteY3"/>
                <a:gd fmla="*/ 65558 w 433689" name="connsiteX4"/>
                <a:gd fmla="*/ 340505 h 439945" name="connsiteY4"/>
                <a:gd fmla="*/ 65558 w 433689" name="connsiteX5"/>
                <a:gd fmla="*/ 349166 h 439945" name="connsiteY5"/>
                <a:gd fmla="*/ 161711 w 433689" name="connsiteX6"/>
                <a:gd fmla="*/ 409792 h 439945" name="connsiteY6"/>
                <a:gd fmla="*/ 109264 w 433689" name="connsiteX7"/>
                <a:gd fmla="*/ 340505 h 439945" name="connsiteY7"/>
                <a:gd fmla="*/ 65558 w 433689" name="connsiteX8"/>
                <a:gd fmla="*/ 340505 h 439945" name="connsiteY8"/>
                <a:gd fmla="*/ 104894 w 433689" name="connsiteX9"/>
                <a:gd fmla="*/ 249564 h 439945" name="connsiteY9"/>
                <a:gd fmla="*/ 122376 w 433689" name="connsiteX10"/>
                <a:gd fmla="*/ 314522 h 439945" name="connsiteY10"/>
                <a:gd fmla="*/ 187935 w 433689" name="connsiteX11"/>
                <a:gd fmla="*/ 314522 h 439945" name="connsiteY11"/>
                <a:gd fmla="*/ 187935 w 433689" name="connsiteX12"/>
                <a:gd fmla="*/ 266886 h 439945" name="connsiteY12"/>
                <a:gd fmla="*/ 166082 w 433689" name="connsiteX13"/>
                <a:gd fmla="*/ 249564 h 439945" name="connsiteY13"/>
                <a:gd fmla="*/ 104894 w 433689" name="connsiteX14"/>
                <a:gd fmla="*/ 249564 h 439945" name="connsiteY14"/>
                <a:gd fmla="*/ 26223 w 433689" name="connsiteX15"/>
                <a:gd fmla="*/ 249564 h 439945" name="connsiteY15"/>
                <a:gd fmla="*/ 39335 w 433689" name="connsiteX16"/>
                <a:gd fmla="*/ 301530 h 439945" name="connsiteY16"/>
                <a:gd fmla="*/ 61188 w 433689" name="connsiteX17"/>
                <a:gd fmla="*/ 314522 h 439945" name="connsiteY17"/>
                <a:gd fmla="*/ 96152 w 433689" name="connsiteX18"/>
                <a:gd fmla="*/ 314522 h 439945" name="connsiteY18"/>
                <a:gd fmla="*/ 83041 w 433689" name="connsiteX19"/>
                <a:gd fmla="*/ 249564 h 439945" name="connsiteY19"/>
                <a:gd fmla="*/ 26223 w 433689" name="connsiteX20"/>
                <a:gd fmla="*/ 249564 h 439945" name="connsiteY20"/>
                <a:gd fmla="*/ 273975 w 433689" name="connsiteX21"/>
                <a:gd fmla="*/ 198080 h 439945" name="connsiteY21"/>
                <a:gd fmla="*/ 282593 w 433689" name="connsiteX22"/>
                <a:gd fmla="*/ 198080 h 439945" name="connsiteY22"/>
                <a:gd fmla="*/ 312757 w 433689" name="connsiteX23"/>
                <a:gd fmla="*/ 228313 h 439945" name="connsiteY23"/>
                <a:gd fmla="*/ 338611 w 433689" name="connsiteX24"/>
                <a:gd fmla="*/ 198080 h 439945" name="connsiteY24"/>
                <a:gd fmla="*/ 351538 w 433689" name="connsiteX25"/>
                <a:gd fmla="*/ 198080 h 439945" name="connsiteY25"/>
                <a:gd fmla="*/ 377393 w 433689" name="connsiteX26"/>
                <a:gd fmla="*/ 228313 h 439945" name="connsiteY26"/>
                <a:gd fmla="*/ 377393 w 433689" name="connsiteX27"/>
                <a:gd fmla="*/ 288780 h 439945" name="connsiteY27"/>
                <a:gd fmla="*/ 351538 w 433689" name="connsiteX28"/>
                <a:gd fmla="*/ 314694 h 439945" name="connsiteY28"/>
                <a:gd fmla="*/ 351538 w 433689" name="connsiteX29"/>
                <a:gd fmla="*/ 323332 h 439945" name="connsiteY29"/>
                <a:gd fmla="*/ 351538 w 433689" name="connsiteX30"/>
                <a:gd fmla="*/ 418350 h 439945" name="connsiteY30"/>
                <a:gd fmla="*/ 334302 w 433689" name="connsiteX31"/>
                <a:gd fmla="*/ 439945 h 439945" name="connsiteY31"/>
                <a:gd fmla="*/ 312757 w 433689" name="connsiteX32"/>
                <a:gd fmla="*/ 418350 h 439945" name="connsiteY32"/>
                <a:gd fmla="*/ 291211 w 433689" name="connsiteX33"/>
                <a:gd fmla="*/ 439945 h 439945" name="connsiteY33"/>
                <a:gd fmla="*/ 273975 w 433689" name="connsiteX34"/>
                <a:gd fmla="*/ 418350 h 439945" name="connsiteY34"/>
                <a:gd fmla="*/ 273975 w 433689" name="connsiteX35"/>
                <a:gd fmla="*/ 323332 h 439945" name="connsiteY35"/>
                <a:gd fmla="*/ 273975 w 433689" name="connsiteX36"/>
                <a:gd fmla="*/ 314694 h 439945" name="connsiteY36"/>
                <a:gd fmla="*/ 248120 w 433689" name="connsiteX37"/>
                <a:gd fmla="*/ 288780 h 439945" name="connsiteY37"/>
                <a:gd fmla="*/ 248120 w 433689" name="connsiteX38"/>
                <a:gd fmla="*/ 228313 h 439945" name="connsiteY38"/>
                <a:gd fmla="*/ 273975 w 433689" name="connsiteX39"/>
                <a:gd fmla="*/ 198080 h 439945" name="connsiteY39"/>
                <a:gd fmla="*/ 144229 w 433689" name="connsiteX40"/>
                <a:gd fmla="*/ 158624 h 439945" name="connsiteY40"/>
                <a:gd fmla="*/ 118005 w 433689" name="connsiteX41"/>
                <a:gd fmla="*/ 175946 h 439945" name="connsiteY41"/>
                <a:gd fmla="*/ 109264 w 433689" name="connsiteX42"/>
                <a:gd fmla="*/ 223582 h 439945" name="connsiteY42"/>
                <a:gd fmla="*/ 170452 w 433689" name="connsiteX43"/>
                <a:gd fmla="*/ 223582 h 439945" name="connsiteY43"/>
                <a:gd fmla="*/ 187935 w 433689" name="connsiteX44"/>
                <a:gd fmla="*/ 210590 h 439945" name="connsiteY44"/>
                <a:gd fmla="*/ 187935 w 433689" name="connsiteX45"/>
                <a:gd fmla="*/ 158624 h 439945" name="connsiteY45"/>
                <a:gd fmla="*/ 43706 w 433689" name="connsiteX46"/>
                <a:gd fmla="*/ 158624 h 439945" name="connsiteY46"/>
                <a:gd fmla="*/ 26223 w 433689" name="connsiteX47"/>
                <a:gd fmla="*/ 223582 h 439945" name="connsiteY47"/>
                <a:gd fmla="*/ 83041 w 433689" name="connsiteX48"/>
                <a:gd fmla="*/ 223582 h 439945" name="connsiteY48"/>
                <a:gd fmla="*/ 96152 w 433689" name="connsiteX49"/>
                <a:gd fmla="*/ 167285 h 439945" name="connsiteY49"/>
                <a:gd fmla="*/ 91782 w 433689" name="connsiteX50"/>
                <a:gd fmla="*/ 158624 h 439945" name="connsiteY50"/>
                <a:gd fmla="*/ 312756 w 433689" name="connsiteX51"/>
                <a:gd fmla="*/ 120932 h 439945" name="connsiteY51"/>
                <a:gd fmla="*/ 348202 w 433689" name="connsiteX52"/>
                <a:gd fmla="*/ 153251 h 439945" name="connsiteY52"/>
                <a:gd fmla="*/ 312756 w 433689" name="connsiteX53"/>
                <a:gd fmla="*/ 185570 h 439945" name="connsiteY53"/>
                <a:gd fmla="*/ 277310 w 433689" name="connsiteX54"/>
                <a:gd fmla="*/ 153251 h 439945" name="connsiteY54"/>
                <a:gd fmla="*/ 312756 w 433689" name="connsiteX55"/>
                <a:gd fmla="*/ 120932 h 439945" name="connsiteY55"/>
                <a:gd fmla="*/ 187935 w 433689" name="connsiteX56"/>
                <a:gd fmla="*/ 80676 h 439945" name="connsiteY56"/>
                <a:gd fmla="*/ 139858 w 433689" name="connsiteX57"/>
                <a:gd fmla="*/ 128311 h 439945" name="connsiteY57"/>
                <a:gd fmla="*/ 144229 w 433689" name="connsiteX58"/>
                <a:gd fmla="*/ 136972 h 439945" name="connsiteY58"/>
                <a:gd fmla="*/ 187935 w 433689" name="connsiteX59"/>
                <a:gd fmla="*/ 136972 h 439945" name="connsiteY59"/>
                <a:gd fmla="*/ 187935 w 433689" name="connsiteX60"/>
                <a:gd fmla="*/ 80676 h 439945" name="connsiteY60"/>
                <a:gd fmla="*/ 161711 w 433689" name="connsiteX61"/>
                <a:gd fmla="*/ 67684 h 439945" name="connsiteY61"/>
                <a:gd fmla="*/ 61188 w 433689" name="connsiteX62"/>
                <a:gd fmla="*/ 136972 h 439945" name="connsiteY62"/>
                <a:gd fmla="*/ 87411 w 433689" name="connsiteX63"/>
                <a:gd fmla="*/ 136972 h 439945" name="connsiteY63"/>
                <a:gd fmla="*/ 118005 w 433689" name="connsiteX64"/>
                <a:gd fmla="*/ 115319 h 439945" name="connsiteY64"/>
                <a:gd fmla="*/ 161711 w 433689" name="connsiteX65"/>
                <a:gd fmla="*/ 67684 h 439945" name="connsiteY65"/>
                <a:gd fmla="*/ 201046 w 433689" name="connsiteX66"/>
                <a:gd fmla="*/ 41701 h 439945" name="connsiteY66"/>
                <a:gd fmla="*/ 209787 w 433689" name="connsiteX67"/>
                <a:gd fmla="*/ 41701 h 439945" name="connsiteY67"/>
                <a:gd fmla="*/ 209787 w 433689" name="connsiteX68"/>
                <a:gd fmla="*/ 54693 h 439945" name="connsiteY68"/>
                <a:gd fmla="*/ 209787 w 433689" name="connsiteX69"/>
                <a:gd fmla="*/ 67684 h 439945" name="connsiteY69"/>
                <a:gd fmla="*/ 209787 w 433689" name="connsiteX70"/>
                <a:gd fmla="*/ 214921 h 439945" name="connsiteY70"/>
                <a:gd fmla="*/ 227270 w 433689" name="connsiteX71"/>
                <a:gd fmla="*/ 236573 h 439945" name="connsiteY71"/>
                <a:gd fmla="*/ 209787 w 433689" name="connsiteX72"/>
                <a:gd fmla="*/ 262556 h 439945" name="connsiteY72"/>
                <a:gd fmla="*/ 209787 w 433689" name="connsiteX73"/>
                <a:gd fmla="*/ 409792 h 439945" name="connsiteY73"/>
                <a:gd fmla="*/ 209787 w 433689" name="connsiteX74"/>
                <a:gd fmla="*/ 422784 h 439945" name="connsiteY74"/>
                <a:gd fmla="*/ 209787 w 433689" name="connsiteX75"/>
                <a:gd fmla="*/ 435775 h 439945" name="connsiteY75"/>
                <a:gd fmla="*/ 201046 w 433689" name="connsiteX76"/>
                <a:gd fmla="*/ 435775 h 439945" name="connsiteY76"/>
                <a:gd fmla="*/ 43706 w 433689" name="connsiteX77"/>
                <a:gd fmla="*/ 362157 h 439945" name="connsiteY77"/>
                <a:gd fmla="*/ 39335 w 433689" name="connsiteX78"/>
                <a:gd fmla="*/ 362157 h 439945" name="connsiteY78"/>
                <a:gd fmla="*/ 8741 w 433689" name="connsiteX79"/>
                <a:gd fmla="*/ 331844 h 439945" name="connsiteY79"/>
                <a:gd fmla="*/ 13111 w 433689" name="connsiteX80"/>
                <a:gd fmla="*/ 314522 h 439945" name="connsiteY80"/>
                <a:gd fmla="*/ 0 w 433689" name="connsiteX81"/>
                <a:gd fmla="*/ 236573 h 439945" name="connsiteY81"/>
                <a:gd fmla="*/ 201046 w 433689" name="connsiteX82"/>
                <a:gd fmla="*/ 41701 h 439945" name="connsiteY82"/>
                <a:gd fmla="*/ 264418 w 433689" name="connsiteX83"/>
                <a:gd fmla="*/ 0 h 439945" name="connsiteY83"/>
                <a:gd fmla="*/ 299140 w 433689" name="connsiteX84"/>
                <a:gd fmla="*/ 4311 h 439945" name="connsiteY84"/>
                <a:gd fmla="*/ 268758 w 433689" name="connsiteX85"/>
                <a:gd fmla="*/ 34485 h 439945" name="connsiteY85"/>
                <a:gd fmla="*/ 433689 w 433689" name="connsiteX86"/>
                <a:gd fmla="*/ 241397 h 439945" name="connsiteY86"/>
                <a:gd fmla="*/ 377265 w 433689" name="connsiteX87"/>
                <a:gd fmla="*/ 383648 h 439945" name="connsiteY87"/>
                <a:gd fmla="*/ 377265 w 433689" name="connsiteX88"/>
                <a:gd fmla="*/ 340542 h 439945" name="connsiteY88"/>
                <a:gd fmla="*/ 407647 w 433689" name="connsiteX89"/>
                <a:gd fmla="*/ 241397 h 439945" name="connsiteY89"/>
                <a:gd fmla="*/ 268758 w 433689" name="connsiteX90"/>
                <a:gd fmla="*/ 60349 h 439945" name="connsiteY90"/>
                <a:gd fmla="*/ 294800 w 433689" name="connsiteX91"/>
                <a:gd fmla="*/ 86213 h 439945" name="connsiteY91"/>
                <a:gd fmla="*/ 260078 w 433689" name="connsiteX92"/>
                <a:gd fmla="*/ 86213 h 439945" name="connsiteY92"/>
                <a:gd fmla="*/ 221015 w 433689" name="connsiteX93"/>
                <a:gd fmla="*/ 38796 h 439945" name="connsiteY93"/>
                <a:gd fmla="*/ 264418 w 433689" name="connsiteX94"/>
                <a:gd fmla="*/ 0 h 439945" name="connsiteY94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</a:cxnLst>
              <a:rect b="b" l="l" r="r" t="t"/>
              <a:pathLst>
                <a:path h="439945" w="433688">
                  <a:moveTo>
                    <a:pt x="135488" y="340505"/>
                  </a:moveTo>
                  <a:cubicBezTo>
                    <a:pt x="148599" y="362157"/>
                    <a:pt x="166082" y="379479"/>
                    <a:pt x="187935" y="392470"/>
                  </a:cubicBezTo>
                  <a:cubicBezTo>
                    <a:pt x="187935" y="392470"/>
                    <a:pt x="187935" y="392470"/>
                    <a:pt x="187935" y="340505"/>
                  </a:cubicBezTo>
                  <a:cubicBezTo>
                    <a:pt x="187935" y="340505"/>
                    <a:pt x="187935" y="340505"/>
                    <a:pt x="135488" y="340505"/>
                  </a:cubicBezTo>
                  <a:close/>
                  <a:moveTo>
                    <a:pt x="65558" y="340505"/>
                  </a:moveTo>
                  <a:cubicBezTo>
                    <a:pt x="65558" y="340505"/>
                    <a:pt x="65558" y="344835"/>
                    <a:pt x="65558" y="349166"/>
                  </a:cubicBezTo>
                  <a:cubicBezTo>
                    <a:pt x="87411" y="379479"/>
                    <a:pt x="122376" y="401131"/>
                    <a:pt x="161711" y="409792"/>
                  </a:cubicBezTo>
                  <a:cubicBezTo>
                    <a:pt x="139858" y="388140"/>
                    <a:pt x="122376" y="366487"/>
                    <a:pt x="109264" y="340505"/>
                  </a:cubicBezTo>
                  <a:cubicBezTo>
                    <a:pt x="109264" y="340505"/>
                    <a:pt x="109264" y="340505"/>
                    <a:pt x="65558" y="340505"/>
                  </a:cubicBezTo>
                  <a:close/>
                  <a:moveTo>
                    <a:pt x="104894" y="249564"/>
                  </a:moveTo>
                  <a:cubicBezTo>
                    <a:pt x="109264" y="271217"/>
                    <a:pt x="113635" y="292869"/>
                    <a:pt x="122376" y="314522"/>
                  </a:cubicBezTo>
                  <a:cubicBezTo>
                    <a:pt x="122376" y="314522"/>
                    <a:pt x="122376" y="314522"/>
                    <a:pt x="187935" y="314522"/>
                  </a:cubicBezTo>
                  <a:cubicBezTo>
                    <a:pt x="187935" y="314522"/>
                    <a:pt x="187935" y="314522"/>
                    <a:pt x="187935" y="266886"/>
                  </a:cubicBezTo>
                  <a:cubicBezTo>
                    <a:pt x="179193" y="262556"/>
                    <a:pt x="170452" y="258225"/>
                    <a:pt x="166082" y="249564"/>
                  </a:cubicBezTo>
                  <a:cubicBezTo>
                    <a:pt x="166082" y="249564"/>
                    <a:pt x="166082" y="249564"/>
                    <a:pt x="104894" y="249564"/>
                  </a:cubicBezTo>
                  <a:close/>
                  <a:moveTo>
                    <a:pt x="26223" y="249564"/>
                  </a:moveTo>
                  <a:cubicBezTo>
                    <a:pt x="26223" y="266886"/>
                    <a:pt x="30594" y="284208"/>
                    <a:pt x="39335" y="301530"/>
                  </a:cubicBezTo>
                  <a:cubicBezTo>
                    <a:pt x="48076" y="301530"/>
                    <a:pt x="56817" y="305861"/>
                    <a:pt x="61188" y="314522"/>
                  </a:cubicBezTo>
                  <a:lnTo>
                    <a:pt x="96152" y="314522"/>
                  </a:lnTo>
                  <a:cubicBezTo>
                    <a:pt x="87411" y="292869"/>
                    <a:pt x="83041" y="271217"/>
                    <a:pt x="83041" y="249564"/>
                  </a:cubicBezTo>
                  <a:cubicBezTo>
                    <a:pt x="83041" y="249564"/>
                    <a:pt x="83041" y="249564"/>
                    <a:pt x="26223" y="249564"/>
                  </a:cubicBezTo>
                  <a:close/>
                  <a:moveTo>
                    <a:pt x="273975" y="198080"/>
                  </a:moveTo>
                  <a:cubicBezTo>
                    <a:pt x="273975" y="198080"/>
                    <a:pt x="273975" y="198080"/>
                    <a:pt x="282593" y="198080"/>
                  </a:cubicBezTo>
                  <a:cubicBezTo>
                    <a:pt x="282593" y="198080"/>
                    <a:pt x="282593" y="198080"/>
                    <a:pt x="312757" y="228313"/>
                  </a:cubicBezTo>
                  <a:cubicBezTo>
                    <a:pt x="312757" y="228313"/>
                    <a:pt x="312757" y="228313"/>
                    <a:pt x="338611" y="198080"/>
                  </a:cubicBezTo>
                  <a:cubicBezTo>
                    <a:pt x="338611" y="198080"/>
                    <a:pt x="338611" y="198080"/>
                    <a:pt x="351538" y="198080"/>
                  </a:cubicBezTo>
                  <a:cubicBezTo>
                    <a:pt x="364466" y="198080"/>
                    <a:pt x="377393" y="211037"/>
                    <a:pt x="377393" y="228313"/>
                  </a:cubicBezTo>
                  <a:cubicBezTo>
                    <a:pt x="377393" y="228313"/>
                    <a:pt x="377393" y="228313"/>
                    <a:pt x="377393" y="288780"/>
                  </a:cubicBezTo>
                  <a:cubicBezTo>
                    <a:pt x="377393" y="301737"/>
                    <a:pt x="364466" y="314694"/>
                    <a:pt x="351538" y="314694"/>
                  </a:cubicBezTo>
                  <a:cubicBezTo>
                    <a:pt x="351538" y="314694"/>
                    <a:pt x="351538" y="319013"/>
                    <a:pt x="351538" y="323332"/>
                  </a:cubicBezTo>
                  <a:cubicBezTo>
                    <a:pt x="351538" y="323332"/>
                    <a:pt x="351538" y="323332"/>
                    <a:pt x="351538" y="418350"/>
                  </a:cubicBezTo>
                  <a:cubicBezTo>
                    <a:pt x="351538" y="426988"/>
                    <a:pt x="342920" y="439945"/>
                    <a:pt x="334302" y="439945"/>
                  </a:cubicBezTo>
                  <a:cubicBezTo>
                    <a:pt x="321375" y="439945"/>
                    <a:pt x="312757" y="426988"/>
                    <a:pt x="312757" y="418350"/>
                  </a:cubicBezTo>
                  <a:cubicBezTo>
                    <a:pt x="312757" y="426988"/>
                    <a:pt x="304139" y="439945"/>
                    <a:pt x="291211" y="439945"/>
                  </a:cubicBezTo>
                  <a:cubicBezTo>
                    <a:pt x="282593" y="439945"/>
                    <a:pt x="273975" y="426988"/>
                    <a:pt x="273975" y="418350"/>
                  </a:cubicBezTo>
                  <a:cubicBezTo>
                    <a:pt x="273975" y="418350"/>
                    <a:pt x="273975" y="418350"/>
                    <a:pt x="273975" y="323332"/>
                  </a:cubicBezTo>
                  <a:cubicBezTo>
                    <a:pt x="273975" y="319013"/>
                    <a:pt x="273975" y="314694"/>
                    <a:pt x="273975" y="314694"/>
                  </a:cubicBezTo>
                  <a:cubicBezTo>
                    <a:pt x="261048" y="314694"/>
                    <a:pt x="248120" y="301737"/>
                    <a:pt x="248120" y="288780"/>
                  </a:cubicBezTo>
                  <a:cubicBezTo>
                    <a:pt x="248120" y="288780"/>
                    <a:pt x="248120" y="288780"/>
                    <a:pt x="248120" y="228313"/>
                  </a:cubicBezTo>
                  <a:cubicBezTo>
                    <a:pt x="248120" y="211037"/>
                    <a:pt x="261048" y="198080"/>
                    <a:pt x="273975" y="198080"/>
                  </a:cubicBezTo>
                  <a:close/>
                  <a:moveTo>
                    <a:pt x="144229" y="158624"/>
                  </a:moveTo>
                  <a:cubicBezTo>
                    <a:pt x="139858" y="171616"/>
                    <a:pt x="126746" y="175946"/>
                    <a:pt x="118005" y="175946"/>
                  </a:cubicBezTo>
                  <a:cubicBezTo>
                    <a:pt x="113635" y="193268"/>
                    <a:pt x="109264" y="206260"/>
                    <a:pt x="109264" y="223582"/>
                  </a:cubicBezTo>
                  <a:cubicBezTo>
                    <a:pt x="109264" y="223582"/>
                    <a:pt x="109264" y="223582"/>
                    <a:pt x="170452" y="223582"/>
                  </a:cubicBezTo>
                  <a:cubicBezTo>
                    <a:pt x="174823" y="214921"/>
                    <a:pt x="179193" y="210590"/>
                    <a:pt x="187935" y="210590"/>
                  </a:cubicBezTo>
                  <a:cubicBezTo>
                    <a:pt x="187935" y="210590"/>
                    <a:pt x="187935" y="210590"/>
                    <a:pt x="187935" y="158624"/>
                  </a:cubicBezTo>
                  <a:close/>
                  <a:moveTo>
                    <a:pt x="43706" y="158624"/>
                  </a:moveTo>
                  <a:cubicBezTo>
                    <a:pt x="34964" y="180277"/>
                    <a:pt x="26223" y="201929"/>
                    <a:pt x="26223" y="223582"/>
                  </a:cubicBezTo>
                  <a:cubicBezTo>
                    <a:pt x="26223" y="223582"/>
                    <a:pt x="26223" y="223582"/>
                    <a:pt x="83041" y="223582"/>
                  </a:cubicBezTo>
                  <a:cubicBezTo>
                    <a:pt x="83041" y="201929"/>
                    <a:pt x="87411" y="184607"/>
                    <a:pt x="96152" y="167285"/>
                  </a:cubicBezTo>
                  <a:cubicBezTo>
                    <a:pt x="91782" y="162955"/>
                    <a:pt x="91782" y="162955"/>
                    <a:pt x="91782" y="158624"/>
                  </a:cubicBezTo>
                  <a:close/>
                  <a:moveTo>
                    <a:pt x="312756" y="120932"/>
                  </a:moveTo>
                  <a:cubicBezTo>
                    <a:pt x="332332" y="120932"/>
                    <a:pt x="348202" y="135402"/>
                    <a:pt x="348202" y="153251"/>
                  </a:cubicBezTo>
                  <a:cubicBezTo>
                    <a:pt x="348202" y="171100"/>
                    <a:pt x="332332" y="185570"/>
                    <a:pt x="312756" y="185570"/>
                  </a:cubicBezTo>
                  <a:cubicBezTo>
                    <a:pt x="293180" y="185570"/>
                    <a:pt x="277310" y="171100"/>
                    <a:pt x="277310" y="153251"/>
                  </a:cubicBezTo>
                  <a:cubicBezTo>
                    <a:pt x="277310" y="135402"/>
                    <a:pt x="293180" y="120932"/>
                    <a:pt x="312756" y="120932"/>
                  </a:cubicBezTo>
                  <a:close/>
                  <a:moveTo>
                    <a:pt x="187935" y="80676"/>
                  </a:moveTo>
                  <a:cubicBezTo>
                    <a:pt x="170452" y="93667"/>
                    <a:pt x="152970" y="110989"/>
                    <a:pt x="139858" y="128311"/>
                  </a:cubicBezTo>
                  <a:cubicBezTo>
                    <a:pt x="144229" y="132641"/>
                    <a:pt x="144229" y="132641"/>
                    <a:pt x="144229" y="136972"/>
                  </a:cubicBezTo>
                  <a:cubicBezTo>
                    <a:pt x="144229" y="136972"/>
                    <a:pt x="144229" y="136972"/>
                    <a:pt x="187935" y="136972"/>
                  </a:cubicBezTo>
                  <a:cubicBezTo>
                    <a:pt x="187935" y="136972"/>
                    <a:pt x="187935" y="136972"/>
                    <a:pt x="187935" y="80676"/>
                  </a:cubicBezTo>
                  <a:close/>
                  <a:moveTo>
                    <a:pt x="161711" y="67684"/>
                  </a:moveTo>
                  <a:cubicBezTo>
                    <a:pt x="122376" y="76345"/>
                    <a:pt x="83041" y="102328"/>
                    <a:pt x="61188" y="136972"/>
                  </a:cubicBezTo>
                  <a:cubicBezTo>
                    <a:pt x="61188" y="136972"/>
                    <a:pt x="61188" y="136972"/>
                    <a:pt x="87411" y="136972"/>
                  </a:cubicBezTo>
                  <a:cubicBezTo>
                    <a:pt x="91782" y="123980"/>
                    <a:pt x="104894" y="115319"/>
                    <a:pt x="118005" y="115319"/>
                  </a:cubicBezTo>
                  <a:cubicBezTo>
                    <a:pt x="131117" y="97998"/>
                    <a:pt x="144229" y="85006"/>
                    <a:pt x="161711" y="67684"/>
                  </a:cubicBezTo>
                  <a:close/>
                  <a:moveTo>
                    <a:pt x="201046" y="41701"/>
                  </a:moveTo>
                  <a:cubicBezTo>
                    <a:pt x="201046" y="41701"/>
                    <a:pt x="201046" y="41701"/>
                    <a:pt x="209787" y="41701"/>
                  </a:cubicBezTo>
                  <a:cubicBezTo>
                    <a:pt x="209787" y="41701"/>
                    <a:pt x="209787" y="41701"/>
                    <a:pt x="209787" y="54693"/>
                  </a:cubicBezTo>
                  <a:cubicBezTo>
                    <a:pt x="209787" y="54693"/>
                    <a:pt x="209787" y="54693"/>
                    <a:pt x="209787" y="67684"/>
                  </a:cubicBezTo>
                  <a:cubicBezTo>
                    <a:pt x="209787" y="67684"/>
                    <a:pt x="209787" y="67684"/>
                    <a:pt x="209787" y="214921"/>
                  </a:cubicBezTo>
                  <a:cubicBezTo>
                    <a:pt x="218529" y="219251"/>
                    <a:pt x="227270" y="227912"/>
                    <a:pt x="227270" y="236573"/>
                  </a:cubicBezTo>
                  <a:cubicBezTo>
                    <a:pt x="227270" y="249564"/>
                    <a:pt x="218529" y="258225"/>
                    <a:pt x="209787" y="262556"/>
                  </a:cubicBezTo>
                  <a:cubicBezTo>
                    <a:pt x="209787" y="262556"/>
                    <a:pt x="209787" y="262556"/>
                    <a:pt x="209787" y="409792"/>
                  </a:cubicBezTo>
                  <a:cubicBezTo>
                    <a:pt x="209787" y="409792"/>
                    <a:pt x="209787" y="409792"/>
                    <a:pt x="209787" y="422784"/>
                  </a:cubicBezTo>
                  <a:cubicBezTo>
                    <a:pt x="209787" y="422784"/>
                    <a:pt x="209787" y="422784"/>
                    <a:pt x="209787" y="435775"/>
                  </a:cubicBezTo>
                  <a:cubicBezTo>
                    <a:pt x="209787" y="435775"/>
                    <a:pt x="209787" y="435775"/>
                    <a:pt x="201046" y="435775"/>
                  </a:cubicBezTo>
                  <a:cubicBezTo>
                    <a:pt x="135488" y="435775"/>
                    <a:pt x="78670" y="405462"/>
                    <a:pt x="43706" y="362157"/>
                  </a:cubicBezTo>
                  <a:cubicBezTo>
                    <a:pt x="43706" y="362157"/>
                    <a:pt x="39335" y="362157"/>
                    <a:pt x="39335" y="362157"/>
                  </a:cubicBezTo>
                  <a:cubicBezTo>
                    <a:pt x="21853" y="362157"/>
                    <a:pt x="8741" y="349166"/>
                    <a:pt x="8741" y="331844"/>
                  </a:cubicBezTo>
                  <a:cubicBezTo>
                    <a:pt x="8741" y="323183"/>
                    <a:pt x="8741" y="318852"/>
                    <a:pt x="13111" y="314522"/>
                  </a:cubicBezTo>
                  <a:cubicBezTo>
                    <a:pt x="4370" y="288539"/>
                    <a:pt x="0" y="266886"/>
                    <a:pt x="0" y="236573"/>
                  </a:cubicBezTo>
                  <a:cubicBezTo>
                    <a:pt x="0" y="128311"/>
                    <a:pt x="87411" y="41701"/>
                    <a:pt x="201046" y="41701"/>
                  </a:cubicBezTo>
                  <a:close/>
                  <a:moveTo>
                    <a:pt x="264418" y="0"/>
                  </a:moveTo>
                  <a:cubicBezTo>
                    <a:pt x="264418" y="0"/>
                    <a:pt x="264418" y="0"/>
                    <a:pt x="299140" y="4311"/>
                  </a:cubicBezTo>
                  <a:cubicBezTo>
                    <a:pt x="299140" y="4311"/>
                    <a:pt x="299140" y="4311"/>
                    <a:pt x="268758" y="34485"/>
                  </a:cubicBezTo>
                  <a:cubicBezTo>
                    <a:pt x="364244" y="56039"/>
                    <a:pt x="433689" y="142252"/>
                    <a:pt x="433689" y="241397"/>
                  </a:cubicBezTo>
                  <a:cubicBezTo>
                    <a:pt x="433689" y="293125"/>
                    <a:pt x="411988" y="344852"/>
                    <a:pt x="377265" y="383648"/>
                  </a:cubicBezTo>
                  <a:cubicBezTo>
                    <a:pt x="377265" y="383648"/>
                    <a:pt x="377265" y="383648"/>
                    <a:pt x="377265" y="340542"/>
                  </a:cubicBezTo>
                  <a:cubicBezTo>
                    <a:pt x="398967" y="310367"/>
                    <a:pt x="407647" y="275882"/>
                    <a:pt x="407647" y="241397"/>
                  </a:cubicBezTo>
                  <a:cubicBezTo>
                    <a:pt x="407647" y="155184"/>
                    <a:pt x="351224" y="81903"/>
                    <a:pt x="268758" y="60349"/>
                  </a:cubicBezTo>
                  <a:lnTo>
                    <a:pt x="294800" y="86213"/>
                  </a:lnTo>
                  <a:cubicBezTo>
                    <a:pt x="294800" y="86213"/>
                    <a:pt x="294800" y="86213"/>
                    <a:pt x="260078" y="86213"/>
                  </a:cubicBezTo>
                  <a:cubicBezTo>
                    <a:pt x="260078" y="86213"/>
                    <a:pt x="260078" y="86213"/>
                    <a:pt x="221015" y="38796"/>
                  </a:cubicBezTo>
                  <a:cubicBezTo>
                    <a:pt x="221015" y="38796"/>
                    <a:pt x="221015" y="38796"/>
                    <a:pt x="264418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latin typeface="+mn-lt"/>
                <a:ea typeface="+mn-ea"/>
                <a:cs typeface="+mn-ea"/>
                <a:sym typeface="+mn-lt"/>
              </a:endParaRPr>
            </a:p>
          </p:txBody>
        </p:sp>
      </p:grpSp>
      <p:sp>
        <p:nvSpPr>
          <p:cNvPr id="42" name="Title 1"/>
          <p:cNvSpPr txBox="1"/>
          <p:nvPr/>
        </p:nvSpPr>
        <p:spPr>
          <a:xfrm>
            <a:off x="755576" y="171626"/>
            <a:ext cx="2129944" cy="379477"/>
          </a:xfrm>
          <a:prstGeom prst="rect">
            <a:avLst/>
          </a:prstGeom>
        </p:spPr>
        <p:txBody>
          <a:bodyPr anchor="ctr" lIns="0" rIns="0">
            <a:noAutofit/>
          </a:bodyPr>
          <a:lstStyle>
            <a:lvl1pPr algn="ctr" defTabSz="914400" eaLnBrk="1" hangingPunct="1" latinLnBrk="0" rtl="0">
              <a:spcBef>
                <a:spcPct val="0"/>
              </a:spcBef>
              <a:buNone/>
              <a:defRPr b="0" kern="1200" sz="3000">
                <a:solidFill>
                  <a:schemeClr val="accent1"/>
                </a:solidFill>
                <a:latin charset="0" pitchFamily="2" typeface="U.S. 101"/>
                <a:ea charset="0" pitchFamily="2" typeface="Roboto"/>
                <a:cs charset="0" panose="020b0306030504020204" pitchFamily="34" typeface="Open Sans Light"/>
              </a:defRPr>
            </a:lvl1pPr>
          </a:lstStyle>
          <a:p>
            <a:pPr algn="l"/>
            <a:r>
              <a:rPr altLang="en-US" lang="zh-CN" sz="18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ea"/>
                <a:sym typeface="+mn-lt"/>
              </a:rPr>
              <a:t>点击输入标题内容</a:t>
            </a:r>
          </a:p>
        </p:txBody>
      </p:sp>
    </p:spTree>
    <p:extLst>
      <p:ext uri="{BB962C8B-B14F-4D97-AF65-F5344CB8AC3E}">
        <p14:creationId val="3253252491"/>
      </p:ext>
    </p:extLst>
  </p:cSld>
  <p:clrMapOvr>
    <a:masterClrMapping/>
  </p:clrMapOvr>
  <mc:AlternateContent>
    <mc:Choice Requires="p14">
      <p:transition p14:dur="10"/>
    </mc:Choice>
    <mc:Fallback>
      <p:transition/>
    </mc:Fallback>
  </mc:AlternateContent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5" nodeType="after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7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8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fill="hold" id="9" nodeType="after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11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2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fill="hold" id="13" nodeType="after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15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6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fill="hold" id="17" nodeType="after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19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4" name="组合 3">
            <a:extLst>
              <a:ext uri="{FF2B5EF4-FFF2-40B4-BE49-F238E27FC236}">
                <a16:creationId xmlns:a16="http://schemas.microsoft.com/office/drawing/2014/main" id="{AA0738CB-CD8B-4F8A-B7D5-A8CB85974EB0}"/>
              </a:ext>
            </a:extLst>
          </p:cNvPr>
          <p:cNvGrpSpPr/>
          <p:nvPr/>
        </p:nvGrpSpPr>
        <p:grpSpPr>
          <a:xfrm>
            <a:off x="2703130" y="1966341"/>
            <a:ext cx="3189194" cy="465199"/>
            <a:chOff x="2703130" y="1966341"/>
            <a:chExt cx="3189194" cy="465199"/>
          </a:xfrm>
        </p:grpSpPr>
        <p:grpSp>
          <p:nvGrpSpPr>
            <p:cNvPr id="12" name="Group 48"/>
            <p:cNvGrpSpPr/>
            <p:nvPr/>
          </p:nvGrpSpPr>
          <p:grpSpPr>
            <a:xfrm>
              <a:off x="2703130" y="1966341"/>
              <a:ext cx="460104" cy="460104"/>
              <a:chOff x="4806253" y="1988840"/>
              <a:chExt cx="613472" cy="613472"/>
            </a:xfrm>
          </p:grpSpPr>
          <p:sp>
            <p:nvSpPr>
              <p:cNvPr id="25" name="Oval 25"/>
              <p:cNvSpPr/>
              <p:nvPr/>
            </p:nvSpPr>
            <p:spPr>
              <a:xfrm>
                <a:off x="4806253" y="1988840"/>
                <a:ext cx="613472" cy="613472"/>
              </a:xfrm>
              <a:prstGeom prst="ellipse">
                <a:avLst/>
              </a:prstGeom>
              <a:solidFill>
                <a:schemeClr val="accent1">
                  <a:lumMod val="100000"/>
                </a:schemeClr>
              </a:solidFill>
              <a:ln w="28575">
                <a:solidFill>
                  <a:schemeClr val="bg1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>
                  <a:cs typeface="+mn-ea"/>
                  <a:sym typeface="+mn-lt"/>
                </a:endParaRPr>
              </a:p>
            </p:txBody>
          </p:sp>
          <p:grpSp>
            <p:nvGrpSpPr>
              <p:cNvPr id="26" name="Group 26"/>
              <p:cNvGrpSpPr/>
              <p:nvPr/>
            </p:nvGrpSpPr>
            <p:grpSpPr>
              <a:xfrm>
                <a:off x="4998751" y="2166682"/>
                <a:ext cx="228478" cy="223844"/>
                <a:chExt cx="581" cy="573"/>
              </a:xfrm>
              <a:solidFill>
                <a:schemeClr val="bg1"/>
              </a:solidFill>
            </p:grpSpPr>
            <p:sp>
              <p:nvSpPr>
                <p:cNvPr id="27" name="Freeform: Shape 27"/>
                <p:cNvSpPr/>
                <p:nvPr/>
              </p:nvSpPr>
              <p:spPr bwMode="auto">
                <a:xfrm>
                  <a:off x="256" y="0"/>
                  <a:ext cx="72" cy="181"/>
                </a:xfrm>
                <a:custGeom>
                  <a:gdLst>
                    <a:gd fmla="*/ 0 w 21600" name="T0"/>
                    <a:gd fmla="*/ 0 h 21600" name="T1"/>
                    <a:gd fmla="*/ 0 w 21600" name="T2"/>
                    <a:gd fmla="*/ 0 h 21600" name="T3"/>
                    <a:gd fmla="*/ 0 w 21600" name="T4"/>
                    <a:gd fmla="*/ 0 h 21600" name="T5"/>
                    <a:gd fmla="*/ 0 w 21600" name="T6"/>
                    <a:gd fmla="*/ 0 h 21600" name="T7"/>
                    <a:gd fmla="*/ 0 w 21600" name="T8"/>
                    <a:gd fmla="*/ 0 h 21600" name="T9"/>
                    <a:gd fmla="*/ 0 w 21600" name="T10"/>
                    <a:gd fmla="*/ 0 h 21600" name="T11"/>
                    <a:gd fmla="*/ 0 w 21600" name="T12"/>
                    <a:gd fmla="*/ 0 h 21600" name="T13"/>
                    <a:gd fmla="*/ 0 w 21600" name="T14"/>
                    <a:gd fmla="*/ 0 h 21600" name="T15"/>
                    <a:gd fmla="*/ 0 60000 65536" name="T16"/>
                    <a:gd fmla="*/ 0 60000 65536" name="T17"/>
                    <a:gd fmla="*/ 0 60000 65536" name="T18"/>
                    <a:gd fmla="*/ 0 60000 65536" name="T19"/>
                    <a:gd fmla="*/ 0 60000 65536" name="T20"/>
                    <a:gd fmla="*/ 0 60000 65536" name="T21"/>
                    <a:gd fmla="*/ 0 60000 65536" name="T22"/>
                    <a:gd fmla="*/ 0 60000 65536" name="T23"/>
                  </a:gdLst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b="b" l="0" r="r" t="0"/>
                  <a:pathLst>
                    <a:path h="21600" w="21600">
                      <a:moveTo>
                        <a:pt x="10799" y="0"/>
                      </a:moveTo>
                      <a:cubicBezTo>
                        <a:pt x="4833" y="0"/>
                        <a:pt x="0" y="1476"/>
                        <a:pt x="0" y="3295"/>
                      </a:cubicBezTo>
                      <a:lnTo>
                        <a:pt x="0" y="18305"/>
                      </a:lnTo>
                      <a:cubicBezTo>
                        <a:pt x="0" y="20125"/>
                        <a:pt x="4833" y="21600"/>
                        <a:pt x="10799" y="21600"/>
                      </a:cubicBezTo>
                      <a:cubicBezTo>
                        <a:pt x="16762" y="21600"/>
                        <a:pt x="21600" y="20125"/>
                        <a:pt x="21600" y="18305"/>
                      </a:cubicBezTo>
                      <a:lnTo>
                        <a:pt x="21600" y="3295"/>
                      </a:lnTo>
                      <a:cubicBezTo>
                        <a:pt x="21600" y="1476"/>
                        <a:pt x="16762" y="0"/>
                        <a:pt x="10799" y="0"/>
                      </a:cubicBezTo>
                      <a:close/>
                      <a:moveTo>
                        <a:pt x="10799" y="0"/>
                      </a:moveTo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dgm="http://schemas.openxmlformats.org/drawingml/2006/diagram" xmlns:lc="http://schemas.openxmlformats.org/drawingml/2006/lockedCanvas" cap="flat" w="25400">
                      <a:solidFill>
                        <a:schemeClr val="tx1"/>
                      </a:solidFill>
                      <a:miter lim="800000"/>
                      <a:headEnd len="med" type="none" w="med"/>
                      <a:tailEnd len="med" type="none" w="med"/>
                    </a14:hiddenLine>
                  </a:ext>
                </a:extLst>
              </p:spPr>
              <p:txBody>
                <a:bodyPr anchor="ctr"/>
                <a:lstStyle/>
                <a:p>
                  <a:pPr algn="ctr"/>
                  <a:endParaRPr>
                    <a:latin typeface="+mn-lt"/>
                    <a:ea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28" name="Freeform: Shape 28"/>
                <p:cNvSpPr/>
                <p:nvPr/>
              </p:nvSpPr>
              <p:spPr bwMode="auto">
                <a:xfrm>
                  <a:off x="256" y="392"/>
                  <a:ext cx="72" cy="181"/>
                </a:xfrm>
                <a:custGeom>
                  <a:gdLst>
                    <a:gd fmla="*/ 0 w 21600" name="T0"/>
                    <a:gd fmla="*/ 0 h 21600" name="T1"/>
                    <a:gd fmla="*/ 0 w 21600" name="T2"/>
                    <a:gd fmla="*/ 0 h 21600" name="T3"/>
                    <a:gd fmla="*/ 0 w 21600" name="T4"/>
                    <a:gd fmla="*/ 0 h 21600" name="T5"/>
                    <a:gd fmla="*/ 0 w 21600" name="T6"/>
                    <a:gd fmla="*/ 0 h 21600" name="T7"/>
                    <a:gd fmla="*/ 0 w 21600" name="T8"/>
                    <a:gd fmla="*/ 0 h 21600" name="T9"/>
                    <a:gd fmla="*/ 0 w 21600" name="T10"/>
                    <a:gd fmla="*/ 0 h 21600" name="T11"/>
                    <a:gd fmla="*/ 0 w 21600" name="T12"/>
                    <a:gd fmla="*/ 0 h 21600" name="T13"/>
                    <a:gd fmla="*/ 0 w 21600" name="T14"/>
                    <a:gd fmla="*/ 0 h 21600" name="T15"/>
                    <a:gd fmla="*/ 0 60000 65536" name="T16"/>
                    <a:gd fmla="*/ 0 60000 65536" name="T17"/>
                    <a:gd fmla="*/ 0 60000 65536" name="T18"/>
                    <a:gd fmla="*/ 0 60000 65536" name="T19"/>
                    <a:gd fmla="*/ 0 60000 65536" name="T20"/>
                    <a:gd fmla="*/ 0 60000 65536" name="T21"/>
                    <a:gd fmla="*/ 0 60000 65536" name="T22"/>
                    <a:gd fmla="*/ 0 60000 65536" name="T23"/>
                  </a:gdLst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b="b" l="0" r="r" t="0"/>
                  <a:pathLst>
                    <a:path h="21600" w="21600">
                      <a:moveTo>
                        <a:pt x="10799" y="0"/>
                      </a:moveTo>
                      <a:cubicBezTo>
                        <a:pt x="4833" y="0"/>
                        <a:pt x="0" y="1476"/>
                        <a:pt x="0" y="3295"/>
                      </a:cubicBezTo>
                      <a:lnTo>
                        <a:pt x="0" y="18305"/>
                      </a:lnTo>
                      <a:cubicBezTo>
                        <a:pt x="0" y="20125"/>
                        <a:pt x="4833" y="21600"/>
                        <a:pt x="10799" y="21600"/>
                      </a:cubicBezTo>
                      <a:cubicBezTo>
                        <a:pt x="16762" y="21600"/>
                        <a:pt x="21600" y="20125"/>
                        <a:pt x="21600" y="18305"/>
                      </a:cubicBezTo>
                      <a:lnTo>
                        <a:pt x="21600" y="3295"/>
                      </a:lnTo>
                      <a:cubicBezTo>
                        <a:pt x="21600" y="1476"/>
                        <a:pt x="16762" y="0"/>
                        <a:pt x="10799" y="0"/>
                      </a:cubicBezTo>
                      <a:close/>
                      <a:moveTo>
                        <a:pt x="10799" y="0"/>
                      </a:moveTo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dgm="http://schemas.openxmlformats.org/drawingml/2006/diagram" xmlns:lc="http://schemas.openxmlformats.org/drawingml/2006/lockedCanvas" cap="flat" w="25400">
                      <a:solidFill>
                        <a:schemeClr val="tx1"/>
                      </a:solidFill>
                      <a:miter lim="800000"/>
                      <a:headEnd len="med" type="none" w="med"/>
                      <a:tailEnd len="med" type="none" w="med"/>
                    </a14:hiddenLine>
                  </a:ext>
                </a:extLst>
              </p:spPr>
              <p:txBody>
                <a:bodyPr anchor="ctr"/>
                <a:lstStyle/>
                <a:p>
                  <a:pPr algn="ctr"/>
                  <a:endParaRPr>
                    <a:latin typeface="+mn-lt"/>
                    <a:ea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29" name="Freeform: Shape 29"/>
                <p:cNvSpPr/>
                <p:nvPr/>
              </p:nvSpPr>
              <p:spPr bwMode="auto">
                <a:xfrm>
                  <a:off x="400" y="248"/>
                  <a:ext cx="181" cy="72"/>
                </a:xfrm>
                <a:custGeom>
                  <a:gdLst>
                    <a:gd fmla="*/ 0 w 21600" name="T0"/>
                    <a:gd fmla="*/ 0 h 21600" name="T1"/>
                    <a:gd fmla="*/ 0 w 21600" name="T2"/>
                    <a:gd fmla="*/ 0 h 21600" name="T3"/>
                    <a:gd fmla="*/ 0 w 21600" name="T4"/>
                    <a:gd fmla="*/ 0 h 21600" name="T5"/>
                    <a:gd fmla="*/ 0 w 21600" name="T6"/>
                    <a:gd fmla="*/ 0 h 21600" name="T7"/>
                    <a:gd fmla="*/ 0 w 21600" name="T8"/>
                    <a:gd fmla="*/ 0 h 21600" name="T9"/>
                    <a:gd fmla="*/ 0 w 21600" name="T10"/>
                    <a:gd fmla="*/ 0 h 21600" name="T11"/>
                    <a:gd fmla="*/ 0 w 21600" name="T12"/>
                    <a:gd fmla="*/ 0 h 21600" name="T13"/>
                    <a:gd fmla="*/ 0 w 21600" name="T14"/>
                    <a:gd fmla="*/ 0 h 21600" name="T15"/>
                    <a:gd fmla="*/ 0 60000 65536" name="T16"/>
                    <a:gd fmla="*/ 0 60000 65536" name="T17"/>
                    <a:gd fmla="*/ 0 60000 65536" name="T18"/>
                    <a:gd fmla="*/ 0 60000 65536" name="T19"/>
                    <a:gd fmla="*/ 0 60000 65536" name="T20"/>
                    <a:gd fmla="*/ 0 60000 65536" name="T21"/>
                    <a:gd fmla="*/ 0 60000 65536" name="T22"/>
                    <a:gd fmla="*/ 0 60000 65536" name="T23"/>
                  </a:gdLst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b="b" l="0" r="r" t="0"/>
                  <a:pathLst>
                    <a:path h="21600" w="21600">
                      <a:moveTo>
                        <a:pt x="18305" y="0"/>
                      </a:moveTo>
                      <a:lnTo>
                        <a:pt x="3295" y="0"/>
                      </a:lnTo>
                      <a:cubicBezTo>
                        <a:pt x="1475" y="0"/>
                        <a:pt x="0" y="4834"/>
                        <a:pt x="0" y="10798"/>
                      </a:cubicBezTo>
                      <a:cubicBezTo>
                        <a:pt x="0" y="16762"/>
                        <a:pt x="1475" y="21600"/>
                        <a:pt x="3295" y="21600"/>
                      </a:cubicBezTo>
                      <a:lnTo>
                        <a:pt x="18305" y="21600"/>
                      </a:lnTo>
                      <a:cubicBezTo>
                        <a:pt x="20124" y="21600"/>
                        <a:pt x="21600" y="16762"/>
                        <a:pt x="21600" y="10798"/>
                      </a:cubicBezTo>
                      <a:cubicBezTo>
                        <a:pt x="21600" y="4834"/>
                        <a:pt x="20124" y="0"/>
                        <a:pt x="18305" y="0"/>
                      </a:cubicBezTo>
                      <a:close/>
                      <a:moveTo>
                        <a:pt x="18305" y="0"/>
                      </a:moveTo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dgm="http://schemas.openxmlformats.org/drawingml/2006/diagram" xmlns:lc="http://schemas.openxmlformats.org/drawingml/2006/lockedCanvas" cap="flat" w="25400">
                      <a:solidFill>
                        <a:schemeClr val="tx1"/>
                      </a:solidFill>
                      <a:miter lim="800000"/>
                      <a:headEnd len="med" type="none" w="med"/>
                      <a:tailEnd len="med" type="none" w="med"/>
                    </a14:hiddenLine>
                  </a:ext>
                </a:extLst>
              </p:spPr>
              <p:txBody>
                <a:bodyPr anchor="ctr"/>
                <a:lstStyle/>
                <a:p>
                  <a:pPr algn="ctr"/>
                  <a:endParaRPr>
                    <a:latin typeface="+mn-lt"/>
                    <a:ea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30" name="Freeform: Shape 30"/>
                <p:cNvSpPr/>
                <p:nvPr/>
              </p:nvSpPr>
              <p:spPr bwMode="auto">
                <a:xfrm>
                  <a:off x="0" y="248"/>
                  <a:ext cx="181" cy="72"/>
                </a:xfrm>
                <a:custGeom>
                  <a:gdLst>
                    <a:gd fmla="*/ 0 w 21600" name="T0"/>
                    <a:gd fmla="*/ 0 h 21600" name="T1"/>
                    <a:gd fmla="*/ 0 w 21600" name="T2"/>
                    <a:gd fmla="*/ 0 h 21600" name="T3"/>
                    <a:gd fmla="*/ 0 w 21600" name="T4"/>
                    <a:gd fmla="*/ 0 h 21600" name="T5"/>
                    <a:gd fmla="*/ 0 w 21600" name="T6"/>
                    <a:gd fmla="*/ 0 h 21600" name="T7"/>
                    <a:gd fmla="*/ 0 w 21600" name="T8"/>
                    <a:gd fmla="*/ 0 h 21600" name="T9"/>
                    <a:gd fmla="*/ 0 w 21600" name="T10"/>
                    <a:gd fmla="*/ 0 h 21600" name="T11"/>
                    <a:gd fmla="*/ 0 w 21600" name="T12"/>
                    <a:gd fmla="*/ 0 h 21600" name="T13"/>
                    <a:gd fmla="*/ 0 w 21600" name="T14"/>
                    <a:gd fmla="*/ 0 h 21600" name="T15"/>
                    <a:gd fmla="*/ 0 60000 65536" name="T16"/>
                    <a:gd fmla="*/ 0 60000 65536" name="T17"/>
                    <a:gd fmla="*/ 0 60000 65536" name="T18"/>
                    <a:gd fmla="*/ 0 60000 65536" name="T19"/>
                    <a:gd fmla="*/ 0 60000 65536" name="T20"/>
                    <a:gd fmla="*/ 0 60000 65536" name="T21"/>
                    <a:gd fmla="*/ 0 60000 65536" name="T22"/>
                    <a:gd fmla="*/ 0 60000 65536" name="T23"/>
                  </a:gdLst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b="b" l="0" r="r" t="0"/>
                  <a:pathLst>
                    <a:path h="21600" w="21600">
                      <a:moveTo>
                        <a:pt x="21600" y="10798"/>
                      </a:moveTo>
                      <a:cubicBezTo>
                        <a:pt x="21600" y="4834"/>
                        <a:pt x="20124" y="0"/>
                        <a:pt x="18304" y="0"/>
                      </a:cubicBezTo>
                      <a:lnTo>
                        <a:pt x="3295" y="0"/>
                      </a:lnTo>
                      <a:cubicBezTo>
                        <a:pt x="1475" y="0"/>
                        <a:pt x="0" y="4834"/>
                        <a:pt x="0" y="10798"/>
                      </a:cubicBezTo>
                      <a:cubicBezTo>
                        <a:pt x="0" y="16762"/>
                        <a:pt x="1475" y="21600"/>
                        <a:pt x="3295" y="21600"/>
                      </a:cubicBezTo>
                      <a:lnTo>
                        <a:pt x="18304" y="21600"/>
                      </a:lnTo>
                      <a:cubicBezTo>
                        <a:pt x="20124" y="21600"/>
                        <a:pt x="21600" y="16764"/>
                        <a:pt x="21600" y="10798"/>
                      </a:cubicBezTo>
                      <a:close/>
                      <a:moveTo>
                        <a:pt x="21600" y="10798"/>
                      </a:moveTo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dgm="http://schemas.openxmlformats.org/drawingml/2006/diagram" xmlns:lc="http://schemas.openxmlformats.org/drawingml/2006/lockedCanvas" cap="flat" w="25400">
                      <a:solidFill>
                        <a:schemeClr val="tx1"/>
                      </a:solidFill>
                      <a:miter lim="800000"/>
                      <a:headEnd len="med" type="none" w="med"/>
                      <a:tailEnd len="med" type="none" w="med"/>
                    </a14:hiddenLine>
                  </a:ext>
                </a:extLst>
              </p:spPr>
              <p:txBody>
                <a:bodyPr anchor="ctr"/>
                <a:lstStyle/>
                <a:p>
                  <a:pPr algn="ctr"/>
                  <a:endParaRPr>
                    <a:latin typeface="+mn-lt"/>
                    <a:ea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31" name="Freeform: Shape 31"/>
                <p:cNvSpPr/>
                <p:nvPr/>
              </p:nvSpPr>
              <p:spPr bwMode="auto">
                <a:xfrm>
                  <a:off x="352" y="64"/>
                  <a:ext cx="153" cy="153"/>
                </a:xfrm>
                <a:custGeom>
                  <a:gdLst>
                    <a:gd fmla="*/ 0 w 20488" name="T0"/>
                    <a:gd fmla="*/ 0 h 20489" name="T1"/>
                    <a:gd fmla="*/ 0 w 20488" name="T2"/>
                    <a:gd fmla="*/ 0 h 20489" name="T3"/>
                    <a:gd fmla="*/ 0 w 20488" name="T4"/>
                    <a:gd fmla="*/ 0 h 20489" name="T5"/>
                    <a:gd fmla="*/ 0 w 20488" name="T6"/>
                    <a:gd fmla="*/ 0 h 20489" name="T7"/>
                    <a:gd fmla="*/ 0 w 20488" name="T8"/>
                    <a:gd fmla="*/ 0 h 20489" name="T9"/>
                    <a:gd fmla="*/ 0 w 20488" name="T10"/>
                    <a:gd fmla="*/ 0 h 20489" name="T11"/>
                    <a:gd fmla="*/ 0 w 20488" name="T12"/>
                    <a:gd fmla="*/ 0 h 20489" name="T13"/>
                    <a:gd fmla="*/ 0 w 20488" name="T14"/>
                    <a:gd fmla="*/ 0 h 20489" name="T15"/>
                    <a:gd fmla="*/ 0 60000 65536" name="T16"/>
                    <a:gd fmla="*/ 0 60000 65536" name="T17"/>
                    <a:gd fmla="*/ 0 60000 65536" name="T18"/>
                    <a:gd fmla="*/ 0 60000 65536" name="T19"/>
                    <a:gd fmla="*/ 0 60000 65536" name="T20"/>
                    <a:gd fmla="*/ 0 60000 65536" name="T21"/>
                    <a:gd fmla="*/ 0 60000 65536" name="T22"/>
                    <a:gd fmla="*/ 0 60000 65536" name="T23"/>
                  </a:gdLst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b="b" l="0" r="r" t="0"/>
                  <a:pathLst>
                    <a:path h="20489" w="20488">
                      <a:moveTo>
                        <a:pt x="7697" y="19601"/>
                      </a:moveTo>
                      <a:lnTo>
                        <a:pt x="19601" y="7697"/>
                      </a:lnTo>
                      <a:cubicBezTo>
                        <a:pt x="21044" y="6253"/>
                        <a:pt x="20690" y="3557"/>
                        <a:pt x="18809" y="1678"/>
                      </a:cubicBezTo>
                      <a:cubicBezTo>
                        <a:pt x="16928" y="-203"/>
                        <a:pt x="14234" y="-555"/>
                        <a:pt x="12792" y="887"/>
                      </a:cubicBezTo>
                      <a:lnTo>
                        <a:pt x="888" y="12791"/>
                      </a:lnTo>
                      <a:cubicBezTo>
                        <a:pt x="-556" y="14235"/>
                        <a:pt x="-202" y="16928"/>
                        <a:pt x="1679" y="18809"/>
                      </a:cubicBezTo>
                      <a:cubicBezTo>
                        <a:pt x="3558" y="20690"/>
                        <a:pt x="6252" y="21045"/>
                        <a:pt x="7697" y="19601"/>
                      </a:cubicBezTo>
                      <a:close/>
                      <a:moveTo>
                        <a:pt x="7697" y="19601"/>
                      </a:moveTo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dgm="http://schemas.openxmlformats.org/drawingml/2006/diagram" xmlns:lc="http://schemas.openxmlformats.org/drawingml/2006/lockedCanvas" cap="flat" w="25400">
                      <a:solidFill>
                        <a:schemeClr val="tx1"/>
                      </a:solidFill>
                      <a:miter lim="800000"/>
                      <a:headEnd len="med" type="none" w="med"/>
                      <a:tailEnd len="med" type="none" w="med"/>
                    </a14:hiddenLine>
                  </a:ext>
                </a:extLst>
              </p:spPr>
              <p:txBody>
                <a:bodyPr anchor="ctr"/>
                <a:lstStyle/>
                <a:p>
                  <a:pPr algn="ctr"/>
                  <a:endParaRPr>
                    <a:latin typeface="+mn-lt"/>
                    <a:ea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32" name="Freeform: Shape 32"/>
                <p:cNvSpPr/>
                <p:nvPr/>
              </p:nvSpPr>
              <p:spPr bwMode="auto">
                <a:xfrm>
                  <a:off x="72" y="344"/>
                  <a:ext cx="153" cy="153"/>
                </a:xfrm>
                <a:custGeom>
                  <a:gdLst>
                    <a:gd fmla="*/ 0 w 20489" name="T0"/>
                    <a:gd fmla="*/ 0 h 20488" name="T1"/>
                    <a:gd fmla="*/ 0 w 20489" name="T2"/>
                    <a:gd fmla="*/ 0 h 20488" name="T3"/>
                    <a:gd fmla="*/ 0 w 20489" name="T4"/>
                    <a:gd fmla="*/ 0 h 20488" name="T5"/>
                    <a:gd fmla="*/ 0 w 20489" name="T6"/>
                    <a:gd fmla="*/ 0 h 20488" name="T7"/>
                    <a:gd fmla="*/ 0 w 20489" name="T8"/>
                    <a:gd fmla="*/ 0 h 20488" name="T9"/>
                    <a:gd fmla="*/ 0 w 20489" name="T10"/>
                    <a:gd fmla="*/ 0 h 20488" name="T11"/>
                    <a:gd fmla="*/ 0 w 20489" name="T12"/>
                    <a:gd fmla="*/ 0 h 20488" name="T13"/>
                    <a:gd fmla="*/ 0 w 20489" name="T14"/>
                    <a:gd fmla="*/ 0 h 20488" name="T15"/>
                    <a:gd fmla="*/ 0 60000 65536" name="T16"/>
                    <a:gd fmla="*/ 0 60000 65536" name="T17"/>
                    <a:gd fmla="*/ 0 60000 65536" name="T18"/>
                    <a:gd fmla="*/ 0 60000 65536" name="T19"/>
                    <a:gd fmla="*/ 0 60000 65536" name="T20"/>
                    <a:gd fmla="*/ 0 60000 65536" name="T21"/>
                    <a:gd fmla="*/ 0 60000 65536" name="T22"/>
                    <a:gd fmla="*/ 0 60000 65536" name="T23"/>
                  </a:gdLst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b="b" l="0" r="r" t="0"/>
                  <a:pathLst>
                    <a:path h="20488" w="20489">
                      <a:moveTo>
                        <a:pt x="12792" y="888"/>
                      </a:moveTo>
                      <a:lnTo>
                        <a:pt x="888" y="12792"/>
                      </a:lnTo>
                      <a:cubicBezTo>
                        <a:pt x="-556" y="14236"/>
                        <a:pt x="-202" y="16929"/>
                        <a:pt x="1679" y="18809"/>
                      </a:cubicBezTo>
                      <a:cubicBezTo>
                        <a:pt x="3558" y="20689"/>
                        <a:pt x="6253" y="21044"/>
                        <a:pt x="7697" y="19601"/>
                      </a:cubicBezTo>
                      <a:lnTo>
                        <a:pt x="19601" y="7697"/>
                      </a:lnTo>
                      <a:cubicBezTo>
                        <a:pt x="21044" y="6254"/>
                        <a:pt x="20690" y="3559"/>
                        <a:pt x="18810" y="1679"/>
                      </a:cubicBezTo>
                      <a:cubicBezTo>
                        <a:pt x="16929" y="-203"/>
                        <a:pt x="14235" y="-556"/>
                        <a:pt x="12792" y="888"/>
                      </a:cubicBezTo>
                      <a:close/>
                      <a:moveTo>
                        <a:pt x="12792" y="888"/>
                      </a:moveTo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dgm="http://schemas.openxmlformats.org/drawingml/2006/diagram" xmlns:lc="http://schemas.openxmlformats.org/drawingml/2006/lockedCanvas" cap="flat" w="25400">
                      <a:solidFill>
                        <a:schemeClr val="tx1"/>
                      </a:solidFill>
                      <a:miter lim="800000"/>
                      <a:headEnd len="med" type="none" w="med"/>
                      <a:tailEnd len="med" type="none" w="med"/>
                    </a14:hiddenLine>
                  </a:ext>
                </a:extLst>
              </p:spPr>
              <p:txBody>
                <a:bodyPr anchor="ctr"/>
                <a:lstStyle/>
                <a:p>
                  <a:pPr algn="ctr"/>
                  <a:endParaRPr>
                    <a:latin typeface="+mn-lt"/>
                    <a:ea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33" name="Freeform: Shape 33"/>
                <p:cNvSpPr/>
                <p:nvPr/>
              </p:nvSpPr>
              <p:spPr bwMode="auto">
                <a:xfrm>
                  <a:off x="352" y="344"/>
                  <a:ext cx="153" cy="153"/>
                </a:xfrm>
                <a:custGeom>
                  <a:gdLst>
                    <a:gd fmla="*/ 0 w 20489" name="T0"/>
                    <a:gd fmla="*/ 0 h 20489" name="T1"/>
                    <a:gd fmla="*/ 0 w 20489" name="T2"/>
                    <a:gd fmla="*/ 0 h 20489" name="T3"/>
                    <a:gd fmla="*/ 0 w 20489" name="T4"/>
                    <a:gd fmla="*/ 0 h 20489" name="T5"/>
                    <a:gd fmla="*/ 0 w 20489" name="T6"/>
                    <a:gd fmla="*/ 0 h 20489" name="T7"/>
                    <a:gd fmla="*/ 0 w 20489" name="T8"/>
                    <a:gd fmla="*/ 0 h 20489" name="T9"/>
                    <a:gd fmla="*/ 0 w 20489" name="T10"/>
                    <a:gd fmla="*/ 0 h 20489" name="T11"/>
                    <a:gd fmla="*/ 0 w 20489" name="T12"/>
                    <a:gd fmla="*/ 0 h 20489" name="T13"/>
                    <a:gd fmla="*/ 0 w 20489" name="T14"/>
                    <a:gd fmla="*/ 0 h 20489" name="T15"/>
                    <a:gd fmla="*/ 0 60000 65536" name="T16"/>
                    <a:gd fmla="*/ 0 60000 65536" name="T17"/>
                    <a:gd fmla="*/ 0 60000 65536" name="T18"/>
                    <a:gd fmla="*/ 0 60000 65536" name="T19"/>
                    <a:gd fmla="*/ 0 60000 65536" name="T20"/>
                    <a:gd fmla="*/ 0 60000 65536" name="T21"/>
                    <a:gd fmla="*/ 0 60000 65536" name="T22"/>
                    <a:gd fmla="*/ 0 60000 65536" name="T23"/>
                  </a:gdLst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b="b" l="0" r="r" t="0"/>
                  <a:pathLst>
                    <a:path h="20489" w="20489">
                      <a:moveTo>
                        <a:pt x="7696" y="888"/>
                      </a:moveTo>
                      <a:cubicBezTo>
                        <a:pt x="6251" y="-556"/>
                        <a:pt x="3559" y="-202"/>
                        <a:pt x="1679" y="1678"/>
                      </a:cubicBezTo>
                      <a:cubicBezTo>
                        <a:pt x="-201" y="3558"/>
                        <a:pt x="-556" y="6251"/>
                        <a:pt x="888" y="7697"/>
                      </a:cubicBezTo>
                      <a:lnTo>
                        <a:pt x="12792" y="19601"/>
                      </a:lnTo>
                      <a:cubicBezTo>
                        <a:pt x="14236" y="21044"/>
                        <a:pt x="16932" y="20690"/>
                        <a:pt x="18811" y="18810"/>
                      </a:cubicBezTo>
                      <a:cubicBezTo>
                        <a:pt x="20691" y="16929"/>
                        <a:pt x="21044" y="14236"/>
                        <a:pt x="19601" y="12793"/>
                      </a:cubicBezTo>
                      <a:lnTo>
                        <a:pt x="7696" y="888"/>
                      </a:lnTo>
                      <a:close/>
                      <a:moveTo>
                        <a:pt x="7696" y="888"/>
                      </a:moveTo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dgm="http://schemas.openxmlformats.org/drawingml/2006/diagram" xmlns:lc="http://schemas.openxmlformats.org/drawingml/2006/lockedCanvas" cap="flat" w="25400">
                      <a:solidFill>
                        <a:schemeClr val="tx1"/>
                      </a:solidFill>
                      <a:miter lim="800000"/>
                      <a:headEnd len="med" type="none" w="med"/>
                      <a:tailEnd len="med" type="none" w="med"/>
                    </a14:hiddenLine>
                  </a:ext>
                </a:extLst>
              </p:spPr>
              <p:txBody>
                <a:bodyPr anchor="ctr"/>
                <a:lstStyle/>
                <a:p>
                  <a:pPr algn="ctr"/>
                  <a:endParaRPr>
                    <a:latin typeface="+mn-lt"/>
                    <a:ea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34" name="Freeform: Shape 34"/>
                <p:cNvSpPr/>
                <p:nvPr/>
              </p:nvSpPr>
              <p:spPr bwMode="auto">
                <a:xfrm>
                  <a:off x="71" y="71"/>
                  <a:ext cx="154" cy="154"/>
                </a:xfrm>
                <a:custGeom>
                  <a:gdLst>
                    <a:gd fmla="*/ 0 w 20489" name="T0"/>
                    <a:gd fmla="*/ 0 h 20489" name="T1"/>
                    <a:gd fmla="*/ 0 w 20489" name="T2"/>
                    <a:gd fmla="*/ 0 h 20489" name="T3"/>
                    <a:gd fmla="*/ 0 w 20489" name="T4"/>
                    <a:gd fmla="*/ 0 h 20489" name="T5"/>
                    <a:gd fmla="*/ 0 w 20489" name="T6"/>
                    <a:gd fmla="*/ 0 h 20489" name="T7"/>
                    <a:gd fmla="*/ 0 w 20489" name="T8"/>
                    <a:gd fmla="*/ 0 h 20489" name="T9"/>
                    <a:gd fmla="*/ 0 w 20489" name="T10"/>
                    <a:gd fmla="*/ 0 h 20489" name="T11"/>
                    <a:gd fmla="*/ 0 w 20489" name="T12"/>
                    <a:gd fmla="*/ 0 h 20489" name="T13"/>
                    <a:gd fmla="*/ 0 w 20489" name="T14"/>
                    <a:gd fmla="*/ 0 h 20489" name="T15"/>
                    <a:gd fmla="*/ 0 60000 65536" name="T16"/>
                    <a:gd fmla="*/ 0 60000 65536" name="T17"/>
                    <a:gd fmla="*/ 0 60000 65536" name="T18"/>
                    <a:gd fmla="*/ 0 60000 65536" name="T19"/>
                    <a:gd fmla="*/ 0 60000 65536" name="T20"/>
                    <a:gd fmla="*/ 0 60000 65536" name="T21"/>
                    <a:gd fmla="*/ 0 60000 65536" name="T22"/>
                    <a:gd fmla="*/ 0 60000 65536" name="T23"/>
                  </a:gdLst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b="b" l="0" r="r" t="0"/>
                  <a:pathLst>
                    <a:path h="20489" w="20489">
                      <a:moveTo>
                        <a:pt x="12792" y="19602"/>
                      </a:moveTo>
                      <a:cubicBezTo>
                        <a:pt x="14235" y="21045"/>
                        <a:pt x="16930" y="20691"/>
                        <a:pt x="18811" y="18810"/>
                      </a:cubicBezTo>
                      <a:cubicBezTo>
                        <a:pt x="20691" y="16930"/>
                        <a:pt x="21044" y="14236"/>
                        <a:pt x="19601" y="12793"/>
                      </a:cubicBezTo>
                      <a:lnTo>
                        <a:pt x="7696" y="888"/>
                      </a:lnTo>
                      <a:cubicBezTo>
                        <a:pt x="6252" y="-555"/>
                        <a:pt x="3560" y="-202"/>
                        <a:pt x="1679" y="1679"/>
                      </a:cubicBezTo>
                      <a:cubicBezTo>
                        <a:pt x="-201" y="3559"/>
                        <a:pt x="-556" y="6254"/>
                        <a:pt x="887" y="7697"/>
                      </a:cubicBezTo>
                      <a:lnTo>
                        <a:pt x="12792" y="19602"/>
                      </a:lnTo>
                      <a:close/>
                      <a:moveTo>
                        <a:pt x="12792" y="19602"/>
                      </a:moveTo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dgm="http://schemas.openxmlformats.org/drawingml/2006/diagram" xmlns:lc="http://schemas.openxmlformats.org/drawingml/2006/lockedCanvas" cap="flat" w="25400">
                      <a:solidFill>
                        <a:schemeClr val="tx1"/>
                      </a:solidFill>
                      <a:miter lim="800000"/>
                      <a:headEnd len="med" type="none" w="med"/>
                      <a:tailEnd len="med" type="none" w="med"/>
                    </a14:hiddenLine>
                  </a:ext>
                </a:extLst>
              </p:spPr>
              <p:txBody>
                <a:bodyPr anchor="ctr"/>
                <a:lstStyle/>
                <a:p>
                  <a:pPr algn="ctr"/>
                  <a:endParaRPr>
                    <a:latin typeface="+mn-lt"/>
                    <a:ea typeface="+mn-ea"/>
                    <a:cs typeface="+mn-ea"/>
                    <a:sym typeface="+mn-lt"/>
                  </a:endParaRPr>
                </a:p>
              </p:txBody>
            </p:sp>
          </p:grpSp>
        </p:grpSp>
        <p:grpSp>
          <p:nvGrpSpPr>
            <p:cNvPr id="13" name="Group 38"/>
            <p:cNvGrpSpPr/>
            <p:nvPr/>
          </p:nvGrpSpPr>
          <p:grpSpPr>
            <a:xfrm>
              <a:off x="3262465" y="2007092"/>
              <a:ext cx="2629859" cy="424448"/>
              <a:chOff x="5505845" y="1952090"/>
              <a:chExt cx="3506479" cy="565931"/>
            </a:xfrm>
          </p:grpSpPr>
          <p:sp>
            <p:nvSpPr>
              <p:cNvPr id="23" name="TextBox 35"/>
              <p:cNvSpPr txBox="1"/>
              <p:nvPr/>
            </p:nvSpPr>
            <p:spPr>
              <a:xfrm>
                <a:off x="5505845" y="1952090"/>
                <a:ext cx="3506479" cy="203389"/>
              </a:xfrm>
              <a:prstGeom prst="rect">
                <a:avLst/>
              </a:prstGeom>
              <a:noFill/>
            </p:spPr>
            <p:txBody>
              <a:bodyPr anchor="ctr" anchorCtr="0" bIns="0" lIns="0" rIns="0" tIns="0" wrap="none">
                <a:normAutofit fontScale="77500" lnSpcReduction="20000"/>
              </a:bodyPr>
              <a:lstStyle/>
              <a:p>
                <a:r>
                  <a:rPr altLang="en-US" b="1" lang="zh-CN" sz="1600">
                    <a:solidFill>
                      <a:schemeClr val="accent1"/>
                    </a:solidFill>
                    <a:latin typeface="+mn-lt"/>
                    <a:ea typeface="+mn-ea"/>
                    <a:cs typeface="+mn-ea"/>
                    <a:sym typeface="+mn-lt"/>
                  </a:rPr>
                  <a:t>标题文本预设</a:t>
                </a:r>
              </a:p>
            </p:txBody>
          </p:sp>
          <p:sp>
            <p:nvSpPr>
              <p:cNvPr id="24" name="TextBox 36"/>
              <p:cNvSpPr txBox="1"/>
              <p:nvPr/>
            </p:nvSpPr>
            <p:spPr>
              <a:xfrm>
                <a:off x="5505845" y="2216608"/>
                <a:ext cx="3506479" cy="301413"/>
              </a:xfrm>
              <a:prstGeom prst="rect">
                <a:avLst/>
              </a:prstGeom>
              <a:noFill/>
            </p:spPr>
            <p:txBody>
              <a:bodyPr anchor="t" anchorCtr="0" bIns="0" lIns="0" rIns="0" tIns="0" wrap="square">
                <a:normAutofit/>
              </a:bodyPr>
              <a:lstStyle/>
              <a:p>
                <a:pPr>
                  <a:lnSpc>
                    <a:spcPct val="120000"/>
                  </a:lnSpc>
                </a:pPr>
                <a:r>
                  <a:rPr altLang="en-US" lang="zh-CN" sz="1050">
                    <a:solidFill>
                      <a:sysClr lastClr="000000" val="windowText"/>
                    </a:solidFill>
                    <a:latin typeface="+mn-lt"/>
                    <a:ea typeface="+mn-ea"/>
                    <a:cs typeface="+mn-ea"/>
                    <a:sym typeface="+mn-lt"/>
                  </a:rPr>
                  <a:t>此部分内容作为文字排版占位显示（建议使用主题字体）</a:t>
                </a:r>
              </a:p>
            </p:txBody>
          </p:sp>
        </p:grpSp>
      </p:grpSp>
      <p:grpSp>
        <p:nvGrpSpPr>
          <p:cNvPr id="6" name="组合 5">
            <a:extLst>
              <a:ext uri="{FF2B5EF4-FFF2-40B4-BE49-F238E27FC236}">
                <a16:creationId xmlns:a16="http://schemas.microsoft.com/office/drawing/2014/main" id="{8A50427D-206C-46A9-9B8F-46CB1DF0A582}"/>
              </a:ext>
            </a:extLst>
          </p:cNvPr>
          <p:cNvGrpSpPr/>
          <p:nvPr/>
        </p:nvGrpSpPr>
        <p:grpSpPr>
          <a:xfrm>
            <a:off x="2703130" y="2711375"/>
            <a:ext cx="3189194" cy="465199"/>
            <a:chOff x="2703130" y="2711375"/>
            <a:chExt cx="3189194" cy="465199"/>
          </a:xfrm>
        </p:grpSpPr>
        <p:grpSp>
          <p:nvGrpSpPr>
            <p:cNvPr id="9" name="Group 49"/>
            <p:cNvGrpSpPr/>
            <p:nvPr/>
          </p:nvGrpSpPr>
          <p:grpSpPr>
            <a:xfrm>
              <a:off x="2703130" y="2711375"/>
              <a:ext cx="460104" cy="460104"/>
              <a:chOff x="4806253" y="2982218"/>
              <a:chExt cx="613472" cy="613472"/>
            </a:xfrm>
          </p:grpSpPr>
          <p:sp>
            <p:nvSpPr>
              <p:cNvPr id="44" name="Oval 8"/>
              <p:cNvSpPr/>
              <p:nvPr/>
            </p:nvSpPr>
            <p:spPr>
              <a:xfrm>
                <a:off x="4806253" y="2982218"/>
                <a:ext cx="613472" cy="613472"/>
              </a:xfrm>
              <a:prstGeom prst="ellipse">
                <a:avLst/>
              </a:prstGeom>
              <a:solidFill>
                <a:schemeClr val="accent2">
                  <a:lumMod val="100000"/>
                </a:schemeClr>
              </a:solidFill>
              <a:ln w="28575">
                <a:solidFill>
                  <a:schemeClr val="bg1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>
                  <a:cs typeface="+mn-ea"/>
                  <a:sym typeface="+mn-lt"/>
                </a:endParaRPr>
              </a:p>
            </p:txBody>
          </p:sp>
          <p:sp>
            <p:nvSpPr>
              <p:cNvPr id="45" name="Freeform: Shape 9"/>
              <p:cNvSpPr/>
              <p:nvPr/>
            </p:nvSpPr>
            <p:spPr bwMode="auto">
              <a:xfrm>
                <a:off x="5000294" y="3171416"/>
                <a:ext cx="225388" cy="225388"/>
              </a:xfrm>
              <a:custGeom>
                <a:gdLst>
                  <a:gd fmla="*/ 177354294 w 21600" name="T0"/>
                  <a:gd fmla="*/ 119619947 h 21600" name="T1"/>
                  <a:gd fmla="*/ 181994773 w 21600" name="T2"/>
                  <a:gd fmla="*/ 90970153 h 21600" name="T3"/>
                  <a:gd fmla="*/ 90997440 w 21600" name="T4"/>
                  <a:gd fmla="*/ 0 h 21600" name="T5"/>
                  <a:gd fmla="*/ 0 w 21600" name="T6"/>
                  <a:gd fmla="*/ 90970153 h 21600" name="T7"/>
                  <a:gd fmla="*/ 90997440 w 21600" name="T8"/>
                  <a:gd fmla="*/ 181941690 h 21600" name="T9"/>
                  <a:gd fmla="*/ 119632265 w 21600" name="T10"/>
                  <a:gd fmla="*/ 177314796 h 21600" name="T11"/>
                  <a:gd fmla="*/ 140353873 w 21600" name="T12"/>
                  <a:gd fmla="*/ 198036404 h 21600" name="T13"/>
                  <a:gd fmla="*/ 184433669 w 21600" name="T14"/>
                  <a:gd fmla="*/ 198036404 h 21600" name="T15"/>
                  <a:gd fmla="*/ 184433669 w 21600" name="T16"/>
                  <a:gd fmla="*/ 242088912 h 21600" name="T17"/>
                  <a:gd fmla="*/ 184513921 w 21600" name="T18"/>
                  <a:gd fmla="*/ 242169283 h 21600" name="T19"/>
                  <a:gd fmla="*/ 228567695 w 21600" name="T20"/>
                  <a:gd fmla="*/ 242169283 h 21600" name="T21"/>
                  <a:gd fmla="*/ 228567695 w 21600" name="T22"/>
                  <a:gd fmla="*/ 286223057 h 21600" name="T23"/>
                  <a:gd fmla="*/ 228660384 w 21600" name="T24"/>
                  <a:gd fmla="*/ 286302043 h 21600" name="T25"/>
                  <a:gd fmla="*/ 286355233 w 21600" name="T26"/>
                  <a:gd fmla="*/ 286302043 h 21600" name="T27"/>
                  <a:gd fmla="*/ 286355233 w 21600" name="T28"/>
                  <a:gd fmla="*/ 286355233 h 21600" name="T29"/>
                  <a:gd fmla="*/ 286355233 w 21600" name="T30"/>
                  <a:gd fmla="*/ 228580132 h 21600" name="T31"/>
                  <a:gd fmla="*/ 177354294 w 21600" name="T32"/>
                  <a:gd fmla="*/ 119619947 h 21600" name="T33"/>
                  <a:gd fmla="*/ 72066037 w 21600" name="T34"/>
                  <a:gd fmla="*/ 102106942 h 21600" name="T35"/>
                  <a:gd fmla="*/ 41349250 w 21600" name="T36"/>
                  <a:gd fmla="*/ 71416187 h 21600" name="T37"/>
                  <a:gd fmla="*/ 72066037 w 21600" name="T38"/>
                  <a:gd fmla="*/ 40712996 h 21600" name="T39"/>
                  <a:gd fmla="*/ 102769110 w 21600" name="T40"/>
                  <a:gd fmla="*/ 71416187 h 21600" name="T41"/>
                  <a:gd fmla="*/ 72066037 w 21600" name="T42"/>
                  <a:gd fmla="*/ 102106942 h 21600" name="T43"/>
                  <a:gd fmla="*/ 72066037 w 21600" name="T44"/>
                  <a:gd fmla="*/ 102106942 h 21600" name="T45"/>
                  <a:gd fmla="*/ 0 60000 65536" name="T46"/>
                  <a:gd fmla="*/ 0 60000 65536" name="T47"/>
                  <a:gd fmla="*/ 0 60000 65536" name="T48"/>
                  <a:gd fmla="*/ 0 60000 65536" name="T49"/>
                  <a:gd fmla="*/ 0 60000 65536" name="T50"/>
                  <a:gd fmla="*/ 0 60000 65536" name="T51"/>
                  <a:gd fmla="*/ 0 60000 65536" name="T52"/>
                  <a:gd fmla="*/ 0 60000 65536" name="T53"/>
                  <a:gd fmla="*/ 0 60000 65536" name="T54"/>
                  <a:gd fmla="*/ 0 60000 65536" name="T55"/>
                  <a:gd fmla="*/ 0 60000 65536" name="T56"/>
                  <a:gd fmla="*/ 0 60000 65536" name="T57"/>
                  <a:gd fmla="*/ 0 60000 65536" name="T58"/>
                  <a:gd fmla="*/ 0 60000 65536" name="T59"/>
                  <a:gd fmla="*/ 0 60000 65536" name="T60"/>
                  <a:gd fmla="*/ 0 60000 65536" name="T61"/>
                  <a:gd fmla="*/ 0 60000 65536" name="T62"/>
                  <a:gd fmla="*/ 0 60000 65536" name="T63"/>
                  <a:gd fmla="*/ 0 60000 65536" name="T64"/>
                  <a:gd fmla="*/ 0 60000 65536" name="T65"/>
                  <a:gd fmla="*/ 0 60000 65536" name="T66"/>
                  <a:gd fmla="*/ 0 60000 65536" name="T67"/>
                  <a:gd fmla="*/ 0 60000 65536" name="T68"/>
                </a:gdLst>
                <a:cxnLst>
                  <a:cxn ang="T46">
                    <a:pos x="T0" y="T1"/>
                  </a:cxn>
                  <a:cxn ang="T47">
                    <a:pos x="T2" y="T3"/>
                  </a:cxn>
                  <a:cxn ang="T48">
                    <a:pos x="T4" y="T5"/>
                  </a:cxn>
                  <a:cxn ang="T49">
                    <a:pos x="T6" y="T7"/>
                  </a:cxn>
                  <a:cxn ang="T50">
                    <a:pos x="T8" y="T9"/>
                  </a:cxn>
                  <a:cxn ang="T51">
                    <a:pos x="T10" y="T11"/>
                  </a:cxn>
                  <a:cxn ang="T52">
                    <a:pos x="T12" y="T13"/>
                  </a:cxn>
                  <a:cxn ang="T53">
                    <a:pos x="T14" y="T15"/>
                  </a:cxn>
                  <a:cxn ang="T54">
                    <a:pos x="T16" y="T17"/>
                  </a:cxn>
                  <a:cxn ang="T55">
                    <a:pos x="T18" y="T19"/>
                  </a:cxn>
                  <a:cxn ang="T56">
                    <a:pos x="T20" y="T21"/>
                  </a:cxn>
                  <a:cxn ang="T57">
                    <a:pos x="T22" y="T23"/>
                  </a:cxn>
                  <a:cxn ang="T58">
                    <a:pos x="T24" y="T25"/>
                  </a:cxn>
                  <a:cxn ang="T59">
                    <a:pos x="T26" y="T27"/>
                  </a:cxn>
                  <a:cxn ang="T60">
                    <a:pos x="T28" y="T29"/>
                  </a:cxn>
                  <a:cxn ang="T61">
                    <a:pos x="T30" y="T31"/>
                  </a:cxn>
                  <a:cxn ang="T62">
                    <a:pos x="T32" y="T33"/>
                  </a:cxn>
                  <a:cxn ang="T63">
                    <a:pos x="T34" y="T35"/>
                  </a:cxn>
                  <a:cxn ang="T64">
                    <a:pos x="T36" y="T37"/>
                  </a:cxn>
                  <a:cxn ang="T65">
                    <a:pos x="T38" y="T39"/>
                  </a:cxn>
                  <a:cxn ang="T66">
                    <a:pos x="T40" y="T41"/>
                  </a:cxn>
                  <a:cxn ang="T67">
                    <a:pos x="T42" y="T43"/>
                  </a:cxn>
                  <a:cxn ang="T68">
                    <a:pos x="T44" y="T45"/>
                  </a:cxn>
                </a:cxnLst>
                <a:rect b="b" l="0" r="r" t="0"/>
                <a:pathLst>
                  <a:path h="21600" w="21600">
                    <a:moveTo>
                      <a:pt x="13378" y="9023"/>
                    </a:moveTo>
                    <a:cubicBezTo>
                      <a:pt x="13604" y="8343"/>
                      <a:pt x="13728" y="7617"/>
                      <a:pt x="13728" y="6862"/>
                    </a:cubicBezTo>
                    <a:cubicBezTo>
                      <a:pt x="13728" y="3072"/>
                      <a:pt x="10655" y="0"/>
                      <a:pt x="6864" y="0"/>
                    </a:cubicBezTo>
                    <a:cubicBezTo>
                      <a:pt x="3073" y="0"/>
                      <a:pt x="0" y="3072"/>
                      <a:pt x="0" y="6862"/>
                    </a:cubicBezTo>
                    <a:cubicBezTo>
                      <a:pt x="0" y="10652"/>
                      <a:pt x="3073" y="13724"/>
                      <a:pt x="6864" y="13724"/>
                    </a:cubicBezTo>
                    <a:cubicBezTo>
                      <a:pt x="7619" y="13724"/>
                      <a:pt x="8345" y="13600"/>
                      <a:pt x="9024" y="13375"/>
                    </a:cubicBezTo>
                    <a:lnTo>
                      <a:pt x="10587" y="14938"/>
                    </a:lnTo>
                    <a:lnTo>
                      <a:pt x="13912" y="14938"/>
                    </a:lnTo>
                    <a:lnTo>
                      <a:pt x="13912" y="18261"/>
                    </a:lnTo>
                    <a:lnTo>
                      <a:pt x="13918" y="18267"/>
                    </a:lnTo>
                    <a:lnTo>
                      <a:pt x="17241" y="18267"/>
                    </a:lnTo>
                    <a:lnTo>
                      <a:pt x="17241" y="21590"/>
                    </a:lnTo>
                    <a:lnTo>
                      <a:pt x="17248" y="21596"/>
                    </a:lnTo>
                    <a:lnTo>
                      <a:pt x="21600" y="21596"/>
                    </a:lnTo>
                    <a:lnTo>
                      <a:pt x="21600" y="21600"/>
                    </a:lnTo>
                    <a:lnTo>
                      <a:pt x="21600" y="17242"/>
                    </a:lnTo>
                    <a:lnTo>
                      <a:pt x="13378" y="9023"/>
                    </a:lnTo>
                    <a:close/>
                    <a:moveTo>
                      <a:pt x="5436" y="7702"/>
                    </a:moveTo>
                    <a:cubicBezTo>
                      <a:pt x="4157" y="7702"/>
                      <a:pt x="3119" y="6665"/>
                      <a:pt x="3119" y="5387"/>
                    </a:cubicBezTo>
                    <a:cubicBezTo>
                      <a:pt x="3119" y="4108"/>
                      <a:pt x="4157" y="3071"/>
                      <a:pt x="5436" y="3071"/>
                    </a:cubicBezTo>
                    <a:cubicBezTo>
                      <a:pt x="6715" y="3071"/>
                      <a:pt x="7752" y="4108"/>
                      <a:pt x="7752" y="5387"/>
                    </a:cubicBezTo>
                    <a:cubicBezTo>
                      <a:pt x="7751" y="6665"/>
                      <a:pt x="6715" y="7702"/>
                      <a:pt x="5436" y="7702"/>
                    </a:cubicBezTo>
                    <a:close/>
                    <a:moveTo>
                      <a:pt x="5436" y="7702"/>
                    </a:moveTo>
                  </a:path>
                </a:pathLst>
              </a:custGeom>
              <a:solidFill>
                <a:schemeClr val="bg1"/>
              </a:solidFill>
              <a:ln>
                <a:noFill/>
              </a:ln>
            </p:spPr>
            <p:txBody>
              <a:bodyPr anchor="ctr"/>
              <a:lstStyle/>
              <a:p>
                <a:pPr algn="ctr"/>
                <a:endParaRPr>
                  <a:latin typeface="+mn-lt"/>
                  <a:ea typeface="+mn-ea"/>
                  <a:cs typeface="+mn-ea"/>
                  <a:sym typeface="+mn-lt"/>
                </a:endParaRPr>
              </a:p>
            </p:txBody>
          </p:sp>
        </p:grpSp>
        <p:grpSp>
          <p:nvGrpSpPr>
            <p:cNvPr id="14" name="Group 39"/>
            <p:cNvGrpSpPr/>
            <p:nvPr/>
          </p:nvGrpSpPr>
          <p:grpSpPr>
            <a:xfrm>
              <a:off x="3262465" y="2752126"/>
              <a:ext cx="2629859" cy="424448"/>
              <a:chOff x="5505845" y="1952090"/>
              <a:chExt cx="3506479" cy="565931"/>
            </a:xfrm>
          </p:grpSpPr>
          <p:sp>
            <p:nvSpPr>
              <p:cNvPr id="21" name="TextBox 40"/>
              <p:cNvSpPr txBox="1"/>
              <p:nvPr/>
            </p:nvSpPr>
            <p:spPr>
              <a:xfrm>
                <a:off x="5505845" y="1952090"/>
                <a:ext cx="3506479" cy="203389"/>
              </a:xfrm>
              <a:prstGeom prst="rect">
                <a:avLst/>
              </a:prstGeom>
              <a:noFill/>
            </p:spPr>
            <p:txBody>
              <a:bodyPr anchor="ctr" anchorCtr="0" bIns="0" lIns="0" rIns="0" tIns="0" wrap="none">
                <a:normAutofit fontScale="77500" lnSpcReduction="20000"/>
              </a:bodyPr>
              <a:lstStyle/>
              <a:p>
                <a:r>
                  <a:rPr altLang="en-US" b="1" lang="zh-CN" sz="1600">
                    <a:solidFill>
                      <a:schemeClr val="accent2"/>
                    </a:solidFill>
                    <a:latin typeface="+mn-lt"/>
                    <a:ea typeface="+mn-ea"/>
                    <a:cs typeface="+mn-ea"/>
                    <a:sym typeface="+mn-lt"/>
                  </a:rPr>
                  <a:t>标题文本预设</a:t>
                </a:r>
              </a:p>
            </p:txBody>
          </p:sp>
          <p:sp>
            <p:nvSpPr>
              <p:cNvPr id="22" name="TextBox 41"/>
              <p:cNvSpPr txBox="1"/>
              <p:nvPr/>
            </p:nvSpPr>
            <p:spPr>
              <a:xfrm>
                <a:off x="5505845" y="2216608"/>
                <a:ext cx="3506479" cy="301413"/>
              </a:xfrm>
              <a:prstGeom prst="rect">
                <a:avLst/>
              </a:prstGeom>
              <a:noFill/>
            </p:spPr>
            <p:txBody>
              <a:bodyPr anchor="t" anchorCtr="0" bIns="0" lIns="0" rIns="0" tIns="0" wrap="square">
                <a:normAutofit/>
              </a:bodyPr>
              <a:lstStyle/>
              <a:p>
                <a:pPr>
                  <a:lnSpc>
                    <a:spcPct val="120000"/>
                  </a:lnSpc>
                </a:pPr>
                <a:r>
                  <a:rPr altLang="en-US" lang="zh-CN" sz="1050">
                    <a:solidFill>
                      <a:sysClr lastClr="000000" val="windowText"/>
                    </a:solidFill>
                    <a:latin typeface="+mn-lt"/>
                    <a:ea typeface="+mn-ea"/>
                    <a:cs typeface="+mn-ea"/>
                    <a:sym typeface="+mn-lt"/>
                  </a:rPr>
                  <a:t>此部分内容作为文字排版占位显示（建议使用主题字体）</a:t>
                </a:r>
              </a:p>
            </p:txBody>
          </p:sp>
        </p:grpSp>
      </p:grpSp>
      <p:grpSp>
        <p:nvGrpSpPr>
          <p:cNvPr id="8" name="组合 7">
            <a:extLst>
              <a:ext uri="{FF2B5EF4-FFF2-40B4-BE49-F238E27FC236}">
                <a16:creationId xmlns:a16="http://schemas.microsoft.com/office/drawing/2014/main" id="{D125B6FF-F89A-4C84-BA60-3B29F4B78129}"/>
              </a:ext>
            </a:extLst>
          </p:cNvPr>
          <p:cNvGrpSpPr/>
          <p:nvPr/>
        </p:nvGrpSpPr>
        <p:grpSpPr>
          <a:xfrm>
            <a:off x="2703130" y="3456408"/>
            <a:ext cx="3189194" cy="465199"/>
            <a:chOff x="2703130" y="3456408"/>
            <a:chExt cx="3189194" cy="465199"/>
          </a:xfrm>
        </p:grpSpPr>
        <p:grpSp>
          <p:nvGrpSpPr>
            <p:cNvPr id="10" name="Group 50"/>
            <p:cNvGrpSpPr/>
            <p:nvPr/>
          </p:nvGrpSpPr>
          <p:grpSpPr>
            <a:xfrm>
              <a:off x="2703130" y="3456408"/>
              <a:ext cx="460104" cy="460104"/>
              <a:chOff x="4806253" y="3975596"/>
              <a:chExt cx="613472" cy="613472"/>
            </a:xfrm>
          </p:grpSpPr>
          <p:sp>
            <p:nvSpPr>
              <p:cNvPr id="42" name="Oval 11"/>
              <p:cNvSpPr/>
              <p:nvPr/>
            </p:nvSpPr>
            <p:spPr>
              <a:xfrm>
                <a:off x="4806253" y="3975596"/>
                <a:ext cx="613472" cy="613472"/>
              </a:xfrm>
              <a:prstGeom prst="ellipse">
                <a:avLst/>
              </a:prstGeom>
              <a:solidFill>
                <a:schemeClr val="accent3">
                  <a:lumMod val="100000"/>
                </a:schemeClr>
              </a:solidFill>
              <a:ln w="28575">
                <a:solidFill>
                  <a:schemeClr val="bg1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>
                  <a:cs typeface="+mn-ea"/>
                  <a:sym typeface="+mn-lt"/>
                </a:endParaRPr>
              </a:p>
            </p:txBody>
          </p:sp>
          <p:sp>
            <p:nvSpPr>
              <p:cNvPr id="43" name="Freeform: Shape 12"/>
              <p:cNvSpPr/>
              <p:nvPr/>
            </p:nvSpPr>
            <p:spPr bwMode="auto">
              <a:xfrm>
                <a:off x="5003891" y="4174066"/>
                <a:ext cx="197601" cy="225388"/>
              </a:xfrm>
              <a:custGeom>
                <a:gdLst>
                  <a:gd fmla="*/ 145512959 w 21600" name="T0"/>
                  <a:gd fmla="*/ 203073433 h 21600" name="T1"/>
                  <a:gd fmla="*/ 145802623 w 21600" name="T2"/>
                  <a:gd fmla="*/ 194761133 h 21600" name="T3"/>
                  <a:gd fmla="*/ 145802623 w 21600" name="T4"/>
                  <a:gd fmla="*/ 125373600 h 21600" name="T5"/>
                  <a:gd fmla="*/ 104926995 w 21600" name="T6"/>
                  <a:gd fmla="*/ 39943277 h 21600" name="T7"/>
                  <a:gd fmla="*/ 105749513 w 21600" name="T8"/>
                  <a:gd fmla="*/ 31392540 h 21600" name="T9"/>
                  <a:gd fmla="*/ 84532065 w 21600" name="T10"/>
                  <a:gd fmla="*/ 0 h 21600" name="T11"/>
                  <a:gd fmla="*/ 63314533 w 21600" name="T12"/>
                  <a:gd fmla="*/ 31392540 h 21600" name="T13"/>
                  <a:gd fmla="*/ 64145452 w 21600" name="T14"/>
                  <a:gd fmla="*/ 39996478 h 21600" name="T15"/>
                  <a:gd fmla="*/ 23363023 w 21600" name="T16"/>
                  <a:gd fmla="*/ 125385918 h 21600" name="T17"/>
                  <a:gd fmla="*/ 23363023 w 21600" name="T18"/>
                  <a:gd fmla="*/ 194761133 h 21600" name="T19"/>
                  <a:gd fmla="*/ 23645246 w 21600" name="T20"/>
                  <a:gd fmla="*/ 203100602 h 21600" name="T21"/>
                  <a:gd fmla="*/ 0 w 21600" name="T22"/>
                  <a:gd fmla="*/ 236998693 h 21600" name="T23"/>
                  <a:gd fmla="*/ 9272957 w 21600" name="T24"/>
                  <a:gd fmla="*/ 250706436 h 21600" name="T25"/>
                  <a:gd fmla="*/ 63534281 w 21600" name="T26"/>
                  <a:gd fmla="*/ 250706436 h 21600" name="T27"/>
                  <a:gd fmla="*/ 63314533 w 21600" name="T28"/>
                  <a:gd fmla="*/ 254962705 h 21600" name="T29"/>
                  <a:gd fmla="*/ 84532065 w 21600" name="T30"/>
                  <a:gd fmla="*/ 286355233 h 21600" name="T31"/>
                  <a:gd fmla="*/ 105749513 w 21600" name="T32"/>
                  <a:gd fmla="*/ 254962705 h 21600" name="T33"/>
                  <a:gd fmla="*/ 105529766 w 21600" name="T34"/>
                  <a:gd fmla="*/ 250706436 h 21600" name="T35"/>
                  <a:gd fmla="*/ 159908522 w 21600" name="T36"/>
                  <a:gd fmla="*/ 250706436 h 21600" name="T37"/>
                  <a:gd fmla="*/ 169173962 w 21600" name="T38"/>
                  <a:gd fmla="*/ 236998693 h 21600" name="T39"/>
                  <a:gd fmla="*/ 145512959 w 21600" name="T40"/>
                  <a:gd fmla="*/ 203073433 h 21600" name="T41"/>
                  <a:gd fmla="*/ 72721479 w 21600" name="T42"/>
                  <a:gd fmla="*/ 31392540 h 21600" name="T43"/>
                  <a:gd fmla="*/ 84532065 w 21600" name="T44"/>
                  <a:gd fmla="*/ 13920288 h 21600" name="T45"/>
                  <a:gd fmla="*/ 96343451 w 21600" name="T46"/>
                  <a:gd fmla="*/ 31392540 h 21600" name="T47"/>
                  <a:gd fmla="*/ 95802281 w 21600" name="T48"/>
                  <a:gd fmla="*/ 36338135 h 21600" name="T49"/>
                  <a:gd fmla="*/ 84587024 w 21600" name="T50"/>
                  <a:gd fmla="*/ 34799986 h 21600" name="T51"/>
                  <a:gd fmla="*/ 73269292 w 21600" name="T52"/>
                  <a:gd fmla="*/ 36364156 h 21600" name="T53"/>
                  <a:gd fmla="*/ 72721479 w 21600" name="T54"/>
                  <a:gd fmla="*/ 31392540 h 21600" name="T55"/>
                  <a:gd fmla="*/ 72721479 w 21600" name="T56"/>
                  <a:gd fmla="*/ 31392540 h 21600" name="T57"/>
                  <a:gd fmla="*/ 0 60000 65536" name="T58"/>
                  <a:gd fmla="*/ 0 60000 65536" name="T59"/>
                  <a:gd fmla="*/ 0 60000 65536" name="T60"/>
                  <a:gd fmla="*/ 0 60000 65536" name="T61"/>
                  <a:gd fmla="*/ 0 60000 65536" name="T62"/>
                  <a:gd fmla="*/ 0 60000 65536" name="T63"/>
                  <a:gd fmla="*/ 0 60000 65536" name="T64"/>
                  <a:gd fmla="*/ 0 60000 65536" name="T65"/>
                  <a:gd fmla="*/ 0 60000 65536" name="T66"/>
                  <a:gd fmla="*/ 0 60000 65536" name="T67"/>
                  <a:gd fmla="*/ 0 60000 65536" name="T68"/>
                  <a:gd fmla="*/ 0 60000 65536" name="T69"/>
                  <a:gd fmla="*/ 0 60000 65536" name="T70"/>
                  <a:gd fmla="*/ 0 60000 65536" name="T71"/>
                  <a:gd fmla="*/ 0 60000 65536" name="T72"/>
                  <a:gd fmla="*/ 0 60000 65536" name="T73"/>
                  <a:gd fmla="*/ 0 60000 65536" name="T74"/>
                  <a:gd fmla="*/ 0 60000 65536" name="T75"/>
                  <a:gd fmla="*/ 0 60000 65536" name="T76"/>
                  <a:gd fmla="*/ 0 60000 65536" name="T77"/>
                  <a:gd fmla="*/ 0 60000 65536" name="T78"/>
                  <a:gd fmla="*/ 0 60000 65536" name="T79"/>
                  <a:gd fmla="*/ 0 60000 65536" name="T80"/>
                  <a:gd fmla="*/ 0 60000 65536" name="T81"/>
                  <a:gd fmla="*/ 0 60000 65536" name="T82"/>
                  <a:gd fmla="*/ 0 60000 65536" name="T83"/>
                  <a:gd fmla="*/ 0 60000 65536" name="T84"/>
                  <a:gd fmla="*/ 0 60000 65536" name="T85"/>
                  <a:gd fmla="*/ 0 60000 65536" name="T86"/>
                </a:gdLst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b="b" l="0" r="r" t="0"/>
                <a:pathLst>
                  <a:path h="21600" w="21600">
                    <a:moveTo>
                      <a:pt x="18579" y="15318"/>
                    </a:moveTo>
                    <a:cubicBezTo>
                      <a:pt x="18603" y="15119"/>
                      <a:pt x="18616" y="14912"/>
                      <a:pt x="18616" y="14691"/>
                    </a:cubicBezTo>
                    <a:lnTo>
                      <a:pt x="18616" y="9457"/>
                    </a:lnTo>
                    <a:cubicBezTo>
                      <a:pt x="18616" y="6480"/>
                      <a:pt x="16437" y="3949"/>
                      <a:pt x="13397" y="3013"/>
                    </a:cubicBezTo>
                    <a:cubicBezTo>
                      <a:pt x="13464" y="2807"/>
                      <a:pt x="13502" y="2592"/>
                      <a:pt x="13502" y="2368"/>
                    </a:cubicBezTo>
                    <a:cubicBezTo>
                      <a:pt x="13502" y="1061"/>
                      <a:pt x="12289" y="0"/>
                      <a:pt x="10793" y="0"/>
                    </a:cubicBezTo>
                    <a:cubicBezTo>
                      <a:pt x="9297" y="0"/>
                      <a:pt x="8084" y="1060"/>
                      <a:pt x="8084" y="2368"/>
                    </a:cubicBezTo>
                    <a:cubicBezTo>
                      <a:pt x="8084" y="2593"/>
                      <a:pt x="8122" y="2810"/>
                      <a:pt x="8190" y="3017"/>
                    </a:cubicBezTo>
                    <a:cubicBezTo>
                      <a:pt x="5156" y="3956"/>
                      <a:pt x="2983" y="6484"/>
                      <a:pt x="2983" y="9458"/>
                    </a:cubicBezTo>
                    <a:lnTo>
                      <a:pt x="2983" y="14691"/>
                    </a:lnTo>
                    <a:cubicBezTo>
                      <a:pt x="2983" y="14912"/>
                      <a:pt x="2996" y="15121"/>
                      <a:pt x="3019" y="15320"/>
                    </a:cubicBezTo>
                    <a:lnTo>
                      <a:pt x="0" y="17877"/>
                    </a:lnTo>
                    <a:cubicBezTo>
                      <a:pt x="0" y="18448"/>
                      <a:pt x="530" y="18911"/>
                      <a:pt x="1184" y="18911"/>
                    </a:cubicBezTo>
                    <a:lnTo>
                      <a:pt x="8112" y="18911"/>
                    </a:lnTo>
                    <a:cubicBezTo>
                      <a:pt x="8096" y="19017"/>
                      <a:pt x="8084" y="19123"/>
                      <a:pt x="8084" y="19232"/>
                    </a:cubicBezTo>
                    <a:cubicBezTo>
                      <a:pt x="8084" y="20540"/>
                      <a:pt x="9297" y="21600"/>
                      <a:pt x="10793" y="21600"/>
                    </a:cubicBezTo>
                    <a:cubicBezTo>
                      <a:pt x="12289" y="21600"/>
                      <a:pt x="13502" y="20540"/>
                      <a:pt x="13502" y="19232"/>
                    </a:cubicBezTo>
                    <a:cubicBezTo>
                      <a:pt x="13502" y="19123"/>
                      <a:pt x="13490" y="19016"/>
                      <a:pt x="13474" y="18911"/>
                    </a:cubicBezTo>
                    <a:lnTo>
                      <a:pt x="20417" y="18911"/>
                    </a:lnTo>
                    <a:cubicBezTo>
                      <a:pt x="21070" y="18911"/>
                      <a:pt x="21600" y="18448"/>
                      <a:pt x="21600" y="17877"/>
                    </a:cubicBezTo>
                    <a:lnTo>
                      <a:pt x="18579" y="15318"/>
                    </a:lnTo>
                    <a:close/>
                    <a:moveTo>
                      <a:pt x="9285" y="2368"/>
                    </a:moveTo>
                    <a:cubicBezTo>
                      <a:pt x="9285" y="1641"/>
                      <a:pt x="9962" y="1050"/>
                      <a:pt x="10793" y="1050"/>
                    </a:cubicBezTo>
                    <a:cubicBezTo>
                      <a:pt x="11624" y="1050"/>
                      <a:pt x="12301" y="1641"/>
                      <a:pt x="12301" y="2368"/>
                    </a:cubicBezTo>
                    <a:cubicBezTo>
                      <a:pt x="12301" y="2498"/>
                      <a:pt x="12272" y="2622"/>
                      <a:pt x="12232" y="2741"/>
                    </a:cubicBezTo>
                    <a:cubicBezTo>
                      <a:pt x="11767" y="2666"/>
                      <a:pt x="11289" y="2625"/>
                      <a:pt x="10800" y="2625"/>
                    </a:cubicBezTo>
                    <a:cubicBezTo>
                      <a:pt x="10306" y="2625"/>
                      <a:pt x="9824" y="2666"/>
                      <a:pt x="9355" y="2743"/>
                    </a:cubicBezTo>
                    <a:cubicBezTo>
                      <a:pt x="9314" y="2623"/>
                      <a:pt x="9285" y="2499"/>
                      <a:pt x="9285" y="2368"/>
                    </a:cubicBezTo>
                    <a:close/>
                    <a:moveTo>
                      <a:pt x="9285" y="2368"/>
                    </a:moveTo>
                  </a:path>
                </a:pathLst>
              </a:custGeom>
              <a:solidFill>
                <a:schemeClr val="bg1"/>
              </a:solidFill>
              <a:ln>
                <a:noFill/>
              </a:ln>
            </p:spPr>
            <p:txBody>
              <a:bodyPr anchor="ctr"/>
              <a:lstStyle/>
              <a:p>
                <a:pPr algn="ctr"/>
                <a:endParaRPr>
                  <a:latin typeface="+mn-lt"/>
                  <a:ea typeface="+mn-ea"/>
                  <a:cs typeface="+mn-ea"/>
                  <a:sym typeface="+mn-lt"/>
                </a:endParaRPr>
              </a:p>
            </p:txBody>
          </p:sp>
        </p:grpSp>
        <p:grpSp>
          <p:nvGrpSpPr>
            <p:cNvPr id="15" name="Group 42"/>
            <p:cNvGrpSpPr/>
            <p:nvPr/>
          </p:nvGrpSpPr>
          <p:grpSpPr>
            <a:xfrm>
              <a:off x="3262465" y="3497159"/>
              <a:ext cx="2629859" cy="424448"/>
              <a:chOff x="5505845" y="1952090"/>
              <a:chExt cx="3506479" cy="565931"/>
            </a:xfrm>
          </p:grpSpPr>
          <p:sp>
            <p:nvSpPr>
              <p:cNvPr id="19" name="TextBox 43"/>
              <p:cNvSpPr txBox="1"/>
              <p:nvPr/>
            </p:nvSpPr>
            <p:spPr>
              <a:xfrm>
                <a:off x="5505845" y="1952090"/>
                <a:ext cx="3506479" cy="203389"/>
              </a:xfrm>
              <a:prstGeom prst="rect">
                <a:avLst/>
              </a:prstGeom>
              <a:noFill/>
            </p:spPr>
            <p:txBody>
              <a:bodyPr anchor="ctr" anchorCtr="0" bIns="0" lIns="0" rIns="0" tIns="0" wrap="none">
                <a:normAutofit fontScale="77500" lnSpcReduction="20000"/>
              </a:bodyPr>
              <a:lstStyle/>
              <a:p>
                <a:r>
                  <a:rPr altLang="en-US" b="1" lang="zh-CN" sz="1600">
                    <a:solidFill>
                      <a:schemeClr val="accent3">
                        <a:lumMod val="100000"/>
                      </a:schemeClr>
                    </a:solidFill>
                    <a:latin typeface="+mn-lt"/>
                    <a:ea typeface="+mn-ea"/>
                    <a:cs typeface="+mn-ea"/>
                    <a:sym typeface="+mn-lt"/>
                  </a:rPr>
                  <a:t>标题文本预设</a:t>
                </a:r>
              </a:p>
            </p:txBody>
          </p:sp>
          <p:sp>
            <p:nvSpPr>
              <p:cNvPr id="20" name="TextBox 44"/>
              <p:cNvSpPr txBox="1"/>
              <p:nvPr/>
            </p:nvSpPr>
            <p:spPr>
              <a:xfrm>
                <a:off x="5505845" y="2216608"/>
                <a:ext cx="3506479" cy="301413"/>
              </a:xfrm>
              <a:prstGeom prst="rect">
                <a:avLst/>
              </a:prstGeom>
              <a:noFill/>
            </p:spPr>
            <p:txBody>
              <a:bodyPr anchor="t" anchorCtr="0" bIns="0" lIns="0" rIns="0" tIns="0" wrap="square">
                <a:normAutofit/>
              </a:bodyPr>
              <a:lstStyle/>
              <a:p>
                <a:pPr>
                  <a:lnSpc>
                    <a:spcPct val="120000"/>
                  </a:lnSpc>
                </a:pPr>
                <a:r>
                  <a:rPr altLang="en-US" lang="zh-CN" sz="1050">
                    <a:solidFill>
                      <a:sysClr lastClr="000000" val="windowText"/>
                    </a:solidFill>
                    <a:latin typeface="+mn-lt"/>
                    <a:ea typeface="+mn-ea"/>
                    <a:cs typeface="+mn-ea"/>
                    <a:sym typeface="+mn-lt"/>
                  </a:rPr>
                  <a:t>此部分内容作为文字排版占位显示（建议使用主题字体）</a:t>
                </a:r>
              </a:p>
            </p:txBody>
          </p:sp>
        </p:grpSp>
      </p:grpSp>
      <p:grpSp>
        <p:nvGrpSpPr>
          <p:cNvPr id="57" name="组合 56">
            <a:extLst>
              <a:ext uri="{FF2B5EF4-FFF2-40B4-BE49-F238E27FC236}">
                <a16:creationId xmlns:a16="http://schemas.microsoft.com/office/drawing/2014/main" id="{437FF9C9-88B2-416F-9096-711F9BD2C203}"/>
              </a:ext>
            </a:extLst>
          </p:cNvPr>
          <p:cNvGrpSpPr/>
          <p:nvPr/>
        </p:nvGrpSpPr>
        <p:grpSpPr>
          <a:xfrm>
            <a:off x="2703130" y="4201442"/>
            <a:ext cx="3189194" cy="465199"/>
            <a:chOff x="2703130" y="4201442"/>
            <a:chExt cx="3189194" cy="465199"/>
          </a:xfrm>
        </p:grpSpPr>
        <p:grpSp>
          <p:nvGrpSpPr>
            <p:cNvPr id="11" name="Group 51"/>
            <p:cNvGrpSpPr/>
            <p:nvPr/>
          </p:nvGrpSpPr>
          <p:grpSpPr>
            <a:xfrm>
              <a:off x="2703130" y="4201442"/>
              <a:ext cx="460104" cy="460104"/>
              <a:chOff x="4806253" y="4968974"/>
              <a:chExt cx="613472" cy="613472"/>
            </a:xfrm>
          </p:grpSpPr>
          <p:sp>
            <p:nvSpPr>
              <p:cNvPr id="35" name="Oval 17"/>
              <p:cNvSpPr/>
              <p:nvPr/>
            </p:nvSpPr>
            <p:spPr>
              <a:xfrm>
                <a:off x="4806253" y="4968974"/>
                <a:ext cx="613472" cy="613472"/>
              </a:xfrm>
              <a:prstGeom prst="ellipse">
                <a:avLst/>
              </a:prstGeom>
              <a:solidFill>
                <a:schemeClr val="accent4">
                  <a:lumMod val="100000"/>
                </a:schemeClr>
              </a:solidFill>
              <a:ln w="28575">
                <a:solidFill>
                  <a:schemeClr val="bg1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>
                  <a:cs typeface="+mn-ea"/>
                  <a:sym typeface="+mn-lt"/>
                </a:endParaRPr>
              </a:p>
            </p:txBody>
          </p:sp>
          <p:grpSp>
            <p:nvGrpSpPr>
              <p:cNvPr id="36" name="Group 18"/>
              <p:cNvGrpSpPr/>
              <p:nvPr/>
            </p:nvGrpSpPr>
            <p:grpSpPr>
              <a:xfrm>
                <a:off x="4999337" y="5167444"/>
                <a:ext cx="225387" cy="225387"/>
                <a:chExt cx="577" cy="574"/>
              </a:xfrm>
              <a:solidFill>
                <a:schemeClr val="bg1"/>
              </a:solidFill>
            </p:grpSpPr>
            <p:sp>
              <p:nvSpPr>
                <p:cNvPr id="37" name="Freeform: Shape 19"/>
                <p:cNvSpPr/>
                <p:nvPr/>
              </p:nvSpPr>
              <p:spPr bwMode="auto">
                <a:xfrm>
                  <a:off x="368" y="368"/>
                  <a:ext cx="205" cy="204"/>
                </a:xfrm>
                <a:custGeom>
                  <a:gdLst>
                    <a:gd fmla="*/ 0 w 21600" name="T0"/>
                    <a:gd fmla="*/ 0 h 21600" name="T1"/>
                    <a:gd fmla="*/ 0 w 21600" name="T2"/>
                    <a:gd fmla="*/ 0 h 21600" name="T3"/>
                    <a:gd fmla="*/ 0 w 21600" name="T4"/>
                    <a:gd fmla="*/ 0 h 21600" name="T5"/>
                    <a:gd fmla="*/ 0 w 21600" name="T6"/>
                    <a:gd fmla="*/ 0 h 21600" name="T7"/>
                    <a:gd fmla="*/ 0 w 21600" name="T8"/>
                    <a:gd fmla="*/ 0 h 21600" name="T9"/>
                    <a:gd fmla="*/ 0 w 21600" name="T10"/>
                    <a:gd fmla="*/ 0 h 21600" name="T11"/>
                    <a:gd fmla="*/ 0 w 21600" name="T12"/>
                    <a:gd fmla="*/ 0 h 21600" name="T13"/>
                    <a:gd fmla="*/ 0 w 21600" name="T14"/>
                    <a:gd fmla="*/ 0 h 21600" name="T15"/>
                    <a:gd fmla="*/ 0 w 21600" name="T16"/>
                    <a:gd fmla="*/ 0 h 21600" name="T17"/>
                    <a:gd fmla="*/ 0 w 21600" name="T18"/>
                    <a:gd fmla="*/ 0 h 21600" name="T19"/>
                    <a:gd fmla="*/ 0 w 21600" name="T20"/>
                    <a:gd fmla="*/ 0 h 21600" name="T21"/>
                    <a:gd fmla="*/ 0 w 21600" name="T22"/>
                    <a:gd fmla="*/ 0 h 21600" name="T23"/>
                    <a:gd fmla="*/ 0 w 21600" name="T24"/>
                    <a:gd fmla="*/ 0 h 21600" name="T25"/>
                    <a:gd fmla="*/ 0 60000 65536" name="T26"/>
                    <a:gd fmla="*/ 0 60000 65536" name="T27"/>
                    <a:gd fmla="*/ 0 60000 65536" name="T28"/>
                    <a:gd fmla="*/ 0 60000 65536" name="T29"/>
                    <a:gd fmla="*/ 0 60000 65536" name="T30"/>
                    <a:gd fmla="*/ 0 60000 65536" name="T31"/>
                    <a:gd fmla="*/ 0 60000 65536" name="T32"/>
                    <a:gd fmla="*/ 0 60000 65536" name="T33"/>
                    <a:gd fmla="*/ 0 60000 65536" name="T34"/>
                    <a:gd fmla="*/ 0 60000 65536" name="T35"/>
                    <a:gd fmla="*/ 0 60000 65536" name="T36"/>
                    <a:gd fmla="*/ 0 60000 65536" name="T37"/>
                    <a:gd fmla="*/ 0 60000 65536" name="T38"/>
                  </a:gdLst>
                  <a:cxnLst>
                    <a:cxn ang="T26">
                      <a:pos x="T0" y="T1"/>
                    </a:cxn>
                    <a:cxn ang="T27">
                      <a:pos x="T2" y="T3"/>
                    </a:cxn>
                    <a:cxn ang="T28">
                      <a:pos x="T4" y="T5"/>
                    </a:cxn>
                    <a:cxn ang="T29">
                      <a:pos x="T6" y="T7"/>
                    </a:cxn>
                    <a:cxn ang="T30">
                      <a:pos x="T8" y="T9"/>
                    </a:cxn>
                    <a:cxn ang="T31">
                      <a:pos x="T10" y="T11"/>
                    </a:cxn>
                    <a:cxn ang="T32">
                      <a:pos x="T12" y="T13"/>
                    </a:cxn>
                    <a:cxn ang="T33">
                      <a:pos x="T14" y="T15"/>
                    </a:cxn>
                    <a:cxn ang="T34">
                      <a:pos x="T16" y="T17"/>
                    </a:cxn>
                    <a:cxn ang="T35">
                      <a:pos x="T18" y="T19"/>
                    </a:cxn>
                    <a:cxn ang="T36">
                      <a:pos x="T20" y="T21"/>
                    </a:cxn>
                    <a:cxn ang="T37">
                      <a:pos x="T22" y="T23"/>
                    </a:cxn>
                    <a:cxn ang="T38">
                      <a:pos x="T24" y="T25"/>
                    </a:cxn>
                  </a:cxnLst>
                  <a:rect b="b" l="0" r="r" t="0"/>
                  <a:pathLst>
                    <a:path h="21600" w="21600">
                      <a:moveTo>
                        <a:pt x="18447" y="8564"/>
                      </a:moveTo>
                      <a:lnTo>
                        <a:pt x="6893" y="0"/>
                      </a:lnTo>
                      <a:lnTo>
                        <a:pt x="0" y="6909"/>
                      </a:lnTo>
                      <a:lnTo>
                        <a:pt x="8514" y="18507"/>
                      </a:lnTo>
                      <a:cubicBezTo>
                        <a:pt x="10541" y="16972"/>
                        <a:pt x="14706" y="18290"/>
                        <a:pt x="18327" y="21600"/>
                      </a:cubicBezTo>
                      <a:lnTo>
                        <a:pt x="21600" y="18319"/>
                      </a:lnTo>
                      <a:cubicBezTo>
                        <a:pt x="18344" y="14739"/>
                        <a:pt x="17015" y="10625"/>
                        <a:pt x="18447" y="8564"/>
                      </a:cubicBezTo>
                      <a:close/>
                      <a:moveTo>
                        <a:pt x="14477" y="14461"/>
                      </a:moveTo>
                      <a:cubicBezTo>
                        <a:pt x="13723" y="15214"/>
                        <a:pt x="12501" y="15214"/>
                        <a:pt x="11748" y="14461"/>
                      </a:cubicBezTo>
                      <a:cubicBezTo>
                        <a:pt x="10995" y="13705"/>
                        <a:pt x="10995" y="12479"/>
                        <a:pt x="11749" y="11725"/>
                      </a:cubicBezTo>
                      <a:cubicBezTo>
                        <a:pt x="12502" y="10969"/>
                        <a:pt x="13724" y="10969"/>
                        <a:pt x="14477" y="11725"/>
                      </a:cubicBezTo>
                      <a:cubicBezTo>
                        <a:pt x="15230" y="12479"/>
                        <a:pt x="15230" y="13705"/>
                        <a:pt x="14477" y="14461"/>
                      </a:cubicBezTo>
                      <a:close/>
                      <a:moveTo>
                        <a:pt x="14477" y="14461"/>
                      </a:moveTo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dgm="http://schemas.openxmlformats.org/drawingml/2006/diagram" xmlns:lc="http://schemas.openxmlformats.org/drawingml/2006/lockedCanvas" cap="flat" w="25400">
                      <a:solidFill>
                        <a:schemeClr val="tx1"/>
                      </a:solidFill>
                      <a:miter lim="800000"/>
                      <a:headEnd len="med" type="none" w="med"/>
                      <a:tailEnd len="med" type="none" w="med"/>
                    </a14:hiddenLine>
                  </a:ext>
                </a:extLst>
              </p:spPr>
              <p:txBody>
                <a:bodyPr anchor="ctr"/>
                <a:lstStyle/>
                <a:p>
                  <a:pPr algn="ctr"/>
                  <a:endParaRPr>
                    <a:latin typeface="+mn-lt"/>
                    <a:ea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38" name="Freeform: Shape 20"/>
                <p:cNvSpPr/>
                <p:nvPr/>
              </p:nvSpPr>
              <p:spPr bwMode="auto">
                <a:xfrm>
                  <a:off x="328" y="304"/>
                  <a:ext cx="107" cy="130"/>
                </a:xfrm>
                <a:custGeom>
                  <a:gdLst>
                    <a:gd fmla="*/ 0 w 21600" name="T0"/>
                    <a:gd fmla="*/ 0 h 21600" name="T1"/>
                    <a:gd fmla="*/ 0 w 21600" name="T2"/>
                    <a:gd fmla="*/ 0 h 21600" name="T3"/>
                    <a:gd fmla="*/ 0 w 21600" name="T4"/>
                    <a:gd fmla="*/ 0 h 21600" name="T5"/>
                    <a:gd fmla="*/ 0 w 21600" name="T6"/>
                    <a:gd fmla="*/ 0 h 21600" name="T7"/>
                    <a:gd fmla="*/ 0 w 21600" name="T8"/>
                    <a:gd fmla="*/ 0 h 21600" name="T9"/>
                    <a:gd fmla="*/ 0 w 21600" name="T10"/>
                    <a:gd fmla="*/ 0 h 21600" name="T11"/>
                    <a:gd fmla="*/ 0 w 21600" name="T12"/>
                    <a:gd fmla="*/ 0 h 21600" name="T13"/>
                    <a:gd fmla="*/ 0 w 21600" name="T14"/>
                    <a:gd fmla="*/ 0 h 21600" name="T15"/>
                    <a:gd fmla="*/ 0 w 21600" name="T16"/>
                    <a:gd fmla="*/ 0 h 21600" name="T17"/>
                    <a:gd fmla="*/ 0 60000 65536" name="T18"/>
                    <a:gd fmla="*/ 0 60000 65536" name="T19"/>
                    <a:gd fmla="*/ 0 60000 65536" name="T20"/>
                    <a:gd fmla="*/ 0 60000 65536" name="T21"/>
                    <a:gd fmla="*/ 0 60000 65536" name="T22"/>
                    <a:gd fmla="*/ 0 60000 65536" name="T23"/>
                    <a:gd fmla="*/ 0 60000 65536" name="T24"/>
                    <a:gd fmla="*/ 0 60000 65536" name="T25"/>
                    <a:gd fmla="*/ 0 60000 65536" name="T26"/>
                  </a:gdLst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b="b" l="0" r="r" t="0"/>
                  <a:pathLst>
                    <a:path h="21600" w="21600">
                      <a:moveTo>
                        <a:pt x="14544" y="0"/>
                      </a:moveTo>
                      <a:lnTo>
                        <a:pt x="13967" y="562"/>
                      </a:lnTo>
                      <a:cubicBezTo>
                        <a:pt x="14018" y="3961"/>
                        <a:pt x="12593" y="7264"/>
                        <a:pt x="9866" y="9922"/>
                      </a:cubicBezTo>
                      <a:lnTo>
                        <a:pt x="24" y="19504"/>
                      </a:lnTo>
                      <a:cubicBezTo>
                        <a:pt x="18" y="19554"/>
                        <a:pt x="6" y="19602"/>
                        <a:pt x="0" y="19652"/>
                      </a:cubicBezTo>
                      <a:lnTo>
                        <a:pt x="2371" y="21600"/>
                      </a:lnTo>
                      <a:lnTo>
                        <a:pt x="21600" y="5798"/>
                      </a:lnTo>
                      <a:lnTo>
                        <a:pt x="14544" y="0"/>
                      </a:lnTo>
                      <a:close/>
                      <a:moveTo>
                        <a:pt x="14544" y="0"/>
                      </a:moveTo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dgm="http://schemas.openxmlformats.org/drawingml/2006/diagram" xmlns:lc="http://schemas.openxmlformats.org/drawingml/2006/lockedCanvas" cap="flat" w="25400">
                      <a:solidFill>
                        <a:schemeClr val="tx1"/>
                      </a:solidFill>
                      <a:miter lim="800000"/>
                      <a:headEnd len="med" type="none" w="med"/>
                      <a:tailEnd len="med" type="none" w="med"/>
                    </a14:hiddenLine>
                  </a:ext>
                </a:extLst>
              </p:spPr>
              <p:txBody>
                <a:bodyPr anchor="ctr"/>
                <a:lstStyle/>
                <a:p>
                  <a:pPr algn="ctr"/>
                  <a:endParaRPr>
                    <a:latin typeface="+mn-lt"/>
                    <a:ea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39" name="Freeform: Shape 21"/>
                <p:cNvSpPr/>
                <p:nvPr/>
              </p:nvSpPr>
              <p:spPr bwMode="auto">
                <a:xfrm>
                  <a:off x="0" y="0"/>
                  <a:ext cx="297" cy="289"/>
                </a:xfrm>
                <a:custGeom>
                  <a:gdLst>
                    <a:gd fmla="*/ 0 w 21222" name="T0"/>
                    <a:gd fmla="*/ 0 h 21211" name="T1"/>
                    <a:gd fmla="*/ 0 w 21222" name="T2"/>
                    <a:gd fmla="*/ 0 h 21211" name="T3"/>
                    <a:gd fmla="*/ 0 w 21222" name="T4"/>
                    <a:gd fmla="*/ 0 h 21211" name="T5"/>
                    <a:gd fmla="*/ 0 w 21222" name="T6"/>
                    <a:gd fmla="*/ 0 h 21211" name="T7"/>
                    <a:gd fmla="*/ 0 w 21222" name="T8"/>
                    <a:gd fmla="*/ 0 h 21211" name="T9"/>
                    <a:gd fmla="*/ 0 w 21222" name="T10"/>
                    <a:gd fmla="*/ 0 h 21211" name="T11"/>
                    <a:gd fmla="*/ 0 w 21222" name="T12"/>
                    <a:gd fmla="*/ 0 h 21211" name="T13"/>
                    <a:gd fmla="*/ 0 w 21222" name="T14"/>
                    <a:gd fmla="*/ 0 h 21211" name="T15"/>
                    <a:gd fmla="*/ 0 w 21222" name="T16"/>
                    <a:gd fmla="*/ 0 h 21211" name="T17"/>
                    <a:gd fmla="*/ 0 60000 65536" name="T18"/>
                    <a:gd fmla="*/ 0 60000 65536" name="T19"/>
                    <a:gd fmla="*/ 0 60000 65536" name="T20"/>
                    <a:gd fmla="*/ 0 60000 65536" name="T21"/>
                    <a:gd fmla="*/ 0 60000 65536" name="T22"/>
                    <a:gd fmla="*/ 0 60000 65536" name="T23"/>
                    <a:gd fmla="*/ 0 60000 65536" name="T24"/>
                    <a:gd fmla="*/ 0 60000 65536" name="T25"/>
                    <a:gd fmla="*/ 0 60000 65536" name="T26"/>
                  </a:gdLst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b="b" l="0" r="r" t="0"/>
                  <a:pathLst>
                    <a:path h="21211" w="21222">
                      <a:moveTo>
                        <a:pt x="15153" y="21211"/>
                      </a:moveTo>
                      <a:lnTo>
                        <a:pt x="17409" y="18463"/>
                      </a:lnTo>
                      <a:cubicBezTo>
                        <a:pt x="18368" y="17292"/>
                        <a:pt x="19694" y="16530"/>
                        <a:pt x="21146" y="16293"/>
                      </a:cubicBezTo>
                      <a:lnTo>
                        <a:pt x="21222" y="16201"/>
                      </a:lnTo>
                      <a:lnTo>
                        <a:pt x="6603" y="1165"/>
                      </a:lnTo>
                      <a:cubicBezTo>
                        <a:pt x="5093" y="-389"/>
                        <a:pt x="2643" y="-389"/>
                        <a:pt x="1133" y="1165"/>
                      </a:cubicBezTo>
                      <a:cubicBezTo>
                        <a:pt x="-378" y="2718"/>
                        <a:pt x="-378" y="5237"/>
                        <a:pt x="1133" y="6791"/>
                      </a:cubicBezTo>
                      <a:lnTo>
                        <a:pt x="15153" y="21211"/>
                      </a:lnTo>
                      <a:close/>
                      <a:moveTo>
                        <a:pt x="15153" y="21211"/>
                      </a:moveTo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dgm="http://schemas.openxmlformats.org/drawingml/2006/diagram" xmlns:lc="http://schemas.openxmlformats.org/drawingml/2006/lockedCanvas" cap="flat" w="25400">
                      <a:solidFill>
                        <a:schemeClr val="tx1"/>
                      </a:solidFill>
                      <a:miter lim="800000"/>
                      <a:headEnd len="med" type="none" w="med"/>
                      <a:tailEnd len="med" type="none" w="med"/>
                    </a14:hiddenLine>
                  </a:ext>
                </a:extLst>
              </p:spPr>
              <p:txBody>
                <a:bodyPr anchor="ctr"/>
                <a:lstStyle/>
                <a:p>
                  <a:pPr algn="ctr"/>
                  <a:endParaRPr>
                    <a:latin typeface="+mn-lt"/>
                    <a:ea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40" name="Freeform: Shape 22"/>
                <p:cNvSpPr/>
                <p:nvPr/>
              </p:nvSpPr>
              <p:spPr bwMode="auto">
                <a:xfrm>
                  <a:off x="0" y="328"/>
                  <a:ext cx="298" cy="246"/>
                </a:xfrm>
                <a:custGeom>
                  <a:gdLst>
                    <a:gd fmla="*/ 0 w 21116" name="T0"/>
                    <a:gd fmla="*/ 0 h 21374" name="T1"/>
                    <a:gd fmla="*/ 0 w 21116" name="T2"/>
                    <a:gd fmla="*/ 0 h 21374" name="T3"/>
                    <a:gd fmla="*/ 0 w 21116" name="T4"/>
                    <a:gd fmla="*/ 0 h 21374" name="T5"/>
                    <a:gd fmla="*/ 0 w 21116" name="T6"/>
                    <a:gd fmla="*/ 0 h 21374" name="T7"/>
                    <a:gd fmla="*/ 0 w 21116" name="T8"/>
                    <a:gd fmla="*/ 0 h 21374" name="T9"/>
                    <a:gd fmla="*/ 0 w 21116" name="T10"/>
                    <a:gd fmla="*/ 0 h 21374" name="T11"/>
                    <a:gd fmla="*/ 0 w 21116" name="T12"/>
                    <a:gd fmla="*/ 0 h 21374" name="T13"/>
                    <a:gd fmla="*/ 0 w 21116" name="T14"/>
                    <a:gd fmla="*/ 0 h 21374" name="T15"/>
                    <a:gd fmla="*/ 0 w 21116" name="T16"/>
                    <a:gd fmla="*/ 0 h 21374" name="T17"/>
                    <a:gd fmla="*/ 0 60000 65536" name="T18"/>
                    <a:gd fmla="*/ 0 60000 65536" name="T19"/>
                    <a:gd fmla="*/ 0 60000 65536" name="T20"/>
                    <a:gd fmla="*/ 0 60000 65536" name="T21"/>
                    <a:gd fmla="*/ 0 60000 65536" name="T22"/>
                    <a:gd fmla="*/ 0 60000 65536" name="T23"/>
                    <a:gd fmla="*/ 0 60000 65536" name="T24"/>
                    <a:gd fmla="*/ 0 60000 65536" name="T25"/>
                    <a:gd fmla="*/ 0 60000 65536" name="T26"/>
                  </a:gdLst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b="b" l="0" r="r" t="0"/>
                  <a:pathLst>
                    <a:path h="21374" w="21116">
                      <a:moveTo>
                        <a:pt x="17024" y="721"/>
                      </a:moveTo>
                      <a:cubicBezTo>
                        <a:pt x="16543" y="427"/>
                        <a:pt x="16052" y="191"/>
                        <a:pt x="15571" y="0"/>
                      </a:cubicBezTo>
                      <a:cubicBezTo>
                        <a:pt x="13915" y="235"/>
                        <a:pt x="7378" y="2037"/>
                        <a:pt x="6834" y="8291"/>
                      </a:cubicBezTo>
                      <a:cubicBezTo>
                        <a:pt x="6063" y="17146"/>
                        <a:pt x="1254" y="15657"/>
                        <a:pt x="153" y="15771"/>
                      </a:cubicBezTo>
                      <a:cubicBezTo>
                        <a:pt x="-484" y="15837"/>
                        <a:pt x="743" y="21126"/>
                        <a:pt x="6046" y="21364"/>
                      </a:cubicBezTo>
                      <a:cubicBezTo>
                        <a:pt x="11298" y="21600"/>
                        <a:pt x="20647" y="17485"/>
                        <a:pt x="21032" y="7006"/>
                      </a:cubicBezTo>
                      <a:lnTo>
                        <a:pt x="21116" y="6884"/>
                      </a:lnTo>
                      <a:cubicBezTo>
                        <a:pt x="20449" y="3612"/>
                        <a:pt x="18811" y="1844"/>
                        <a:pt x="17024" y="721"/>
                      </a:cubicBezTo>
                      <a:close/>
                      <a:moveTo>
                        <a:pt x="17024" y="721"/>
                      </a:moveTo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dgm="http://schemas.openxmlformats.org/drawingml/2006/diagram" xmlns:lc="http://schemas.openxmlformats.org/drawingml/2006/lockedCanvas" cap="flat" w="25400">
                      <a:solidFill>
                        <a:schemeClr val="tx1"/>
                      </a:solidFill>
                      <a:miter lim="800000"/>
                      <a:headEnd len="med" type="none" w="med"/>
                      <a:tailEnd len="med" type="none" w="med"/>
                    </a14:hiddenLine>
                  </a:ext>
                </a:extLst>
              </p:spPr>
              <p:txBody>
                <a:bodyPr anchor="ctr"/>
                <a:lstStyle/>
                <a:p>
                  <a:pPr algn="ctr"/>
                  <a:endParaRPr>
                    <a:latin typeface="+mn-lt"/>
                    <a:ea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41" name="Freeform: Shape 23"/>
                <p:cNvSpPr/>
                <p:nvPr/>
              </p:nvSpPr>
              <p:spPr bwMode="auto">
                <a:xfrm>
                  <a:off x="240" y="0"/>
                  <a:ext cx="337" cy="385"/>
                </a:xfrm>
                <a:custGeom>
                  <a:gdLst>
                    <a:gd fmla="*/ 0 w 21345" name="T0"/>
                    <a:gd fmla="*/ 0 h 21376" name="T1"/>
                    <a:gd fmla="*/ 0 w 21345" name="T2"/>
                    <a:gd fmla="*/ 0 h 21376" name="T3"/>
                    <a:gd fmla="*/ 0 w 21345" name="T4"/>
                    <a:gd fmla="*/ 0 h 21376" name="T5"/>
                    <a:gd fmla="*/ 0 w 21345" name="T6"/>
                    <a:gd fmla="*/ 0 h 21376" name="T7"/>
                    <a:gd fmla="*/ 0 w 21345" name="T8"/>
                    <a:gd fmla="*/ 0 h 21376" name="T9"/>
                    <a:gd fmla="*/ 0 w 21345" name="T10"/>
                    <a:gd fmla="*/ 0 h 21376" name="T11"/>
                    <a:gd fmla="*/ 0 w 21345" name="T12"/>
                    <a:gd fmla="*/ 0 h 21376" name="T13"/>
                    <a:gd fmla="*/ 0 w 21345" name="T14"/>
                    <a:gd fmla="*/ 0 h 21376" name="T15"/>
                    <a:gd fmla="*/ 0 w 21345" name="T16"/>
                    <a:gd fmla="*/ 0 h 21376" name="T17"/>
                    <a:gd fmla="*/ 0 w 21345" name="T18"/>
                    <a:gd fmla="*/ 0 h 21376" name="T19"/>
                    <a:gd fmla="*/ 0 w 21345" name="T20"/>
                    <a:gd fmla="*/ 0 h 21376" name="T21"/>
                    <a:gd fmla="*/ 0 w 21345" name="T22"/>
                    <a:gd fmla="*/ 0 h 21376" name="T23"/>
                    <a:gd fmla="*/ 0 60000 65536" name="T24"/>
                    <a:gd fmla="*/ 0 60000 65536" name="T25"/>
                    <a:gd fmla="*/ 0 60000 65536" name="T26"/>
                    <a:gd fmla="*/ 0 60000 65536" name="T27"/>
                    <a:gd fmla="*/ 0 60000 65536" name="T28"/>
                    <a:gd fmla="*/ 0 60000 65536" name="T29"/>
                    <a:gd fmla="*/ 0 60000 65536" name="T30"/>
                    <a:gd fmla="*/ 0 60000 65536" name="T31"/>
                    <a:gd fmla="*/ 0 60000 65536" name="T32"/>
                    <a:gd fmla="*/ 0 60000 65536" name="T33"/>
                    <a:gd fmla="*/ 0 60000 65536" name="T34"/>
                    <a:gd fmla="*/ 0 60000 65536" name="T35"/>
                  </a:gdLst>
                  <a:cxnLst>
                    <a:cxn ang="T24">
                      <a:pos x="T0" y="T1"/>
                    </a:cxn>
                    <a:cxn ang="T25">
                      <a:pos x="T2" y="T3"/>
                    </a:cxn>
                    <a:cxn ang="T26">
                      <a:pos x="T4" y="T5"/>
                    </a:cxn>
                    <a:cxn ang="T27">
                      <a:pos x="T6" y="T7"/>
                    </a:cxn>
                    <a:cxn ang="T28">
                      <a:pos x="T8" y="T9"/>
                    </a:cxn>
                    <a:cxn ang="T29">
                      <a:pos x="T10" y="T11"/>
                    </a:cxn>
                    <a:cxn ang="T30">
                      <a:pos x="T12" y="T13"/>
                    </a:cxn>
                    <a:cxn ang="T31">
                      <a:pos x="T14" y="T15"/>
                    </a:cxn>
                    <a:cxn ang="T32">
                      <a:pos x="T16" y="T17"/>
                    </a:cxn>
                    <a:cxn ang="T33">
                      <a:pos x="T18" y="T19"/>
                    </a:cxn>
                    <a:cxn ang="T34">
                      <a:pos x="T20" y="T21"/>
                    </a:cxn>
                    <a:cxn ang="T35">
                      <a:pos x="T22" y="T23"/>
                    </a:cxn>
                  </a:cxnLst>
                  <a:rect b="b" l="0" r="r" t="0"/>
                  <a:pathLst>
                    <a:path h="21376" w="21345">
                      <a:moveTo>
                        <a:pt x="7963" y="16438"/>
                      </a:moveTo>
                      <a:lnTo>
                        <a:pt x="20844" y="3060"/>
                      </a:lnTo>
                      <a:cubicBezTo>
                        <a:pt x="21600" y="2274"/>
                        <a:pt x="21488" y="1102"/>
                        <a:pt x="20592" y="438"/>
                      </a:cubicBezTo>
                      <a:cubicBezTo>
                        <a:pt x="19696" y="-224"/>
                        <a:pt x="18359" y="-125"/>
                        <a:pt x="17602" y="661"/>
                      </a:cubicBezTo>
                      <a:lnTo>
                        <a:pt x="4720" y="14039"/>
                      </a:lnTo>
                      <a:cubicBezTo>
                        <a:pt x="3698" y="14005"/>
                        <a:pt x="2666" y="14368"/>
                        <a:pt x="1957" y="15106"/>
                      </a:cubicBezTo>
                      <a:lnTo>
                        <a:pt x="0" y="17139"/>
                      </a:lnTo>
                      <a:cubicBezTo>
                        <a:pt x="266" y="17232"/>
                        <a:pt x="533" y="17334"/>
                        <a:pt x="800" y="17450"/>
                      </a:cubicBezTo>
                      <a:cubicBezTo>
                        <a:pt x="2456" y="18154"/>
                        <a:pt x="4079" y="19406"/>
                        <a:pt x="4942" y="21376"/>
                      </a:cubicBezTo>
                      <a:lnTo>
                        <a:pt x="7225" y="19005"/>
                      </a:lnTo>
                      <a:cubicBezTo>
                        <a:pt x="7936" y="18266"/>
                        <a:pt x="8172" y="17316"/>
                        <a:pt x="7963" y="16438"/>
                      </a:cubicBezTo>
                      <a:close/>
                      <a:moveTo>
                        <a:pt x="7963" y="16438"/>
                      </a:moveTo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dgm="http://schemas.openxmlformats.org/drawingml/2006/diagram" xmlns:lc="http://schemas.openxmlformats.org/drawingml/2006/lockedCanvas" cap="flat" w="25400">
                      <a:solidFill>
                        <a:schemeClr val="tx1"/>
                      </a:solidFill>
                      <a:miter lim="800000"/>
                      <a:headEnd len="med" type="none" w="med"/>
                      <a:tailEnd len="med" type="none" w="med"/>
                    </a14:hiddenLine>
                  </a:ext>
                </a:extLst>
              </p:spPr>
              <p:txBody>
                <a:bodyPr anchor="ctr"/>
                <a:lstStyle/>
                <a:p>
                  <a:pPr algn="ctr"/>
                  <a:endParaRPr>
                    <a:latin typeface="+mn-lt"/>
                    <a:ea typeface="+mn-ea"/>
                    <a:cs typeface="+mn-ea"/>
                    <a:sym typeface="+mn-lt"/>
                  </a:endParaRPr>
                </a:p>
              </p:txBody>
            </p:sp>
          </p:grpSp>
        </p:grpSp>
        <p:grpSp>
          <p:nvGrpSpPr>
            <p:cNvPr id="16" name="Group 45"/>
            <p:cNvGrpSpPr/>
            <p:nvPr/>
          </p:nvGrpSpPr>
          <p:grpSpPr>
            <a:xfrm>
              <a:off x="3262465" y="4242193"/>
              <a:ext cx="2629859" cy="424448"/>
              <a:chOff x="5505845" y="1952090"/>
              <a:chExt cx="3506479" cy="565931"/>
            </a:xfrm>
          </p:grpSpPr>
          <p:sp>
            <p:nvSpPr>
              <p:cNvPr id="17" name="TextBox 46"/>
              <p:cNvSpPr txBox="1"/>
              <p:nvPr/>
            </p:nvSpPr>
            <p:spPr>
              <a:xfrm>
                <a:off x="5505845" y="1952090"/>
                <a:ext cx="3506479" cy="203389"/>
              </a:xfrm>
              <a:prstGeom prst="rect">
                <a:avLst/>
              </a:prstGeom>
              <a:noFill/>
            </p:spPr>
            <p:txBody>
              <a:bodyPr anchor="ctr" anchorCtr="0" bIns="0" lIns="0" rIns="0" tIns="0" wrap="none">
                <a:normAutofit fontScale="77500" lnSpcReduction="20000"/>
              </a:bodyPr>
              <a:lstStyle/>
              <a:p>
                <a:r>
                  <a:rPr altLang="en-US" b="1" lang="zh-CN" sz="1600">
                    <a:solidFill>
                      <a:schemeClr val="accent4">
                        <a:lumMod val="100000"/>
                      </a:schemeClr>
                    </a:solidFill>
                    <a:latin typeface="+mn-lt"/>
                    <a:ea typeface="+mn-ea"/>
                    <a:cs typeface="+mn-ea"/>
                    <a:sym typeface="+mn-lt"/>
                  </a:rPr>
                  <a:t>标题文本预设</a:t>
                </a:r>
              </a:p>
            </p:txBody>
          </p:sp>
          <p:sp>
            <p:nvSpPr>
              <p:cNvPr id="18" name="TextBox 47"/>
              <p:cNvSpPr txBox="1"/>
              <p:nvPr/>
            </p:nvSpPr>
            <p:spPr>
              <a:xfrm>
                <a:off x="5505845" y="2216608"/>
                <a:ext cx="3506479" cy="301413"/>
              </a:xfrm>
              <a:prstGeom prst="rect">
                <a:avLst/>
              </a:prstGeom>
              <a:noFill/>
            </p:spPr>
            <p:txBody>
              <a:bodyPr anchor="t" anchorCtr="0" bIns="0" lIns="0" rIns="0" tIns="0" wrap="square">
                <a:normAutofit/>
              </a:bodyPr>
              <a:lstStyle/>
              <a:p>
                <a:pPr>
                  <a:lnSpc>
                    <a:spcPct val="120000"/>
                  </a:lnSpc>
                </a:pPr>
                <a:r>
                  <a:rPr altLang="en-US" lang="zh-CN" sz="1050">
                    <a:solidFill>
                      <a:sysClr lastClr="000000" val="windowText"/>
                    </a:solidFill>
                    <a:latin typeface="+mn-lt"/>
                    <a:ea typeface="+mn-ea"/>
                    <a:cs typeface="+mn-ea"/>
                    <a:sym typeface="+mn-lt"/>
                  </a:rPr>
                  <a:t>此部分内容作为文字排版占位显示（建议使用主题字体）</a:t>
                </a:r>
              </a:p>
            </p:txBody>
          </p:sp>
        </p:grpSp>
      </p:grpSp>
      <p:grpSp>
        <p:nvGrpSpPr>
          <p:cNvPr id="5" name="Group 5"/>
          <p:cNvGrpSpPr/>
          <p:nvPr/>
        </p:nvGrpSpPr>
        <p:grpSpPr>
          <a:xfrm>
            <a:off x="284771" y="627534"/>
            <a:ext cx="959221" cy="579863"/>
            <a:chOff x="5555940" y="620209"/>
            <a:chExt cx="1278961" cy="773150"/>
          </a:xfrm>
        </p:grpSpPr>
        <p:sp>
          <p:nvSpPr>
            <p:cNvPr id="46" name="TextBox 2"/>
            <p:cNvSpPr txBox="1"/>
            <p:nvPr/>
          </p:nvSpPr>
          <p:spPr>
            <a:xfrm>
              <a:off x="5555940" y="620209"/>
              <a:ext cx="1278961" cy="492443"/>
            </a:xfrm>
            <a:prstGeom prst="rect">
              <a:avLst/>
            </a:prstGeom>
            <a:noFill/>
          </p:spPr>
          <p:txBody>
            <a:bodyPr bIns="0" lIns="0" rIns="0" tIns="0" wrap="square">
              <a:normAutofit fontScale="92500" lnSpcReduction="20000"/>
            </a:bodyPr>
            <a:lstStyle/>
            <a:p>
              <a:r>
                <a:rPr altLang="en-US" lang="zh-CN" sz="3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ea"/>
                  <a:sym typeface="+mn-lt"/>
                </a:rPr>
                <a:t>目录</a:t>
              </a:r>
            </a:p>
          </p:txBody>
        </p:sp>
        <p:sp>
          <p:nvSpPr>
            <p:cNvPr id="47" name="TextBox 3"/>
            <p:cNvSpPr txBox="1"/>
            <p:nvPr/>
          </p:nvSpPr>
          <p:spPr>
            <a:xfrm>
              <a:off x="5555940" y="1116360"/>
              <a:ext cx="1269578" cy="276999"/>
            </a:xfrm>
            <a:prstGeom prst="rect">
              <a:avLst/>
            </a:prstGeom>
            <a:noFill/>
          </p:spPr>
          <p:txBody>
            <a:bodyPr bIns="0" lIns="0" rIns="0" tIns="0" wrap="none">
              <a:normAutofit fontScale="92500" lnSpcReduction="20000"/>
            </a:bodyPr>
            <a:lstStyle/>
            <a:p>
              <a:r>
                <a:rPr altLang="zh-CN" lang="en-US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ea"/>
                  <a:sym typeface="+mn-lt"/>
                </a:rPr>
                <a:t>CONTENTS</a:t>
              </a:r>
            </a:p>
          </p:txBody>
        </p:sp>
      </p:grpSp>
      <p:grpSp>
        <p:nvGrpSpPr>
          <p:cNvPr id="2" name="组合 1">
            <a:extLst>
              <a:ext uri="{FF2B5EF4-FFF2-40B4-BE49-F238E27FC236}">
                <a16:creationId xmlns:a16="http://schemas.microsoft.com/office/drawing/2014/main" id="{436BDFE8-AF7D-46E3-BACA-EEAC04BC0461}"/>
              </a:ext>
            </a:extLst>
          </p:cNvPr>
          <p:cNvGrpSpPr/>
          <p:nvPr/>
        </p:nvGrpSpPr>
        <p:grpSpPr>
          <a:xfrm>
            <a:off x="5746750" y="2898675"/>
            <a:ext cx="3395663" cy="2265363"/>
            <a:chOff x="5746750" y="2898675"/>
            <a:chExt cx="3395663" cy="2265363"/>
          </a:xfrm>
        </p:grpSpPr>
        <p:sp>
          <p:nvSpPr>
            <p:cNvPr id="49" name="Freeform 5">
              <a:extLst>
                <a:ext uri="{FF2B5EF4-FFF2-40B4-BE49-F238E27FC236}">
                  <a16:creationId xmlns:a16="http://schemas.microsoft.com/office/drawing/2014/main" id="{9DA546BD-0CAE-47A9-8A6E-DE8FBD8FED09}"/>
                </a:ext>
              </a:extLst>
            </p:cNvPr>
            <p:cNvSpPr/>
            <p:nvPr/>
          </p:nvSpPr>
          <p:spPr bwMode="auto">
            <a:xfrm>
              <a:off x="6878638" y="2898675"/>
              <a:ext cx="2263775" cy="2265363"/>
            </a:xfrm>
            <a:custGeom>
              <a:gdLst>
                <a:gd fmla="*/ 1426 w 1426" name="T0"/>
                <a:gd fmla="*/ 0 h 1427" name="T1"/>
                <a:gd fmla="*/ 1426 w 1426" name="T2"/>
                <a:gd fmla="*/ 1427 h 1427" name="T3"/>
                <a:gd fmla="*/ 0 w 1426" name="T4"/>
                <a:gd fmla="*/ 1427 h 1427" name="T5"/>
                <a:gd fmla="*/ 1426 w 1426" name="T6"/>
                <a:gd fmla="*/ 0 h 1427" name="T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b="b" l="0" r="r" t="0"/>
              <a:pathLst>
                <a:path h="1427" w="1426">
                  <a:moveTo>
                    <a:pt x="1426" y="0"/>
                  </a:moveTo>
                  <a:lnTo>
                    <a:pt x="1426" y="1427"/>
                  </a:lnTo>
                  <a:lnTo>
                    <a:pt x="0" y="1427"/>
                  </a:lnTo>
                  <a:lnTo>
                    <a:pt x="1426" y="0"/>
                  </a:lnTo>
                  <a:close/>
                </a:path>
              </a:pathLst>
            </a:custGeom>
            <a:solidFill>
              <a:srgbClr val="17272C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>
                <a:ea charset="-122" pitchFamily="34" typeface="微软雅黑"/>
              </a:endParaRPr>
            </a:p>
          </p:txBody>
        </p:sp>
        <p:grpSp>
          <p:nvGrpSpPr>
            <p:cNvPr id="50" name="组合 49">
              <a:extLst>
                <a:ext uri="{FF2B5EF4-FFF2-40B4-BE49-F238E27FC236}">
                  <a16:creationId xmlns:a16="http://schemas.microsoft.com/office/drawing/2014/main" id="{00332DD1-5471-4DCE-B479-AD120025C84F}"/>
                </a:ext>
              </a:extLst>
            </p:cNvPr>
            <p:cNvGrpSpPr/>
            <p:nvPr/>
          </p:nvGrpSpPr>
          <p:grpSpPr>
            <a:xfrm>
              <a:off x="5746750" y="2898675"/>
              <a:ext cx="3395663" cy="2265363"/>
              <a:chOff x="5746750" y="2898675"/>
              <a:chExt cx="3395663" cy="2265363"/>
            </a:xfrm>
            <a:effectLst>
              <a:outerShdw algn="tl" blurRad="50800" dir="2700000" dist="38100" rotWithShape="0">
                <a:prstClr val="black">
                  <a:alpha val="40000"/>
                </a:prstClr>
              </a:outerShdw>
            </a:effectLst>
          </p:grpSpPr>
          <p:sp>
            <p:nvSpPr>
              <p:cNvPr id="51" name="Freeform 6">
                <a:extLst>
                  <a:ext uri="{FF2B5EF4-FFF2-40B4-BE49-F238E27FC236}">
                    <a16:creationId xmlns:a16="http://schemas.microsoft.com/office/drawing/2014/main" id="{B7DC20D8-1DB3-41F8-B796-68D6DA514643}"/>
                  </a:ext>
                </a:extLst>
              </p:cNvPr>
              <p:cNvSpPr/>
              <p:nvPr/>
            </p:nvSpPr>
            <p:spPr bwMode="auto">
              <a:xfrm>
                <a:off x="6878638" y="2898675"/>
                <a:ext cx="1130300" cy="1133475"/>
              </a:xfrm>
              <a:custGeom>
                <a:gdLst>
                  <a:gd fmla="*/ 712 w 712" name="T0"/>
                  <a:gd fmla="*/ 714 h 714" name="T1"/>
                  <a:gd fmla="*/ 712 w 712" name="T2"/>
                  <a:gd fmla="*/ 0 h 714" name="T3"/>
                  <a:gd fmla="*/ 0 w 712" name="T4"/>
                  <a:gd fmla="*/ 714 h 714" name="T5"/>
                  <a:gd fmla="*/ 712 w 712" name="T6"/>
                  <a:gd fmla="*/ 714 h 714" name="T7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b="b" l="0" r="r" t="0"/>
                <a:pathLst>
                  <a:path h="714" w="712">
                    <a:moveTo>
                      <a:pt x="712" y="714"/>
                    </a:moveTo>
                    <a:lnTo>
                      <a:pt x="712" y="0"/>
                    </a:lnTo>
                    <a:lnTo>
                      <a:pt x="0" y="714"/>
                    </a:lnTo>
                    <a:lnTo>
                      <a:pt x="712" y="714"/>
                    </a:lnTo>
                    <a:close/>
                  </a:path>
                </a:pathLst>
              </a:custGeom>
              <a:solidFill>
                <a:srgbClr val="3391AA"/>
              </a:solidFill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t" anchorCtr="0" bIns="45720" compatLnSpc="1" lIns="91440" numCol="1" rIns="91440" tIns="45720" vert="horz" wrap="square">
                <a:prstTxWarp prst="textNoShape">
                  <a:avLst/>
                </a:prstTxWarp>
              </a:bodyPr>
              <a:lstStyle/>
              <a:p>
                <a:endParaRPr altLang="en-US" lang="zh-CN">
                  <a:ea charset="-122" pitchFamily="34" typeface="微软雅黑"/>
                </a:endParaRPr>
              </a:p>
            </p:txBody>
          </p:sp>
          <p:sp>
            <p:nvSpPr>
              <p:cNvPr id="52" name="Freeform 7">
                <a:extLst>
                  <a:ext uri="{FF2B5EF4-FFF2-40B4-BE49-F238E27FC236}">
                    <a16:creationId xmlns:a16="http://schemas.microsoft.com/office/drawing/2014/main" id="{F848B61C-7417-4B51-BD1E-51F1AAE9B6C1}"/>
                  </a:ext>
                </a:extLst>
              </p:cNvPr>
              <p:cNvSpPr/>
              <p:nvPr/>
            </p:nvSpPr>
            <p:spPr bwMode="auto">
              <a:xfrm>
                <a:off x="6878638" y="4032150"/>
                <a:ext cx="1130300" cy="1131888"/>
              </a:xfrm>
              <a:custGeom>
                <a:gdLst>
                  <a:gd fmla="*/ 0 w 712" name="T0"/>
                  <a:gd fmla="*/ 0 h 713" name="T1"/>
                  <a:gd fmla="*/ 0 w 712" name="T2"/>
                  <a:gd fmla="*/ 713 h 713" name="T3"/>
                  <a:gd fmla="*/ 712 w 712" name="T4"/>
                  <a:gd fmla="*/ 0 h 713" name="T5"/>
                  <a:gd fmla="*/ 0 w 712" name="T6"/>
                  <a:gd fmla="*/ 0 h 713" name="T7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b="b" l="0" r="r" t="0"/>
                <a:pathLst>
                  <a:path h="713" w="712">
                    <a:moveTo>
                      <a:pt x="0" y="0"/>
                    </a:moveTo>
                    <a:lnTo>
                      <a:pt x="0" y="713"/>
                    </a:lnTo>
                    <a:lnTo>
                      <a:pt x="712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33789B"/>
              </a:solidFill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t" anchorCtr="0" bIns="45720" compatLnSpc="1" lIns="91440" numCol="1" rIns="91440" tIns="45720" vert="horz" wrap="square">
                <a:prstTxWarp prst="textNoShape">
                  <a:avLst/>
                </a:prstTxWarp>
              </a:bodyPr>
              <a:lstStyle/>
              <a:p>
                <a:endParaRPr altLang="en-US" lang="zh-CN">
                  <a:ea charset="-122" pitchFamily="34" typeface="微软雅黑"/>
                </a:endParaRPr>
              </a:p>
            </p:txBody>
          </p:sp>
          <p:sp>
            <p:nvSpPr>
              <p:cNvPr id="53" name="Freeform 8">
                <a:extLst>
                  <a:ext uri="{FF2B5EF4-FFF2-40B4-BE49-F238E27FC236}">
                    <a16:creationId xmlns:a16="http://schemas.microsoft.com/office/drawing/2014/main" id="{703F49C8-1855-4BDA-ADB2-1D53132513F4}"/>
                  </a:ext>
                </a:extLst>
              </p:cNvPr>
              <p:cNvSpPr/>
              <p:nvPr/>
            </p:nvSpPr>
            <p:spPr bwMode="auto">
              <a:xfrm>
                <a:off x="8008938" y="2898675"/>
                <a:ext cx="1133475" cy="1133475"/>
              </a:xfrm>
              <a:custGeom>
                <a:gdLst>
                  <a:gd fmla="*/ 0 w 714" name="T0"/>
                  <a:gd fmla="*/ 0 h 714" name="T1"/>
                  <a:gd fmla="*/ 0 w 714" name="T2"/>
                  <a:gd fmla="*/ 714 h 714" name="T3"/>
                  <a:gd fmla="*/ 714 w 714" name="T4"/>
                  <a:gd fmla="*/ 0 h 714" name="T5"/>
                  <a:gd fmla="*/ 0 w 714" name="T6"/>
                  <a:gd fmla="*/ 0 h 714" name="T7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b="b" l="0" r="r" t="0"/>
                <a:pathLst>
                  <a:path h="714" w="714">
                    <a:moveTo>
                      <a:pt x="0" y="0"/>
                    </a:moveTo>
                    <a:lnTo>
                      <a:pt x="0" y="714"/>
                    </a:lnTo>
                    <a:lnTo>
                      <a:pt x="71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33AAB9"/>
              </a:solidFill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t" anchorCtr="0" bIns="45720" compatLnSpc="1" lIns="91440" numCol="1" rIns="91440" tIns="45720" vert="horz" wrap="square">
                <a:prstTxWarp prst="textNoShape">
                  <a:avLst/>
                </a:prstTxWarp>
              </a:bodyPr>
              <a:lstStyle/>
              <a:p>
                <a:endParaRPr altLang="en-US" lang="zh-CN">
                  <a:ea charset="-122" pitchFamily="34" typeface="微软雅黑"/>
                </a:endParaRPr>
              </a:p>
            </p:txBody>
          </p:sp>
          <p:sp>
            <p:nvSpPr>
              <p:cNvPr id="58" name="Freeform 9">
                <a:extLst>
                  <a:ext uri="{FF2B5EF4-FFF2-40B4-BE49-F238E27FC236}">
                    <a16:creationId xmlns:a16="http://schemas.microsoft.com/office/drawing/2014/main" id="{1081830B-3C75-46C0-9434-071B1746642C}"/>
                  </a:ext>
                </a:extLst>
              </p:cNvPr>
              <p:cNvSpPr/>
              <p:nvPr/>
            </p:nvSpPr>
            <p:spPr bwMode="auto">
              <a:xfrm>
                <a:off x="5746750" y="4032150"/>
                <a:ext cx="1131888" cy="1131888"/>
              </a:xfrm>
              <a:custGeom>
                <a:gdLst>
                  <a:gd fmla="*/ 713 w 713" name="T0"/>
                  <a:gd fmla="*/ 713 h 713" name="T1"/>
                  <a:gd fmla="*/ 713 w 713" name="T2"/>
                  <a:gd fmla="*/ 0 h 713" name="T3"/>
                  <a:gd fmla="*/ 0 w 713" name="T4"/>
                  <a:gd fmla="*/ 713 h 713" name="T5"/>
                  <a:gd fmla="*/ 713 w 713" name="T6"/>
                  <a:gd fmla="*/ 713 h 713" name="T7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b="b" l="0" r="r" t="0"/>
                <a:pathLst>
                  <a:path h="713" w="713">
                    <a:moveTo>
                      <a:pt x="713" y="713"/>
                    </a:moveTo>
                    <a:lnTo>
                      <a:pt x="713" y="0"/>
                    </a:lnTo>
                    <a:lnTo>
                      <a:pt x="0" y="713"/>
                    </a:lnTo>
                    <a:lnTo>
                      <a:pt x="713" y="713"/>
                    </a:lnTo>
                    <a:close/>
                  </a:path>
                </a:pathLst>
              </a:custGeom>
              <a:solidFill>
                <a:srgbClr val="336987"/>
              </a:solidFill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t" anchorCtr="0" bIns="45720" compatLnSpc="1" lIns="91440" numCol="1" rIns="91440" tIns="45720" vert="horz" wrap="square">
                <a:prstTxWarp prst="textNoShape">
                  <a:avLst/>
                </a:prstTxWarp>
              </a:bodyPr>
              <a:lstStyle/>
              <a:p>
                <a:endParaRPr altLang="en-US" lang="zh-CN">
                  <a:ea charset="-122" pitchFamily="34" typeface="微软雅黑"/>
                </a:endParaRPr>
              </a:p>
            </p:txBody>
          </p:sp>
        </p:grpSp>
      </p:grpSp>
      <p:grpSp>
        <p:nvGrpSpPr>
          <p:cNvPr id="59" name="组合 58">
            <a:extLst>
              <a:ext uri="{FF2B5EF4-FFF2-40B4-BE49-F238E27FC236}">
                <a16:creationId xmlns:a16="http://schemas.microsoft.com/office/drawing/2014/main" id="{985A9DBF-7E2F-46B4-82C5-CD7EB84102FD}"/>
              </a:ext>
            </a:extLst>
          </p:cNvPr>
          <p:cNvGrpSpPr/>
          <p:nvPr/>
        </p:nvGrpSpPr>
        <p:grpSpPr>
          <a:xfrm>
            <a:off x="-1588" y="-1588"/>
            <a:ext cx="4597401" cy="3067051"/>
            <a:chOff x="-1588" y="-1588"/>
            <a:chExt cx="4597401" cy="3067051"/>
          </a:xfrm>
          <a:effectLst>
            <a:outerShdw algn="br" blurRad="50800" dir="13500000" dist="38100" rotWithShape="0">
              <a:prstClr val="black">
                <a:alpha val="40000"/>
              </a:prstClr>
            </a:outerShdw>
          </a:effectLst>
        </p:grpSpPr>
        <p:sp>
          <p:nvSpPr>
            <p:cNvPr id="60" name="Freeform 11">
              <a:extLst>
                <a:ext uri="{FF2B5EF4-FFF2-40B4-BE49-F238E27FC236}">
                  <a16:creationId xmlns:a16="http://schemas.microsoft.com/office/drawing/2014/main" id="{321F2F59-B244-43D5-830F-546E53FF6607}"/>
                </a:ext>
              </a:extLst>
            </p:cNvPr>
            <p:cNvSpPr/>
            <p:nvPr/>
          </p:nvSpPr>
          <p:spPr bwMode="auto">
            <a:xfrm>
              <a:off x="1530350" y="1531938"/>
              <a:ext cx="1531938" cy="1533525"/>
            </a:xfrm>
            <a:custGeom>
              <a:gdLst>
                <a:gd fmla="*/ 0 w 965" name="T0"/>
                <a:gd fmla="*/ 0 h 966" name="T1"/>
                <a:gd fmla="*/ 0 w 965" name="T2"/>
                <a:gd fmla="*/ 966 h 966" name="T3"/>
                <a:gd fmla="*/ 965 w 965" name="T4"/>
                <a:gd fmla="*/ 0 h 966" name="T5"/>
                <a:gd fmla="*/ 0 w 965" name="T6"/>
                <a:gd fmla="*/ 0 h 966" name="T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b="b" l="0" r="r" t="0"/>
              <a:pathLst>
                <a:path h="965" w="964">
                  <a:moveTo>
                    <a:pt x="0" y="0"/>
                  </a:moveTo>
                  <a:lnTo>
                    <a:pt x="0" y="966"/>
                  </a:lnTo>
                  <a:lnTo>
                    <a:pt x="96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33789B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>
                <a:ea charset="-122" pitchFamily="34" typeface="微软雅黑"/>
              </a:endParaRPr>
            </a:p>
          </p:txBody>
        </p:sp>
        <p:sp>
          <p:nvSpPr>
            <p:cNvPr id="61" name="Freeform 12">
              <a:extLst>
                <a:ext uri="{FF2B5EF4-FFF2-40B4-BE49-F238E27FC236}">
                  <a16:creationId xmlns:a16="http://schemas.microsoft.com/office/drawing/2014/main" id="{21CC604A-FEDD-4750-8DD4-BE2C171EAF47}"/>
                </a:ext>
              </a:extLst>
            </p:cNvPr>
            <p:cNvSpPr/>
            <p:nvPr/>
          </p:nvSpPr>
          <p:spPr bwMode="auto">
            <a:xfrm>
              <a:off x="1530350" y="-1588"/>
              <a:ext cx="1531938" cy="1533525"/>
            </a:xfrm>
            <a:custGeom>
              <a:gdLst>
                <a:gd fmla="*/ 965 w 965" name="T0"/>
                <a:gd fmla="*/ 966 h 966" name="T1"/>
                <a:gd fmla="*/ 965 w 965" name="T2"/>
                <a:gd fmla="*/ 0 h 966" name="T3"/>
                <a:gd fmla="*/ 0 w 965" name="T4"/>
                <a:gd fmla="*/ 966 h 966" name="T5"/>
                <a:gd fmla="*/ 965 w 965" name="T6"/>
                <a:gd fmla="*/ 966 h 966" name="T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b="b" l="0" r="r" t="0"/>
              <a:pathLst>
                <a:path h="965" w="964">
                  <a:moveTo>
                    <a:pt x="965" y="966"/>
                  </a:moveTo>
                  <a:lnTo>
                    <a:pt x="965" y="0"/>
                  </a:lnTo>
                  <a:lnTo>
                    <a:pt x="0" y="966"/>
                  </a:lnTo>
                  <a:lnTo>
                    <a:pt x="965" y="966"/>
                  </a:lnTo>
                  <a:close/>
                </a:path>
              </a:pathLst>
            </a:custGeom>
            <a:solidFill>
              <a:srgbClr val="3391AA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>
                <a:ea charset="-122" pitchFamily="34" typeface="微软雅黑"/>
              </a:endParaRPr>
            </a:p>
          </p:txBody>
        </p:sp>
        <p:sp>
          <p:nvSpPr>
            <p:cNvPr id="62" name="Freeform 13">
              <a:extLst>
                <a:ext uri="{FF2B5EF4-FFF2-40B4-BE49-F238E27FC236}">
                  <a16:creationId xmlns:a16="http://schemas.microsoft.com/office/drawing/2014/main" id="{2673A718-7544-4B17-94CC-2C5263C2C0C0}"/>
                </a:ext>
              </a:extLst>
            </p:cNvPr>
            <p:cNvSpPr/>
            <p:nvPr/>
          </p:nvSpPr>
          <p:spPr bwMode="auto">
            <a:xfrm>
              <a:off x="-1588" y="1531938"/>
              <a:ext cx="1531938" cy="1533525"/>
            </a:xfrm>
            <a:custGeom>
              <a:gdLst>
                <a:gd fmla="*/ 965 w 965" name="T0"/>
                <a:gd fmla="*/ 966 h 966" name="T1"/>
                <a:gd fmla="*/ 965 w 965" name="T2"/>
                <a:gd fmla="*/ 0 h 966" name="T3"/>
                <a:gd fmla="*/ 0 w 965" name="T4"/>
                <a:gd fmla="*/ 966 h 966" name="T5"/>
                <a:gd fmla="*/ 965 w 965" name="T6"/>
                <a:gd fmla="*/ 966 h 966" name="T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b="b" l="0" r="r" t="0"/>
              <a:pathLst>
                <a:path h="965" w="964">
                  <a:moveTo>
                    <a:pt x="965" y="966"/>
                  </a:moveTo>
                  <a:lnTo>
                    <a:pt x="965" y="0"/>
                  </a:lnTo>
                  <a:lnTo>
                    <a:pt x="0" y="966"/>
                  </a:lnTo>
                  <a:lnTo>
                    <a:pt x="965" y="966"/>
                  </a:lnTo>
                  <a:close/>
                </a:path>
              </a:pathLst>
            </a:custGeom>
            <a:solidFill>
              <a:srgbClr val="336987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>
                <a:ea charset="-122" pitchFamily="34" typeface="微软雅黑"/>
              </a:endParaRPr>
            </a:p>
          </p:txBody>
        </p:sp>
        <p:sp>
          <p:nvSpPr>
            <p:cNvPr id="63" name="Freeform 14">
              <a:extLst>
                <a:ext uri="{FF2B5EF4-FFF2-40B4-BE49-F238E27FC236}">
                  <a16:creationId xmlns:a16="http://schemas.microsoft.com/office/drawing/2014/main" id="{AA044764-1B8E-4E63-9ED2-A401F63AF6E4}"/>
                </a:ext>
              </a:extLst>
            </p:cNvPr>
            <p:cNvSpPr/>
            <p:nvPr/>
          </p:nvSpPr>
          <p:spPr bwMode="auto">
            <a:xfrm>
              <a:off x="3062288" y="-1588"/>
              <a:ext cx="1533525" cy="1533525"/>
            </a:xfrm>
            <a:custGeom>
              <a:gdLst>
                <a:gd fmla="*/ 0 w 966" name="T0"/>
                <a:gd fmla="*/ 0 h 966" name="T1"/>
                <a:gd fmla="*/ 0 w 966" name="T2"/>
                <a:gd fmla="*/ 966 h 966" name="T3"/>
                <a:gd fmla="*/ 966 w 966" name="T4"/>
                <a:gd fmla="*/ 0 h 966" name="T5"/>
                <a:gd fmla="*/ 0 w 966" name="T6"/>
                <a:gd fmla="*/ 0 h 966" name="T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b="b" l="0" r="r" t="0"/>
              <a:pathLst>
                <a:path h="965" w="965">
                  <a:moveTo>
                    <a:pt x="0" y="0"/>
                  </a:moveTo>
                  <a:lnTo>
                    <a:pt x="0" y="966"/>
                  </a:lnTo>
                  <a:lnTo>
                    <a:pt x="966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33AAB9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>
                <a:ea charset="-122" pitchFamily="34" typeface="微软雅黑"/>
              </a:endParaRPr>
            </a:p>
          </p:txBody>
        </p:sp>
      </p:grpSp>
    </p:spTree>
    <p:extLst>
      <p:ext uri="{BB962C8B-B14F-4D97-AF65-F5344CB8AC3E}">
        <p14:creationId val="2989249016"/>
      </p:ext>
    </p:extLst>
  </p:cSld>
  <p:clrMapOvr>
    <a:masterClrMapping/>
  </p:clrMapOvr>
  <mc:AlternateContent>
    <mc:Choice Requires="p14">
      <p:transition p14:dur="10"/>
    </mc:Choice>
    <mc:Fallback>
      <p:transition/>
    </mc:Fallback>
  </mc:AlternateContent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5" nodeType="clickEffect" presetClass="entr" presetID="2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500" id="7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8" nodeType="clickPar">
                      <p:stCondLst>
                        <p:cond delay="indefinite"/>
                      </p:stCondLst>
                      <p:childTnLst>
                        <p:par>
                          <p:cTn fill="hold" id="9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10" nodeType="clickEffect" presetClass="entr" presetID="2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up)" transition="in">
                                      <p:cBhvr>
                                        <p:cTn dur="500" id="12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3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fill="hold" id="14" nodeType="after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16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17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18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9" nodeType="clickPar">
                      <p:stCondLst>
                        <p:cond delay="indefinite"/>
                      </p:stCondLst>
                      <p:childTnLst>
                        <p:par>
                          <p:cTn fill="hold" id="20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21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23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24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id="25" nodeType="with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27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28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id="29" nodeType="with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31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32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id="33" nodeType="with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35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36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2" name="组合 1"/>
          <p:cNvGrpSpPr/>
          <p:nvPr/>
        </p:nvGrpSpPr>
        <p:grpSpPr>
          <a:xfrm>
            <a:off x="821530" y="803561"/>
            <a:ext cx="3674905" cy="3542802"/>
            <a:chOff x="821530" y="803561"/>
            <a:chExt cx="3674905" cy="3542802"/>
          </a:xfrm>
          <a:blipFill dpi="0" rotWithShape="1">
            <a:blip r:embed="rId3">
              <a:extLst>
                <a:ext uri="{28A0092B-C50C-407E-A947-70E740481C1C}">
                  <a14:useLocalDpi val="0"/>
                </a:ext>
              </a:extLst>
            </a:blip>
            <a:stretch>
              <a:fillRect/>
            </a:stretch>
          </a:blipFill>
        </p:grpSpPr>
        <p:sp>
          <p:nvSpPr>
            <p:cNvPr id="4" name="矩形 3"/>
            <p:cNvSpPr/>
            <p:nvPr/>
          </p:nvSpPr>
          <p:spPr>
            <a:xfrm>
              <a:off x="2925090" y="2831504"/>
              <a:ext cx="1571345" cy="1514859"/>
            </a:xfrm>
            <a:prstGeom prst="rect">
              <a:avLst/>
            </a:prstGeom>
            <a:grpFill/>
            <a:ln algn="ctr" cap="flat" cmpd="sng" w="12700">
              <a:noFill/>
              <a:prstDash val="solid"/>
              <a:miter lim="800000"/>
            </a:ln>
            <a:effectLst/>
            <a:extLst>
              <a:ext uri="{91240B29-F687-4F45-9708-019B960494DF}">
                <a14:hiddenLine algn="ctr" cap="flat" cmpd="sng" w="12700">
                  <a:solidFill>
                    <a:schemeClr val="accent1">
                      <a:shade val="50000"/>
                    </a:schemeClr>
                  </a:solidFill>
                  <a:prstDash val="solid"/>
                  <a:miter lim="800000"/>
                </a14:hiddenLine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  <p:sp>
          <p:nvSpPr>
            <p:cNvPr id="5" name="矩形 4"/>
            <p:cNvSpPr/>
            <p:nvPr/>
          </p:nvSpPr>
          <p:spPr>
            <a:xfrm>
              <a:off x="821530" y="803561"/>
              <a:ext cx="2103560" cy="2027942"/>
            </a:xfrm>
            <a:prstGeom prst="rect">
              <a:avLst/>
            </a:prstGeom>
            <a:grpFill/>
            <a:ln algn="ctr" cap="flat" cmpd="sng" w="12700">
              <a:noFill/>
              <a:prstDash val="solid"/>
              <a:miter lim="800000"/>
            </a:ln>
            <a:effectLst/>
            <a:extLst>
              <a:ext uri="{91240B29-F687-4F45-9708-019B960494DF}">
                <a14:hiddenLine algn="ctr" cap="flat" cmpd="sng" w="12700">
                  <a:solidFill>
                    <a:schemeClr val="accent1">
                      <a:shade val="50000"/>
                    </a:schemeClr>
                  </a:solidFill>
                  <a:prstDash val="solid"/>
                  <a:miter lim="800000"/>
                </a14:hiddenLine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</p:grpSp>
      <p:grpSp>
        <p:nvGrpSpPr>
          <p:cNvPr id="6" name="组合 5"/>
          <p:cNvGrpSpPr/>
          <p:nvPr/>
        </p:nvGrpSpPr>
        <p:grpSpPr>
          <a:xfrm>
            <a:off x="6057620" y="1086118"/>
            <a:ext cx="1852064" cy="574276"/>
            <a:chOff x="8238879" y="1629984"/>
            <a:chExt cx="2469419" cy="765701"/>
          </a:xfrm>
        </p:grpSpPr>
        <p:sp>
          <p:nvSpPr>
            <p:cNvPr id="16" name="文本框 4"/>
            <p:cNvSpPr txBox="1"/>
            <p:nvPr/>
          </p:nvSpPr>
          <p:spPr>
            <a:xfrm>
              <a:off x="8238879" y="1910937"/>
              <a:ext cx="2469419" cy="484748"/>
            </a:xfrm>
            <a:prstGeom prst="rect">
              <a:avLst/>
            </a:prstGeom>
            <a:noFill/>
          </p:spPr>
          <p:txBody>
            <a:bodyPr anchor="ctr" anchorCtr="0" bIns="0" lIns="0" rIns="0" tIns="0" wrap="square">
              <a:normAutofit fontScale="77500" lnSpcReduction="20000"/>
            </a:bodyPr>
            <a:lstStyle/>
            <a:p>
              <a:pPr defTabSz="914378">
                <a:lnSpc>
                  <a:spcPct val="120000"/>
                </a:lnSpc>
                <a:defRPr/>
              </a:pPr>
              <a:r>
                <a:rPr altLang="en-US" lang="zh-CN" sz="1200">
                  <a:latin typeface="+mn-lt"/>
                  <a:ea typeface="+mn-ea"/>
                  <a:cs typeface="+mn-ea"/>
                  <a:sym typeface="+mn-lt"/>
                </a:rPr>
                <a:t>此部分内容作为文字排版占位显示</a:t>
              </a:r>
              <a:br>
                <a:rPr altLang="en-US" lang="zh-CN" sz="1200">
                  <a:latin typeface="+mn-lt"/>
                  <a:ea typeface="+mn-ea"/>
                  <a:cs typeface="+mn-ea"/>
                  <a:sym typeface="+mn-lt"/>
                </a:rPr>
              </a:br>
              <a:r>
                <a:rPr altLang="en-US" lang="zh-CN" sz="1200">
                  <a:latin typeface="+mn-lt"/>
                  <a:ea typeface="+mn-ea"/>
                  <a:cs typeface="+mn-ea"/>
                  <a:sym typeface="+mn-lt"/>
                </a:rPr>
                <a:t>（建议使用主题字体）</a:t>
              </a:r>
            </a:p>
          </p:txBody>
        </p:sp>
        <p:sp>
          <p:nvSpPr>
            <p:cNvPr id="17" name="矩形 16"/>
            <p:cNvSpPr/>
            <p:nvPr/>
          </p:nvSpPr>
          <p:spPr>
            <a:xfrm>
              <a:off x="8238879" y="1629984"/>
              <a:ext cx="2469418" cy="280953"/>
            </a:xfrm>
            <a:prstGeom prst="rect">
              <a:avLst/>
            </a:prstGeom>
          </p:spPr>
          <p:txBody>
            <a:bodyPr anchor="t" anchorCtr="0" bIns="0" lIns="0" rIns="0" tIns="0" wrap="none">
              <a:normAutofit fontScale="92500" lnSpcReduction="20000"/>
            </a:bodyPr>
            <a:lstStyle/>
            <a:p>
              <a:pPr defTabSz="914378" lvl="0">
                <a:defRPr/>
              </a:pPr>
              <a:r>
                <a:rPr altLang="en-US" lang="zh-CN">
                  <a:latin typeface="+mn-lt"/>
                  <a:ea typeface="+mn-ea"/>
                  <a:cs typeface="+mn-ea"/>
                  <a:sym typeface="+mn-lt"/>
                </a:rPr>
                <a:t>标题文本预设</a:t>
              </a:r>
            </a:p>
          </p:txBody>
        </p:sp>
      </p:grpSp>
      <p:grpSp>
        <p:nvGrpSpPr>
          <p:cNvPr id="7" name="组合 6"/>
          <p:cNvGrpSpPr/>
          <p:nvPr/>
        </p:nvGrpSpPr>
        <p:grpSpPr>
          <a:xfrm>
            <a:off x="6057620" y="3428584"/>
            <a:ext cx="1852064" cy="574276"/>
            <a:chOff x="8238879" y="1629984"/>
            <a:chExt cx="2469419" cy="765701"/>
          </a:xfrm>
        </p:grpSpPr>
        <p:sp>
          <p:nvSpPr>
            <p:cNvPr id="14" name="文本框 8"/>
            <p:cNvSpPr txBox="1"/>
            <p:nvPr/>
          </p:nvSpPr>
          <p:spPr>
            <a:xfrm>
              <a:off x="8238879" y="1910937"/>
              <a:ext cx="2469419" cy="484748"/>
            </a:xfrm>
            <a:prstGeom prst="rect">
              <a:avLst/>
            </a:prstGeom>
            <a:noFill/>
          </p:spPr>
          <p:txBody>
            <a:bodyPr anchor="ctr" anchorCtr="0" bIns="0" lIns="0" rIns="0" tIns="0" wrap="square">
              <a:normAutofit fontScale="77500" lnSpcReduction="20000"/>
            </a:bodyPr>
            <a:lstStyle/>
            <a:p>
              <a:pPr defTabSz="914378">
                <a:lnSpc>
                  <a:spcPct val="120000"/>
                </a:lnSpc>
                <a:defRPr/>
              </a:pPr>
              <a:r>
                <a:rPr altLang="en-US" lang="zh-CN" sz="1200">
                  <a:latin typeface="+mn-lt"/>
                  <a:ea typeface="+mn-ea"/>
                  <a:cs typeface="+mn-ea"/>
                  <a:sym typeface="+mn-lt"/>
                </a:rPr>
                <a:t>此部分内容作为文字排版占位显示</a:t>
              </a:r>
              <a:br>
                <a:rPr altLang="en-US" lang="zh-CN" sz="1200">
                  <a:latin typeface="+mn-lt"/>
                  <a:ea typeface="+mn-ea"/>
                  <a:cs typeface="+mn-ea"/>
                  <a:sym typeface="+mn-lt"/>
                </a:rPr>
              </a:br>
              <a:r>
                <a:rPr altLang="en-US" lang="zh-CN" sz="1200">
                  <a:latin typeface="+mn-lt"/>
                  <a:ea typeface="+mn-ea"/>
                  <a:cs typeface="+mn-ea"/>
                  <a:sym typeface="+mn-lt"/>
                </a:rPr>
                <a:t>（建议使用主题字体）</a:t>
              </a:r>
            </a:p>
          </p:txBody>
        </p:sp>
        <p:sp>
          <p:nvSpPr>
            <p:cNvPr id="15" name="矩形 14"/>
            <p:cNvSpPr/>
            <p:nvPr/>
          </p:nvSpPr>
          <p:spPr>
            <a:xfrm>
              <a:off x="8238879" y="1629984"/>
              <a:ext cx="2469418" cy="280953"/>
            </a:xfrm>
            <a:prstGeom prst="rect">
              <a:avLst/>
            </a:prstGeom>
          </p:spPr>
          <p:txBody>
            <a:bodyPr anchor="t" anchorCtr="0" bIns="0" lIns="0" rIns="0" tIns="0" wrap="none">
              <a:normAutofit fontScale="92500" lnSpcReduction="20000"/>
            </a:bodyPr>
            <a:lstStyle/>
            <a:p>
              <a:pPr defTabSz="914378" lvl="0">
                <a:defRPr/>
              </a:pPr>
              <a:r>
                <a:rPr altLang="en-US" lang="zh-CN">
                  <a:latin typeface="+mn-lt"/>
                  <a:ea typeface="+mn-ea"/>
                  <a:cs typeface="+mn-ea"/>
                  <a:sym typeface="+mn-lt"/>
                </a:rPr>
                <a:t>标题文本预设</a:t>
              </a:r>
            </a:p>
          </p:txBody>
        </p:sp>
      </p:grpSp>
      <p:grpSp>
        <p:nvGrpSpPr>
          <p:cNvPr id="8" name="组合 7"/>
          <p:cNvGrpSpPr/>
          <p:nvPr/>
        </p:nvGrpSpPr>
        <p:grpSpPr>
          <a:xfrm>
            <a:off x="6057620" y="2257351"/>
            <a:ext cx="1852064" cy="574276"/>
            <a:chOff x="8238879" y="1629984"/>
            <a:chExt cx="2469419" cy="765701"/>
          </a:xfrm>
        </p:grpSpPr>
        <p:sp>
          <p:nvSpPr>
            <p:cNvPr id="12" name="文本框 11"/>
            <p:cNvSpPr txBox="1"/>
            <p:nvPr/>
          </p:nvSpPr>
          <p:spPr>
            <a:xfrm>
              <a:off x="8238879" y="1910937"/>
              <a:ext cx="2469419" cy="484748"/>
            </a:xfrm>
            <a:prstGeom prst="rect">
              <a:avLst/>
            </a:prstGeom>
            <a:noFill/>
          </p:spPr>
          <p:txBody>
            <a:bodyPr anchor="ctr" anchorCtr="0" bIns="0" lIns="0" rIns="0" tIns="0" wrap="square">
              <a:normAutofit fontScale="77500" lnSpcReduction="20000"/>
            </a:bodyPr>
            <a:lstStyle/>
            <a:p>
              <a:pPr defTabSz="914378">
                <a:lnSpc>
                  <a:spcPct val="120000"/>
                </a:lnSpc>
                <a:defRPr/>
              </a:pPr>
              <a:r>
                <a:rPr altLang="en-US" lang="zh-CN" sz="1200">
                  <a:latin typeface="+mn-lt"/>
                  <a:ea typeface="+mn-ea"/>
                  <a:cs typeface="+mn-ea"/>
                  <a:sym typeface="+mn-lt"/>
                </a:rPr>
                <a:t>此部分内容作为文字排版占位显示</a:t>
              </a:r>
              <a:br>
                <a:rPr altLang="en-US" lang="zh-CN" sz="1200">
                  <a:latin typeface="+mn-lt"/>
                  <a:ea typeface="+mn-ea"/>
                  <a:cs typeface="+mn-ea"/>
                  <a:sym typeface="+mn-lt"/>
                </a:rPr>
              </a:br>
              <a:r>
                <a:rPr altLang="en-US" lang="zh-CN" sz="1200">
                  <a:latin typeface="+mn-lt"/>
                  <a:ea typeface="+mn-ea"/>
                  <a:cs typeface="+mn-ea"/>
                  <a:sym typeface="+mn-lt"/>
                </a:rPr>
                <a:t>（建议使用主题字体）</a:t>
              </a:r>
            </a:p>
          </p:txBody>
        </p:sp>
        <p:sp>
          <p:nvSpPr>
            <p:cNvPr id="13" name="矩形 12"/>
            <p:cNvSpPr/>
            <p:nvPr/>
          </p:nvSpPr>
          <p:spPr>
            <a:xfrm>
              <a:off x="8238879" y="1629984"/>
              <a:ext cx="2469418" cy="280953"/>
            </a:xfrm>
            <a:prstGeom prst="rect">
              <a:avLst/>
            </a:prstGeom>
          </p:spPr>
          <p:txBody>
            <a:bodyPr anchor="t" anchorCtr="0" bIns="0" lIns="0" rIns="0" tIns="0" wrap="none">
              <a:normAutofit fontScale="92500" lnSpcReduction="20000"/>
            </a:bodyPr>
            <a:lstStyle/>
            <a:p>
              <a:pPr defTabSz="914378" lvl="0">
                <a:defRPr/>
              </a:pPr>
              <a:r>
                <a:rPr altLang="en-US" lang="zh-CN">
                  <a:latin typeface="+mn-lt"/>
                  <a:ea typeface="+mn-ea"/>
                  <a:cs typeface="+mn-ea"/>
                  <a:sym typeface="+mn-lt"/>
                </a:rPr>
                <a:t>标题文本预设</a:t>
              </a:r>
            </a:p>
          </p:txBody>
        </p:sp>
      </p:grpSp>
      <p:sp>
        <p:nvSpPr>
          <p:cNvPr id="9" name="任意多边形: 形状 8"/>
          <p:cNvSpPr>
            <a:spLocks noChangeAspect="1"/>
          </p:cNvSpPr>
          <p:nvPr/>
        </p:nvSpPr>
        <p:spPr bwMode="auto">
          <a:xfrm>
            <a:off x="5314664" y="1086118"/>
            <a:ext cx="575872" cy="574276"/>
          </a:xfrm>
          <a:custGeom>
            <a:gdLst>
              <a:gd fmla="*/ 150 w 150" name="T0"/>
              <a:gd fmla="*/ 38 h 150" name="T1"/>
              <a:gd fmla="*/ 112 w 150" name="T2"/>
              <a:gd fmla="*/ 0 h 150" name="T3"/>
              <a:gd fmla="*/ 38 w 150" name="T4"/>
              <a:gd fmla="*/ 0 h 150" name="T5"/>
              <a:gd fmla="*/ 0 w 150" name="T6"/>
              <a:gd fmla="*/ 38 h 150" name="T7"/>
              <a:gd fmla="*/ 0 w 150" name="T8"/>
              <a:gd fmla="*/ 112 h 150" name="T9"/>
              <a:gd fmla="*/ 38 w 150" name="T10"/>
              <a:gd fmla="*/ 150 h 150" name="T11"/>
              <a:gd fmla="*/ 112 w 150" name="T12"/>
              <a:gd fmla="*/ 150 h 150" name="T13"/>
              <a:gd fmla="*/ 150 w 150" name="T14"/>
              <a:gd fmla="*/ 112 h 150" name="T15"/>
              <a:gd fmla="*/ 150 w 150" name="T16"/>
              <a:gd fmla="*/ 38 h 150" name="T17"/>
              <a:gd fmla="*/ 90 w 150" name="T18"/>
              <a:gd fmla="*/ 105 h 150" name="T19"/>
              <a:gd fmla="*/ 81 w 150" name="T20"/>
              <a:gd fmla="*/ 117 h 150" name="T21"/>
              <a:gd fmla="*/ 76 w 150" name="T22"/>
              <a:gd fmla="*/ 115 h 150" name="T23"/>
              <a:gd fmla="*/ 74 w 150" name="T24"/>
              <a:gd fmla="*/ 107 h 150" name="T25"/>
              <a:gd fmla="*/ 74 w 150" name="T26"/>
              <a:gd fmla="*/ 54 h 150" name="T27"/>
              <a:gd fmla="*/ 53 w 150" name="T28"/>
              <a:gd fmla="*/ 66 h 150" name="T29"/>
              <a:gd fmla="*/ 49 w 150" name="T30"/>
              <a:gd fmla="*/ 64 h 150" name="T31"/>
              <a:gd fmla="*/ 47 w 150" name="T32"/>
              <a:gd fmla="*/ 59 h 150" name="T33"/>
              <a:gd fmla="*/ 49 w 150" name="T34"/>
              <a:gd fmla="*/ 55 h 150" name="T35"/>
              <a:gd fmla="*/ 55 w 150" name="T36"/>
              <a:gd fmla="*/ 51 h 150" name="T37"/>
              <a:gd fmla="*/ 67 w 150" name="T38"/>
              <a:gd fmla="*/ 44 h 150" name="T39"/>
              <a:gd fmla="*/ 74 w 150" name="T40"/>
              <a:gd fmla="*/ 36 h 150" name="T41"/>
              <a:gd fmla="*/ 79 w 150" name="T42"/>
              <a:gd fmla="*/ 30 h 150" name="T43"/>
              <a:gd fmla="*/ 82 w 150" name="T44"/>
              <a:gd fmla="*/ 29 h 150" name="T45"/>
              <a:gd fmla="*/ 88 w 150" name="T46"/>
              <a:gd fmla="*/ 31 h 150" name="T47"/>
              <a:gd fmla="*/ 90 w 150" name="T48"/>
              <a:gd fmla="*/ 38 h 150" name="T49"/>
              <a:gd fmla="*/ 90 w 150" name="T50"/>
              <a:gd fmla="*/ 105 h 150" name="T51"/>
              <a:gd fmla="*/ 90 w 150" name="T52"/>
              <a:gd fmla="*/ 105 h 150" name="T53"/>
              <a:gd fmla="*/ 90 w 150" name="T54"/>
              <a:gd fmla="*/ 105 h 150" name="T55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</a:cxnLst>
            <a:rect b="b" l="0" r="r" t="0"/>
            <a:pathLst>
              <a:path h="150" w="150">
                <a:moveTo>
                  <a:pt x="150" y="38"/>
                </a:moveTo>
                <a:cubicBezTo>
                  <a:pt x="150" y="17"/>
                  <a:pt x="133" y="0"/>
                  <a:pt x="112" y="0"/>
                </a:cubicBezTo>
                <a:cubicBezTo>
                  <a:pt x="38" y="0"/>
                  <a:pt x="38" y="0"/>
                  <a:pt x="38" y="0"/>
                </a:cubicBezTo>
                <a:cubicBezTo>
                  <a:pt x="17" y="0"/>
                  <a:pt x="0" y="17"/>
                  <a:pt x="0" y="38"/>
                </a:cubicBezTo>
                <a:cubicBezTo>
                  <a:pt x="0" y="112"/>
                  <a:pt x="0" y="112"/>
                  <a:pt x="0" y="112"/>
                </a:cubicBezTo>
                <a:cubicBezTo>
                  <a:pt x="0" y="133"/>
                  <a:pt x="17" y="150"/>
                  <a:pt x="38" y="150"/>
                </a:cubicBezTo>
                <a:cubicBezTo>
                  <a:pt x="112" y="150"/>
                  <a:pt x="112" y="150"/>
                  <a:pt x="112" y="150"/>
                </a:cubicBezTo>
                <a:cubicBezTo>
                  <a:pt x="133" y="150"/>
                  <a:pt x="150" y="133"/>
                  <a:pt x="150" y="112"/>
                </a:cubicBezTo>
                <a:lnTo>
                  <a:pt x="150" y="38"/>
                </a:lnTo>
                <a:close/>
                <a:moveTo>
                  <a:pt x="90" y="105"/>
                </a:moveTo>
                <a:cubicBezTo>
                  <a:pt x="90" y="113"/>
                  <a:pt x="87" y="117"/>
                  <a:pt x="81" y="117"/>
                </a:cubicBezTo>
                <a:cubicBezTo>
                  <a:pt x="79" y="117"/>
                  <a:pt x="77" y="116"/>
                  <a:pt x="76" y="115"/>
                </a:cubicBezTo>
                <a:cubicBezTo>
                  <a:pt x="74" y="113"/>
                  <a:pt x="74" y="111"/>
                  <a:pt x="74" y="107"/>
                </a:cubicBezTo>
                <a:cubicBezTo>
                  <a:pt x="74" y="54"/>
                  <a:pt x="74" y="54"/>
                  <a:pt x="74" y="54"/>
                </a:cubicBezTo>
                <a:cubicBezTo>
                  <a:pt x="64" y="62"/>
                  <a:pt x="57" y="66"/>
                  <a:pt x="53" y="66"/>
                </a:cubicBezTo>
                <a:cubicBezTo>
                  <a:pt x="52" y="66"/>
                  <a:pt x="50" y="65"/>
                  <a:pt x="49" y="64"/>
                </a:cubicBezTo>
                <a:cubicBezTo>
                  <a:pt x="48" y="62"/>
                  <a:pt x="47" y="61"/>
                  <a:pt x="47" y="59"/>
                </a:cubicBezTo>
                <a:cubicBezTo>
                  <a:pt x="47" y="57"/>
                  <a:pt x="48" y="56"/>
                  <a:pt x="49" y="55"/>
                </a:cubicBezTo>
                <a:cubicBezTo>
                  <a:pt x="50" y="54"/>
                  <a:pt x="52" y="52"/>
                  <a:pt x="55" y="51"/>
                </a:cubicBezTo>
                <a:cubicBezTo>
                  <a:pt x="60" y="49"/>
                  <a:pt x="64" y="46"/>
                  <a:pt x="67" y="44"/>
                </a:cubicBezTo>
                <a:cubicBezTo>
                  <a:pt x="70" y="42"/>
                  <a:pt x="72" y="39"/>
                  <a:pt x="74" y="36"/>
                </a:cubicBezTo>
                <a:cubicBezTo>
                  <a:pt x="76" y="33"/>
                  <a:pt x="78" y="31"/>
                  <a:pt x="79" y="30"/>
                </a:cubicBezTo>
                <a:cubicBezTo>
                  <a:pt x="79" y="29"/>
                  <a:pt x="80" y="29"/>
                  <a:pt x="82" y="29"/>
                </a:cubicBezTo>
                <a:cubicBezTo>
                  <a:pt x="84" y="29"/>
                  <a:pt x="86" y="30"/>
                  <a:pt x="88" y="31"/>
                </a:cubicBezTo>
                <a:cubicBezTo>
                  <a:pt x="89" y="33"/>
                  <a:pt x="90" y="35"/>
                  <a:pt x="90" y="38"/>
                </a:cubicBezTo>
                <a:lnTo>
                  <a:pt x="90" y="105"/>
                </a:lnTo>
                <a:close/>
                <a:moveTo>
                  <a:pt x="90" y="105"/>
                </a:moveTo>
                <a:cubicBezTo>
                  <a:pt x="90" y="105"/>
                  <a:pt x="90" y="105"/>
                  <a:pt x="90" y="105"/>
                </a:cubicBezTo>
              </a:path>
            </a:pathLst>
          </a:custGeom>
          <a:solidFill>
            <a:schemeClr val="accent2"/>
          </a:solidFill>
          <a:ln>
            <a:noFill/>
          </a:ln>
          <a:extLst/>
        </p:spPr>
        <p:txBody>
          <a:bodyPr anchor="ctr"/>
          <a:lstStyle/>
          <a:p>
            <a:pPr algn="ctr"/>
            <a:endParaRPr>
              <a:latin typeface="+mn-lt"/>
              <a:ea typeface="+mn-ea"/>
              <a:cs typeface="+mn-ea"/>
              <a:sym typeface="+mn-lt"/>
            </a:endParaRPr>
          </a:p>
        </p:txBody>
      </p:sp>
      <p:sp>
        <p:nvSpPr>
          <p:cNvPr id="10" name="任意多边形: 形状 9"/>
          <p:cNvSpPr>
            <a:spLocks noChangeAspect="1"/>
          </p:cNvSpPr>
          <p:nvPr/>
        </p:nvSpPr>
        <p:spPr bwMode="auto">
          <a:xfrm>
            <a:off x="5314664" y="2257228"/>
            <a:ext cx="575872" cy="574276"/>
          </a:xfrm>
          <a:custGeom>
            <a:gdLst>
              <a:gd fmla="*/ 150 w 150" name="T0"/>
              <a:gd fmla="*/ 38 h 150" name="T1"/>
              <a:gd fmla="*/ 112 w 150" name="T2"/>
              <a:gd fmla="*/ 0 h 150" name="T3"/>
              <a:gd fmla="*/ 38 w 150" name="T4"/>
              <a:gd fmla="*/ 0 h 150" name="T5"/>
              <a:gd fmla="*/ 0 w 150" name="T6"/>
              <a:gd fmla="*/ 38 h 150" name="T7"/>
              <a:gd fmla="*/ 0 w 150" name="T8"/>
              <a:gd fmla="*/ 112 h 150" name="T9"/>
              <a:gd fmla="*/ 38 w 150" name="T10"/>
              <a:gd fmla="*/ 150 h 150" name="T11"/>
              <a:gd fmla="*/ 112 w 150" name="T12"/>
              <a:gd fmla="*/ 150 h 150" name="T13"/>
              <a:gd fmla="*/ 150 w 150" name="T14"/>
              <a:gd fmla="*/ 112 h 150" name="T15"/>
              <a:gd fmla="*/ 150 w 150" name="T16"/>
              <a:gd fmla="*/ 38 h 150" name="T17"/>
              <a:gd fmla="*/ 90 w 150" name="T18"/>
              <a:gd fmla="*/ 105 h 150" name="T19"/>
              <a:gd fmla="*/ 81 w 150" name="T20"/>
              <a:gd fmla="*/ 117 h 150" name="T21"/>
              <a:gd fmla="*/ 76 w 150" name="T22"/>
              <a:gd fmla="*/ 115 h 150" name="T23"/>
              <a:gd fmla="*/ 74 w 150" name="T24"/>
              <a:gd fmla="*/ 107 h 150" name="T25"/>
              <a:gd fmla="*/ 74 w 150" name="T26"/>
              <a:gd fmla="*/ 54 h 150" name="T27"/>
              <a:gd fmla="*/ 53 w 150" name="T28"/>
              <a:gd fmla="*/ 66 h 150" name="T29"/>
              <a:gd fmla="*/ 49 w 150" name="T30"/>
              <a:gd fmla="*/ 64 h 150" name="T31"/>
              <a:gd fmla="*/ 47 w 150" name="T32"/>
              <a:gd fmla="*/ 59 h 150" name="T33"/>
              <a:gd fmla="*/ 49 w 150" name="T34"/>
              <a:gd fmla="*/ 55 h 150" name="T35"/>
              <a:gd fmla="*/ 55 w 150" name="T36"/>
              <a:gd fmla="*/ 51 h 150" name="T37"/>
              <a:gd fmla="*/ 67 w 150" name="T38"/>
              <a:gd fmla="*/ 44 h 150" name="T39"/>
              <a:gd fmla="*/ 74 w 150" name="T40"/>
              <a:gd fmla="*/ 36 h 150" name="T41"/>
              <a:gd fmla="*/ 79 w 150" name="T42"/>
              <a:gd fmla="*/ 30 h 150" name="T43"/>
              <a:gd fmla="*/ 82 w 150" name="T44"/>
              <a:gd fmla="*/ 29 h 150" name="T45"/>
              <a:gd fmla="*/ 88 w 150" name="T46"/>
              <a:gd fmla="*/ 31 h 150" name="T47"/>
              <a:gd fmla="*/ 90 w 150" name="T48"/>
              <a:gd fmla="*/ 38 h 150" name="T49"/>
              <a:gd fmla="*/ 90 w 150" name="T50"/>
              <a:gd fmla="*/ 105 h 150" name="T51"/>
              <a:gd fmla="*/ 90 w 150" name="T52"/>
              <a:gd fmla="*/ 105 h 150" name="T53"/>
              <a:gd fmla="*/ 90 w 150" name="T54"/>
              <a:gd fmla="*/ 105 h 150" name="T55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</a:cxnLst>
            <a:rect b="b" l="0" r="r" t="0"/>
            <a:pathLst>
              <a:path h="150" w="150">
                <a:moveTo>
                  <a:pt x="150" y="38"/>
                </a:moveTo>
                <a:cubicBezTo>
                  <a:pt x="150" y="17"/>
                  <a:pt x="133" y="0"/>
                  <a:pt x="112" y="0"/>
                </a:cubicBezTo>
                <a:cubicBezTo>
                  <a:pt x="38" y="0"/>
                  <a:pt x="38" y="0"/>
                  <a:pt x="38" y="0"/>
                </a:cubicBezTo>
                <a:cubicBezTo>
                  <a:pt x="17" y="0"/>
                  <a:pt x="0" y="17"/>
                  <a:pt x="0" y="38"/>
                </a:cubicBezTo>
                <a:cubicBezTo>
                  <a:pt x="0" y="112"/>
                  <a:pt x="0" y="112"/>
                  <a:pt x="0" y="112"/>
                </a:cubicBezTo>
                <a:cubicBezTo>
                  <a:pt x="0" y="133"/>
                  <a:pt x="17" y="150"/>
                  <a:pt x="38" y="150"/>
                </a:cubicBezTo>
                <a:cubicBezTo>
                  <a:pt x="112" y="150"/>
                  <a:pt x="112" y="150"/>
                  <a:pt x="112" y="150"/>
                </a:cubicBezTo>
                <a:cubicBezTo>
                  <a:pt x="133" y="150"/>
                  <a:pt x="150" y="133"/>
                  <a:pt x="150" y="112"/>
                </a:cubicBezTo>
                <a:lnTo>
                  <a:pt x="150" y="38"/>
                </a:lnTo>
                <a:close/>
                <a:moveTo>
                  <a:pt x="90" y="105"/>
                </a:moveTo>
                <a:cubicBezTo>
                  <a:pt x="90" y="113"/>
                  <a:pt x="87" y="117"/>
                  <a:pt x="81" y="117"/>
                </a:cubicBezTo>
                <a:cubicBezTo>
                  <a:pt x="79" y="117"/>
                  <a:pt x="77" y="116"/>
                  <a:pt x="76" y="115"/>
                </a:cubicBezTo>
                <a:cubicBezTo>
                  <a:pt x="74" y="113"/>
                  <a:pt x="74" y="111"/>
                  <a:pt x="74" y="107"/>
                </a:cubicBezTo>
                <a:cubicBezTo>
                  <a:pt x="74" y="54"/>
                  <a:pt x="74" y="54"/>
                  <a:pt x="74" y="54"/>
                </a:cubicBezTo>
                <a:cubicBezTo>
                  <a:pt x="64" y="62"/>
                  <a:pt x="57" y="66"/>
                  <a:pt x="53" y="66"/>
                </a:cubicBezTo>
                <a:cubicBezTo>
                  <a:pt x="52" y="66"/>
                  <a:pt x="50" y="65"/>
                  <a:pt x="49" y="64"/>
                </a:cubicBezTo>
                <a:cubicBezTo>
                  <a:pt x="48" y="62"/>
                  <a:pt x="47" y="61"/>
                  <a:pt x="47" y="59"/>
                </a:cubicBezTo>
                <a:cubicBezTo>
                  <a:pt x="47" y="57"/>
                  <a:pt x="48" y="56"/>
                  <a:pt x="49" y="55"/>
                </a:cubicBezTo>
                <a:cubicBezTo>
                  <a:pt x="50" y="54"/>
                  <a:pt x="52" y="52"/>
                  <a:pt x="55" y="51"/>
                </a:cubicBezTo>
                <a:cubicBezTo>
                  <a:pt x="60" y="49"/>
                  <a:pt x="64" y="46"/>
                  <a:pt x="67" y="44"/>
                </a:cubicBezTo>
                <a:cubicBezTo>
                  <a:pt x="70" y="42"/>
                  <a:pt x="72" y="39"/>
                  <a:pt x="74" y="36"/>
                </a:cubicBezTo>
                <a:cubicBezTo>
                  <a:pt x="76" y="33"/>
                  <a:pt x="78" y="31"/>
                  <a:pt x="79" y="30"/>
                </a:cubicBezTo>
                <a:cubicBezTo>
                  <a:pt x="79" y="29"/>
                  <a:pt x="80" y="29"/>
                  <a:pt x="82" y="29"/>
                </a:cubicBezTo>
                <a:cubicBezTo>
                  <a:pt x="84" y="29"/>
                  <a:pt x="86" y="30"/>
                  <a:pt x="88" y="31"/>
                </a:cubicBezTo>
                <a:cubicBezTo>
                  <a:pt x="89" y="33"/>
                  <a:pt x="90" y="35"/>
                  <a:pt x="90" y="38"/>
                </a:cubicBezTo>
                <a:lnTo>
                  <a:pt x="90" y="105"/>
                </a:lnTo>
                <a:close/>
                <a:moveTo>
                  <a:pt x="90" y="105"/>
                </a:moveTo>
                <a:cubicBezTo>
                  <a:pt x="90" y="105"/>
                  <a:pt x="90" y="105"/>
                  <a:pt x="90" y="105"/>
                </a:cubicBezTo>
              </a:path>
            </a:pathLst>
          </a:custGeom>
          <a:solidFill>
            <a:schemeClr val="accent2"/>
          </a:solidFill>
          <a:ln>
            <a:noFill/>
          </a:ln>
          <a:extLst/>
        </p:spPr>
        <p:txBody>
          <a:bodyPr anchor="ctr"/>
          <a:lstStyle/>
          <a:p>
            <a:pPr algn="ctr"/>
            <a:endParaRPr>
              <a:latin typeface="+mn-lt"/>
              <a:ea typeface="+mn-ea"/>
              <a:cs typeface="+mn-ea"/>
              <a:sym typeface="+mn-lt"/>
            </a:endParaRPr>
          </a:p>
        </p:txBody>
      </p:sp>
      <p:sp>
        <p:nvSpPr>
          <p:cNvPr id="11" name="任意多边形: 形状 10"/>
          <p:cNvSpPr>
            <a:spLocks noChangeAspect="1"/>
          </p:cNvSpPr>
          <p:nvPr/>
        </p:nvSpPr>
        <p:spPr bwMode="auto">
          <a:xfrm>
            <a:off x="5314664" y="3428584"/>
            <a:ext cx="575872" cy="574276"/>
          </a:xfrm>
          <a:custGeom>
            <a:gdLst>
              <a:gd fmla="*/ 150 w 150" name="T0"/>
              <a:gd fmla="*/ 38 h 150" name="T1"/>
              <a:gd fmla="*/ 112 w 150" name="T2"/>
              <a:gd fmla="*/ 0 h 150" name="T3"/>
              <a:gd fmla="*/ 38 w 150" name="T4"/>
              <a:gd fmla="*/ 0 h 150" name="T5"/>
              <a:gd fmla="*/ 0 w 150" name="T6"/>
              <a:gd fmla="*/ 38 h 150" name="T7"/>
              <a:gd fmla="*/ 0 w 150" name="T8"/>
              <a:gd fmla="*/ 112 h 150" name="T9"/>
              <a:gd fmla="*/ 38 w 150" name="T10"/>
              <a:gd fmla="*/ 150 h 150" name="T11"/>
              <a:gd fmla="*/ 112 w 150" name="T12"/>
              <a:gd fmla="*/ 150 h 150" name="T13"/>
              <a:gd fmla="*/ 150 w 150" name="T14"/>
              <a:gd fmla="*/ 112 h 150" name="T15"/>
              <a:gd fmla="*/ 150 w 150" name="T16"/>
              <a:gd fmla="*/ 38 h 150" name="T17"/>
              <a:gd fmla="*/ 90 w 150" name="T18"/>
              <a:gd fmla="*/ 105 h 150" name="T19"/>
              <a:gd fmla="*/ 81 w 150" name="T20"/>
              <a:gd fmla="*/ 117 h 150" name="T21"/>
              <a:gd fmla="*/ 76 w 150" name="T22"/>
              <a:gd fmla="*/ 115 h 150" name="T23"/>
              <a:gd fmla="*/ 74 w 150" name="T24"/>
              <a:gd fmla="*/ 107 h 150" name="T25"/>
              <a:gd fmla="*/ 74 w 150" name="T26"/>
              <a:gd fmla="*/ 54 h 150" name="T27"/>
              <a:gd fmla="*/ 53 w 150" name="T28"/>
              <a:gd fmla="*/ 66 h 150" name="T29"/>
              <a:gd fmla="*/ 49 w 150" name="T30"/>
              <a:gd fmla="*/ 64 h 150" name="T31"/>
              <a:gd fmla="*/ 47 w 150" name="T32"/>
              <a:gd fmla="*/ 59 h 150" name="T33"/>
              <a:gd fmla="*/ 49 w 150" name="T34"/>
              <a:gd fmla="*/ 55 h 150" name="T35"/>
              <a:gd fmla="*/ 55 w 150" name="T36"/>
              <a:gd fmla="*/ 51 h 150" name="T37"/>
              <a:gd fmla="*/ 67 w 150" name="T38"/>
              <a:gd fmla="*/ 44 h 150" name="T39"/>
              <a:gd fmla="*/ 74 w 150" name="T40"/>
              <a:gd fmla="*/ 36 h 150" name="T41"/>
              <a:gd fmla="*/ 79 w 150" name="T42"/>
              <a:gd fmla="*/ 30 h 150" name="T43"/>
              <a:gd fmla="*/ 82 w 150" name="T44"/>
              <a:gd fmla="*/ 29 h 150" name="T45"/>
              <a:gd fmla="*/ 88 w 150" name="T46"/>
              <a:gd fmla="*/ 31 h 150" name="T47"/>
              <a:gd fmla="*/ 90 w 150" name="T48"/>
              <a:gd fmla="*/ 38 h 150" name="T49"/>
              <a:gd fmla="*/ 90 w 150" name="T50"/>
              <a:gd fmla="*/ 105 h 150" name="T51"/>
              <a:gd fmla="*/ 90 w 150" name="T52"/>
              <a:gd fmla="*/ 105 h 150" name="T53"/>
              <a:gd fmla="*/ 90 w 150" name="T54"/>
              <a:gd fmla="*/ 105 h 150" name="T55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</a:cxnLst>
            <a:rect b="b" l="0" r="r" t="0"/>
            <a:pathLst>
              <a:path h="150" w="150">
                <a:moveTo>
                  <a:pt x="150" y="38"/>
                </a:moveTo>
                <a:cubicBezTo>
                  <a:pt x="150" y="17"/>
                  <a:pt x="133" y="0"/>
                  <a:pt x="112" y="0"/>
                </a:cubicBezTo>
                <a:cubicBezTo>
                  <a:pt x="38" y="0"/>
                  <a:pt x="38" y="0"/>
                  <a:pt x="38" y="0"/>
                </a:cubicBezTo>
                <a:cubicBezTo>
                  <a:pt x="17" y="0"/>
                  <a:pt x="0" y="17"/>
                  <a:pt x="0" y="38"/>
                </a:cubicBezTo>
                <a:cubicBezTo>
                  <a:pt x="0" y="112"/>
                  <a:pt x="0" y="112"/>
                  <a:pt x="0" y="112"/>
                </a:cubicBezTo>
                <a:cubicBezTo>
                  <a:pt x="0" y="133"/>
                  <a:pt x="17" y="150"/>
                  <a:pt x="38" y="150"/>
                </a:cubicBezTo>
                <a:cubicBezTo>
                  <a:pt x="112" y="150"/>
                  <a:pt x="112" y="150"/>
                  <a:pt x="112" y="150"/>
                </a:cubicBezTo>
                <a:cubicBezTo>
                  <a:pt x="133" y="150"/>
                  <a:pt x="150" y="133"/>
                  <a:pt x="150" y="112"/>
                </a:cubicBezTo>
                <a:lnTo>
                  <a:pt x="150" y="38"/>
                </a:lnTo>
                <a:close/>
                <a:moveTo>
                  <a:pt x="90" y="105"/>
                </a:moveTo>
                <a:cubicBezTo>
                  <a:pt x="90" y="113"/>
                  <a:pt x="87" y="117"/>
                  <a:pt x="81" y="117"/>
                </a:cubicBezTo>
                <a:cubicBezTo>
                  <a:pt x="79" y="117"/>
                  <a:pt x="77" y="116"/>
                  <a:pt x="76" y="115"/>
                </a:cubicBezTo>
                <a:cubicBezTo>
                  <a:pt x="74" y="113"/>
                  <a:pt x="74" y="111"/>
                  <a:pt x="74" y="107"/>
                </a:cubicBezTo>
                <a:cubicBezTo>
                  <a:pt x="74" y="54"/>
                  <a:pt x="74" y="54"/>
                  <a:pt x="74" y="54"/>
                </a:cubicBezTo>
                <a:cubicBezTo>
                  <a:pt x="64" y="62"/>
                  <a:pt x="57" y="66"/>
                  <a:pt x="53" y="66"/>
                </a:cubicBezTo>
                <a:cubicBezTo>
                  <a:pt x="52" y="66"/>
                  <a:pt x="50" y="65"/>
                  <a:pt x="49" y="64"/>
                </a:cubicBezTo>
                <a:cubicBezTo>
                  <a:pt x="48" y="62"/>
                  <a:pt x="47" y="61"/>
                  <a:pt x="47" y="59"/>
                </a:cubicBezTo>
                <a:cubicBezTo>
                  <a:pt x="47" y="57"/>
                  <a:pt x="48" y="56"/>
                  <a:pt x="49" y="55"/>
                </a:cubicBezTo>
                <a:cubicBezTo>
                  <a:pt x="50" y="54"/>
                  <a:pt x="52" y="52"/>
                  <a:pt x="55" y="51"/>
                </a:cubicBezTo>
                <a:cubicBezTo>
                  <a:pt x="60" y="49"/>
                  <a:pt x="64" y="46"/>
                  <a:pt x="67" y="44"/>
                </a:cubicBezTo>
                <a:cubicBezTo>
                  <a:pt x="70" y="42"/>
                  <a:pt x="72" y="39"/>
                  <a:pt x="74" y="36"/>
                </a:cubicBezTo>
                <a:cubicBezTo>
                  <a:pt x="76" y="33"/>
                  <a:pt x="78" y="31"/>
                  <a:pt x="79" y="30"/>
                </a:cubicBezTo>
                <a:cubicBezTo>
                  <a:pt x="79" y="29"/>
                  <a:pt x="80" y="29"/>
                  <a:pt x="82" y="29"/>
                </a:cubicBezTo>
                <a:cubicBezTo>
                  <a:pt x="84" y="29"/>
                  <a:pt x="86" y="30"/>
                  <a:pt x="88" y="31"/>
                </a:cubicBezTo>
                <a:cubicBezTo>
                  <a:pt x="89" y="33"/>
                  <a:pt x="90" y="35"/>
                  <a:pt x="90" y="38"/>
                </a:cubicBezTo>
                <a:lnTo>
                  <a:pt x="90" y="105"/>
                </a:lnTo>
                <a:close/>
                <a:moveTo>
                  <a:pt x="90" y="105"/>
                </a:moveTo>
                <a:cubicBezTo>
                  <a:pt x="90" y="105"/>
                  <a:pt x="90" y="105"/>
                  <a:pt x="90" y="105"/>
                </a:cubicBezTo>
              </a:path>
            </a:pathLst>
          </a:custGeom>
          <a:solidFill>
            <a:schemeClr val="accent2"/>
          </a:solidFill>
          <a:ln>
            <a:noFill/>
          </a:ln>
          <a:extLst/>
        </p:spPr>
        <p:txBody>
          <a:bodyPr anchor="ctr"/>
          <a:lstStyle/>
          <a:p>
            <a:pPr algn="ctr"/>
            <a:endParaRPr>
              <a:latin typeface="+mn-lt"/>
              <a:ea typeface="+mn-ea"/>
              <a:cs typeface="+mn-ea"/>
              <a:sym typeface="+mn-lt"/>
            </a:endParaRPr>
          </a:p>
        </p:txBody>
      </p:sp>
      <p:sp>
        <p:nvSpPr>
          <p:cNvPr id="18" name="Title 1"/>
          <p:cNvSpPr txBox="1"/>
          <p:nvPr/>
        </p:nvSpPr>
        <p:spPr>
          <a:xfrm>
            <a:off x="755576" y="171626"/>
            <a:ext cx="2129944" cy="379477"/>
          </a:xfrm>
          <a:prstGeom prst="rect">
            <a:avLst/>
          </a:prstGeom>
        </p:spPr>
        <p:txBody>
          <a:bodyPr anchor="ctr" lIns="0" rIns="0">
            <a:noAutofit/>
          </a:bodyPr>
          <a:lstStyle>
            <a:lvl1pPr algn="ctr" defTabSz="914400" eaLnBrk="1" hangingPunct="1" latinLnBrk="0" rtl="0">
              <a:spcBef>
                <a:spcPct val="0"/>
              </a:spcBef>
              <a:buNone/>
              <a:defRPr b="0" kern="1200" sz="3000">
                <a:solidFill>
                  <a:schemeClr val="accent1"/>
                </a:solidFill>
                <a:latin charset="0" pitchFamily="2" typeface="U.S. 101"/>
                <a:ea charset="0" pitchFamily="2" typeface="Roboto"/>
                <a:cs charset="0" panose="020b0306030504020204" pitchFamily="34" typeface="Open Sans Light"/>
              </a:defRPr>
            </a:lvl1pPr>
          </a:lstStyle>
          <a:p>
            <a:pPr algn="l"/>
            <a:r>
              <a:rPr altLang="en-US" lang="zh-CN" sz="18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ea"/>
                <a:sym typeface="+mn-lt"/>
              </a:rPr>
              <a:t>点击输入标题内容</a:t>
            </a:r>
          </a:p>
        </p:txBody>
      </p:sp>
    </p:spTree>
    <p:extLst>
      <p:ext uri="{BB962C8B-B14F-4D97-AF65-F5344CB8AC3E}">
        <p14:creationId val="2694769339"/>
      </p:ext>
    </p:extLst>
  </p:cSld>
  <p:clrMapOvr>
    <a:masterClrMapping/>
  </p:clrMapOvr>
  <mc:AlternateContent>
    <mc:Choice Requires="p14">
      <p:transition p14:dur="10"/>
    </mc:Choice>
    <mc:Fallback>
      <p:transition/>
    </mc:Fallback>
  </mc:AlternateContent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5" nodeType="clickEffect" presetClass="entr" presetID="3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1000" fill="hold" id="7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8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9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1000" id="1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1" nodeType="clickPar">
                      <p:stCondLst>
                        <p:cond delay="indefinite"/>
                      </p:stCondLst>
                      <p:childTnLst>
                        <p:par>
                          <p:cTn fill="hold" id="12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13" nodeType="clickEffect" presetClass="entr" presetID="2" presetSubtype="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15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16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id="17" nodeType="withEffect" presetClass="entr" presetID="2" presetSubtype="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19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2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id="21" nodeType="withEffect" presetClass="entr" presetID="2" presetSubtype="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23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24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25" nodeType="withEffect" presetClass="entr" presetID="2" presetSubtype="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27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28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29" nodeType="withEffect" presetClass="entr" presetID="2" presetSubtype="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31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32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33" nodeType="withEffect" presetClass="entr" presetID="2" presetSubtype="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35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36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9"/>
      <p:bldP grpId="0" spid="10"/>
      <p:bldP grpId="0" spid="11"/>
    </p:bldLst>
  </p:timing>
</p:sld>
</file>

<file path=ppt/slides/slide21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10" name="组合 9">
            <a:extLst>
              <a:ext uri="{FF2B5EF4-FFF2-40B4-BE49-F238E27FC236}">
                <a16:creationId xmlns:a16="http://schemas.microsoft.com/office/drawing/2014/main" id="{A76BDCF1-E35F-456C-9696-75CE4FBA6182}"/>
              </a:ext>
            </a:extLst>
          </p:cNvPr>
          <p:cNvGrpSpPr/>
          <p:nvPr/>
        </p:nvGrpSpPr>
        <p:grpSpPr>
          <a:xfrm>
            <a:off x="3131840" y="2775085"/>
            <a:ext cx="3295317" cy="948793"/>
            <a:chOff x="5402407" y="1171056"/>
            <a:chExt cx="3295317" cy="948793"/>
          </a:xfrm>
        </p:grpSpPr>
        <p:sp>
          <p:nvSpPr>
            <p:cNvPr id="11" name="文本框 10">
              <a:extLst>
                <a:ext uri="{FF2B5EF4-FFF2-40B4-BE49-F238E27FC236}">
                  <a16:creationId xmlns:a16="http://schemas.microsoft.com/office/drawing/2014/main" id="{2916CBAF-3CF3-4FA7-8748-67AB1CA8AE41}"/>
                </a:ext>
              </a:extLst>
            </p:cNvPr>
            <p:cNvSpPr txBox="1"/>
            <p:nvPr/>
          </p:nvSpPr>
          <p:spPr>
            <a:xfrm>
              <a:off x="5402407" y="1171056"/>
              <a:ext cx="3295317" cy="518160"/>
            </a:xfrm>
            <a:prstGeom prst="rect">
              <a:avLst/>
            </a:prstGeom>
            <a:noFill/>
          </p:spPr>
          <p:txBody>
            <a:bodyPr rtlCol="0" wrap="square">
              <a:spAutoFit/>
              <a:scene3d>
                <a:camera prst="orthographicFront"/>
                <a:lightRig dir="t" rig="threePt"/>
              </a:scene3d>
              <a:sp3d contourW="12700"/>
            </a:bodyPr>
            <a:lstStyle/>
            <a:p>
              <a:r>
                <a:rPr altLang="en-US" b="1" lang="zh-CN" sz="2800">
                  <a:solidFill>
                    <a:schemeClr val="tx1">
                      <a:lumMod val="75000"/>
                      <a:lumOff val="25000"/>
                    </a:schemeClr>
                  </a:solidFill>
                  <a:latin charset="-122" panose="020b0503020204020204" pitchFamily="34" typeface="微软雅黑"/>
                  <a:ea charset="-122" pitchFamily="34" typeface="微软雅黑"/>
                </a:rPr>
                <a:t>标题文字添加此处</a:t>
              </a:r>
            </a:p>
          </p:txBody>
        </p:sp>
        <p:sp>
          <p:nvSpPr>
            <p:cNvPr id="12" name="文本框 11">
              <a:extLst>
                <a:ext uri="{FF2B5EF4-FFF2-40B4-BE49-F238E27FC236}">
                  <a16:creationId xmlns:a16="http://schemas.microsoft.com/office/drawing/2014/main" id="{BA5F1EA6-3CD8-4804-8C02-1E7F75BC1A8F}"/>
                </a:ext>
              </a:extLst>
            </p:cNvPr>
            <p:cNvSpPr txBox="1"/>
            <p:nvPr/>
          </p:nvSpPr>
          <p:spPr>
            <a:xfrm>
              <a:off x="5448540" y="1603104"/>
              <a:ext cx="2998460" cy="530352"/>
            </a:xfrm>
            <a:prstGeom prst="rect">
              <a:avLst/>
            </a:prstGeom>
            <a:noFill/>
          </p:spPr>
          <p:txBody>
            <a:bodyPr rtlCol="0" wrap="square">
              <a:spAutoFit/>
              <a:scene3d>
                <a:camera prst="orthographicFront"/>
                <a:lightRig dir="t" rig="threePt"/>
              </a:scene3d>
              <a:sp3d contourW="12700"/>
            </a:bodyPr>
            <a:lstStyle/>
            <a:p>
              <a:pPr>
                <a:lnSpc>
                  <a:spcPct val="120000"/>
                </a:lnSpc>
              </a:pPr>
              <a:r>
                <a:rPr altLang="zh-CN"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latin charset="-122" panose="020b0503020204020204" pitchFamily="34" typeface="微软雅黑"/>
                  <a:ea charset="-122" pitchFamily="34" typeface="微软雅黑"/>
                </a:rPr>
                <a:t>print the presentation and make it into a film to be used in a wider field</a:t>
              </a:r>
            </a:p>
          </p:txBody>
        </p:sp>
      </p:grpSp>
      <p:grpSp>
        <p:nvGrpSpPr>
          <p:cNvPr id="13" name="组合 12">
            <a:extLst>
              <a:ext uri="{FF2B5EF4-FFF2-40B4-BE49-F238E27FC236}">
                <a16:creationId xmlns:a16="http://schemas.microsoft.com/office/drawing/2014/main" id="{F67D1481-B1E8-4B1E-93D5-2226A82E6104}"/>
              </a:ext>
            </a:extLst>
          </p:cNvPr>
          <p:cNvGrpSpPr/>
          <p:nvPr/>
        </p:nvGrpSpPr>
        <p:grpSpPr>
          <a:xfrm>
            <a:off x="4018465" y="1410839"/>
            <a:ext cx="1152268" cy="1152268"/>
            <a:chOff x="4018465" y="1063488"/>
            <a:chExt cx="1152268" cy="1152268"/>
          </a:xfrm>
          <a:solidFill>
            <a:srgbClr val="33AAB9"/>
          </a:solidFill>
        </p:grpSpPr>
        <p:sp>
          <p:nvSpPr>
            <p:cNvPr id="14" name="矩形: 圆角 13">
              <a:extLst>
                <a:ext uri="{FF2B5EF4-FFF2-40B4-BE49-F238E27FC236}">
                  <a16:creationId xmlns:a16="http://schemas.microsoft.com/office/drawing/2014/main" id="{F46F345C-9B1B-429B-AEFE-E75197ED9D0F}"/>
                </a:ext>
              </a:extLst>
            </p:cNvPr>
            <p:cNvSpPr/>
            <p:nvPr/>
          </p:nvSpPr>
          <p:spPr>
            <a:xfrm rot="18950960">
              <a:off x="4018465" y="1063488"/>
              <a:ext cx="1152268" cy="1152268"/>
            </a:xfrm>
            <a:prstGeom prst="roundRect">
              <a:avLst>
                <a:gd fmla="val 1442" name="adj"/>
              </a:avLst>
            </a:prstGeom>
            <a:grp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15" name="Rectangle 31">
              <a:extLst>
                <a:ext uri="{FF2B5EF4-FFF2-40B4-BE49-F238E27FC236}">
                  <a16:creationId xmlns:a16="http://schemas.microsoft.com/office/drawing/2014/main" id="{0ADE454D-5B26-4B20-A18D-72FBE897A5A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20684" y="1255102"/>
              <a:ext cx="720080" cy="67056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0" compatLnSpc="1" lIns="0" numCol="1" rIns="0" tIns="0" vert="horz" wrap="square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itchFamily="34" typeface="Arial"/>
                </a:defRPr>
              </a:lvl1pPr>
              <a:lvl2pPr eaLnBrk="0" fontAlgn="base" hangingPunct="0" marL="4572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itchFamily="34" typeface="Arial"/>
                </a:defRPr>
              </a:lvl2pPr>
              <a:lvl3pPr eaLnBrk="0" fontAlgn="base" hangingPunct="0" marL="9144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itchFamily="34" typeface="Arial"/>
                </a:defRPr>
              </a:lvl3pPr>
              <a:lvl4pPr eaLnBrk="0" fontAlgn="base" hangingPunct="0" marL="13716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itchFamily="34" typeface="Arial"/>
                </a:defRPr>
              </a:lvl4pPr>
              <a:lvl5pPr eaLnBrk="0" fontAlgn="base" hangingPunct="0" marL="18288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itchFamily="34" typeface="Arial"/>
                </a:defRPr>
              </a:lvl5pPr>
              <a:lvl6pPr eaLnBrk="0" fontAlgn="base" hangingPunct="0" marL="22860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itchFamily="34" typeface="Arial"/>
                </a:defRPr>
              </a:lvl6pPr>
              <a:lvl7pPr eaLnBrk="0" fontAlgn="base" hangingPunct="0" marL="27432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itchFamily="34" typeface="Arial"/>
                </a:defRPr>
              </a:lvl7pPr>
              <a:lvl8pPr eaLnBrk="0" fontAlgn="base" hangingPunct="0" marL="32004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itchFamily="34" typeface="Arial"/>
                </a:defRPr>
              </a:lvl8pPr>
              <a:lvl9pPr eaLnBrk="0" fontAlgn="base" hangingPunct="0" marL="36576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itchFamily="34" typeface="Arial"/>
                </a:defRPr>
              </a:lvl9pPr>
            </a:lstStyle>
            <a:p>
              <a:pPr defTabSz="457200"/>
              <a:r>
                <a:rPr altLang="en-US" b="1" lang="en-US" sz="4400">
                  <a:solidFill>
                    <a:schemeClr val="bg1"/>
                  </a:solidFill>
                  <a:latin typeface="+mn-lt"/>
                  <a:ea charset="-122" pitchFamily="34" typeface="微软雅黑"/>
                </a:rPr>
                <a:t>04</a:t>
              </a:r>
            </a:p>
          </p:txBody>
        </p:sp>
      </p:grpSp>
      <p:sp>
        <p:nvSpPr>
          <p:cNvPr id="16" name="Freeform 5">
            <a:extLst>
              <a:ext uri="{FF2B5EF4-FFF2-40B4-BE49-F238E27FC236}">
                <a16:creationId xmlns:a16="http://schemas.microsoft.com/office/drawing/2014/main" id="{FEEFEC66-6B95-484B-A57E-90DB3CEFAF34}"/>
              </a:ext>
            </a:extLst>
          </p:cNvPr>
          <p:cNvSpPr/>
          <p:nvPr/>
        </p:nvSpPr>
        <p:spPr bwMode="auto">
          <a:xfrm>
            <a:off x="6878638" y="2898675"/>
            <a:ext cx="2263775" cy="2265363"/>
          </a:xfrm>
          <a:custGeom>
            <a:gdLst>
              <a:gd fmla="*/ 1426 w 1426" name="T0"/>
              <a:gd fmla="*/ 0 h 1427" name="T1"/>
              <a:gd fmla="*/ 1426 w 1426" name="T2"/>
              <a:gd fmla="*/ 1427 h 1427" name="T3"/>
              <a:gd fmla="*/ 0 w 1426" name="T4"/>
              <a:gd fmla="*/ 1427 h 1427" name="T5"/>
              <a:gd fmla="*/ 1426 w 1426" name="T6"/>
              <a:gd fmla="*/ 0 h 1427" name="T7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b="b" l="0" r="r" t="0"/>
            <a:pathLst>
              <a:path h="1427" w="1426">
                <a:moveTo>
                  <a:pt x="1426" y="0"/>
                </a:moveTo>
                <a:lnTo>
                  <a:pt x="1426" y="1427"/>
                </a:lnTo>
                <a:lnTo>
                  <a:pt x="0" y="1427"/>
                </a:lnTo>
                <a:lnTo>
                  <a:pt x="1426" y="0"/>
                </a:lnTo>
                <a:close/>
              </a:path>
            </a:pathLst>
          </a:custGeom>
          <a:solidFill>
            <a:srgbClr val="17272C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>
              <a:ea charset="-122" pitchFamily="34" typeface="微软雅黑"/>
            </a:endParaRPr>
          </a:p>
        </p:txBody>
      </p:sp>
      <p:grpSp>
        <p:nvGrpSpPr>
          <p:cNvPr id="17" name="组合 16">
            <a:extLst>
              <a:ext uri="{FF2B5EF4-FFF2-40B4-BE49-F238E27FC236}">
                <a16:creationId xmlns:a16="http://schemas.microsoft.com/office/drawing/2014/main" id="{4B2968C8-8010-46AD-8B47-B97B28F81F18}"/>
              </a:ext>
            </a:extLst>
          </p:cNvPr>
          <p:cNvGrpSpPr/>
          <p:nvPr/>
        </p:nvGrpSpPr>
        <p:grpSpPr>
          <a:xfrm>
            <a:off x="5746750" y="2898675"/>
            <a:ext cx="3395663" cy="2265363"/>
            <a:chOff x="5746750" y="2898675"/>
            <a:chExt cx="3395663" cy="2265363"/>
          </a:xfrm>
          <a:effectLst>
            <a:outerShdw algn="tl" blurRad="50800" dir="2700000" dist="38100" rotWithShape="0">
              <a:prstClr val="black">
                <a:alpha val="40000"/>
              </a:prstClr>
            </a:outerShdw>
          </a:effectLst>
        </p:grpSpPr>
        <p:sp>
          <p:nvSpPr>
            <p:cNvPr id="18" name="Freeform 6">
              <a:extLst>
                <a:ext uri="{FF2B5EF4-FFF2-40B4-BE49-F238E27FC236}">
                  <a16:creationId xmlns:a16="http://schemas.microsoft.com/office/drawing/2014/main" id="{1D6BE583-3658-4104-9F23-9C355DEB9E4F}"/>
                </a:ext>
              </a:extLst>
            </p:cNvPr>
            <p:cNvSpPr/>
            <p:nvPr/>
          </p:nvSpPr>
          <p:spPr bwMode="auto">
            <a:xfrm>
              <a:off x="6878638" y="2898675"/>
              <a:ext cx="1130300" cy="1133475"/>
            </a:xfrm>
            <a:custGeom>
              <a:gdLst>
                <a:gd fmla="*/ 712 w 712" name="T0"/>
                <a:gd fmla="*/ 714 h 714" name="T1"/>
                <a:gd fmla="*/ 712 w 712" name="T2"/>
                <a:gd fmla="*/ 0 h 714" name="T3"/>
                <a:gd fmla="*/ 0 w 712" name="T4"/>
                <a:gd fmla="*/ 714 h 714" name="T5"/>
                <a:gd fmla="*/ 712 w 712" name="T6"/>
                <a:gd fmla="*/ 714 h 714" name="T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b="b" l="0" r="r" t="0"/>
              <a:pathLst>
                <a:path h="714" w="712">
                  <a:moveTo>
                    <a:pt x="712" y="714"/>
                  </a:moveTo>
                  <a:lnTo>
                    <a:pt x="712" y="0"/>
                  </a:lnTo>
                  <a:lnTo>
                    <a:pt x="0" y="714"/>
                  </a:lnTo>
                  <a:lnTo>
                    <a:pt x="712" y="714"/>
                  </a:lnTo>
                  <a:close/>
                </a:path>
              </a:pathLst>
            </a:custGeom>
            <a:solidFill>
              <a:srgbClr val="3391AA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>
                <a:ea charset="-122" pitchFamily="34" typeface="微软雅黑"/>
              </a:endParaRPr>
            </a:p>
          </p:txBody>
        </p:sp>
        <p:sp>
          <p:nvSpPr>
            <p:cNvPr id="19" name="Freeform 7">
              <a:extLst>
                <a:ext uri="{FF2B5EF4-FFF2-40B4-BE49-F238E27FC236}">
                  <a16:creationId xmlns:a16="http://schemas.microsoft.com/office/drawing/2014/main" id="{C85F6B58-B5D2-4DAC-8FFF-D20E05B54AD4}"/>
                </a:ext>
              </a:extLst>
            </p:cNvPr>
            <p:cNvSpPr/>
            <p:nvPr/>
          </p:nvSpPr>
          <p:spPr bwMode="auto">
            <a:xfrm>
              <a:off x="6878638" y="4032150"/>
              <a:ext cx="1130300" cy="1131888"/>
            </a:xfrm>
            <a:custGeom>
              <a:gdLst>
                <a:gd fmla="*/ 0 w 712" name="T0"/>
                <a:gd fmla="*/ 0 h 713" name="T1"/>
                <a:gd fmla="*/ 0 w 712" name="T2"/>
                <a:gd fmla="*/ 713 h 713" name="T3"/>
                <a:gd fmla="*/ 712 w 712" name="T4"/>
                <a:gd fmla="*/ 0 h 713" name="T5"/>
                <a:gd fmla="*/ 0 w 712" name="T6"/>
                <a:gd fmla="*/ 0 h 713" name="T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b="b" l="0" r="r" t="0"/>
              <a:pathLst>
                <a:path h="713" w="712">
                  <a:moveTo>
                    <a:pt x="0" y="0"/>
                  </a:moveTo>
                  <a:lnTo>
                    <a:pt x="0" y="713"/>
                  </a:lnTo>
                  <a:lnTo>
                    <a:pt x="712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33789B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>
                <a:ea charset="-122" pitchFamily="34" typeface="微软雅黑"/>
              </a:endParaRPr>
            </a:p>
          </p:txBody>
        </p:sp>
        <p:sp>
          <p:nvSpPr>
            <p:cNvPr id="20" name="Freeform 8">
              <a:extLst>
                <a:ext uri="{FF2B5EF4-FFF2-40B4-BE49-F238E27FC236}">
                  <a16:creationId xmlns:a16="http://schemas.microsoft.com/office/drawing/2014/main" id="{964E69E3-04A7-4BCC-8EFF-D3DBF7F91F2D}"/>
                </a:ext>
              </a:extLst>
            </p:cNvPr>
            <p:cNvSpPr/>
            <p:nvPr/>
          </p:nvSpPr>
          <p:spPr bwMode="auto">
            <a:xfrm>
              <a:off x="8008938" y="2898675"/>
              <a:ext cx="1133475" cy="1133475"/>
            </a:xfrm>
            <a:custGeom>
              <a:gdLst>
                <a:gd fmla="*/ 0 w 714" name="T0"/>
                <a:gd fmla="*/ 0 h 714" name="T1"/>
                <a:gd fmla="*/ 0 w 714" name="T2"/>
                <a:gd fmla="*/ 714 h 714" name="T3"/>
                <a:gd fmla="*/ 714 w 714" name="T4"/>
                <a:gd fmla="*/ 0 h 714" name="T5"/>
                <a:gd fmla="*/ 0 w 714" name="T6"/>
                <a:gd fmla="*/ 0 h 714" name="T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b="b" l="0" r="r" t="0"/>
              <a:pathLst>
                <a:path h="714" w="714">
                  <a:moveTo>
                    <a:pt x="0" y="0"/>
                  </a:moveTo>
                  <a:lnTo>
                    <a:pt x="0" y="714"/>
                  </a:lnTo>
                  <a:lnTo>
                    <a:pt x="71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33AAB9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>
                <a:ea charset="-122" pitchFamily="34" typeface="微软雅黑"/>
              </a:endParaRPr>
            </a:p>
          </p:txBody>
        </p:sp>
        <p:sp>
          <p:nvSpPr>
            <p:cNvPr id="21" name="Freeform 9">
              <a:extLst>
                <a:ext uri="{FF2B5EF4-FFF2-40B4-BE49-F238E27FC236}">
                  <a16:creationId xmlns:a16="http://schemas.microsoft.com/office/drawing/2014/main" id="{CDEB1DAA-77BB-426D-9AD1-294DA818537B}"/>
                </a:ext>
              </a:extLst>
            </p:cNvPr>
            <p:cNvSpPr/>
            <p:nvPr/>
          </p:nvSpPr>
          <p:spPr bwMode="auto">
            <a:xfrm>
              <a:off x="5746750" y="4032150"/>
              <a:ext cx="1131888" cy="1131888"/>
            </a:xfrm>
            <a:custGeom>
              <a:gdLst>
                <a:gd fmla="*/ 713 w 713" name="T0"/>
                <a:gd fmla="*/ 713 h 713" name="T1"/>
                <a:gd fmla="*/ 713 w 713" name="T2"/>
                <a:gd fmla="*/ 0 h 713" name="T3"/>
                <a:gd fmla="*/ 0 w 713" name="T4"/>
                <a:gd fmla="*/ 713 h 713" name="T5"/>
                <a:gd fmla="*/ 713 w 713" name="T6"/>
                <a:gd fmla="*/ 713 h 713" name="T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b="b" l="0" r="r" t="0"/>
              <a:pathLst>
                <a:path h="713" w="713">
                  <a:moveTo>
                    <a:pt x="713" y="713"/>
                  </a:moveTo>
                  <a:lnTo>
                    <a:pt x="713" y="0"/>
                  </a:lnTo>
                  <a:lnTo>
                    <a:pt x="0" y="713"/>
                  </a:lnTo>
                  <a:lnTo>
                    <a:pt x="713" y="713"/>
                  </a:lnTo>
                  <a:close/>
                </a:path>
              </a:pathLst>
            </a:custGeom>
            <a:solidFill>
              <a:srgbClr val="336987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>
                <a:ea charset="-122" pitchFamily="34" typeface="微软雅黑"/>
              </a:endParaRPr>
            </a:p>
          </p:txBody>
        </p:sp>
      </p:grpSp>
      <p:sp>
        <p:nvSpPr>
          <p:cNvPr id="22" name="Freeform 10">
            <a:extLst>
              <a:ext uri="{FF2B5EF4-FFF2-40B4-BE49-F238E27FC236}">
                <a16:creationId xmlns:a16="http://schemas.microsoft.com/office/drawing/2014/main" id="{3AD06BFC-6293-4C18-871F-7BB4DE3A1C17}"/>
              </a:ext>
            </a:extLst>
          </p:cNvPr>
          <p:cNvSpPr/>
          <p:nvPr/>
        </p:nvSpPr>
        <p:spPr bwMode="auto">
          <a:xfrm>
            <a:off x="-1588" y="-1588"/>
            <a:ext cx="3063875" cy="3067050"/>
          </a:xfrm>
          <a:custGeom>
            <a:gdLst>
              <a:gd fmla="*/ 0 w 1930" name="T0"/>
              <a:gd fmla="*/ 1932 h 1932" name="T1"/>
              <a:gd fmla="*/ 0 w 1930" name="T2"/>
              <a:gd fmla="*/ 0 h 1932" name="T3"/>
              <a:gd fmla="*/ 1930 w 1930" name="T4"/>
              <a:gd fmla="*/ 0 h 1932" name="T5"/>
              <a:gd fmla="*/ 0 w 1930" name="T6"/>
              <a:gd fmla="*/ 1932 h 1932" name="T7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b="b" l="0" r="r" t="0"/>
            <a:pathLst>
              <a:path h="1931" w="1929">
                <a:moveTo>
                  <a:pt x="0" y="1932"/>
                </a:moveTo>
                <a:lnTo>
                  <a:pt x="0" y="0"/>
                </a:lnTo>
                <a:lnTo>
                  <a:pt x="1930" y="0"/>
                </a:lnTo>
                <a:lnTo>
                  <a:pt x="0" y="1932"/>
                </a:lnTo>
                <a:close/>
              </a:path>
            </a:pathLst>
          </a:custGeom>
          <a:solidFill>
            <a:srgbClr val="17272C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>
              <a:ea charset="-122" pitchFamily="34" typeface="微软雅黑"/>
            </a:endParaRPr>
          </a:p>
        </p:txBody>
      </p:sp>
      <p:grpSp>
        <p:nvGrpSpPr>
          <p:cNvPr id="26" name="组合 25">
            <a:extLst>
              <a:ext uri="{FF2B5EF4-FFF2-40B4-BE49-F238E27FC236}">
                <a16:creationId xmlns:a16="http://schemas.microsoft.com/office/drawing/2014/main" id="{23C825EB-7E6D-40C4-83CA-119743D686D6}"/>
              </a:ext>
            </a:extLst>
          </p:cNvPr>
          <p:cNvGrpSpPr/>
          <p:nvPr/>
        </p:nvGrpSpPr>
        <p:grpSpPr>
          <a:xfrm>
            <a:off x="-1588" y="-1588"/>
            <a:ext cx="4597401" cy="3067051"/>
            <a:chOff x="-1588" y="-1588"/>
            <a:chExt cx="4597401" cy="3067051"/>
          </a:xfrm>
          <a:effectLst>
            <a:outerShdw algn="br" blurRad="50800" dir="13500000" dist="38100" rotWithShape="0">
              <a:prstClr val="black">
                <a:alpha val="40000"/>
              </a:prstClr>
            </a:outerShdw>
          </a:effectLst>
        </p:grpSpPr>
        <p:sp>
          <p:nvSpPr>
            <p:cNvPr id="30" name="Freeform 11">
              <a:extLst>
                <a:ext uri="{FF2B5EF4-FFF2-40B4-BE49-F238E27FC236}">
                  <a16:creationId xmlns:a16="http://schemas.microsoft.com/office/drawing/2014/main" id="{BE9DE069-4006-4BD1-8A70-CFD4A30A991B}"/>
                </a:ext>
              </a:extLst>
            </p:cNvPr>
            <p:cNvSpPr/>
            <p:nvPr/>
          </p:nvSpPr>
          <p:spPr bwMode="auto">
            <a:xfrm>
              <a:off x="1530350" y="1531938"/>
              <a:ext cx="1531938" cy="1533525"/>
            </a:xfrm>
            <a:custGeom>
              <a:gdLst>
                <a:gd fmla="*/ 0 w 965" name="T0"/>
                <a:gd fmla="*/ 0 h 966" name="T1"/>
                <a:gd fmla="*/ 0 w 965" name="T2"/>
                <a:gd fmla="*/ 966 h 966" name="T3"/>
                <a:gd fmla="*/ 965 w 965" name="T4"/>
                <a:gd fmla="*/ 0 h 966" name="T5"/>
                <a:gd fmla="*/ 0 w 965" name="T6"/>
                <a:gd fmla="*/ 0 h 966" name="T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b="b" l="0" r="r" t="0"/>
              <a:pathLst>
                <a:path h="965" w="964">
                  <a:moveTo>
                    <a:pt x="0" y="0"/>
                  </a:moveTo>
                  <a:lnTo>
                    <a:pt x="0" y="966"/>
                  </a:lnTo>
                  <a:lnTo>
                    <a:pt x="96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33789B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>
                <a:ea charset="-122" pitchFamily="34" typeface="微软雅黑"/>
              </a:endParaRPr>
            </a:p>
          </p:txBody>
        </p:sp>
        <p:sp>
          <p:nvSpPr>
            <p:cNvPr id="31" name="Freeform 12">
              <a:extLst>
                <a:ext uri="{FF2B5EF4-FFF2-40B4-BE49-F238E27FC236}">
                  <a16:creationId xmlns:a16="http://schemas.microsoft.com/office/drawing/2014/main" id="{D4062C70-7F40-49DA-9325-7E0A0B31EC0C}"/>
                </a:ext>
              </a:extLst>
            </p:cNvPr>
            <p:cNvSpPr/>
            <p:nvPr/>
          </p:nvSpPr>
          <p:spPr bwMode="auto">
            <a:xfrm>
              <a:off x="1530350" y="-1588"/>
              <a:ext cx="1531938" cy="1533525"/>
            </a:xfrm>
            <a:custGeom>
              <a:gdLst>
                <a:gd fmla="*/ 965 w 965" name="T0"/>
                <a:gd fmla="*/ 966 h 966" name="T1"/>
                <a:gd fmla="*/ 965 w 965" name="T2"/>
                <a:gd fmla="*/ 0 h 966" name="T3"/>
                <a:gd fmla="*/ 0 w 965" name="T4"/>
                <a:gd fmla="*/ 966 h 966" name="T5"/>
                <a:gd fmla="*/ 965 w 965" name="T6"/>
                <a:gd fmla="*/ 966 h 966" name="T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b="b" l="0" r="r" t="0"/>
              <a:pathLst>
                <a:path h="965" w="964">
                  <a:moveTo>
                    <a:pt x="965" y="966"/>
                  </a:moveTo>
                  <a:lnTo>
                    <a:pt x="965" y="0"/>
                  </a:lnTo>
                  <a:lnTo>
                    <a:pt x="0" y="966"/>
                  </a:lnTo>
                  <a:lnTo>
                    <a:pt x="965" y="966"/>
                  </a:lnTo>
                  <a:close/>
                </a:path>
              </a:pathLst>
            </a:custGeom>
            <a:solidFill>
              <a:srgbClr val="3391AA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>
                <a:ea charset="-122" pitchFamily="34" typeface="微软雅黑"/>
              </a:endParaRPr>
            </a:p>
          </p:txBody>
        </p:sp>
        <p:sp>
          <p:nvSpPr>
            <p:cNvPr id="34" name="Freeform 13">
              <a:extLst>
                <a:ext uri="{FF2B5EF4-FFF2-40B4-BE49-F238E27FC236}">
                  <a16:creationId xmlns:a16="http://schemas.microsoft.com/office/drawing/2014/main" id="{E4C17191-8486-41DF-BCEF-53ED8DC32503}"/>
                </a:ext>
              </a:extLst>
            </p:cNvPr>
            <p:cNvSpPr/>
            <p:nvPr/>
          </p:nvSpPr>
          <p:spPr bwMode="auto">
            <a:xfrm>
              <a:off x="-1588" y="1531938"/>
              <a:ext cx="1531938" cy="1533525"/>
            </a:xfrm>
            <a:custGeom>
              <a:gdLst>
                <a:gd fmla="*/ 965 w 965" name="T0"/>
                <a:gd fmla="*/ 966 h 966" name="T1"/>
                <a:gd fmla="*/ 965 w 965" name="T2"/>
                <a:gd fmla="*/ 0 h 966" name="T3"/>
                <a:gd fmla="*/ 0 w 965" name="T4"/>
                <a:gd fmla="*/ 966 h 966" name="T5"/>
                <a:gd fmla="*/ 965 w 965" name="T6"/>
                <a:gd fmla="*/ 966 h 966" name="T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b="b" l="0" r="r" t="0"/>
              <a:pathLst>
                <a:path h="965" w="964">
                  <a:moveTo>
                    <a:pt x="965" y="966"/>
                  </a:moveTo>
                  <a:lnTo>
                    <a:pt x="965" y="0"/>
                  </a:lnTo>
                  <a:lnTo>
                    <a:pt x="0" y="966"/>
                  </a:lnTo>
                  <a:lnTo>
                    <a:pt x="965" y="966"/>
                  </a:lnTo>
                  <a:close/>
                </a:path>
              </a:pathLst>
            </a:custGeom>
            <a:solidFill>
              <a:srgbClr val="336987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>
                <a:ea charset="-122" pitchFamily="34" typeface="微软雅黑"/>
              </a:endParaRPr>
            </a:p>
          </p:txBody>
        </p:sp>
        <p:sp>
          <p:nvSpPr>
            <p:cNvPr id="35" name="Freeform 14">
              <a:extLst>
                <a:ext uri="{FF2B5EF4-FFF2-40B4-BE49-F238E27FC236}">
                  <a16:creationId xmlns:a16="http://schemas.microsoft.com/office/drawing/2014/main" id="{C152AD4A-0537-4986-8592-694FF15D7C8A}"/>
                </a:ext>
              </a:extLst>
            </p:cNvPr>
            <p:cNvSpPr/>
            <p:nvPr/>
          </p:nvSpPr>
          <p:spPr bwMode="auto">
            <a:xfrm>
              <a:off x="3062288" y="-1588"/>
              <a:ext cx="1533525" cy="1533525"/>
            </a:xfrm>
            <a:custGeom>
              <a:gdLst>
                <a:gd fmla="*/ 0 w 966" name="T0"/>
                <a:gd fmla="*/ 0 h 966" name="T1"/>
                <a:gd fmla="*/ 0 w 966" name="T2"/>
                <a:gd fmla="*/ 966 h 966" name="T3"/>
                <a:gd fmla="*/ 966 w 966" name="T4"/>
                <a:gd fmla="*/ 0 h 966" name="T5"/>
                <a:gd fmla="*/ 0 w 966" name="T6"/>
                <a:gd fmla="*/ 0 h 966" name="T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b="b" l="0" r="r" t="0"/>
              <a:pathLst>
                <a:path h="965" w="965">
                  <a:moveTo>
                    <a:pt x="0" y="0"/>
                  </a:moveTo>
                  <a:lnTo>
                    <a:pt x="0" y="966"/>
                  </a:lnTo>
                  <a:lnTo>
                    <a:pt x="966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33AAB9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>
                <a:ea charset="-122" pitchFamily="34" typeface="微软雅黑"/>
              </a:endParaRPr>
            </a:p>
          </p:txBody>
        </p:sp>
      </p:grpSp>
    </p:spTree>
    <p:extLst>
      <p:ext uri="{BB962C8B-B14F-4D97-AF65-F5344CB8AC3E}">
        <p14:creationId val="1380165442"/>
      </p:ext>
    </p:extLst>
  </p:cSld>
  <p:clrMapOvr>
    <a:masterClrMapping/>
  </p:clrMapOvr>
  <mc:AlternateContent>
    <mc:Choice Requires="p14">
      <p:transition p14:dur="10"/>
    </mc:Choice>
    <mc:Fallback>
      <p:transition/>
    </mc:Fallback>
  </mc:AlternateContent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withEffect" presetClass="entr" presetID="2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500" id="7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8" nodeType="withEffect" presetClass="entr" presetID="2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500" id="1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1" nodeType="clickPar">
                      <p:stCondLst>
                        <p:cond delay="indefinite"/>
                        <p:cond delay="0" evt="onBegin">
                          <p:tn val="10"/>
                        </p:cond>
                      </p:stCondLst>
                      <p:childTnLst>
                        <p:par>
                          <p:cTn fill="hold" id="12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13" nodeType="clickEffect" presetClass="entr" presetID="2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up)" transition="in">
                                      <p:cBhvr>
                                        <p:cTn dur="500" id="15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id="16" nodeType="withEffect" presetClass="entr" presetID="2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up)" transition="in">
                                      <p:cBhvr>
                                        <p:cTn dur="500" id="18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9" nodeType="clickPar">
                      <p:stCondLst>
                        <p:cond delay="indefinite"/>
                        <p:cond delay="0" evt="onBegin">
                          <p:tn val="18"/>
                        </p:cond>
                      </p:stCondLst>
                      <p:childTnLst>
                        <p:par>
                          <p:cTn fill="hold" id="20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decel="100000" fill="hold" id="21" nodeType="clickEffect" presetClass="entr" presetID="49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23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24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25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26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27" nodeType="clickPar">
                      <p:stCondLst>
                        <p:cond delay="indefinite"/>
                        <p:cond delay="0" evt="onBegin">
                          <p:tn val="26"/>
                        </p:cond>
                      </p:stCondLst>
                      <p:childTnLst>
                        <p:par>
                          <p:cTn fill="hold" id="28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29" nodeType="click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31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32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33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16"/>
      <p:bldP grpId="0" spid="22"/>
    </p:bldLst>
  </p:timing>
</p:sld>
</file>

<file path=ppt/slides/slide22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3" name="Group 28">
            <a:extLst>
              <a:ext uri="{FF2B5EF4-FFF2-40B4-BE49-F238E27FC236}">
                <a16:creationId xmlns:a16="http://schemas.microsoft.com/office/drawing/2014/main" id="{83A3D23F-678A-417F-8023-2F3EE39A5CF0}"/>
              </a:ext>
            </a:extLst>
          </p:cNvPr>
          <p:cNvGrpSpPr/>
          <p:nvPr/>
        </p:nvGrpSpPr>
        <p:grpSpPr>
          <a:xfrm>
            <a:off x="3390257" y="1860074"/>
            <a:ext cx="3189022" cy="447267"/>
            <a:chOff x="6023992" y="2560348"/>
            <a:chExt cx="2203325" cy="596356"/>
          </a:xfrm>
        </p:grpSpPr>
        <p:cxnSp>
          <p:nvCxnSpPr>
            <p:cNvPr id="30" name="ïṧḷïḓê-Straight Connector 29">
              <a:extLst>
                <a:ext uri="{FF2B5EF4-FFF2-40B4-BE49-F238E27FC236}">
                  <a16:creationId xmlns:a16="http://schemas.microsoft.com/office/drawing/2014/main" id="{CE3CFD13-2FE7-4CD9-96C2-81917BD7A18C}"/>
                </a:ext>
              </a:extLst>
            </p:cNvPr>
            <p:cNvCxnSpPr/>
            <p:nvPr/>
          </p:nvCxnSpPr>
          <p:spPr>
            <a:xfrm flipH="1">
              <a:off x="6531040" y="2560348"/>
              <a:ext cx="1696277" cy="0"/>
            </a:xfrm>
            <a:prstGeom prst="line">
              <a:avLst/>
            </a:prstGeom>
            <a:ln>
              <a:solidFill>
                <a:schemeClr val="accent4"/>
              </a:solidFill>
              <a:headEnd len="med" type="none" w="med"/>
              <a:tailEnd len="med" type="none" w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ïṧḷïḓê-Straight Connector 30">
              <a:extLst>
                <a:ext uri="{FF2B5EF4-FFF2-40B4-BE49-F238E27FC236}">
                  <a16:creationId xmlns:a16="http://schemas.microsoft.com/office/drawing/2014/main" id="{353A079E-A8CF-4B05-B825-44099F8D8E7B}"/>
                </a:ext>
              </a:extLst>
            </p:cNvPr>
            <p:cNvCxnSpPr/>
            <p:nvPr/>
          </p:nvCxnSpPr>
          <p:spPr>
            <a:xfrm flipH="1">
              <a:off x="6023992" y="2560348"/>
              <a:ext cx="507048" cy="596356"/>
            </a:xfrm>
            <a:prstGeom prst="line">
              <a:avLst/>
            </a:prstGeom>
            <a:ln>
              <a:solidFill>
                <a:schemeClr val="accent4"/>
              </a:solidFill>
              <a:headEnd len="med" type="none" w="med"/>
              <a:tailEnd len="med" type="oval" w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ïṧḷïḓê-Hexagon 31">
            <a:extLst>
              <a:ext uri="{FF2B5EF4-FFF2-40B4-BE49-F238E27FC236}">
                <a16:creationId xmlns:a16="http://schemas.microsoft.com/office/drawing/2014/main" id="{3CF42562-9D91-409B-89AB-C5174C9650B5}"/>
              </a:ext>
            </a:extLst>
          </p:cNvPr>
          <p:cNvSpPr/>
          <p:nvPr/>
        </p:nvSpPr>
        <p:spPr>
          <a:xfrm rot="1800000">
            <a:off x="5552594" y="2082783"/>
            <a:ext cx="2395330" cy="2064934"/>
          </a:xfrm>
          <a:prstGeom prst="hexagon">
            <a:avLst>
              <a:gd fmla="val 28912" name="adj"/>
              <a:gd fmla="val 115470" name="vf"/>
            </a:avLst>
          </a:prstGeom>
          <a:solidFill>
            <a:schemeClr val="accent4"/>
          </a:solidFill>
          <a:ln w="254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/>
          </a:p>
        </p:txBody>
      </p:sp>
      <p:grpSp>
        <p:nvGrpSpPr>
          <p:cNvPr id="5" name="Group 32">
            <a:extLst>
              <a:ext uri="{FF2B5EF4-FFF2-40B4-BE49-F238E27FC236}">
                <a16:creationId xmlns:a16="http://schemas.microsoft.com/office/drawing/2014/main" id="{8B25D16A-DAEF-4B33-AC56-3D4E655116C1}"/>
              </a:ext>
            </a:extLst>
          </p:cNvPr>
          <p:cNvGrpSpPr/>
          <p:nvPr/>
        </p:nvGrpSpPr>
        <p:grpSpPr>
          <a:xfrm>
            <a:off x="3390257" y="2036311"/>
            <a:ext cx="3189022" cy="447267"/>
            <a:chOff x="6023992" y="2560348"/>
            <a:chExt cx="2203325" cy="596356"/>
          </a:xfrm>
        </p:grpSpPr>
        <p:cxnSp>
          <p:nvCxnSpPr>
            <p:cNvPr id="28" name="ïṧḷïḓê-Straight Connector 33">
              <a:extLst>
                <a:ext uri="{FF2B5EF4-FFF2-40B4-BE49-F238E27FC236}">
                  <a16:creationId xmlns:a16="http://schemas.microsoft.com/office/drawing/2014/main" id="{50A30144-34CE-4A99-8D26-FAA00D56EE28}"/>
                </a:ext>
              </a:extLst>
            </p:cNvPr>
            <p:cNvCxnSpPr/>
            <p:nvPr/>
          </p:nvCxnSpPr>
          <p:spPr>
            <a:xfrm flipH="1">
              <a:off x="6531040" y="2560348"/>
              <a:ext cx="1696277" cy="0"/>
            </a:xfrm>
            <a:prstGeom prst="line">
              <a:avLst/>
            </a:prstGeom>
            <a:ln>
              <a:solidFill>
                <a:schemeClr val="accent3"/>
              </a:solidFill>
              <a:headEnd len="med" type="none" w="med"/>
              <a:tailEnd len="med" type="none" w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ïṧḷïḓê-Straight Connector 34">
              <a:extLst>
                <a:ext uri="{FF2B5EF4-FFF2-40B4-BE49-F238E27FC236}">
                  <a16:creationId xmlns:a16="http://schemas.microsoft.com/office/drawing/2014/main" id="{C74C7BE8-AC01-4EC0-984C-560A0CC55734}"/>
                </a:ext>
              </a:extLst>
            </p:cNvPr>
            <p:cNvCxnSpPr/>
            <p:nvPr/>
          </p:nvCxnSpPr>
          <p:spPr>
            <a:xfrm flipH="1">
              <a:off x="6023992" y="2560348"/>
              <a:ext cx="507048" cy="596356"/>
            </a:xfrm>
            <a:prstGeom prst="line">
              <a:avLst/>
            </a:prstGeom>
            <a:ln>
              <a:solidFill>
                <a:schemeClr val="accent3"/>
              </a:solidFill>
              <a:headEnd len="med" type="none" w="med"/>
              <a:tailEnd len="med" type="oval" w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" name="ïṧḷïḓê-Hexagon 35">
            <a:extLst>
              <a:ext uri="{FF2B5EF4-FFF2-40B4-BE49-F238E27FC236}">
                <a16:creationId xmlns:a16="http://schemas.microsoft.com/office/drawing/2014/main" id="{E6259D4F-6416-4107-B575-70FC23656A15}"/>
              </a:ext>
            </a:extLst>
          </p:cNvPr>
          <p:cNvSpPr/>
          <p:nvPr/>
        </p:nvSpPr>
        <p:spPr>
          <a:xfrm rot="1800000">
            <a:off x="5704047" y="1746927"/>
            <a:ext cx="2092423" cy="1803808"/>
          </a:xfrm>
          <a:prstGeom prst="hexagon">
            <a:avLst>
              <a:gd fmla="val 28912" name="adj"/>
              <a:gd fmla="val 115470" name="vf"/>
            </a:avLst>
          </a:prstGeom>
          <a:solidFill>
            <a:schemeClr val="accent3"/>
          </a:solidFill>
          <a:ln w="254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/>
          </a:p>
        </p:txBody>
      </p:sp>
      <p:grpSp>
        <p:nvGrpSpPr>
          <p:cNvPr id="7" name="Group 36">
            <a:extLst>
              <a:ext uri="{FF2B5EF4-FFF2-40B4-BE49-F238E27FC236}">
                <a16:creationId xmlns:a16="http://schemas.microsoft.com/office/drawing/2014/main" id="{31A9950D-5C54-4AAA-A9B1-1884FFE37BDB}"/>
              </a:ext>
            </a:extLst>
          </p:cNvPr>
          <p:cNvGrpSpPr/>
          <p:nvPr/>
        </p:nvGrpSpPr>
        <p:grpSpPr>
          <a:xfrm>
            <a:off x="3390257" y="2325286"/>
            <a:ext cx="3189022" cy="447267"/>
            <a:chOff x="6023992" y="2560348"/>
            <a:chExt cx="2203325" cy="596356"/>
          </a:xfrm>
        </p:grpSpPr>
        <p:cxnSp>
          <p:nvCxnSpPr>
            <p:cNvPr id="26" name="ïṧḷïḓê-Straight Connector 37">
              <a:extLst>
                <a:ext uri="{FF2B5EF4-FFF2-40B4-BE49-F238E27FC236}">
                  <a16:creationId xmlns:a16="http://schemas.microsoft.com/office/drawing/2014/main" id="{AEEC2540-0585-48BA-952E-A679D9A90AEE}"/>
                </a:ext>
              </a:extLst>
            </p:cNvPr>
            <p:cNvCxnSpPr/>
            <p:nvPr/>
          </p:nvCxnSpPr>
          <p:spPr>
            <a:xfrm flipH="1">
              <a:off x="6531040" y="2560348"/>
              <a:ext cx="1696277" cy="0"/>
            </a:xfrm>
            <a:prstGeom prst="line">
              <a:avLst/>
            </a:prstGeom>
            <a:ln>
              <a:solidFill>
                <a:schemeClr val="accent2"/>
              </a:solidFill>
              <a:headEnd len="med" type="none" w="med"/>
              <a:tailEnd len="med" type="none" w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ïṧḷïḓê-Straight Connector 38">
              <a:extLst>
                <a:ext uri="{FF2B5EF4-FFF2-40B4-BE49-F238E27FC236}">
                  <a16:creationId xmlns:a16="http://schemas.microsoft.com/office/drawing/2014/main" id="{13A93DA6-4DAE-4894-8208-84EA48E27ACE}"/>
                </a:ext>
              </a:extLst>
            </p:cNvPr>
            <p:cNvCxnSpPr/>
            <p:nvPr/>
          </p:nvCxnSpPr>
          <p:spPr>
            <a:xfrm flipH="1">
              <a:off x="6023992" y="2560348"/>
              <a:ext cx="507048" cy="596356"/>
            </a:xfrm>
            <a:prstGeom prst="line">
              <a:avLst/>
            </a:prstGeom>
            <a:ln>
              <a:solidFill>
                <a:schemeClr val="accent2"/>
              </a:solidFill>
              <a:headEnd len="med" type="none" w="med"/>
              <a:tailEnd len="med" type="oval" w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" name="ïṧḷïḓê-Hexagon 39">
            <a:extLst>
              <a:ext uri="{FF2B5EF4-FFF2-40B4-BE49-F238E27FC236}">
                <a16:creationId xmlns:a16="http://schemas.microsoft.com/office/drawing/2014/main" id="{42C12161-76F7-45E9-A828-1AD48AD76504}"/>
              </a:ext>
            </a:extLst>
          </p:cNvPr>
          <p:cNvSpPr/>
          <p:nvPr/>
        </p:nvSpPr>
        <p:spPr>
          <a:xfrm rot="1800000">
            <a:off x="5874544" y="1437708"/>
            <a:ext cx="1751430" cy="1509849"/>
          </a:xfrm>
          <a:prstGeom prst="hexagon">
            <a:avLst>
              <a:gd fmla="val 28912" name="adj"/>
              <a:gd fmla="val 115470" name="vf"/>
            </a:avLst>
          </a:prstGeom>
          <a:solidFill>
            <a:schemeClr val="accent2"/>
          </a:solidFill>
          <a:ln w="254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/>
          </a:p>
        </p:txBody>
      </p:sp>
      <p:sp>
        <p:nvSpPr>
          <p:cNvPr id="10" name="ïṧḷïḓê-TextBox 42">
            <a:extLst>
              <a:ext uri="{FF2B5EF4-FFF2-40B4-BE49-F238E27FC236}">
                <a16:creationId xmlns:a16="http://schemas.microsoft.com/office/drawing/2014/main" id="{A6638FD5-BF88-4E17-80E8-CC7690A985A0}"/>
              </a:ext>
            </a:extLst>
          </p:cNvPr>
          <p:cNvSpPr txBox="1"/>
          <p:nvPr/>
        </p:nvSpPr>
        <p:spPr bwMode="auto">
          <a:xfrm>
            <a:off x="6341785" y="2544441"/>
            <a:ext cx="807913" cy="161583"/>
          </a:xfrm>
          <a:prstGeom prst="rect">
            <a:avLst/>
          </a:prstGeom>
          <a:noFill/>
          <a:scene3d>
            <a:camera prst="orthographicFront">
              <a:rot lat="0" lon="0" rev="0"/>
            </a:camera>
            <a:lightRig dir="t" rig="threePt"/>
          </a:scene3d>
          <a:sp3d prstMaterial="matte">
            <a:bevelT h="1270" w="1270"/>
          </a:sp3d>
        </p:spPr>
        <p:txBody>
          <a:bodyPr anchor="ctr" bIns="0" lIns="0" rIns="0" tIns="0" wrap="none">
            <a:normAutofit fontScale="92500" lnSpcReduction="20000"/>
            <a:sp3d/>
          </a:bodyPr>
          <a:lstStyle/>
          <a:p>
            <a:pPr algn="ctr" lvl="1" marL="0"/>
            <a:r>
              <a:rPr altLang="en-US" b="1" lang="zh-CN" sz="1400">
                <a:solidFill>
                  <a:schemeClr val="bg1"/>
                </a:solidFill>
                <a:ea charset="-122" pitchFamily="34" typeface="微软雅黑"/>
              </a:rPr>
              <a:t>标题文本预设</a:t>
            </a:r>
          </a:p>
        </p:txBody>
      </p:sp>
      <p:sp>
        <p:nvSpPr>
          <p:cNvPr id="11" name="ïṧḷïḓê-TextBox 43">
            <a:extLst>
              <a:ext uri="{FF2B5EF4-FFF2-40B4-BE49-F238E27FC236}">
                <a16:creationId xmlns:a16="http://schemas.microsoft.com/office/drawing/2014/main" id="{00352EFC-9E52-4624-ABED-31A5D4498D9B}"/>
              </a:ext>
            </a:extLst>
          </p:cNvPr>
          <p:cNvSpPr txBox="1"/>
          <p:nvPr/>
        </p:nvSpPr>
        <p:spPr bwMode="auto">
          <a:xfrm>
            <a:off x="6341784" y="3170375"/>
            <a:ext cx="807913" cy="161583"/>
          </a:xfrm>
          <a:prstGeom prst="rect">
            <a:avLst/>
          </a:prstGeom>
          <a:noFill/>
          <a:scene3d>
            <a:camera prst="orthographicFront">
              <a:rot lat="0" lon="0" rev="0"/>
            </a:camera>
            <a:lightRig dir="t" rig="threePt"/>
          </a:scene3d>
          <a:sp3d prstMaterial="matte">
            <a:bevelT h="1270" w="1270"/>
          </a:sp3d>
        </p:spPr>
        <p:txBody>
          <a:bodyPr anchor="ctr" bIns="0" lIns="0" rIns="0" tIns="0" wrap="none">
            <a:normAutofit fontScale="92500" lnSpcReduction="20000"/>
            <a:sp3d/>
          </a:bodyPr>
          <a:lstStyle/>
          <a:p>
            <a:pPr algn="ctr" lvl="1" marL="0"/>
            <a:r>
              <a:rPr altLang="en-US" b="1" lang="zh-CN" sz="1400">
                <a:solidFill>
                  <a:schemeClr val="bg1"/>
                </a:solidFill>
                <a:ea charset="-122" pitchFamily="34" typeface="微软雅黑"/>
              </a:rPr>
              <a:t>标题文本预设</a:t>
            </a:r>
          </a:p>
        </p:txBody>
      </p:sp>
      <p:sp>
        <p:nvSpPr>
          <p:cNvPr id="12" name="ïṧḷïḓê-TextBox 44">
            <a:extLst>
              <a:ext uri="{FF2B5EF4-FFF2-40B4-BE49-F238E27FC236}">
                <a16:creationId xmlns:a16="http://schemas.microsoft.com/office/drawing/2014/main" id="{7BC57EDA-5090-418D-9FE5-B40BFFE98DFD}"/>
              </a:ext>
            </a:extLst>
          </p:cNvPr>
          <p:cNvSpPr txBox="1"/>
          <p:nvPr/>
        </p:nvSpPr>
        <p:spPr bwMode="auto">
          <a:xfrm>
            <a:off x="6355286" y="3796309"/>
            <a:ext cx="807913" cy="161583"/>
          </a:xfrm>
          <a:prstGeom prst="rect">
            <a:avLst/>
          </a:prstGeom>
          <a:noFill/>
          <a:scene3d>
            <a:camera prst="orthographicFront">
              <a:rot lat="0" lon="0" rev="0"/>
            </a:camera>
            <a:lightRig dir="t" rig="threePt"/>
          </a:scene3d>
          <a:sp3d prstMaterial="matte">
            <a:bevelT h="1270" w="1270"/>
          </a:sp3d>
        </p:spPr>
        <p:txBody>
          <a:bodyPr anchor="ctr" bIns="0" lIns="0" rIns="0" tIns="0" wrap="none">
            <a:normAutofit fontScale="92500" lnSpcReduction="20000"/>
            <a:sp3d/>
          </a:bodyPr>
          <a:lstStyle/>
          <a:p>
            <a:pPr algn="ctr" lvl="1" marL="0"/>
            <a:r>
              <a:rPr altLang="en-US" b="1" lang="zh-CN" sz="1400">
                <a:solidFill>
                  <a:schemeClr val="bg1"/>
                </a:solidFill>
                <a:ea charset="-122" pitchFamily="34" typeface="微软雅黑"/>
              </a:rPr>
              <a:t>标题文本预设</a:t>
            </a:r>
          </a:p>
        </p:txBody>
      </p:sp>
      <p:grpSp>
        <p:nvGrpSpPr>
          <p:cNvPr id="13" name="Group 48">
            <a:extLst>
              <a:ext uri="{FF2B5EF4-FFF2-40B4-BE49-F238E27FC236}">
                <a16:creationId xmlns:a16="http://schemas.microsoft.com/office/drawing/2014/main" id="{D38D3325-BB41-40B1-9D7E-C3E532C08078}"/>
              </a:ext>
            </a:extLst>
          </p:cNvPr>
          <p:cNvGrpSpPr/>
          <p:nvPr/>
        </p:nvGrpSpPr>
        <p:grpSpPr>
          <a:xfrm>
            <a:off x="3390257" y="2531289"/>
            <a:ext cx="2774920" cy="447267"/>
            <a:chOff x="6023992" y="2560348"/>
            <a:chExt cx="2203325" cy="596356"/>
          </a:xfrm>
        </p:grpSpPr>
        <p:cxnSp>
          <p:nvCxnSpPr>
            <p:cNvPr id="24" name="ïṧḷïḓê-Straight Connector 49">
              <a:extLst>
                <a:ext uri="{FF2B5EF4-FFF2-40B4-BE49-F238E27FC236}">
                  <a16:creationId xmlns:a16="http://schemas.microsoft.com/office/drawing/2014/main" id="{ABD3D77D-E60D-4F77-8725-F67A73E9FCB0}"/>
                </a:ext>
              </a:extLst>
            </p:cNvPr>
            <p:cNvCxnSpPr/>
            <p:nvPr/>
          </p:nvCxnSpPr>
          <p:spPr>
            <a:xfrm flipH="1">
              <a:off x="6531040" y="2560348"/>
              <a:ext cx="1696277" cy="0"/>
            </a:xfrm>
            <a:prstGeom prst="line">
              <a:avLst/>
            </a:prstGeom>
            <a:ln>
              <a:solidFill>
                <a:schemeClr val="accent1"/>
              </a:solidFill>
              <a:headEnd len="med" type="none" w="med"/>
              <a:tailEnd len="med" type="none" w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ïṧḷïḓê-Straight Connector 50">
              <a:extLst>
                <a:ext uri="{FF2B5EF4-FFF2-40B4-BE49-F238E27FC236}">
                  <a16:creationId xmlns:a16="http://schemas.microsoft.com/office/drawing/2014/main" id="{830FF75C-F0C4-4ED2-82AD-5A199FDCE5BA}"/>
                </a:ext>
              </a:extLst>
            </p:cNvPr>
            <p:cNvCxnSpPr/>
            <p:nvPr/>
          </p:nvCxnSpPr>
          <p:spPr>
            <a:xfrm flipH="1">
              <a:off x="6023992" y="2560348"/>
              <a:ext cx="507048" cy="596356"/>
            </a:xfrm>
            <a:prstGeom prst="line">
              <a:avLst/>
            </a:prstGeom>
            <a:ln>
              <a:solidFill>
                <a:schemeClr val="accent1"/>
              </a:solidFill>
              <a:headEnd len="med" type="none" w="med"/>
              <a:tailEnd len="med" type="oval" w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4" name="ïṧḷïḓê-Hexagon 51">
            <a:extLst>
              <a:ext uri="{FF2B5EF4-FFF2-40B4-BE49-F238E27FC236}">
                <a16:creationId xmlns:a16="http://schemas.microsoft.com/office/drawing/2014/main" id="{387EEE61-E376-4E93-A197-0B23B95E53C7}"/>
              </a:ext>
            </a:extLst>
          </p:cNvPr>
          <p:cNvSpPr/>
          <p:nvPr/>
        </p:nvSpPr>
        <p:spPr>
          <a:xfrm rot="1800000">
            <a:off x="6007715" y="1136054"/>
            <a:ext cx="1485088" cy="1280246"/>
          </a:xfrm>
          <a:prstGeom prst="hexagon">
            <a:avLst>
              <a:gd fmla="val 28912" name="adj"/>
              <a:gd fmla="val 115470" name="vf"/>
            </a:avLst>
          </a:prstGeom>
          <a:solidFill>
            <a:schemeClr val="accent1"/>
          </a:solidFill>
          <a:ln w="254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/>
          </a:p>
        </p:txBody>
      </p:sp>
      <p:sp>
        <p:nvSpPr>
          <p:cNvPr id="15" name="ïṧḷïḓê-TextBox 52">
            <a:extLst>
              <a:ext uri="{FF2B5EF4-FFF2-40B4-BE49-F238E27FC236}">
                <a16:creationId xmlns:a16="http://schemas.microsoft.com/office/drawing/2014/main" id="{48003FC7-B8E5-4001-B531-B4949768D18F}"/>
              </a:ext>
            </a:extLst>
          </p:cNvPr>
          <p:cNvSpPr txBox="1"/>
          <p:nvPr/>
        </p:nvSpPr>
        <p:spPr bwMode="auto">
          <a:xfrm>
            <a:off x="6346301" y="1959010"/>
            <a:ext cx="807913" cy="161583"/>
          </a:xfrm>
          <a:prstGeom prst="rect">
            <a:avLst/>
          </a:prstGeom>
          <a:noFill/>
          <a:scene3d>
            <a:camera prst="orthographicFront">
              <a:rot lat="0" lon="0" rev="0"/>
            </a:camera>
            <a:lightRig dir="t" rig="threePt"/>
          </a:scene3d>
          <a:sp3d prstMaterial="matte">
            <a:bevelT h="1270" w="1270"/>
          </a:sp3d>
        </p:spPr>
        <p:txBody>
          <a:bodyPr anchor="ctr" bIns="0" lIns="0" rIns="0" tIns="0" wrap="none">
            <a:normAutofit fontScale="92500" lnSpcReduction="20000"/>
            <a:sp3d/>
          </a:bodyPr>
          <a:lstStyle/>
          <a:p>
            <a:pPr algn="ctr">
              <a:defRPr/>
            </a:pPr>
            <a:r>
              <a:rPr altLang="en-US" b="1" lang="zh-CN" sz="1400">
                <a:solidFill>
                  <a:schemeClr val="bg1"/>
                </a:solidFill>
                <a:ea charset="-122" pitchFamily="34" typeface="微软雅黑"/>
              </a:rPr>
              <a:t>标题文本预设</a:t>
            </a:r>
          </a:p>
        </p:txBody>
      </p:sp>
      <p:sp>
        <p:nvSpPr>
          <p:cNvPr id="20" name="ïṧḷïḓê-Freeform: Shape 61">
            <a:extLst>
              <a:ext uri="{FF2B5EF4-FFF2-40B4-BE49-F238E27FC236}">
                <a16:creationId xmlns:a16="http://schemas.microsoft.com/office/drawing/2014/main" id="{274CFB19-9DC4-4BC9-8A89-9452952A65B1}"/>
              </a:ext>
            </a:extLst>
          </p:cNvPr>
          <p:cNvSpPr/>
          <p:nvPr/>
        </p:nvSpPr>
        <p:spPr bwMode="auto">
          <a:xfrm>
            <a:off x="6533618" y="1383045"/>
            <a:ext cx="436783" cy="436783"/>
          </a:xfrm>
          <a:custGeom>
            <a:gdLst>
              <a:gd fmla="*/ 223 w 228" name="T0"/>
              <a:gd fmla="*/ 95 h 228" name="T1"/>
              <a:gd fmla="*/ 196 w 228" name="T2"/>
              <a:gd fmla="*/ 90 h 228" name="T3"/>
              <a:gd fmla="*/ 189 w 228" name="T4"/>
              <a:gd fmla="*/ 74 h 228" name="T5"/>
              <a:gd fmla="*/ 205 w 228" name="T6"/>
              <a:gd fmla="*/ 50 h 228" name="T7"/>
              <a:gd fmla="*/ 205 w 228" name="T8"/>
              <a:gd fmla="*/ 43 h 228" name="T9"/>
              <a:gd fmla="*/ 185 w 228" name="T10"/>
              <a:gd fmla="*/ 24 h 228" name="T11"/>
              <a:gd fmla="*/ 178 w 228" name="T12"/>
              <a:gd fmla="*/ 23 h 228" name="T13"/>
              <a:gd fmla="*/ 155 w 228" name="T14"/>
              <a:gd fmla="*/ 39 h 228" name="T15"/>
              <a:gd fmla="*/ 138 w 228" name="T16"/>
              <a:gd fmla="*/ 32 h 228" name="T17"/>
              <a:gd fmla="*/ 133 w 228" name="T18"/>
              <a:gd fmla="*/ 5 h 228" name="T19"/>
              <a:gd fmla="*/ 127 w 228" name="T20"/>
              <a:gd fmla="*/ 0 h 228" name="T21"/>
              <a:gd fmla="*/ 100 w 228" name="T22"/>
              <a:gd fmla="*/ 0 h 228" name="T23"/>
              <a:gd fmla="*/ 94 w 228" name="T24"/>
              <a:gd fmla="*/ 5 h 228" name="T25"/>
              <a:gd fmla="*/ 89 w 228" name="T26"/>
              <a:gd fmla="*/ 32 h 228" name="T27"/>
              <a:gd fmla="*/ 73 w 228" name="T28"/>
              <a:gd fmla="*/ 39 h 228" name="T29"/>
              <a:gd fmla="*/ 50 w 228" name="T30"/>
              <a:gd fmla="*/ 23 h 228" name="T31"/>
              <a:gd fmla="*/ 43 w 228" name="T32"/>
              <a:gd fmla="*/ 24 h 228" name="T33"/>
              <a:gd fmla="*/ 23 w 228" name="T34"/>
              <a:gd fmla="*/ 43 h 228" name="T35"/>
              <a:gd fmla="*/ 23 w 228" name="T36"/>
              <a:gd fmla="*/ 51 h 228" name="T37"/>
              <a:gd fmla="*/ 39 w 228" name="T38"/>
              <a:gd fmla="*/ 74 h 228" name="T39"/>
              <a:gd fmla="*/ 32 w 228" name="T40"/>
              <a:gd fmla="*/ 90 h 228" name="T41"/>
              <a:gd fmla="*/ 5 w 228" name="T42"/>
              <a:gd fmla="*/ 95 h 228" name="T43"/>
              <a:gd fmla="*/ 0 w 228" name="T44"/>
              <a:gd fmla="*/ 100 h 228" name="T45"/>
              <a:gd fmla="*/ 0 w 228" name="T46"/>
              <a:gd fmla="*/ 128 h 228" name="T47"/>
              <a:gd fmla="*/ 5 w 228" name="T48"/>
              <a:gd fmla="*/ 134 h 228" name="T49"/>
              <a:gd fmla="*/ 32 w 228" name="T50"/>
              <a:gd fmla="*/ 139 h 228" name="T51"/>
              <a:gd fmla="*/ 39 w 228" name="T52"/>
              <a:gd fmla="*/ 155 h 228" name="T53"/>
              <a:gd fmla="*/ 23 w 228" name="T54"/>
              <a:gd fmla="*/ 178 h 228" name="T55"/>
              <a:gd fmla="*/ 24 w 228" name="T56"/>
              <a:gd fmla="*/ 185 h 228" name="T57"/>
              <a:gd fmla="*/ 43 w 228" name="T58"/>
              <a:gd fmla="*/ 204 h 228" name="T59"/>
              <a:gd fmla="*/ 51 w 228" name="T60"/>
              <a:gd fmla="*/ 205 h 228" name="T61"/>
              <a:gd fmla="*/ 73 w 228" name="T62"/>
              <a:gd fmla="*/ 189 h 228" name="T63"/>
              <a:gd fmla="*/ 89 w 228" name="T64"/>
              <a:gd fmla="*/ 196 h 228" name="T65"/>
              <a:gd fmla="*/ 94 w 228" name="T66"/>
              <a:gd fmla="*/ 223 h 228" name="T67"/>
              <a:gd fmla="*/ 100 w 228" name="T68"/>
              <a:gd fmla="*/ 228 h 228" name="T69"/>
              <a:gd fmla="*/ 127 w 228" name="T70"/>
              <a:gd fmla="*/ 228 h 228" name="T71"/>
              <a:gd fmla="*/ 133 w 228" name="T72"/>
              <a:gd fmla="*/ 223 h 228" name="T73"/>
              <a:gd fmla="*/ 138 w 228" name="T74"/>
              <a:gd fmla="*/ 196 h 228" name="T75"/>
              <a:gd fmla="*/ 154 w 228" name="T76"/>
              <a:gd fmla="*/ 190 h 228" name="T77"/>
              <a:gd fmla="*/ 177 w 228" name="T78"/>
              <a:gd fmla="*/ 205 h 228" name="T79"/>
              <a:gd fmla="*/ 185 w 228" name="T80"/>
              <a:gd fmla="*/ 205 h 228" name="T81"/>
              <a:gd fmla="*/ 204 w 228" name="T82"/>
              <a:gd fmla="*/ 185 h 228" name="T83"/>
              <a:gd fmla="*/ 205 w 228" name="T84"/>
              <a:gd fmla="*/ 178 h 228" name="T85"/>
              <a:gd fmla="*/ 189 w 228" name="T86"/>
              <a:gd fmla="*/ 155 h 228" name="T87"/>
              <a:gd fmla="*/ 196 w 228" name="T88"/>
              <a:gd fmla="*/ 139 h 228" name="T89"/>
              <a:gd fmla="*/ 223 w 228" name="T90"/>
              <a:gd fmla="*/ 134 h 228" name="T91"/>
              <a:gd fmla="*/ 228 w 228" name="T92"/>
              <a:gd fmla="*/ 128 h 228" name="T93"/>
              <a:gd fmla="*/ 228 w 228" name="T94"/>
              <a:gd fmla="*/ 100 h 228" name="T95"/>
              <a:gd fmla="*/ 223 w 228" name="T96"/>
              <a:gd fmla="*/ 95 h 228" name="T97"/>
              <a:gd fmla="*/ 114 w 228" name="T98"/>
              <a:gd fmla="*/ 149 h 228" name="T99"/>
              <a:gd fmla="*/ 79 w 228" name="T100"/>
              <a:gd fmla="*/ 114 h 228" name="T101"/>
              <a:gd fmla="*/ 114 w 228" name="T102"/>
              <a:gd fmla="*/ 79 h 228" name="T103"/>
              <a:gd fmla="*/ 149 w 228" name="T104"/>
              <a:gd fmla="*/ 114 h 228" name="T105"/>
              <a:gd fmla="*/ 114 w 228" name="T106"/>
              <a:gd fmla="*/ 149 h 228" name="T107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</a:cxnLst>
            <a:rect b="b" l="0" r="r" t="0"/>
            <a:pathLst>
              <a:path h="228" w="228">
                <a:moveTo>
                  <a:pt x="223" y="95"/>
                </a:moveTo>
                <a:cubicBezTo>
                  <a:pt x="196" y="90"/>
                  <a:pt x="196" y="90"/>
                  <a:pt x="196" y="90"/>
                </a:cubicBezTo>
                <a:cubicBezTo>
                  <a:pt x="194" y="84"/>
                  <a:pt x="192" y="79"/>
                  <a:pt x="189" y="74"/>
                </a:cubicBezTo>
                <a:cubicBezTo>
                  <a:pt x="205" y="50"/>
                  <a:pt x="205" y="50"/>
                  <a:pt x="205" y="50"/>
                </a:cubicBezTo>
                <a:cubicBezTo>
                  <a:pt x="207" y="48"/>
                  <a:pt x="206" y="45"/>
                  <a:pt x="205" y="43"/>
                </a:cubicBezTo>
                <a:cubicBezTo>
                  <a:pt x="185" y="24"/>
                  <a:pt x="185" y="24"/>
                  <a:pt x="185" y="24"/>
                </a:cubicBezTo>
                <a:cubicBezTo>
                  <a:pt x="183" y="22"/>
                  <a:pt x="180" y="21"/>
                  <a:pt x="178" y="23"/>
                </a:cubicBezTo>
                <a:cubicBezTo>
                  <a:pt x="155" y="39"/>
                  <a:pt x="155" y="39"/>
                  <a:pt x="155" y="39"/>
                </a:cubicBezTo>
                <a:cubicBezTo>
                  <a:pt x="149" y="36"/>
                  <a:pt x="144" y="34"/>
                  <a:pt x="138" y="32"/>
                </a:cubicBezTo>
                <a:cubicBezTo>
                  <a:pt x="133" y="5"/>
                  <a:pt x="133" y="5"/>
                  <a:pt x="133" y="5"/>
                </a:cubicBezTo>
                <a:cubicBezTo>
                  <a:pt x="133" y="2"/>
                  <a:pt x="130" y="0"/>
                  <a:pt x="127" y="0"/>
                </a:cubicBezTo>
                <a:cubicBezTo>
                  <a:pt x="100" y="0"/>
                  <a:pt x="100" y="0"/>
                  <a:pt x="100" y="0"/>
                </a:cubicBezTo>
                <a:cubicBezTo>
                  <a:pt x="97" y="0"/>
                  <a:pt x="95" y="2"/>
                  <a:pt x="94" y="5"/>
                </a:cubicBezTo>
                <a:cubicBezTo>
                  <a:pt x="89" y="32"/>
                  <a:pt x="89" y="32"/>
                  <a:pt x="89" y="32"/>
                </a:cubicBezTo>
                <a:cubicBezTo>
                  <a:pt x="83" y="34"/>
                  <a:pt x="78" y="36"/>
                  <a:pt x="73" y="39"/>
                </a:cubicBezTo>
                <a:cubicBezTo>
                  <a:pt x="50" y="23"/>
                  <a:pt x="50" y="23"/>
                  <a:pt x="50" y="23"/>
                </a:cubicBezTo>
                <a:cubicBezTo>
                  <a:pt x="48" y="22"/>
                  <a:pt x="45" y="22"/>
                  <a:pt x="43" y="24"/>
                </a:cubicBezTo>
                <a:cubicBezTo>
                  <a:pt x="23" y="43"/>
                  <a:pt x="23" y="43"/>
                  <a:pt x="23" y="43"/>
                </a:cubicBezTo>
                <a:cubicBezTo>
                  <a:pt x="22" y="45"/>
                  <a:pt x="21" y="49"/>
                  <a:pt x="23" y="51"/>
                </a:cubicBezTo>
                <a:cubicBezTo>
                  <a:pt x="39" y="74"/>
                  <a:pt x="39" y="74"/>
                  <a:pt x="39" y="74"/>
                </a:cubicBezTo>
                <a:cubicBezTo>
                  <a:pt x="36" y="79"/>
                  <a:pt x="34" y="84"/>
                  <a:pt x="32" y="90"/>
                </a:cubicBezTo>
                <a:cubicBezTo>
                  <a:pt x="5" y="95"/>
                  <a:pt x="5" y="95"/>
                  <a:pt x="5" y="95"/>
                </a:cubicBezTo>
                <a:cubicBezTo>
                  <a:pt x="2" y="95"/>
                  <a:pt x="0" y="98"/>
                  <a:pt x="0" y="100"/>
                </a:cubicBezTo>
                <a:cubicBezTo>
                  <a:pt x="0" y="128"/>
                  <a:pt x="0" y="128"/>
                  <a:pt x="0" y="128"/>
                </a:cubicBezTo>
                <a:cubicBezTo>
                  <a:pt x="0" y="131"/>
                  <a:pt x="2" y="133"/>
                  <a:pt x="5" y="134"/>
                </a:cubicBezTo>
                <a:cubicBezTo>
                  <a:pt x="32" y="139"/>
                  <a:pt x="32" y="139"/>
                  <a:pt x="32" y="139"/>
                </a:cubicBezTo>
                <a:cubicBezTo>
                  <a:pt x="34" y="144"/>
                  <a:pt x="36" y="150"/>
                  <a:pt x="39" y="155"/>
                </a:cubicBezTo>
                <a:cubicBezTo>
                  <a:pt x="23" y="178"/>
                  <a:pt x="23" y="178"/>
                  <a:pt x="23" y="178"/>
                </a:cubicBezTo>
                <a:cubicBezTo>
                  <a:pt x="22" y="180"/>
                  <a:pt x="22" y="183"/>
                  <a:pt x="24" y="185"/>
                </a:cubicBezTo>
                <a:cubicBezTo>
                  <a:pt x="43" y="204"/>
                  <a:pt x="43" y="204"/>
                  <a:pt x="43" y="204"/>
                </a:cubicBezTo>
                <a:cubicBezTo>
                  <a:pt x="45" y="206"/>
                  <a:pt x="48" y="207"/>
                  <a:pt x="51" y="205"/>
                </a:cubicBezTo>
                <a:cubicBezTo>
                  <a:pt x="73" y="189"/>
                  <a:pt x="73" y="189"/>
                  <a:pt x="73" y="189"/>
                </a:cubicBezTo>
                <a:cubicBezTo>
                  <a:pt x="78" y="192"/>
                  <a:pt x="84" y="194"/>
                  <a:pt x="89" y="196"/>
                </a:cubicBezTo>
                <a:cubicBezTo>
                  <a:pt x="94" y="223"/>
                  <a:pt x="94" y="223"/>
                  <a:pt x="94" y="223"/>
                </a:cubicBezTo>
                <a:cubicBezTo>
                  <a:pt x="95" y="226"/>
                  <a:pt x="97" y="228"/>
                  <a:pt x="100" y="228"/>
                </a:cubicBezTo>
                <a:cubicBezTo>
                  <a:pt x="127" y="228"/>
                  <a:pt x="127" y="228"/>
                  <a:pt x="127" y="228"/>
                </a:cubicBezTo>
                <a:cubicBezTo>
                  <a:pt x="130" y="228"/>
                  <a:pt x="133" y="226"/>
                  <a:pt x="133" y="223"/>
                </a:cubicBezTo>
                <a:cubicBezTo>
                  <a:pt x="138" y="196"/>
                  <a:pt x="138" y="196"/>
                  <a:pt x="138" y="196"/>
                </a:cubicBezTo>
                <a:cubicBezTo>
                  <a:pt x="144" y="194"/>
                  <a:pt x="149" y="192"/>
                  <a:pt x="154" y="190"/>
                </a:cubicBezTo>
                <a:cubicBezTo>
                  <a:pt x="177" y="205"/>
                  <a:pt x="177" y="205"/>
                  <a:pt x="177" y="205"/>
                </a:cubicBezTo>
                <a:cubicBezTo>
                  <a:pt x="180" y="207"/>
                  <a:pt x="183" y="207"/>
                  <a:pt x="185" y="205"/>
                </a:cubicBezTo>
                <a:cubicBezTo>
                  <a:pt x="204" y="185"/>
                  <a:pt x="204" y="185"/>
                  <a:pt x="204" y="185"/>
                </a:cubicBezTo>
                <a:cubicBezTo>
                  <a:pt x="206" y="183"/>
                  <a:pt x="206" y="180"/>
                  <a:pt x="205" y="178"/>
                </a:cubicBezTo>
                <a:cubicBezTo>
                  <a:pt x="189" y="155"/>
                  <a:pt x="189" y="155"/>
                  <a:pt x="189" y="155"/>
                </a:cubicBezTo>
                <a:cubicBezTo>
                  <a:pt x="192" y="150"/>
                  <a:pt x="194" y="144"/>
                  <a:pt x="196" y="139"/>
                </a:cubicBezTo>
                <a:cubicBezTo>
                  <a:pt x="223" y="134"/>
                  <a:pt x="223" y="134"/>
                  <a:pt x="223" y="134"/>
                </a:cubicBezTo>
                <a:cubicBezTo>
                  <a:pt x="226" y="133"/>
                  <a:pt x="228" y="131"/>
                  <a:pt x="228" y="128"/>
                </a:cubicBezTo>
                <a:cubicBezTo>
                  <a:pt x="228" y="100"/>
                  <a:pt x="228" y="100"/>
                  <a:pt x="228" y="100"/>
                </a:cubicBezTo>
                <a:cubicBezTo>
                  <a:pt x="228" y="98"/>
                  <a:pt x="226" y="95"/>
                  <a:pt x="223" y="95"/>
                </a:cubicBezTo>
                <a:close/>
                <a:moveTo>
                  <a:pt x="114" y="149"/>
                </a:moveTo>
                <a:cubicBezTo>
                  <a:pt x="95" y="149"/>
                  <a:pt x="79" y="133"/>
                  <a:pt x="79" y="114"/>
                </a:cubicBezTo>
                <a:cubicBezTo>
                  <a:pt x="79" y="95"/>
                  <a:pt x="95" y="79"/>
                  <a:pt x="114" y="79"/>
                </a:cubicBezTo>
                <a:cubicBezTo>
                  <a:pt x="133" y="79"/>
                  <a:pt x="149" y="95"/>
                  <a:pt x="149" y="114"/>
                </a:cubicBezTo>
                <a:cubicBezTo>
                  <a:pt x="149" y="133"/>
                  <a:pt x="133" y="149"/>
                  <a:pt x="114" y="149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xtLst/>
        </p:spPr>
        <p:txBody>
          <a:bodyPr anchor="ctr"/>
          <a:lstStyle/>
          <a:p>
            <a:pPr algn="ctr"/>
            <a:endParaRPr>
              <a:ea charset="-122" pitchFamily="34" typeface="微软雅黑"/>
            </a:endParaRPr>
          </a:p>
        </p:txBody>
      </p:sp>
      <p:grpSp>
        <p:nvGrpSpPr>
          <p:cNvPr id="33" name="组合 32">
            <a:extLst>
              <a:ext uri="{FF2B5EF4-FFF2-40B4-BE49-F238E27FC236}">
                <a16:creationId xmlns:a16="http://schemas.microsoft.com/office/drawing/2014/main" id="{F331CE0E-04A8-482C-AB12-128C45585457}"/>
              </a:ext>
            </a:extLst>
          </p:cNvPr>
          <p:cNvGrpSpPr/>
          <p:nvPr/>
        </p:nvGrpSpPr>
        <p:grpSpPr>
          <a:xfrm>
            <a:off x="1237372" y="1800666"/>
            <a:ext cx="2076449" cy="2425030"/>
            <a:chOff x="1237372" y="1800666"/>
            <a:chExt cx="2076449" cy="2425030"/>
          </a:xfrm>
        </p:grpSpPr>
        <p:sp>
          <p:nvSpPr>
            <p:cNvPr id="9" name="ïṧḷïḓê-Rectangle 40">
              <a:extLst>
                <a:ext uri="{FF2B5EF4-FFF2-40B4-BE49-F238E27FC236}">
                  <a16:creationId xmlns:a16="http://schemas.microsoft.com/office/drawing/2014/main" id="{AECF3AF3-8C50-4FD2-8CD1-F6538525ECA7}"/>
                </a:ext>
              </a:extLst>
            </p:cNvPr>
            <p:cNvSpPr/>
            <p:nvPr/>
          </p:nvSpPr>
          <p:spPr>
            <a:xfrm>
              <a:off x="1550681" y="1800666"/>
              <a:ext cx="1763140" cy="415498"/>
            </a:xfrm>
            <a:prstGeom prst="rect">
              <a:avLst/>
            </a:prstGeom>
          </p:spPr>
          <p:txBody>
            <a:bodyPr lIns="144000" wrap="square">
              <a:normAutofit/>
            </a:bodyPr>
            <a:lstStyle/>
            <a:p>
              <a:pPr algn="just">
                <a:lnSpc>
                  <a:spcPct val="120000"/>
                </a:lnSpc>
                <a:defRPr/>
              </a:pPr>
              <a:r>
                <a:rPr altLang="en-US" lang="zh-CN" sz="1000">
                  <a:ea charset="-122" pitchFamily="34" typeface="微软雅黑"/>
                </a:rPr>
                <a:t>此部分内容作为文字排版占位显示 </a:t>
              </a:r>
              <a:br>
                <a:rPr altLang="en-US" lang="zh-CN" sz="1000">
                  <a:ea charset="-122" pitchFamily="34" typeface="微软雅黑"/>
                </a:rPr>
              </a:br>
              <a:r>
                <a:rPr altLang="en-US" lang="zh-CN" sz="1000">
                  <a:ea charset="-122" pitchFamily="34" typeface="微软雅黑"/>
                </a:rPr>
                <a:t>（建议使用主题字体）</a:t>
              </a:r>
            </a:p>
          </p:txBody>
        </p:sp>
        <p:sp>
          <p:nvSpPr>
            <p:cNvPr id="16" name="ïṧḷïḓê-Freeform: Shape 57">
              <a:extLst>
                <a:ext uri="{FF2B5EF4-FFF2-40B4-BE49-F238E27FC236}">
                  <a16:creationId xmlns:a16="http://schemas.microsoft.com/office/drawing/2014/main" id="{1A64AE98-D953-4F48-806F-6254A41E3E39}"/>
                </a:ext>
              </a:extLst>
            </p:cNvPr>
            <p:cNvSpPr/>
            <p:nvPr/>
          </p:nvSpPr>
          <p:spPr bwMode="auto">
            <a:xfrm>
              <a:off x="1237372" y="3861292"/>
              <a:ext cx="313309" cy="313309"/>
            </a:xfrm>
            <a:custGeom>
              <a:gdLst>
                <a:gd fmla="*/ 118 w 236" name="T0"/>
                <a:gd fmla="*/ 0 h 236" name="T1"/>
                <a:gd fmla="*/ 0 w 236" name="T2"/>
                <a:gd fmla="*/ 118 h 236" name="T3"/>
                <a:gd fmla="*/ 118 w 236" name="T4"/>
                <a:gd fmla="*/ 236 h 236" name="T5"/>
                <a:gd fmla="*/ 236 w 236" name="T6"/>
                <a:gd fmla="*/ 118 h 236" name="T7"/>
                <a:gd fmla="*/ 118 w 236" name="T8"/>
                <a:gd fmla="*/ 0 h 236" name="T9"/>
                <a:gd fmla="*/ 124 w 236" name="T10"/>
                <a:gd fmla="*/ 56 h 236" name="T11"/>
                <a:gd fmla="*/ 144 w 236" name="T12"/>
                <a:gd fmla="*/ 46 h 236" name="T13"/>
                <a:gd fmla="*/ 137 w 236" name="T14"/>
                <a:gd fmla="*/ 67 h 236" name="T15"/>
                <a:gd fmla="*/ 117 w 236" name="T16"/>
                <a:gd fmla="*/ 77 h 236" name="T17"/>
                <a:gd fmla="*/ 124 w 236" name="T18"/>
                <a:gd fmla="*/ 56 h 236" name="T19"/>
                <a:gd fmla="*/ 162 w 236" name="T20"/>
                <a:gd fmla="*/ 164 h 236" name="T21"/>
                <a:gd fmla="*/ 142 w 236" name="T22"/>
                <a:gd fmla="*/ 181 h 236" name="T23"/>
                <a:gd fmla="*/ 119 w 236" name="T24"/>
                <a:gd fmla="*/ 175 h 236" name="T25"/>
                <a:gd fmla="*/ 97 w 236" name="T26"/>
                <a:gd fmla="*/ 181 h 236" name="T27"/>
                <a:gd fmla="*/ 76 w 236" name="T28"/>
                <a:gd fmla="*/ 164 h 236" name="T29"/>
                <a:gd fmla="*/ 67 w 236" name="T30"/>
                <a:gd fmla="*/ 96 h 236" name="T31"/>
                <a:gd fmla="*/ 95 w 236" name="T32"/>
                <a:gd fmla="*/ 79 h 236" name="T33"/>
                <a:gd fmla="*/ 118 w 236" name="T34"/>
                <a:gd fmla="*/ 85 h 236" name="T35"/>
                <a:gd fmla="*/ 143 w 236" name="T36"/>
                <a:gd fmla="*/ 79 h 236" name="T37"/>
                <a:gd fmla="*/ 168 w 236" name="T38"/>
                <a:gd fmla="*/ 92 h 236" name="T39"/>
                <a:gd fmla="*/ 154 w 236" name="T40"/>
                <a:gd fmla="*/ 118 h 236" name="T41"/>
                <a:gd fmla="*/ 172 w 236" name="T42"/>
                <a:gd fmla="*/ 145 h 236" name="T43"/>
                <a:gd fmla="*/ 162 w 236" name="T44"/>
                <a:gd fmla="*/ 164 h 236" name="T4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b="b" l="0" r="r" t="0"/>
              <a:pathLst>
                <a:path h="236" w="236">
                  <a:moveTo>
                    <a:pt x="118" y="0"/>
                  </a:moveTo>
                  <a:cubicBezTo>
                    <a:pt x="53" y="0"/>
                    <a:pt x="0" y="53"/>
                    <a:pt x="0" y="118"/>
                  </a:cubicBezTo>
                  <a:cubicBezTo>
                    <a:pt x="0" y="183"/>
                    <a:pt x="53" y="236"/>
                    <a:pt x="118" y="236"/>
                  </a:cubicBezTo>
                  <a:cubicBezTo>
                    <a:pt x="183" y="236"/>
                    <a:pt x="236" y="183"/>
                    <a:pt x="236" y="118"/>
                  </a:cubicBezTo>
                  <a:cubicBezTo>
                    <a:pt x="236" y="53"/>
                    <a:pt x="183" y="0"/>
                    <a:pt x="118" y="0"/>
                  </a:cubicBezTo>
                  <a:close/>
                  <a:moveTo>
                    <a:pt x="124" y="56"/>
                  </a:moveTo>
                  <a:cubicBezTo>
                    <a:pt x="129" y="50"/>
                    <a:pt x="137" y="46"/>
                    <a:pt x="144" y="46"/>
                  </a:cubicBezTo>
                  <a:cubicBezTo>
                    <a:pt x="144" y="54"/>
                    <a:pt x="141" y="62"/>
                    <a:pt x="137" y="67"/>
                  </a:cubicBezTo>
                  <a:cubicBezTo>
                    <a:pt x="132" y="73"/>
                    <a:pt x="124" y="78"/>
                    <a:pt x="117" y="77"/>
                  </a:cubicBezTo>
                  <a:cubicBezTo>
                    <a:pt x="115" y="69"/>
                    <a:pt x="119" y="61"/>
                    <a:pt x="124" y="56"/>
                  </a:cubicBezTo>
                  <a:close/>
                  <a:moveTo>
                    <a:pt x="162" y="164"/>
                  </a:moveTo>
                  <a:cubicBezTo>
                    <a:pt x="157" y="172"/>
                    <a:pt x="151" y="180"/>
                    <a:pt x="142" y="181"/>
                  </a:cubicBezTo>
                  <a:cubicBezTo>
                    <a:pt x="133" y="181"/>
                    <a:pt x="130" y="175"/>
                    <a:pt x="119" y="175"/>
                  </a:cubicBezTo>
                  <a:cubicBezTo>
                    <a:pt x="109" y="175"/>
                    <a:pt x="106" y="180"/>
                    <a:pt x="97" y="181"/>
                  </a:cubicBezTo>
                  <a:cubicBezTo>
                    <a:pt x="88" y="181"/>
                    <a:pt x="82" y="172"/>
                    <a:pt x="76" y="164"/>
                  </a:cubicBezTo>
                  <a:cubicBezTo>
                    <a:pt x="64" y="147"/>
                    <a:pt x="55" y="116"/>
                    <a:pt x="67" y="96"/>
                  </a:cubicBezTo>
                  <a:cubicBezTo>
                    <a:pt x="73" y="85"/>
                    <a:pt x="84" y="79"/>
                    <a:pt x="95" y="79"/>
                  </a:cubicBezTo>
                  <a:cubicBezTo>
                    <a:pt x="104" y="79"/>
                    <a:pt x="112" y="85"/>
                    <a:pt x="118" y="85"/>
                  </a:cubicBezTo>
                  <a:cubicBezTo>
                    <a:pt x="123" y="85"/>
                    <a:pt x="133" y="77"/>
                    <a:pt x="143" y="79"/>
                  </a:cubicBezTo>
                  <a:cubicBezTo>
                    <a:pt x="148" y="79"/>
                    <a:pt x="160" y="80"/>
                    <a:pt x="168" y="92"/>
                  </a:cubicBezTo>
                  <a:cubicBezTo>
                    <a:pt x="167" y="92"/>
                    <a:pt x="153" y="100"/>
                    <a:pt x="154" y="118"/>
                  </a:cubicBezTo>
                  <a:cubicBezTo>
                    <a:pt x="154" y="138"/>
                    <a:pt x="171" y="145"/>
                    <a:pt x="172" y="145"/>
                  </a:cubicBezTo>
                  <a:cubicBezTo>
                    <a:pt x="171" y="145"/>
                    <a:pt x="169" y="155"/>
                    <a:pt x="162" y="16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  <a:extLst/>
          </p:spPr>
          <p:txBody>
            <a:bodyPr anchor="ctr"/>
            <a:lstStyle/>
            <a:p>
              <a:pPr algn="ctr"/>
              <a:endParaRPr>
                <a:ea charset="-122" pitchFamily="34" typeface="微软雅黑"/>
              </a:endParaRPr>
            </a:p>
          </p:txBody>
        </p:sp>
        <p:sp>
          <p:nvSpPr>
            <p:cNvPr id="17" name="ïṧḷïḓê-Freeform: Shape 58">
              <a:extLst>
                <a:ext uri="{FF2B5EF4-FFF2-40B4-BE49-F238E27FC236}">
                  <a16:creationId xmlns:a16="http://schemas.microsoft.com/office/drawing/2014/main" id="{751CEFB8-7E8A-40BF-B9AE-31D78BB2E282}"/>
                </a:ext>
              </a:extLst>
            </p:cNvPr>
            <p:cNvSpPr/>
            <p:nvPr/>
          </p:nvSpPr>
          <p:spPr bwMode="auto">
            <a:xfrm>
              <a:off x="1237372" y="3166344"/>
              <a:ext cx="313309" cy="313309"/>
            </a:xfrm>
            <a:custGeom>
              <a:gdLst>
                <a:gd fmla="*/ 118 w 236" name="T0"/>
                <a:gd fmla="*/ 0 h 236" name="T1"/>
                <a:gd fmla="*/ 0 w 236" name="T2"/>
                <a:gd fmla="*/ 118 h 236" name="T3"/>
                <a:gd fmla="*/ 118 w 236" name="T4"/>
                <a:gd fmla="*/ 236 h 236" name="T5"/>
                <a:gd fmla="*/ 236 w 236" name="T6"/>
                <a:gd fmla="*/ 118 h 236" name="T7"/>
                <a:gd fmla="*/ 118 w 236" name="T8"/>
                <a:gd fmla="*/ 0 h 236" name="T9"/>
                <a:gd fmla="*/ 106 w 236" name="T10"/>
                <a:gd fmla="*/ 171 h 236" name="T11"/>
                <a:gd fmla="*/ 54 w 236" name="T12"/>
                <a:gd fmla="*/ 163 h 236" name="T13"/>
                <a:gd fmla="*/ 54 w 236" name="T14"/>
                <a:gd fmla="*/ 121 h 236" name="T15"/>
                <a:gd fmla="*/ 106 w 236" name="T16"/>
                <a:gd fmla="*/ 121 h 236" name="T17"/>
                <a:gd fmla="*/ 106 w 236" name="T18"/>
                <a:gd fmla="*/ 171 h 236" name="T19"/>
                <a:gd fmla="*/ 106 w 236" name="T20"/>
                <a:gd fmla="*/ 114 h 236" name="T21"/>
                <a:gd fmla="*/ 54 w 236" name="T22"/>
                <a:gd fmla="*/ 114 h 236" name="T23"/>
                <a:gd fmla="*/ 54 w 236" name="T24"/>
                <a:gd fmla="*/ 72 h 236" name="T25"/>
                <a:gd fmla="*/ 106 w 236" name="T26"/>
                <a:gd fmla="*/ 64 h 236" name="T27"/>
                <a:gd fmla="*/ 106 w 236" name="T28"/>
                <a:gd fmla="*/ 114 h 236" name="T29"/>
                <a:gd fmla="*/ 182 w 236" name="T30"/>
                <a:gd fmla="*/ 182 h 236" name="T31"/>
                <a:gd fmla="*/ 113 w 236" name="T32"/>
                <a:gd fmla="*/ 172 h 236" name="T33"/>
                <a:gd fmla="*/ 113 w 236" name="T34"/>
                <a:gd fmla="*/ 121 h 236" name="T35"/>
                <a:gd fmla="*/ 182 w 236" name="T36"/>
                <a:gd fmla="*/ 121 h 236" name="T37"/>
                <a:gd fmla="*/ 182 w 236" name="T38"/>
                <a:gd fmla="*/ 182 h 236" name="T39"/>
                <a:gd fmla="*/ 182 w 236" name="T40"/>
                <a:gd fmla="*/ 114 h 236" name="T41"/>
                <a:gd fmla="*/ 113 w 236" name="T42"/>
                <a:gd fmla="*/ 114 h 236" name="T43"/>
                <a:gd fmla="*/ 113 w 236" name="T44"/>
                <a:gd fmla="*/ 63 h 236" name="T45"/>
                <a:gd fmla="*/ 182 w 236" name="T46"/>
                <a:gd fmla="*/ 53 h 236" name="T47"/>
                <a:gd fmla="*/ 182 w 236" name="T48"/>
                <a:gd fmla="*/ 114 h 236" name="T4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b="b" l="0" r="r" t="0"/>
              <a:pathLst>
                <a:path h="236" w="236">
                  <a:moveTo>
                    <a:pt x="118" y="0"/>
                  </a:moveTo>
                  <a:cubicBezTo>
                    <a:pt x="53" y="0"/>
                    <a:pt x="0" y="53"/>
                    <a:pt x="0" y="118"/>
                  </a:cubicBezTo>
                  <a:cubicBezTo>
                    <a:pt x="0" y="183"/>
                    <a:pt x="53" y="236"/>
                    <a:pt x="118" y="236"/>
                  </a:cubicBezTo>
                  <a:cubicBezTo>
                    <a:pt x="183" y="236"/>
                    <a:pt x="236" y="183"/>
                    <a:pt x="236" y="118"/>
                  </a:cubicBezTo>
                  <a:cubicBezTo>
                    <a:pt x="236" y="53"/>
                    <a:pt x="183" y="0"/>
                    <a:pt x="118" y="0"/>
                  </a:cubicBezTo>
                  <a:close/>
                  <a:moveTo>
                    <a:pt x="106" y="171"/>
                  </a:moveTo>
                  <a:cubicBezTo>
                    <a:pt x="54" y="163"/>
                    <a:pt x="54" y="163"/>
                    <a:pt x="54" y="163"/>
                  </a:cubicBezTo>
                  <a:cubicBezTo>
                    <a:pt x="54" y="121"/>
                    <a:pt x="54" y="121"/>
                    <a:pt x="54" y="121"/>
                  </a:cubicBezTo>
                  <a:cubicBezTo>
                    <a:pt x="106" y="121"/>
                    <a:pt x="106" y="121"/>
                    <a:pt x="106" y="121"/>
                  </a:cubicBezTo>
                  <a:lnTo>
                    <a:pt x="106" y="171"/>
                  </a:lnTo>
                  <a:close/>
                  <a:moveTo>
                    <a:pt x="106" y="114"/>
                  </a:moveTo>
                  <a:cubicBezTo>
                    <a:pt x="54" y="114"/>
                    <a:pt x="54" y="114"/>
                    <a:pt x="54" y="114"/>
                  </a:cubicBezTo>
                  <a:cubicBezTo>
                    <a:pt x="54" y="72"/>
                    <a:pt x="54" y="72"/>
                    <a:pt x="54" y="72"/>
                  </a:cubicBezTo>
                  <a:cubicBezTo>
                    <a:pt x="106" y="64"/>
                    <a:pt x="106" y="64"/>
                    <a:pt x="106" y="64"/>
                  </a:cubicBezTo>
                  <a:lnTo>
                    <a:pt x="106" y="114"/>
                  </a:lnTo>
                  <a:close/>
                  <a:moveTo>
                    <a:pt x="182" y="182"/>
                  </a:moveTo>
                  <a:cubicBezTo>
                    <a:pt x="113" y="172"/>
                    <a:pt x="113" y="172"/>
                    <a:pt x="113" y="172"/>
                  </a:cubicBezTo>
                  <a:cubicBezTo>
                    <a:pt x="113" y="121"/>
                    <a:pt x="113" y="121"/>
                    <a:pt x="113" y="121"/>
                  </a:cubicBezTo>
                  <a:cubicBezTo>
                    <a:pt x="182" y="121"/>
                    <a:pt x="182" y="121"/>
                    <a:pt x="182" y="121"/>
                  </a:cubicBezTo>
                  <a:lnTo>
                    <a:pt x="182" y="182"/>
                  </a:lnTo>
                  <a:close/>
                  <a:moveTo>
                    <a:pt x="182" y="114"/>
                  </a:moveTo>
                  <a:cubicBezTo>
                    <a:pt x="113" y="114"/>
                    <a:pt x="113" y="114"/>
                    <a:pt x="113" y="114"/>
                  </a:cubicBezTo>
                  <a:cubicBezTo>
                    <a:pt x="113" y="63"/>
                    <a:pt x="113" y="63"/>
                    <a:pt x="113" y="63"/>
                  </a:cubicBezTo>
                  <a:cubicBezTo>
                    <a:pt x="182" y="53"/>
                    <a:pt x="182" y="53"/>
                    <a:pt x="182" y="53"/>
                  </a:cubicBezTo>
                  <a:lnTo>
                    <a:pt x="182" y="114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/>
          </p:spPr>
          <p:txBody>
            <a:bodyPr anchor="ctr"/>
            <a:lstStyle/>
            <a:p>
              <a:pPr algn="ctr"/>
              <a:endParaRPr>
                <a:ea charset="-122" pitchFamily="34" typeface="微软雅黑"/>
              </a:endParaRPr>
            </a:p>
          </p:txBody>
        </p:sp>
        <p:sp>
          <p:nvSpPr>
            <p:cNvPr id="18" name="ïṧḷïḓê-Freeform: Shape 59">
              <a:extLst>
                <a:ext uri="{FF2B5EF4-FFF2-40B4-BE49-F238E27FC236}">
                  <a16:creationId xmlns:a16="http://schemas.microsoft.com/office/drawing/2014/main" id="{727866D5-86ED-4D6F-912A-5413B93CC7A0}"/>
                </a:ext>
              </a:extLst>
            </p:cNvPr>
            <p:cNvSpPr/>
            <p:nvPr/>
          </p:nvSpPr>
          <p:spPr bwMode="auto">
            <a:xfrm>
              <a:off x="1237372" y="1851761"/>
              <a:ext cx="313309" cy="313309"/>
            </a:xfrm>
            <a:custGeom>
              <a:gdLst>
                <a:gd fmla="*/ 223 w 228" name="T0"/>
                <a:gd fmla="*/ 95 h 228" name="T1"/>
                <a:gd fmla="*/ 196 w 228" name="T2"/>
                <a:gd fmla="*/ 90 h 228" name="T3"/>
                <a:gd fmla="*/ 189 w 228" name="T4"/>
                <a:gd fmla="*/ 74 h 228" name="T5"/>
                <a:gd fmla="*/ 205 w 228" name="T6"/>
                <a:gd fmla="*/ 50 h 228" name="T7"/>
                <a:gd fmla="*/ 205 w 228" name="T8"/>
                <a:gd fmla="*/ 43 h 228" name="T9"/>
                <a:gd fmla="*/ 185 w 228" name="T10"/>
                <a:gd fmla="*/ 24 h 228" name="T11"/>
                <a:gd fmla="*/ 178 w 228" name="T12"/>
                <a:gd fmla="*/ 23 h 228" name="T13"/>
                <a:gd fmla="*/ 155 w 228" name="T14"/>
                <a:gd fmla="*/ 39 h 228" name="T15"/>
                <a:gd fmla="*/ 138 w 228" name="T16"/>
                <a:gd fmla="*/ 32 h 228" name="T17"/>
                <a:gd fmla="*/ 133 w 228" name="T18"/>
                <a:gd fmla="*/ 5 h 228" name="T19"/>
                <a:gd fmla="*/ 127 w 228" name="T20"/>
                <a:gd fmla="*/ 0 h 228" name="T21"/>
                <a:gd fmla="*/ 100 w 228" name="T22"/>
                <a:gd fmla="*/ 0 h 228" name="T23"/>
                <a:gd fmla="*/ 94 w 228" name="T24"/>
                <a:gd fmla="*/ 5 h 228" name="T25"/>
                <a:gd fmla="*/ 89 w 228" name="T26"/>
                <a:gd fmla="*/ 32 h 228" name="T27"/>
                <a:gd fmla="*/ 73 w 228" name="T28"/>
                <a:gd fmla="*/ 39 h 228" name="T29"/>
                <a:gd fmla="*/ 50 w 228" name="T30"/>
                <a:gd fmla="*/ 23 h 228" name="T31"/>
                <a:gd fmla="*/ 43 w 228" name="T32"/>
                <a:gd fmla="*/ 24 h 228" name="T33"/>
                <a:gd fmla="*/ 23 w 228" name="T34"/>
                <a:gd fmla="*/ 43 h 228" name="T35"/>
                <a:gd fmla="*/ 23 w 228" name="T36"/>
                <a:gd fmla="*/ 51 h 228" name="T37"/>
                <a:gd fmla="*/ 39 w 228" name="T38"/>
                <a:gd fmla="*/ 74 h 228" name="T39"/>
                <a:gd fmla="*/ 32 w 228" name="T40"/>
                <a:gd fmla="*/ 90 h 228" name="T41"/>
                <a:gd fmla="*/ 5 w 228" name="T42"/>
                <a:gd fmla="*/ 95 h 228" name="T43"/>
                <a:gd fmla="*/ 0 w 228" name="T44"/>
                <a:gd fmla="*/ 100 h 228" name="T45"/>
                <a:gd fmla="*/ 0 w 228" name="T46"/>
                <a:gd fmla="*/ 128 h 228" name="T47"/>
                <a:gd fmla="*/ 5 w 228" name="T48"/>
                <a:gd fmla="*/ 134 h 228" name="T49"/>
                <a:gd fmla="*/ 32 w 228" name="T50"/>
                <a:gd fmla="*/ 139 h 228" name="T51"/>
                <a:gd fmla="*/ 39 w 228" name="T52"/>
                <a:gd fmla="*/ 155 h 228" name="T53"/>
                <a:gd fmla="*/ 23 w 228" name="T54"/>
                <a:gd fmla="*/ 178 h 228" name="T55"/>
                <a:gd fmla="*/ 24 w 228" name="T56"/>
                <a:gd fmla="*/ 185 h 228" name="T57"/>
                <a:gd fmla="*/ 43 w 228" name="T58"/>
                <a:gd fmla="*/ 204 h 228" name="T59"/>
                <a:gd fmla="*/ 51 w 228" name="T60"/>
                <a:gd fmla="*/ 205 h 228" name="T61"/>
                <a:gd fmla="*/ 73 w 228" name="T62"/>
                <a:gd fmla="*/ 189 h 228" name="T63"/>
                <a:gd fmla="*/ 89 w 228" name="T64"/>
                <a:gd fmla="*/ 196 h 228" name="T65"/>
                <a:gd fmla="*/ 94 w 228" name="T66"/>
                <a:gd fmla="*/ 223 h 228" name="T67"/>
                <a:gd fmla="*/ 100 w 228" name="T68"/>
                <a:gd fmla="*/ 228 h 228" name="T69"/>
                <a:gd fmla="*/ 127 w 228" name="T70"/>
                <a:gd fmla="*/ 228 h 228" name="T71"/>
                <a:gd fmla="*/ 133 w 228" name="T72"/>
                <a:gd fmla="*/ 223 h 228" name="T73"/>
                <a:gd fmla="*/ 138 w 228" name="T74"/>
                <a:gd fmla="*/ 196 h 228" name="T75"/>
                <a:gd fmla="*/ 154 w 228" name="T76"/>
                <a:gd fmla="*/ 190 h 228" name="T77"/>
                <a:gd fmla="*/ 177 w 228" name="T78"/>
                <a:gd fmla="*/ 205 h 228" name="T79"/>
                <a:gd fmla="*/ 185 w 228" name="T80"/>
                <a:gd fmla="*/ 205 h 228" name="T81"/>
                <a:gd fmla="*/ 204 w 228" name="T82"/>
                <a:gd fmla="*/ 185 h 228" name="T83"/>
                <a:gd fmla="*/ 205 w 228" name="T84"/>
                <a:gd fmla="*/ 178 h 228" name="T85"/>
                <a:gd fmla="*/ 189 w 228" name="T86"/>
                <a:gd fmla="*/ 155 h 228" name="T87"/>
                <a:gd fmla="*/ 196 w 228" name="T88"/>
                <a:gd fmla="*/ 139 h 228" name="T89"/>
                <a:gd fmla="*/ 223 w 228" name="T90"/>
                <a:gd fmla="*/ 134 h 228" name="T91"/>
                <a:gd fmla="*/ 228 w 228" name="T92"/>
                <a:gd fmla="*/ 128 h 228" name="T93"/>
                <a:gd fmla="*/ 228 w 228" name="T94"/>
                <a:gd fmla="*/ 100 h 228" name="T95"/>
                <a:gd fmla="*/ 223 w 228" name="T96"/>
                <a:gd fmla="*/ 95 h 228" name="T97"/>
                <a:gd fmla="*/ 114 w 228" name="T98"/>
                <a:gd fmla="*/ 149 h 228" name="T99"/>
                <a:gd fmla="*/ 79 w 228" name="T100"/>
                <a:gd fmla="*/ 114 h 228" name="T101"/>
                <a:gd fmla="*/ 114 w 228" name="T102"/>
                <a:gd fmla="*/ 79 h 228" name="T103"/>
                <a:gd fmla="*/ 149 w 228" name="T104"/>
                <a:gd fmla="*/ 114 h 228" name="T105"/>
                <a:gd fmla="*/ 114 w 228" name="T106"/>
                <a:gd fmla="*/ 149 h 228" name="T10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b="b" l="0" r="r" t="0"/>
              <a:pathLst>
                <a:path h="228" w="228">
                  <a:moveTo>
                    <a:pt x="223" y="95"/>
                  </a:moveTo>
                  <a:cubicBezTo>
                    <a:pt x="196" y="90"/>
                    <a:pt x="196" y="90"/>
                    <a:pt x="196" y="90"/>
                  </a:cubicBezTo>
                  <a:cubicBezTo>
                    <a:pt x="194" y="84"/>
                    <a:pt x="192" y="79"/>
                    <a:pt x="189" y="74"/>
                  </a:cubicBezTo>
                  <a:cubicBezTo>
                    <a:pt x="205" y="50"/>
                    <a:pt x="205" y="50"/>
                    <a:pt x="205" y="50"/>
                  </a:cubicBezTo>
                  <a:cubicBezTo>
                    <a:pt x="207" y="48"/>
                    <a:pt x="206" y="45"/>
                    <a:pt x="205" y="43"/>
                  </a:cubicBezTo>
                  <a:cubicBezTo>
                    <a:pt x="185" y="24"/>
                    <a:pt x="185" y="24"/>
                    <a:pt x="185" y="24"/>
                  </a:cubicBezTo>
                  <a:cubicBezTo>
                    <a:pt x="183" y="22"/>
                    <a:pt x="180" y="21"/>
                    <a:pt x="178" y="23"/>
                  </a:cubicBezTo>
                  <a:cubicBezTo>
                    <a:pt x="155" y="39"/>
                    <a:pt x="155" y="39"/>
                    <a:pt x="155" y="39"/>
                  </a:cubicBezTo>
                  <a:cubicBezTo>
                    <a:pt x="149" y="36"/>
                    <a:pt x="144" y="34"/>
                    <a:pt x="138" y="32"/>
                  </a:cubicBezTo>
                  <a:cubicBezTo>
                    <a:pt x="133" y="5"/>
                    <a:pt x="133" y="5"/>
                    <a:pt x="133" y="5"/>
                  </a:cubicBezTo>
                  <a:cubicBezTo>
                    <a:pt x="133" y="2"/>
                    <a:pt x="130" y="0"/>
                    <a:pt x="127" y="0"/>
                  </a:cubicBezTo>
                  <a:cubicBezTo>
                    <a:pt x="100" y="0"/>
                    <a:pt x="100" y="0"/>
                    <a:pt x="100" y="0"/>
                  </a:cubicBezTo>
                  <a:cubicBezTo>
                    <a:pt x="97" y="0"/>
                    <a:pt x="95" y="2"/>
                    <a:pt x="94" y="5"/>
                  </a:cubicBezTo>
                  <a:cubicBezTo>
                    <a:pt x="89" y="32"/>
                    <a:pt x="89" y="32"/>
                    <a:pt x="89" y="32"/>
                  </a:cubicBezTo>
                  <a:cubicBezTo>
                    <a:pt x="83" y="34"/>
                    <a:pt x="78" y="36"/>
                    <a:pt x="73" y="39"/>
                  </a:cubicBezTo>
                  <a:cubicBezTo>
                    <a:pt x="50" y="23"/>
                    <a:pt x="50" y="23"/>
                    <a:pt x="50" y="23"/>
                  </a:cubicBezTo>
                  <a:cubicBezTo>
                    <a:pt x="48" y="22"/>
                    <a:pt x="45" y="22"/>
                    <a:pt x="43" y="24"/>
                  </a:cubicBezTo>
                  <a:cubicBezTo>
                    <a:pt x="23" y="43"/>
                    <a:pt x="23" y="43"/>
                    <a:pt x="23" y="43"/>
                  </a:cubicBezTo>
                  <a:cubicBezTo>
                    <a:pt x="22" y="45"/>
                    <a:pt x="21" y="49"/>
                    <a:pt x="23" y="51"/>
                  </a:cubicBezTo>
                  <a:cubicBezTo>
                    <a:pt x="39" y="74"/>
                    <a:pt x="39" y="74"/>
                    <a:pt x="39" y="74"/>
                  </a:cubicBezTo>
                  <a:cubicBezTo>
                    <a:pt x="36" y="79"/>
                    <a:pt x="34" y="84"/>
                    <a:pt x="32" y="90"/>
                  </a:cubicBezTo>
                  <a:cubicBezTo>
                    <a:pt x="5" y="95"/>
                    <a:pt x="5" y="95"/>
                    <a:pt x="5" y="95"/>
                  </a:cubicBezTo>
                  <a:cubicBezTo>
                    <a:pt x="2" y="95"/>
                    <a:pt x="0" y="98"/>
                    <a:pt x="0" y="100"/>
                  </a:cubicBezTo>
                  <a:cubicBezTo>
                    <a:pt x="0" y="128"/>
                    <a:pt x="0" y="128"/>
                    <a:pt x="0" y="128"/>
                  </a:cubicBezTo>
                  <a:cubicBezTo>
                    <a:pt x="0" y="131"/>
                    <a:pt x="2" y="133"/>
                    <a:pt x="5" y="134"/>
                  </a:cubicBezTo>
                  <a:cubicBezTo>
                    <a:pt x="32" y="139"/>
                    <a:pt x="32" y="139"/>
                    <a:pt x="32" y="139"/>
                  </a:cubicBezTo>
                  <a:cubicBezTo>
                    <a:pt x="34" y="144"/>
                    <a:pt x="36" y="150"/>
                    <a:pt x="39" y="155"/>
                  </a:cubicBezTo>
                  <a:cubicBezTo>
                    <a:pt x="23" y="178"/>
                    <a:pt x="23" y="178"/>
                    <a:pt x="23" y="178"/>
                  </a:cubicBezTo>
                  <a:cubicBezTo>
                    <a:pt x="22" y="180"/>
                    <a:pt x="22" y="183"/>
                    <a:pt x="24" y="185"/>
                  </a:cubicBezTo>
                  <a:cubicBezTo>
                    <a:pt x="43" y="204"/>
                    <a:pt x="43" y="204"/>
                    <a:pt x="43" y="204"/>
                  </a:cubicBezTo>
                  <a:cubicBezTo>
                    <a:pt x="45" y="206"/>
                    <a:pt x="48" y="207"/>
                    <a:pt x="51" y="205"/>
                  </a:cubicBezTo>
                  <a:cubicBezTo>
                    <a:pt x="73" y="189"/>
                    <a:pt x="73" y="189"/>
                    <a:pt x="73" y="189"/>
                  </a:cubicBezTo>
                  <a:cubicBezTo>
                    <a:pt x="78" y="192"/>
                    <a:pt x="84" y="194"/>
                    <a:pt x="89" y="196"/>
                  </a:cubicBezTo>
                  <a:cubicBezTo>
                    <a:pt x="94" y="223"/>
                    <a:pt x="94" y="223"/>
                    <a:pt x="94" y="223"/>
                  </a:cubicBezTo>
                  <a:cubicBezTo>
                    <a:pt x="95" y="226"/>
                    <a:pt x="97" y="228"/>
                    <a:pt x="100" y="228"/>
                  </a:cubicBezTo>
                  <a:cubicBezTo>
                    <a:pt x="127" y="228"/>
                    <a:pt x="127" y="228"/>
                    <a:pt x="127" y="228"/>
                  </a:cubicBezTo>
                  <a:cubicBezTo>
                    <a:pt x="130" y="228"/>
                    <a:pt x="133" y="226"/>
                    <a:pt x="133" y="223"/>
                  </a:cubicBezTo>
                  <a:cubicBezTo>
                    <a:pt x="138" y="196"/>
                    <a:pt x="138" y="196"/>
                    <a:pt x="138" y="196"/>
                  </a:cubicBezTo>
                  <a:cubicBezTo>
                    <a:pt x="144" y="194"/>
                    <a:pt x="149" y="192"/>
                    <a:pt x="154" y="190"/>
                  </a:cubicBezTo>
                  <a:cubicBezTo>
                    <a:pt x="177" y="205"/>
                    <a:pt x="177" y="205"/>
                    <a:pt x="177" y="205"/>
                  </a:cubicBezTo>
                  <a:cubicBezTo>
                    <a:pt x="180" y="207"/>
                    <a:pt x="183" y="207"/>
                    <a:pt x="185" y="205"/>
                  </a:cubicBezTo>
                  <a:cubicBezTo>
                    <a:pt x="204" y="185"/>
                    <a:pt x="204" y="185"/>
                    <a:pt x="204" y="185"/>
                  </a:cubicBezTo>
                  <a:cubicBezTo>
                    <a:pt x="206" y="183"/>
                    <a:pt x="206" y="180"/>
                    <a:pt x="205" y="178"/>
                  </a:cubicBezTo>
                  <a:cubicBezTo>
                    <a:pt x="189" y="155"/>
                    <a:pt x="189" y="155"/>
                    <a:pt x="189" y="155"/>
                  </a:cubicBezTo>
                  <a:cubicBezTo>
                    <a:pt x="192" y="150"/>
                    <a:pt x="194" y="144"/>
                    <a:pt x="196" y="139"/>
                  </a:cubicBezTo>
                  <a:cubicBezTo>
                    <a:pt x="223" y="134"/>
                    <a:pt x="223" y="134"/>
                    <a:pt x="223" y="134"/>
                  </a:cubicBezTo>
                  <a:cubicBezTo>
                    <a:pt x="226" y="133"/>
                    <a:pt x="228" y="131"/>
                    <a:pt x="228" y="128"/>
                  </a:cubicBezTo>
                  <a:cubicBezTo>
                    <a:pt x="228" y="100"/>
                    <a:pt x="228" y="100"/>
                    <a:pt x="228" y="100"/>
                  </a:cubicBezTo>
                  <a:cubicBezTo>
                    <a:pt x="228" y="98"/>
                    <a:pt x="226" y="95"/>
                    <a:pt x="223" y="95"/>
                  </a:cubicBezTo>
                  <a:close/>
                  <a:moveTo>
                    <a:pt x="114" y="149"/>
                  </a:moveTo>
                  <a:cubicBezTo>
                    <a:pt x="95" y="149"/>
                    <a:pt x="79" y="133"/>
                    <a:pt x="79" y="114"/>
                  </a:cubicBezTo>
                  <a:cubicBezTo>
                    <a:pt x="79" y="95"/>
                    <a:pt x="95" y="79"/>
                    <a:pt x="114" y="79"/>
                  </a:cubicBezTo>
                  <a:cubicBezTo>
                    <a:pt x="133" y="79"/>
                    <a:pt x="149" y="95"/>
                    <a:pt x="149" y="114"/>
                  </a:cubicBezTo>
                  <a:cubicBezTo>
                    <a:pt x="149" y="133"/>
                    <a:pt x="133" y="149"/>
                    <a:pt x="114" y="149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/>
          </p:spPr>
          <p:txBody>
            <a:bodyPr anchor="ctr"/>
            <a:lstStyle/>
            <a:p>
              <a:pPr algn="ctr"/>
              <a:endParaRPr>
                <a:ea charset="-122" pitchFamily="34" typeface="微软雅黑"/>
              </a:endParaRPr>
            </a:p>
          </p:txBody>
        </p:sp>
        <p:sp>
          <p:nvSpPr>
            <p:cNvPr id="19" name="ïṧḷïḓê-Freeform: Shape 60">
              <a:extLst>
                <a:ext uri="{FF2B5EF4-FFF2-40B4-BE49-F238E27FC236}">
                  <a16:creationId xmlns:a16="http://schemas.microsoft.com/office/drawing/2014/main" id="{4FC79E13-EF1C-4300-9157-BEA8DACFD66B}"/>
                </a:ext>
              </a:extLst>
            </p:cNvPr>
            <p:cNvSpPr/>
            <p:nvPr/>
          </p:nvSpPr>
          <p:spPr bwMode="auto">
            <a:xfrm>
              <a:off x="1237372" y="2529016"/>
              <a:ext cx="313309" cy="313309"/>
            </a:xfrm>
            <a:custGeom>
              <a:gdLst>
                <a:gd fmla="*/ 130 w 236" name="T0"/>
                <a:gd fmla="*/ 1 h 236" name="T1"/>
                <a:gd fmla="*/ 118 w 236" name="T2"/>
                <a:gd fmla="*/ 0 h 236" name="T3"/>
                <a:gd fmla="*/ 30 w 236" name="T4"/>
                <a:gd fmla="*/ 40 h 236" name="T5"/>
                <a:gd fmla="*/ 68 w 236" name="T6"/>
                <a:gd fmla="*/ 105 h 236" name="T7"/>
                <a:gd fmla="*/ 130 w 236" name="T8"/>
                <a:gd fmla="*/ 1 h 236" name="T9"/>
                <a:gd fmla="*/ 20 w 236" name="T10"/>
                <a:gd fmla="*/ 52 h 236" name="T11"/>
                <a:gd fmla="*/ 0 w 236" name="T12"/>
                <a:gd fmla="*/ 118 h 236" name="T13"/>
                <a:gd fmla="*/ 5 w 236" name="T14"/>
                <a:gd fmla="*/ 153 h 236" name="T15"/>
                <a:gd fmla="*/ 81 w 236" name="T16"/>
                <a:gd fmla="*/ 153 h 236" name="T17"/>
                <a:gd fmla="*/ 20 w 236" name="T18"/>
                <a:gd fmla="*/ 52 h 236" name="T19"/>
                <a:gd fmla="*/ 225 w 236" name="T20"/>
                <a:gd fmla="*/ 68 h 236" name="T21"/>
                <a:gd fmla="*/ 145 w 236" name="T22"/>
                <a:gd fmla="*/ 3 h 236" name="T23"/>
                <a:gd fmla="*/ 106 w 236" name="T24"/>
                <a:gd fmla="*/ 68 h 236" name="T25"/>
                <a:gd fmla="*/ 225 w 236" name="T26"/>
                <a:gd fmla="*/ 68 h 236" name="T27"/>
                <a:gd fmla="*/ 130 w 236" name="T28"/>
                <a:gd fmla="*/ 167 h 236" name="T29"/>
                <a:gd fmla="*/ 11 w 236" name="T30"/>
                <a:gd fmla="*/ 167 h 236" name="T31"/>
                <a:gd fmla="*/ 96 w 236" name="T32"/>
                <a:gd fmla="*/ 234 h 236" name="T33"/>
                <a:gd fmla="*/ 93 w 236" name="T34"/>
                <a:gd fmla="*/ 232 h 236" name="T35"/>
                <a:gd fmla="*/ 130 w 236" name="T36"/>
                <a:gd fmla="*/ 167 h 236" name="T37"/>
                <a:gd fmla="*/ 230 w 236" name="T38"/>
                <a:gd fmla="*/ 82 h 236" name="T39"/>
                <a:gd fmla="*/ 155 w 236" name="T40"/>
                <a:gd fmla="*/ 82 h 236" name="T41"/>
                <a:gd fmla="*/ 215 w 236" name="T42"/>
                <a:gd fmla="*/ 186 h 236" name="T43"/>
                <a:gd fmla="*/ 236 w 236" name="T44"/>
                <a:gd fmla="*/ 118 h 236" name="T45"/>
                <a:gd fmla="*/ 230 w 236" name="T46"/>
                <a:gd fmla="*/ 82 h 236" name="T47"/>
                <a:gd fmla="*/ 108 w 236" name="T48"/>
                <a:gd fmla="*/ 236 h 236" name="T49"/>
                <a:gd fmla="*/ 118 w 236" name="T50"/>
                <a:gd fmla="*/ 236 h 236" name="T51"/>
                <a:gd fmla="*/ 205 w 236" name="T52"/>
                <a:gd fmla="*/ 198 h 236" name="T53"/>
                <a:gd fmla="*/ 167 w 236" name="T54"/>
                <a:gd fmla="*/ 132 h 236" name="T55"/>
                <a:gd fmla="*/ 108 w 236" name="T56"/>
                <a:gd fmla="*/ 236 h 236" name="T5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b="b" l="0" r="r" t="0"/>
              <a:pathLst>
                <a:path h="236" w="236">
                  <a:moveTo>
                    <a:pt x="130" y="1"/>
                  </a:moveTo>
                  <a:cubicBezTo>
                    <a:pt x="126" y="0"/>
                    <a:pt x="122" y="0"/>
                    <a:pt x="118" y="0"/>
                  </a:cubicBezTo>
                  <a:cubicBezTo>
                    <a:pt x="83" y="0"/>
                    <a:pt x="51" y="16"/>
                    <a:pt x="30" y="40"/>
                  </a:cubicBezTo>
                  <a:cubicBezTo>
                    <a:pt x="68" y="105"/>
                    <a:pt x="68" y="105"/>
                    <a:pt x="68" y="105"/>
                  </a:cubicBezTo>
                  <a:lnTo>
                    <a:pt x="130" y="1"/>
                  </a:lnTo>
                  <a:close/>
                  <a:moveTo>
                    <a:pt x="20" y="52"/>
                  </a:moveTo>
                  <a:cubicBezTo>
                    <a:pt x="7" y="71"/>
                    <a:pt x="0" y="94"/>
                    <a:pt x="0" y="118"/>
                  </a:cubicBezTo>
                  <a:cubicBezTo>
                    <a:pt x="0" y="130"/>
                    <a:pt x="2" y="142"/>
                    <a:pt x="5" y="153"/>
                  </a:cubicBezTo>
                  <a:cubicBezTo>
                    <a:pt x="81" y="153"/>
                    <a:pt x="81" y="153"/>
                    <a:pt x="81" y="153"/>
                  </a:cubicBezTo>
                  <a:lnTo>
                    <a:pt x="20" y="52"/>
                  </a:lnTo>
                  <a:close/>
                  <a:moveTo>
                    <a:pt x="225" y="68"/>
                  </a:moveTo>
                  <a:cubicBezTo>
                    <a:pt x="210" y="36"/>
                    <a:pt x="180" y="11"/>
                    <a:pt x="145" y="3"/>
                  </a:cubicBezTo>
                  <a:cubicBezTo>
                    <a:pt x="106" y="68"/>
                    <a:pt x="106" y="68"/>
                    <a:pt x="106" y="68"/>
                  </a:cubicBezTo>
                  <a:lnTo>
                    <a:pt x="225" y="68"/>
                  </a:lnTo>
                  <a:close/>
                  <a:moveTo>
                    <a:pt x="130" y="167"/>
                  </a:moveTo>
                  <a:cubicBezTo>
                    <a:pt x="11" y="167"/>
                    <a:pt x="11" y="167"/>
                    <a:pt x="11" y="167"/>
                  </a:cubicBezTo>
                  <a:cubicBezTo>
                    <a:pt x="26" y="201"/>
                    <a:pt x="58" y="227"/>
                    <a:pt x="96" y="234"/>
                  </a:cubicBezTo>
                  <a:cubicBezTo>
                    <a:pt x="93" y="232"/>
                    <a:pt x="93" y="232"/>
                    <a:pt x="93" y="232"/>
                  </a:cubicBezTo>
                  <a:lnTo>
                    <a:pt x="130" y="167"/>
                  </a:lnTo>
                  <a:close/>
                  <a:moveTo>
                    <a:pt x="230" y="82"/>
                  </a:moveTo>
                  <a:cubicBezTo>
                    <a:pt x="155" y="82"/>
                    <a:pt x="155" y="82"/>
                    <a:pt x="155" y="82"/>
                  </a:cubicBezTo>
                  <a:cubicBezTo>
                    <a:pt x="215" y="186"/>
                    <a:pt x="215" y="186"/>
                    <a:pt x="215" y="186"/>
                  </a:cubicBezTo>
                  <a:cubicBezTo>
                    <a:pt x="228" y="167"/>
                    <a:pt x="236" y="143"/>
                    <a:pt x="236" y="118"/>
                  </a:cubicBezTo>
                  <a:cubicBezTo>
                    <a:pt x="236" y="106"/>
                    <a:pt x="234" y="94"/>
                    <a:pt x="230" y="82"/>
                  </a:cubicBezTo>
                  <a:close/>
                  <a:moveTo>
                    <a:pt x="108" y="236"/>
                  </a:moveTo>
                  <a:cubicBezTo>
                    <a:pt x="111" y="236"/>
                    <a:pt x="115" y="236"/>
                    <a:pt x="118" y="236"/>
                  </a:cubicBezTo>
                  <a:cubicBezTo>
                    <a:pt x="152" y="236"/>
                    <a:pt x="183" y="221"/>
                    <a:pt x="205" y="198"/>
                  </a:cubicBezTo>
                  <a:cubicBezTo>
                    <a:pt x="167" y="132"/>
                    <a:pt x="167" y="132"/>
                    <a:pt x="167" y="132"/>
                  </a:cubicBezTo>
                  <a:lnTo>
                    <a:pt x="108" y="236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/>
          </p:spPr>
          <p:txBody>
            <a:bodyPr anchor="ctr"/>
            <a:lstStyle/>
            <a:p>
              <a:pPr algn="ctr"/>
              <a:endParaRPr>
                <a:ea charset="-122" pitchFamily="34" typeface="微软雅黑"/>
              </a:endParaRPr>
            </a:p>
          </p:txBody>
        </p:sp>
        <p:sp>
          <p:nvSpPr>
            <p:cNvPr id="21" name="is1ide-Rectangle 41">
              <a:extLst>
                <a:ext uri="{FF2B5EF4-FFF2-40B4-BE49-F238E27FC236}">
                  <a16:creationId xmlns:a16="http://schemas.microsoft.com/office/drawing/2014/main" id="{4C23B6B0-86CF-4790-9A50-4543A12BED8D}"/>
                </a:ext>
              </a:extLst>
            </p:cNvPr>
            <p:cNvSpPr/>
            <p:nvPr/>
          </p:nvSpPr>
          <p:spPr>
            <a:xfrm>
              <a:off x="1550681" y="2477922"/>
              <a:ext cx="1763140" cy="415498"/>
            </a:xfrm>
            <a:prstGeom prst="rect">
              <a:avLst/>
            </a:prstGeom>
          </p:spPr>
          <p:txBody>
            <a:bodyPr lIns="144000" wrap="square">
              <a:normAutofit/>
            </a:bodyPr>
            <a:lstStyle/>
            <a:p>
              <a:pPr algn="just">
                <a:lnSpc>
                  <a:spcPct val="120000"/>
                </a:lnSpc>
                <a:defRPr/>
              </a:pPr>
              <a:r>
                <a:rPr altLang="en-US" lang="zh-CN" sz="1000">
                  <a:ea charset="-122" pitchFamily="34" typeface="微软雅黑"/>
                </a:rPr>
                <a:t>此部分内容作为文字排版占位显示 </a:t>
              </a:r>
              <a:br>
                <a:rPr altLang="en-US" lang="zh-CN" sz="1000">
                  <a:ea charset="-122" pitchFamily="34" typeface="微软雅黑"/>
                </a:rPr>
              </a:br>
              <a:r>
                <a:rPr altLang="en-US" lang="zh-CN" sz="1000">
                  <a:ea charset="-122" pitchFamily="34" typeface="微软雅黑"/>
                </a:rPr>
                <a:t>（建议使用主题字体）</a:t>
              </a:r>
            </a:p>
          </p:txBody>
        </p:sp>
        <p:sp>
          <p:nvSpPr>
            <p:cNvPr id="22" name="is1ide-Rectangle 45">
              <a:extLst>
                <a:ext uri="{FF2B5EF4-FFF2-40B4-BE49-F238E27FC236}">
                  <a16:creationId xmlns:a16="http://schemas.microsoft.com/office/drawing/2014/main" id="{E8C6717D-2C4D-4D7F-9B6E-B56915035828}"/>
                </a:ext>
              </a:extLst>
            </p:cNvPr>
            <p:cNvSpPr/>
            <p:nvPr/>
          </p:nvSpPr>
          <p:spPr>
            <a:xfrm>
              <a:off x="1550681" y="3115249"/>
              <a:ext cx="1763140" cy="415498"/>
            </a:xfrm>
            <a:prstGeom prst="rect">
              <a:avLst/>
            </a:prstGeom>
          </p:spPr>
          <p:txBody>
            <a:bodyPr lIns="144000" wrap="square">
              <a:normAutofit/>
            </a:bodyPr>
            <a:lstStyle/>
            <a:p>
              <a:pPr algn="just">
                <a:lnSpc>
                  <a:spcPct val="120000"/>
                </a:lnSpc>
                <a:defRPr/>
              </a:pPr>
              <a:r>
                <a:rPr altLang="en-US" lang="zh-CN" sz="1000">
                  <a:ea charset="-122" pitchFamily="34" typeface="微软雅黑"/>
                </a:rPr>
                <a:t>此部分内容作为文字排版占位显示 </a:t>
              </a:r>
              <a:br>
                <a:rPr altLang="en-US" lang="zh-CN" sz="1000">
                  <a:ea charset="-122" pitchFamily="34" typeface="微软雅黑"/>
                </a:rPr>
              </a:br>
              <a:r>
                <a:rPr altLang="en-US" lang="zh-CN" sz="1000">
                  <a:ea charset="-122" pitchFamily="34" typeface="微软雅黑"/>
                </a:rPr>
                <a:t>（建议使用主题字体）</a:t>
              </a:r>
            </a:p>
          </p:txBody>
        </p:sp>
        <p:sp>
          <p:nvSpPr>
            <p:cNvPr id="23" name="is1ide-Rectangle 46">
              <a:extLst>
                <a:ext uri="{FF2B5EF4-FFF2-40B4-BE49-F238E27FC236}">
                  <a16:creationId xmlns:a16="http://schemas.microsoft.com/office/drawing/2014/main" id="{845400FF-9371-46E0-A838-EA8983BDC7E0}"/>
                </a:ext>
              </a:extLst>
            </p:cNvPr>
            <p:cNvSpPr/>
            <p:nvPr/>
          </p:nvSpPr>
          <p:spPr>
            <a:xfrm>
              <a:off x="1550681" y="3810198"/>
              <a:ext cx="1763140" cy="415498"/>
            </a:xfrm>
            <a:prstGeom prst="rect">
              <a:avLst/>
            </a:prstGeom>
          </p:spPr>
          <p:txBody>
            <a:bodyPr lIns="144000" wrap="square">
              <a:normAutofit/>
            </a:bodyPr>
            <a:lstStyle/>
            <a:p>
              <a:pPr algn="just">
                <a:lnSpc>
                  <a:spcPct val="120000"/>
                </a:lnSpc>
                <a:defRPr/>
              </a:pPr>
              <a:r>
                <a:rPr altLang="en-US" lang="zh-CN" sz="1000">
                  <a:ea charset="-122" pitchFamily="34" typeface="微软雅黑"/>
                </a:rPr>
                <a:t>此部分内容作为文字排版占位显示 </a:t>
              </a:r>
              <a:br>
                <a:rPr altLang="en-US" lang="zh-CN" sz="1000">
                  <a:ea charset="-122" pitchFamily="34" typeface="微软雅黑"/>
                </a:rPr>
              </a:br>
              <a:r>
                <a:rPr altLang="en-US" lang="zh-CN" sz="1000">
                  <a:ea charset="-122" pitchFamily="34" typeface="微软雅黑"/>
                </a:rPr>
                <a:t>（建议使用主题字体）</a:t>
              </a:r>
            </a:p>
          </p:txBody>
        </p:sp>
      </p:grpSp>
      <p:sp>
        <p:nvSpPr>
          <p:cNvPr id="34" name="Title 1">
            <a:extLst>
              <a:ext uri="{FF2B5EF4-FFF2-40B4-BE49-F238E27FC236}">
                <a16:creationId xmlns:a16="http://schemas.microsoft.com/office/drawing/2014/main" id="{B2F08BFE-5A4F-4378-B03C-F94376D1EBBF}"/>
              </a:ext>
            </a:extLst>
          </p:cNvPr>
          <p:cNvSpPr txBox="1"/>
          <p:nvPr/>
        </p:nvSpPr>
        <p:spPr>
          <a:xfrm>
            <a:off x="755576" y="171626"/>
            <a:ext cx="2129944" cy="379477"/>
          </a:xfrm>
          <a:prstGeom prst="rect">
            <a:avLst/>
          </a:prstGeom>
        </p:spPr>
        <p:txBody>
          <a:bodyPr anchor="ctr" lIns="0" rIns="0">
            <a:noAutofit/>
          </a:bodyPr>
          <a:lstStyle>
            <a:lvl1pPr algn="ctr" defTabSz="914400" eaLnBrk="1" hangingPunct="1" latinLnBrk="0" rtl="0">
              <a:spcBef>
                <a:spcPct val="0"/>
              </a:spcBef>
              <a:buNone/>
              <a:defRPr b="0" kern="1200" sz="3000">
                <a:solidFill>
                  <a:schemeClr val="accent1"/>
                </a:solidFill>
                <a:latin charset="0" pitchFamily="2" typeface="U.S. 101"/>
                <a:ea charset="0" pitchFamily="2" typeface="Roboto"/>
                <a:cs charset="0" panose="020b0306030504020204" pitchFamily="34" typeface="Open Sans Light"/>
              </a:defRPr>
            </a:lvl1pPr>
          </a:lstStyle>
          <a:p>
            <a:pPr algn="l"/>
            <a:r>
              <a:rPr altLang="en-US" lang="zh-CN" sz="18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ea"/>
                <a:sym typeface="+mn-lt"/>
              </a:rPr>
              <a:t>点击输入标题内容</a:t>
            </a:r>
          </a:p>
        </p:txBody>
      </p:sp>
    </p:spTree>
    <p:custDataLst>
      <p:tags r:id="rId3"/>
    </p:custDataLst>
    <p:extLst>
      <p:ext uri="{BB962C8B-B14F-4D97-AF65-F5344CB8AC3E}">
        <p14:creationId val="38237894"/>
      </p:ext>
    </p:extLst>
  </p:cSld>
  <p:clrMapOvr>
    <a:masterClrMapping/>
  </p:clrMapOvr>
  <mc:AlternateContent>
    <mc:Choice Requires="p14">
      <p:transition p14:dur="10"/>
    </mc:Choice>
    <mc:Fallback>
      <p:transition/>
    </mc:Fallback>
  </mc:AlternateContent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7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8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9" nodeType="with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11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12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13" nodeType="with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15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16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17" nodeType="with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19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2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21" nodeType="with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23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24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25" nodeType="with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27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28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29" nodeType="with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31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32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33" nodeType="with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35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36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37" nodeType="with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39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4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41" nodeType="clickPar">
                      <p:stCondLst>
                        <p:cond delay="indefinite"/>
                      </p:stCondLst>
                      <p:childTnLst>
                        <p:par>
                          <p:cTn fill="hold" id="42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43" nodeType="clickEffect" presetClass="entr" presetID="2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right)" transition="in">
                                      <p:cBhvr>
                                        <p:cTn dur="500" id="45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id="46" nodeType="withEffect" presetClass="entr" presetID="2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right)" transition="in">
                                      <p:cBhvr>
                                        <p:cTn dur="500" id="48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id="49" nodeType="withEffect" presetClass="entr" presetID="2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right)" transition="in">
                                      <p:cBhvr>
                                        <p:cTn dur="500" id="51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id="52" nodeType="withEffect" presetClass="entr" presetID="2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right)" transition="in">
                                      <p:cBhvr>
                                        <p:cTn dur="500" id="54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55" nodeType="clickPar">
                      <p:stCondLst>
                        <p:cond delay="indefinite"/>
                      </p:stCondLst>
                      <p:childTnLst>
                        <p:par>
                          <p:cTn fill="hold" id="56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57" nodeType="click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59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60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61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4"/>
      <p:bldP grpId="0" spid="6"/>
      <p:bldP grpId="0" spid="8"/>
      <p:bldP grpId="0" spid="10"/>
      <p:bldP grpId="0" spid="11"/>
      <p:bldP grpId="0" spid="12"/>
      <p:bldP grpId="0" spid="14"/>
      <p:bldP grpId="0" spid="15"/>
      <p:bldP grpId="0" spid="20"/>
    </p:bldLst>
  </p:timing>
</p:sld>
</file>

<file path=ppt/slides/slide23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2" name="组合 1"/>
          <p:cNvGrpSpPr/>
          <p:nvPr/>
        </p:nvGrpSpPr>
        <p:grpSpPr>
          <a:xfrm>
            <a:off x="569175" y="1086585"/>
            <a:ext cx="1811771" cy="2036431"/>
            <a:chOff x="569175" y="1086585"/>
            <a:chExt cx="1811771" cy="2036431"/>
          </a:xfrm>
        </p:grpSpPr>
        <p:grpSp>
          <p:nvGrpSpPr>
            <p:cNvPr id="4" name="Group 65"/>
            <p:cNvGrpSpPr/>
            <p:nvPr/>
          </p:nvGrpSpPr>
          <p:grpSpPr>
            <a:xfrm>
              <a:off x="569176" y="1386252"/>
              <a:ext cx="1811770" cy="950282"/>
              <a:chOff x="3433260" y="1508627"/>
              <a:chExt cx="2237290" cy="1173470"/>
            </a:xfrm>
            <a:effectLst/>
          </p:grpSpPr>
          <p:sp>
            <p:nvSpPr>
              <p:cNvPr id="49" name="Freeform: Shape 66"/>
              <p:cNvSpPr/>
              <p:nvPr/>
            </p:nvSpPr>
            <p:spPr bwMode="auto">
              <a:xfrm>
                <a:off x="3433260" y="1508627"/>
                <a:ext cx="2237290" cy="743372"/>
              </a:xfrm>
              <a:custGeom>
                <a:gdLst>
                  <a:gd fmla="*/ 985 w 985" name="T0"/>
                  <a:gd fmla="*/ 265 h 449" name="T1"/>
                  <a:gd fmla="*/ 492 w 985" name="T2"/>
                  <a:gd fmla="*/ 0 h 449" name="T3"/>
                  <a:gd fmla="*/ 0 w 985" name="T4"/>
                  <a:gd fmla="*/ 265 h 449" name="T5"/>
                  <a:gd fmla="*/ 0 w 985" name="T6"/>
                  <a:gd fmla="*/ 449 h 449" name="T7"/>
                  <a:gd fmla="*/ 492 w 985" name="T8"/>
                  <a:gd fmla="*/ 183 h 449" name="T9"/>
                  <a:gd fmla="*/ 985 w 985" name="T10"/>
                  <a:gd fmla="*/ 449 h 449" name="T11"/>
                  <a:gd fmla="*/ 985 w 985" name="T12"/>
                  <a:gd fmla="*/ 265 h 449" name="T13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b="b" l="0" r="r" t="0"/>
                <a:pathLst>
                  <a:path h="449" w="984">
                    <a:moveTo>
                      <a:pt x="985" y="265"/>
                    </a:moveTo>
                    <a:cubicBezTo>
                      <a:pt x="985" y="119"/>
                      <a:pt x="764" y="0"/>
                      <a:pt x="492" y="0"/>
                    </a:cubicBezTo>
                    <a:cubicBezTo>
                      <a:pt x="220" y="0"/>
                      <a:pt x="0" y="119"/>
                      <a:pt x="0" y="265"/>
                    </a:cubicBezTo>
                    <a:cubicBezTo>
                      <a:pt x="0" y="449"/>
                      <a:pt x="0" y="449"/>
                      <a:pt x="0" y="449"/>
                    </a:cubicBezTo>
                    <a:cubicBezTo>
                      <a:pt x="0" y="302"/>
                      <a:pt x="220" y="183"/>
                      <a:pt x="492" y="183"/>
                    </a:cubicBezTo>
                    <a:cubicBezTo>
                      <a:pt x="764" y="183"/>
                      <a:pt x="985" y="302"/>
                      <a:pt x="985" y="449"/>
                    </a:cubicBezTo>
                    <a:lnTo>
                      <a:pt x="985" y="265"/>
                    </a:lnTo>
                    <a:close/>
                  </a:path>
                </a:pathLst>
              </a:custGeom>
              <a:solidFill>
                <a:schemeClr val="accent4">
                  <a:lumMod val="75000"/>
                </a:schemeClr>
              </a:solidFill>
              <a:ln w="3175">
                <a:noFill/>
              </a:ln>
              <a:extLst/>
            </p:spPr>
            <p:txBody>
              <a:bodyPr anchor="ctr"/>
              <a:lstStyle/>
              <a:p>
                <a:pPr algn="ctr"/>
                <a:endParaRPr>
                  <a:latin typeface="+mn-lt"/>
                  <a:ea typeface="+mn-ea"/>
                  <a:cs typeface="+mn-ea"/>
                  <a:sym typeface="+mn-lt"/>
                </a:endParaRPr>
              </a:p>
            </p:txBody>
          </p:sp>
          <p:sp>
            <p:nvSpPr>
              <p:cNvPr id="50" name="Freeform: Shape 67"/>
              <p:cNvSpPr/>
              <p:nvPr/>
            </p:nvSpPr>
            <p:spPr bwMode="auto">
              <a:xfrm>
                <a:off x="3433260" y="1508627"/>
                <a:ext cx="2237290" cy="878760"/>
              </a:xfrm>
              <a:custGeom>
                <a:gdLst>
                  <a:gd fmla="*/ 492 w 985" name="T0"/>
                  <a:gd fmla="*/ 60 h 531" name="T1"/>
                  <a:gd fmla="*/ 925 w 985" name="T2"/>
                  <a:gd fmla="*/ 265 h 531" name="T3"/>
                  <a:gd fmla="*/ 492 w 985" name="T4"/>
                  <a:gd fmla="*/ 471 h 531" name="T5"/>
                  <a:gd fmla="*/ 60 w 985" name="T6"/>
                  <a:gd fmla="*/ 265 h 531" name="T7"/>
                  <a:gd fmla="*/ 492 w 985" name="T8"/>
                  <a:gd fmla="*/ 60 h 531" name="T9"/>
                  <a:gd fmla="*/ 492 w 985" name="T10"/>
                  <a:gd fmla="*/ 0 h 531" name="T11"/>
                  <a:gd fmla="*/ 0 w 985" name="T12"/>
                  <a:gd fmla="*/ 265 h 531" name="T13"/>
                  <a:gd fmla="*/ 492 w 985" name="T14"/>
                  <a:gd fmla="*/ 531 h 531" name="T15"/>
                  <a:gd fmla="*/ 985 w 985" name="T16"/>
                  <a:gd fmla="*/ 265 h 531" name="T17"/>
                  <a:gd fmla="*/ 492 w 985" name="T18"/>
                  <a:gd fmla="*/ 0 h 531" name="T19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b="b" l="0" r="r" t="0"/>
                <a:pathLst>
                  <a:path h="531" w="984">
                    <a:moveTo>
                      <a:pt x="492" y="60"/>
                    </a:moveTo>
                    <a:cubicBezTo>
                      <a:pt x="747" y="60"/>
                      <a:pt x="925" y="168"/>
                      <a:pt x="925" y="265"/>
                    </a:cubicBezTo>
                    <a:cubicBezTo>
                      <a:pt x="925" y="362"/>
                      <a:pt x="747" y="471"/>
                      <a:pt x="492" y="471"/>
                    </a:cubicBezTo>
                    <a:cubicBezTo>
                      <a:pt x="237" y="471"/>
                      <a:pt x="60" y="362"/>
                      <a:pt x="60" y="265"/>
                    </a:cubicBezTo>
                    <a:cubicBezTo>
                      <a:pt x="60" y="168"/>
                      <a:pt x="237" y="60"/>
                      <a:pt x="492" y="60"/>
                    </a:cubicBezTo>
                    <a:moveTo>
                      <a:pt x="492" y="0"/>
                    </a:moveTo>
                    <a:cubicBezTo>
                      <a:pt x="220" y="0"/>
                      <a:pt x="0" y="119"/>
                      <a:pt x="0" y="265"/>
                    </a:cubicBezTo>
                    <a:cubicBezTo>
                      <a:pt x="0" y="412"/>
                      <a:pt x="220" y="531"/>
                      <a:pt x="492" y="531"/>
                    </a:cubicBezTo>
                    <a:cubicBezTo>
                      <a:pt x="764" y="531"/>
                      <a:pt x="985" y="412"/>
                      <a:pt x="985" y="265"/>
                    </a:cubicBezTo>
                    <a:cubicBezTo>
                      <a:pt x="985" y="119"/>
                      <a:pt x="764" y="0"/>
                      <a:pt x="492" y="0"/>
                    </a:cubicBezTo>
                    <a:close/>
                  </a:path>
                </a:pathLst>
              </a:custGeom>
              <a:solidFill>
                <a:schemeClr val="accent4">
                  <a:lumMod val="60000"/>
                  <a:lumOff val="40000"/>
                </a:schemeClr>
              </a:solidFill>
              <a:ln w="3175">
                <a:noFill/>
              </a:ln>
              <a:extLst/>
            </p:spPr>
            <p:txBody>
              <a:bodyPr anchor="ctr"/>
              <a:lstStyle/>
              <a:p>
                <a:pPr algn="ctr"/>
                <a:endParaRPr>
                  <a:latin typeface="+mn-lt"/>
                  <a:ea typeface="+mn-ea"/>
                  <a:cs typeface="+mn-ea"/>
                  <a:sym typeface="+mn-lt"/>
                </a:endParaRPr>
              </a:p>
            </p:txBody>
          </p:sp>
          <p:sp>
            <p:nvSpPr>
              <p:cNvPr id="51" name="Freeform: Shape 68"/>
              <p:cNvSpPr/>
              <p:nvPr/>
            </p:nvSpPr>
            <p:spPr bwMode="auto">
              <a:xfrm>
                <a:off x="3433260" y="1939566"/>
                <a:ext cx="2237290" cy="742531"/>
              </a:xfrm>
              <a:custGeom>
                <a:gdLst>
                  <a:gd fmla="*/ 985 w 985" name="T0"/>
                  <a:gd fmla="*/ 184 h 449" name="T1"/>
                  <a:gd fmla="*/ 492 w 985" name="T2"/>
                  <a:gd fmla="*/ 449 h 449" name="T3"/>
                  <a:gd fmla="*/ 0 w 985" name="T4"/>
                  <a:gd fmla="*/ 184 h 449" name="T5"/>
                  <a:gd fmla="*/ 0 w 985" name="T6"/>
                  <a:gd fmla="*/ 0 h 449" name="T7"/>
                  <a:gd fmla="*/ 492 w 985" name="T8"/>
                  <a:gd fmla="*/ 266 h 449" name="T9"/>
                  <a:gd fmla="*/ 985 w 985" name="T10"/>
                  <a:gd fmla="*/ 0 h 449" name="T11"/>
                  <a:gd fmla="*/ 985 w 985" name="T12"/>
                  <a:gd fmla="*/ 184 h 449" name="T13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b="b" l="0" r="r" t="0"/>
                <a:pathLst>
                  <a:path h="449" w="984">
                    <a:moveTo>
                      <a:pt x="985" y="184"/>
                    </a:moveTo>
                    <a:cubicBezTo>
                      <a:pt x="985" y="330"/>
                      <a:pt x="764" y="449"/>
                      <a:pt x="492" y="449"/>
                    </a:cubicBezTo>
                    <a:cubicBezTo>
                      <a:pt x="220" y="449"/>
                      <a:pt x="0" y="330"/>
                      <a:pt x="0" y="184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147"/>
                      <a:pt x="220" y="266"/>
                      <a:pt x="492" y="266"/>
                    </a:cubicBezTo>
                    <a:cubicBezTo>
                      <a:pt x="764" y="266"/>
                      <a:pt x="985" y="147"/>
                      <a:pt x="985" y="0"/>
                    </a:cubicBezTo>
                    <a:lnTo>
                      <a:pt x="985" y="184"/>
                    </a:lnTo>
                    <a:close/>
                  </a:path>
                </a:pathLst>
              </a:custGeom>
              <a:solidFill>
                <a:schemeClr val="accent4"/>
              </a:solidFill>
              <a:ln w="3175">
                <a:noFill/>
              </a:ln>
              <a:extLst/>
            </p:spPr>
            <p:txBody>
              <a:bodyPr anchor="ctr"/>
              <a:lstStyle/>
              <a:p>
                <a:pPr algn="ctr"/>
                <a:endParaRPr>
                  <a:latin typeface="+mn-lt"/>
                  <a:ea typeface="+mn-ea"/>
                  <a:cs typeface="+mn-ea"/>
                  <a:sym typeface="+mn-lt"/>
                </a:endParaRPr>
              </a:p>
            </p:txBody>
          </p:sp>
        </p:grpSp>
        <p:grpSp>
          <p:nvGrpSpPr>
            <p:cNvPr id="8" name="Group 81"/>
            <p:cNvGrpSpPr/>
            <p:nvPr/>
          </p:nvGrpSpPr>
          <p:grpSpPr>
            <a:xfrm>
              <a:off x="1211354" y="1086585"/>
              <a:ext cx="527413" cy="731240"/>
              <a:chOff x="1943061" y="1860330"/>
              <a:chExt cx="651753" cy="903633"/>
            </a:xfrm>
          </p:grpSpPr>
          <p:sp>
            <p:nvSpPr>
              <p:cNvPr id="37" name="Oval 82"/>
              <p:cNvSpPr/>
              <p:nvPr/>
            </p:nvSpPr>
            <p:spPr>
              <a:xfrm>
                <a:off x="1943061" y="1860330"/>
                <a:ext cx="651753" cy="651753"/>
              </a:xfrm>
              <a:prstGeom prst="ellipse">
                <a:avLst/>
              </a:prstGeom>
              <a:solidFill>
                <a:schemeClr val="accent4"/>
              </a:solidFill>
              <a:ln>
                <a:noFill/>
              </a:ln>
              <a:effectLst>
                <a:innerShdw dir="5400000" dist="25400">
                  <a:schemeClr val="tx1">
                    <a:alpha val="15000"/>
                  </a:schemeClr>
                </a:innerShdw>
              </a:effectLst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/>
                <a:endParaRPr>
                  <a:cs typeface="+mn-ea"/>
                  <a:sym typeface="+mn-lt"/>
                </a:endParaRPr>
              </a:p>
            </p:txBody>
          </p:sp>
          <p:sp>
            <p:nvSpPr>
              <p:cNvPr id="38" name="Freeform: Shape 83"/>
              <p:cNvSpPr/>
              <p:nvPr/>
            </p:nvSpPr>
            <p:spPr bwMode="auto">
              <a:xfrm>
                <a:off x="2067805" y="1977408"/>
                <a:ext cx="356548" cy="354123"/>
              </a:xfrm>
              <a:custGeom>
                <a:gdLst>
                  <a:gd fmla="*/ 294279076 w 21600" name="T0"/>
                  <a:gd fmla="*/ 0 h 21600" name="T1"/>
                  <a:gd fmla="*/ 294265182 w 21600" name="T2"/>
                  <a:gd fmla="*/ 13585 h 21600" name="T3"/>
                  <a:gd fmla="*/ 0 w 21600" name="T4"/>
                  <a:gd fmla="*/ 286341649 h 21600" name="T5"/>
                  <a:gd fmla="*/ 0 w 21600" name="T6"/>
                  <a:gd fmla="*/ 286355233 h 21600" name="T7"/>
                  <a:gd fmla="*/ 294238691 w 21600" name="T8"/>
                  <a:gd fmla="*/ 286341649 h 21600" name="T9"/>
                  <a:gd fmla="*/ 294279076 w 21600" name="T10"/>
                  <a:gd fmla="*/ 0 h 21600" name="T11"/>
                  <a:gd fmla="*/ 232316495 w 21600" name="T12"/>
                  <a:gd fmla="*/ 74876716 h 21600" name="T13"/>
                  <a:gd fmla="*/ 246635598 w 21600" name="T14"/>
                  <a:gd fmla="*/ 88797005 h 21600" name="T15"/>
                  <a:gd fmla="*/ 238461554 w 21600" name="T16"/>
                  <a:gd fmla="*/ 96751094 h 21600" name="T17"/>
                  <a:gd fmla="*/ 224142451 w 21600" name="T18"/>
                  <a:gd fmla="*/ 82830805 h 21600" name="T19"/>
                  <a:gd fmla="*/ 232316495 w 21600" name="T20"/>
                  <a:gd fmla="*/ 74876716 h 21600" name="T21"/>
                  <a:gd fmla="*/ 207780479 w 21600" name="T22"/>
                  <a:gd fmla="*/ 98738994 h 21600" name="T23"/>
                  <a:gd fmla="*/ 233693579 w 21600" name="T24"/>
                  <a:gd fmla="*/ 123955309 h 21600" name="T25"/>
                  <a:gd fmla="*/ 225518249 w 21600" name="T26"/>
                  <a:gd fmla="*/ 131909398 h 21600" name="T27"/>
                  <a:gd fmla="*/ 199605150 w 21600" name="T28"/>
                  <a:gd fmla="*/ 106694230 h 21600" name="T29"/>
                  <a:gd fmla="*/ 207780479 w 21600" name="T30"/>
                  <a:gd fmla="*/ 98738994 h 21600" name="T31"/>
                  <a:gd fmla="*/ 183256942 w 21600" name="T32"/>
                  <a:gd fmla="*/ 122616003 h 21600" name="T33"/>
                  <a:gd fmla="*/ 197562281 w 21600" name="T34"/>
                  <a:gd fmla="*/ 136548610 h 21600" name="T35"/>
                  <a:gd fmla="*/ 189388118 w 21600" name="T36"/>
                  <a:gd fmla="*/ 144503858 h 21600" name="T37"/>
                  <a:gd fmla="*/ 175082909 w 21600" name="T38"/>
                  <a:gd fmla="*/ 130570092 h 21600" name="T39"/>
                  <a:gd fmla="*/ 183256942 w 21600" name="T40"/>
                  <a:gd fmla="*/ 122616003 h 21600" name="T41"/>
                  <a:gd fmla="*/ 158719641 w 21600" name="T42"/>
                  <a:gd fmla="*/ 146491865 h 21600" name="T43"/>
                  <a:gd fmla="*/ 184618858 w 21600" name="T44"/>
                  <a:gd fmla="*/ 171693330 h 21600" name="T45"/>
                  <a:gd fmla="*/ 176444814 w 21600" name="T46"/>
                  <a:gd fmla="*/ 179661003 h 21600" name="T47"/>
                  <a:gd fmla="*/ 150531714 w 21600" name="T48"/>
                  <a:gd fmla="*/ 154445836 h 21600" name="T49"/>
                  <a:gd fmla="*/ 158719641 w 21600" name="T50"/>
                  <a:gd fmla="*/ 146491865 h 21600" name="T51"/>
                  <a:gd fmla="*/ 134183625 w 21600" name="T52"/>
                  <a:gd fmla="*/ 170367609 h 21600" name="T53"/>
                  <a:gd fmla="*/ 148501454 w 21600" name="T54"/>
                  <a:gd fmla="*/ 184287897 h 21600" name="T55"/>
                  <a:gd fmla="*/ 140327409 w 21600" name="T56"/>
                  <a:gd fmla="*/ 192241879 h 21600" name="T57"/>
                  <a:gd fmla="*/ 126008306 w 21600" name="T58"/>
                  <a:gd fmla="*/ 178322964 h 21600" name="T59"/>
                  <a:gd fmla="*/ 134183625 w 21600" name="T60"/>
                  <a:gd fmla="*/ 170367609 h 21600" name="T61"/>
                  <a:gd fmla="*/ 109646205 w 21600" name="T62"/>
                  <a:gd fmla="*/ 194231034 h 21600" name="T63"/>
                  <a:gd fmla="*/ 135559316 w 21600" name="T64"/>
                  <a:gd fmla="*/ 219446083 h 21600" name="T65"/>
                  <a:gd fmla="*/ 127383986 w 21600" name="T66"/>
                  <a:gd fmla="*/ 227400172 h 21600" name="T67"/>
                  <a:gd fmla="*/ 101472172 w 21600" name="T68"/>
                  <a:gd fmla="*/ 202185123 h 21600" name="T69"/>
                  <a:gd fmla="*/ 109646205 w 21600" name="T70"/>
                  <a:gd fmla="*/ 194231034 h 21600" name="T71"/>
                  <a:gd fmla="*/ 91253974 w 21600" name="T72"/>
                  <a:gd fmla="*/ 239994750 h 21600" name="T73"/>
                  <a:gd fmla="*/ 76934860 w 21600" name="T74"/>
                  <a:gd fmla="*/ 226074569 h 21600" name="T75"/>
                  <a:gd fmla="*/ 85122798 w 21600" name="T76"/>
                  <a:gd fmla="*/ 218106896 h 21600" name="T77"/>
                  <a:gd fmla="*/ 99428018 w 21600" name="T78"/>
                  <a:gd fmla="*/ 232027077 h 21600" name="T79"/>
                  <a:gd fmla="*/ 91253974 w 21600" name="T80"/>
                  <a:gd fmla="*/ 239994750 h 21600" name="T81"/>
                  <a:gd fmla="*/ 245137479 w 21600" name="T82"/>
                  <a:gd fmla="*/ 238549279 h 21600" name="T83"/>
                  <a:gd fmla="*/ 147261858 w 21600" name="T84"/>
                  <a:gd fmla="*/ 238549279 h 21600" name="T85"/>
                  <a:gd fmla="*/ 245137479 w 21600" name="T86"/>
                  <a:gd fmla="*/ 143310431 h 21600" name="T87"/>
                  <a:gd fmla="*/ 245137479 w 21600" name="T88"/>
                  <a:gd fmla="*/ 238549279 h 21600" name="T89"/>
                  <a:gd fmla="*/ 245137479 w 21600" name="T90"/>
                  <a:gd fmla="*/ 238549279 h 21600" name="T91"/>
                  <a:gd fmla="*/ 0 60000 65536" name="T92"/>
                  <a:gd fmla="*/ 0 60000 65536" name="T93"/>
                  <a:gd fmla="*/ 0 60000 65536" name="T94"/>
                  <a:gd fmla="*/ 0 60000 65536" name="T95"/>
                  <a:gd fmla="*/ 0 60000 65536" name="T96"/>
                  <a:gd fmla="*/ 0 60000 65536" name="T97"/>
                  <a:gd fmla="*/ 0 60000 65536" name="T98"/>
                  <a:gd fmla="*/ 0 60000 65536" name="T99"/>
                  <a:gd fmla="*/ 0 60000 65536" name="T100"/>
                  <a:gd fmla="*/ 0 60000 65536" name="T101"/>
                  <a:gd fmla="*/ 0 60000 65536" name="T102"/>
                  <a:gd fmla="*/ 0 60000 65536" name="T103"/>
                  <a:gd fmla="*/ 0 60000 65536" name="T104"/>
                  <a:gd fmla="*/ 0 60000 65536" name="T105"/>
                  <a:gd fmla="*/ 0 60000 65536" name="T106"/>
                  <a:gd fmla="*/ 0 60000 65536" name="T107"/>
                  <a:gd fmla="*/ 0 60000 65536" name="T108"/>
                  <a:gd fmla="*/ 0 60000 65536" name="T109"/>
                  <a:gd fmla="*/ 0 60000 65536" name="T110"/>
                  <a:gd fmla="*/ 0 60000 65536" name="T111"/>
                  <a:gd fmla="*/ 0 60000 65536" name="T112"/>
                  <a:gd fmla="*/ 0 60000 65536" name="T113"/>
                  <a:gd fmla="*/ 0 60000 65536" name="T114"/>
                  <a:gd fmla="*/ 0 60000 65536" name="T115"/>
                  <a:gd fmla="*/ 0 60000 65536" name="T116"/>
                  <a:gd fmla="*/ 0 60000 65536" name="T117"/>
                  <a:gd fmla="*/ 0 60000 65536" name="T118"/>
                  <a:gd fmla="*/ 0 60000 65536" name="T119"/>
                  <a:gd fmla="*/ 0 60000 65536" name="T120"/>
                  <a:gd fmla="*/ 0 60000 65536" name="T121"/>
                  <a:gd fmla="*/ 0 60000 65536" name="T122"/>
                  <a:gd fmla="*/ 0 60000 65536" name="T123"/>
                  <a:gd fmla="*/ 0 60000 65536" name="T124"/>
                  <a:gd fmla="*/ 0 60000 65536" name="T125"/>
                  <a:gd fmla="*/ 0 60000 65536" name="T126"/>
                  <a:gd fmla="*/ 0 60000 65536" name="T127"/>
                  <a:gd fmla="*/ 0 60000 65536" name="T128"/>
                  <a:gd fmla="*/ 0 60000 65536" name="T129"/>
                  <a:gd fmla="*/ 0 60000 65536" name="T130"/>
                  <a:gd fmla="*/ 0 60000 65536" name="T131"/>
                  <a:gd fmla="*/ 0 60000 65536" name="T132"/>
                  <a:gd fmla="*/ 0 60000 65536" name="T133"/>
                  <a:gd fmla="*/ 0 60000 65536" name="T134"/>
                  <a:gd fmla="*/ 0 60000 65536" name="T135"/>
                  <a:gd fmla="*/ 0 60000 65536" name="T136"/>
                  <a:gd fmla="*/ 0 60000 65536" name="T137"/>
                </a:gdLst>
                <a:cxnLst>
                  <a:cxn ang="T92">
                    <a:pos x="T0" y="T1"/>
                  </a:cxn>
                  <a:cxn ang="T93">
                    <a:pos x="T2" y="T3"/>
                  </a:cxn>
                  <a:cxn ang="T94">
                    <a:pos x="T4" y="T5"/>
                  </a:cxn>
                  <a:cxn ang="T95">
                    <a:pos x="T6" y="T7"/>
                  </a:cxn>
                  <a:cxn ang="T96">
                    <a:pos x="T8" y="T9"/>
                  </a:cxn>
                  <a:cxn ang="T97">
                    <a:pos x="T10" y="T11"/>
                  </a:cxn>
                  <a:cxn ang="T98">
                    <a:pos x="T12" y="T13"/>
                  </a:cxn>
                  <a:cxn ang="T99">
                    <a:pos x="T14" y="T15"/>
                  </a:cxn>
                  <a:cxn ang="T100">
                    <a:pos x="T16" y="T17"/>
                  </a:cxn>
                  <a:cxn ang="T101">
                    <a:pos x="T18" y="T19"/>
                  </a:cxn>
                  <a:cxn ang="T102">
                    <a:pos x="T20" y="T21"/>
                  </a:cxn>
                  <a:cxn ang="T103">
                    <a:pos x="T22" y="T23"/>
                  </a:cxn>
                  <a:cxn ang="T104">
                    <a:pos x="T24" y="T25"/>
                  </a:cxn>
                  <a:cxn ang="T105">
                    <a:pos x="T26" y="T27"/>
                  </a:cxn>
                  <a:cxn ang="T106">
                    <a:pos x="T28" y="T29"/>
                  </a:cxn>
                  <a:cxn ang="T107">
                    <a:pos x="T30" y="T31"/>
                  </a:cxn>
                  <a:cxn ang="T108">
                    <a:pos x="T32" y="T33"/>
                  </a:cxn>
                  <a:cxn ang="T109">
                    <a:pos x="T34" y="T35"/>
                  </a:cxn>
                  <a:cxn ang="T110">
                    <a:pos x="T36" y="T37"/>
                  </a:cxn>
                  <a:cxn ang="T111">
                    <a:pos x="T38" y="T39"/>
                  </a:cxn>
                  <a:cxn ang="T112">
                    <a:pos x="T40" y="T41"/>
                  </a:cxn>
                  <a:cxn ang="T113">
                    <a:pos x="T42" y="T43"/>
                  </a:cxn>
                  <a:cxn ang="T114">
                    <a:pos x="T44" y="T45"/>
                  </a:cxn>
                  <a:cxn ang="T115">
                    <a:pos x="T46" y="T47"/>
                  </a:cxn>
                  <a:cxn ang="T116">
                    <a:pos x="T48" y="T49"/>
                  </a:cxn>
                  <a:cxn ang="T117">
                    <a:pos x="T50" y="T51"/>
                  </a:cxn>
                  <a:cxn ang="T118">
                    <a:pos x="T52" y="T53"/>
                  </a:cxn>
                  <a:cxn ang="T119">
                    <a:pos x="T54" y="T55"/>
                  </a:cxn>
                  <a:cxn ang="T120">
                    <a:pos x="T56" y="T57"/>
                  </a:cxn>
                  <a:cxn ang="T121">
                    <a:pos x="T58" y="T59"/>
                  </a:cxn>
                  <a:cxn ang="T122">
                    <a:pos x="T60" y="T61"/>
                  </a:cxn>
                  <a:cxn ang="T123">
                    <a:pos x="T62" y="T63"/>
                  </a:cxn>
                  <a:cxn ang="T124">
                    <a:pos x="T64" y="T65"/>
                  </a:cxn>
                  <a:cxn ang="T125">
                    <a:pos x="T66" y="T67"/>
                  </a:cxn>
                  <a:cxn ang="T126">
                    <a:pos x="T68" y="T69"/>
                  </a:cxn>
                  <a:cxn ang="T127">
                    <a:pos x="T70" y="T71"/>
                  </a:cxn>
                  <a:cxn ang="T128">
                    <a:pos x="T72" y="T73"/>
                  </a:cxn>
                  <a:cxn ang="T129">
                    <a:pos x="T74" y="T75"/>
                  </a:cxn>
                  <a:cxn ang="T130">
                    <a:pos x="T76" y="T77"/>
                  </a:cxn>
                  <a:cxn ang="T131">
                    <a:pos x="T78" y="T79"/>
                  </a:cxn>
                  <a:cxn ang="T132">
                    <a:pos x="T80" y="T81"/>
                  </a:cxn>
                  <a:cxn ang="T133">
                    <a:pos x="T82" y="T83"/>
                  </a:cxn>
                  <a:cxn ang="T134">
                    <a:pos x="T84" y="T85"/>
                  </a:cxn>
                  <a:cxn ang="T135">
                    <a:pos x="T86" y="T87"/>
                  </a:cxn>
                  <a:cxn ang="T136">
                    <a:pos x="T88" y="T89"/>
                  </a:cxn>
                  <a:cxn ang="T137">
                    <a:pos x="T90" y="T91"/>
                  </a:cxn>
                </a:cxnLst>
                <a:rect b="b" l="0" r="r" t="0"/>
                <a:pathLst>
                  <a:path h="21600" w="21600">
                    <a:moveTo>
                      <a:pt x="21600" y="0"/>
                    </a:moveTo>
                    <a:lnTo>
                      <a:pt x="21599" y="1"/>
                    </a:lnTo>
                    <a:lnTo>
                      <a:pt x="0" y="21599"/>
                    </a:lnTo>
                    <a:lnTo>
                      <a:pt x="0" y="21600"/>
                    </a:lnTo>
                    <a:lnTo>
                      <a:pt x="21597" y="21599"/>
                    </a:lnTo>
                    <a:lnTo>
                      <a:pt x="21600" y="0"/>
                    </a:lnTo>
                    <a:close/>
                    <a:moveTo>
                      <a:pt x="17052" y="5648"/>
                    </a:moveTo>
                    <a:lnTo>
                      <a:pt x="18103" y="6698"/>
                    </a:lnTo>
                    <a:lnTo>
                      <a:pt x="17503" y="7298"/>
                    </a:lnTo>
                    <a:lnTo>
                      <a:pt x="16452" y="6248"/>
                    </a:lnTo>
                    <a:lnTo>
                      <a:pt x="17052" y="5648"/>
                    </a:lnTo>
                    <a:close/>
                    <a:moveTo>
                      <a:pt x="15251" y="7448"/>
                    </a:moveTo>
                    <a:lnTo>
                      <a:pt x="17153" y="9350"/>
                    </a:lnTo>
                    <a:lnTo>
                      <a:pt x="16553" y="9950"/>
                    </a:lnTo>
                    <a:lnTo>
                      <a:pt x="14651" y="8048"/>
                    </a:lnTo>
                    <a:lnTo>
                      <a:pt x="15251" y="7448"/>
                    </a:lnTo>
                    <a:close/>
                    <a:moveTo>
                      <a:pt x="13451" y="9249"/>
                    </a:moveTo>
                    <a:lnTo>
                      <a:pt x="14501" y="10300"/>
                    </a:lnTo>
                    <a:lnTo>
                      <a:pt x="13901" y="10900"/>
                    </a:lnTo>
                    <a:lnTo>
                      <a:pt x="12851" y="9849"/>
                    </a:lnTo>
                    <a:lnTo>
                      <a:pt x="13451" y="9249"/>
                    </a:lnTo>
                    <a:close/>
                    <a:moveTo>
                      <a:pt x="11650" y="11050"/>
                    </a:moveTo>
                    <a:lnTo>
                      <a:pt x="13551" y="12951"/>
                    </a:lnTo>
                    <a:lnTo>
                      <a:pt x="12951" y="13552"/>
                    </a:lnTo>
                    <a:lnTo>
                      <a:pt x="11049" y="11650"/>
                    </a:lnTo>
                    <a:lnTo>
                      <a:pt x="11650" y="11050"/>
                    </a:lnTo>
                    <a:close/>
                    <a:moveTo>
                      <a:pt x="9849" y="12851"/>
                    </a:moveTo>
                    <a:lnTo>
                      <a:pt x="10900" y="13901"/>
                    </a:lnTo>
                    <a:lnTo>
                      <a:pt x="10300" y="14501"/>
                    </a:lnTo>
                    <a:lnTo>
                      <a:pt x="9249" y="13451"/>
                    </a:lnTo>
                    <a:lnTo>
                      <a:pt x="9849" y="12851"/>
                    </a:lnTo>
                    <a:close/>
                    <a:moveTo>
                      <a:pt x="8048" y="14651"/>
                    </a:moveTo>
                    <a:lnTo>
                      <a:pt x="9950" y="16553"/>
                    </a:lnTo>
                    <a:lnTo>
                      <a:pt x="9350" y="17153"/>
                    </a:lnTo>
                    <a:lnTo>
                      <a:pt x="7448" y="15251"/>
                    </a:lnTo>
                    <a:lnTo>
                      <a:pt x="8048" y="14651"/>
                    </a:lnTo>
                    <a:close/>
                    <a:moveTo>
                      <a:pt x="6698" y="18103"/>
                    </a:moveTo>
                    <a:lnTo>
                      <a:pt x="5647" y="17053"/>
                    </a:lnTo>
                    <a:lnTo>
                      <a:pt x="6248" y="16452"/>
                    </a:lnTo>
                    <a:lnTo>
                      <a:pt x="7298" y="17502"/>
                    </a:lnTo>
                    <a:lnTo>
                      <a:pt x="6698" y="18103"/>
                    </a:lnTo>
                    <a:close/>
                    <a:moveTo>
                      <a:pt x="17993" y="17994"/>
                    </a:moveTo>
                    <a:lnTo>
                      <a:pt x="10809" y="17994"/>
                    </a:lnTo>
                    <a:lnTo>
                      <a:pt x="17993" y="10810"/>
                    </a:lnTo>
                    <a:lnTo>
                      <a:pt x="17993" y="17994"/>
                    </a:lnTo>
                    <a:close/>
                    <a:moveTo>
                      <a:pt x="17993" y="17994"/>
                    </a:moveTo>
                  </a:path>
                </a:pathLst>
              </a:custGeom>
              <a:solidFill>
                <a:schemeClr val="bg1"/>
              </a:solidFill>
              <a:ln>
                <a:noFill/>
              </a:ln>
            </p:spPr>
            <p:txBody>
              <a:bodyPr anchor="ctr"/>
              <a:lstStyle/>
              <a:p>
                <a:pPr algn="ctr"/>
                <a:endParaRPr>
                  <a:latin typeface="+mn-lt"/>
                  <a:ea typeface="+mn-ea"/>
                  <a:cs typeface="+mn-ea"/>
                  <a:sym typeface="+mn-lt"/>
                </a:endParaRPr>
              </a:p>
            </p:txBody>
          </p:sp>
          <p:cxnSp>
            <p:nvCxnSpPr>
              <p:cNvPr id="39" name="Straight Connector 84"/>
              <p:cNvCxnSpPr/>
              <p:nvPr/>
            </p:nvCxnSpPr>
            <p:spPr>
              <a:xfrm flipH="1" flipV="1">
                <a:off x="2267802" y="2474395"/>
                <a:ext cx="2888" cy="289568"/>
              </a:xfrm>
              <a:prstGeom prst="line">
                <a:avLst/>
              </a:prstGeom>
              <a:ln w="6350">
                <a:solidFill>
                  <a:schemeClr val="accent4"/>
                </a:solidFill>
                <a:prstDash val="dash"/>
                <a:headEnd type="oval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2" name="Group 2"/>
            <p:cNvGrpSpPr/>
            <p:nvPr/>
          </p:nvGrpSpPr>
          <p:grpSpPr>
            <a:xfrm>
              <a:off x="569175" y="2294463"/>
              <a:ext cx="1811771" cy="828553"/>
              <a:chOff x="758900" y="3059284"/>
              <a:chExt cx="2415694" cy="1104737"/>
            </a:xfrm>
          </p:grpSpPr>
          <p:sp>
            <p:nvSpPr>
              <p:cNvPr id="22" name="TextBox 119"/>
              <p:cNvSpPr txBox="1"/>
              <p:nvPr/>
            </p:nvSpPr>
            <p:spPr>
              <a:xfrm>
                <a:off x="1135778" y="3059284"/>
                <a:ext cx="1661937" cy="553972"/>
              </a:xfrm>
              <a:prstGeom prst="rect">
                <a:avLst/>
              </a:prstGeom>
              <a:noFill/>
            </p:spPr>
            <p:txBody>
              <a:bodyPr bIns="68567" lIns="137132" rIns="137132" tIns="68567" wrap="none">
                <a:normAutofit/>
              </a:bodyPr>
              <a:lstStyle/>
              <a:p>
                <a:pPr algn="ctr"/>
                <a:r>
                  <a:rPr altLang="en-US" b="1" lang="zh-CN">
                    <a:solidFill>
                      <a:srgbClr val="128E9B"/>
                    </a:solidFill>
                    <a:latin typeface="+mn-lt"/>
                    <a:ea typeface="+mn-ea"/>
                    <a:cs typeface="+mn-ea"/>
                    <a:sym typeface="+mn-lt"/>
                  </a:rPr>
                  <a:t>标题文本预设</a:t>
                </a:r>
              </a:p>
            </p:txBody>
          </p:sp>
          <p:sp>
            <p:nvSpPr>
              <p:cNvPr id="23" name="TextBox 120"/>
              <p:cNvSpPr txBox="1"/>
              <p:nvPr/>
            </p:nvSpPr>
            <p:spPr>
              <a:xfrm>
                <a:off x="758900" y="3563883"/>
                <a:ext cx="2415694" cy="600138"/>
              </a:xfrm>
              <a:prstGeom prst="rect">
                <a:avLst/>
              </a:prstGeom>
              <a:noFill/>
            </p:spPr>
            <p:txBody>
              <a:bodyPr bIns="68567" lIns="137132" rIns="137132" tIns="68567" wrap="square">
                <a:normAutofit fontScale="92500" lnSpcReduction="10000"/>
              </a:bodyPr>
              <a:lstStyle/>
              <a:p>
                <a:pPr algn="ctr">
                  <a:lnSpc>
                    <a:spcPct val="120000"/>
                  </a:lnSpc>
                </a:pPr>
                <a:r>
                  <a:rPr altLang="en-US" lang="zh-CN" sz="1000">
                    <a:latin typeface="+mn-lt"/>
                    <a:ea typeface="+mn-ea"/>
                    <a:cs typeface="+mn-ea"/>
                    <a:sym typeface="+mn-lt"/>
                  </a:rPr>
                  <a:t>此部分内容作为文字排版占位显示（建议使用主题字体）</a:t>
                </a:r>
              </a:p>
            </p:txBody>
          </p:sp>
        </p:grpSp>
      </p:grpSp>
      <p:grpSp>
        <p:nvGrpSpPr>
          <p:cNvPr id="53" name="组合 52"/>
          <p:cNvGrpSpPr/>
          <p:nvPr/>
        </p:nvGrpSpPr>
        <p:grpSpPr>
          <a:xfrm>
            <a:off x="2633801" y="1423083"/>
            <a:ext cx="1811772" cy="2073348"/>
            <a:chOff x="2633801" y="1423083"/>
            <a:chExt cx="1811772" cy="2073348"/>
          </a:xfrm>
        </p:grpSpPr>
        <p:grpSp>
          <p:nvGrpSpPr>
            <p:cNvPr id="5" name="Group 69"/>
            <p:cNvGrpSpPr/>
            <p:nvPr/>
          </p:nvGrpSpPr>
          <p:grpSpPr>
            <a:xfrm>
              <a:off x="2633803" y="1754656"/>
              <a:ext cx="1811770" cy="950282"/>
              <a:chOff x="3433260" y="1508627"/>
              <a:chExt cx="2237290" cy="1173470"/>
            </a:xfrm>
            <a:effectLst/>
          </p:grpSpPr>
          <p:sp>
            <p:nvSpPr>
              <p:cNvPr id="46" name="Freeform: Shape 70"/>
              <p:cNvSpPr/>
              <p:nvPr/>
            </p:nvSpPr>
            <p:spPr bwMode="auto">
              <a:xfrm>
                <a:off x="3433260" y="1508627"/>
                <a:ext cx="2237290" cy="743372"/>
              </a:xfrm>
              <a:custGeom>
                <a:gdLst>
                  <a:gd fmla="*/ 985 w 985" name="T0"/>
                  <a:gd fmla="*/ 265 h 449" name="T1"/>
                  <a:gd fmla="*/ 492 w 985" name="T2"/>
                  <a:gd fmla="*/ 0 h 449" name="T3"/>
                  <a:gd fmla="*/ 0 w 985" name="T4"/>
                  <a:gd fmla="*/ 265 h 449" name="T5"/>
                  <a:gd fmla="*/ 0 w 985" name="T6"/>
                  <a:gd fmla="*/ 449 h 449" name="T7"/>
                  <a:gd fmla="*/ 492 w 985" name="T8"/>
                  <a:gd fmla="*/ 183 h 449" name="T9"/>
                  <a:gd fmla="*/ 985 w 985" name="T10"/>
                  <a:gd fmla="*/ 449 h 449" name="T11"/>
                  <a:gd fmla="*/ 985 w 985" name="T12"/>
                  <a:gd fmla="*/ 265 h 449" name="T13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b="b" l="0" r="r" t="0"/>
                <a:pathLst>
                  <a:path h="449" w="984">
                    <a:moveTo>
                      <a:pt x="985" y="265"/>
                    </a:moveTo>
                    <a:cubicBezTo>
                      <a:pt x="985" y="119"/>
                      <a:pt x="764" y="0"/>
                      <a:pt x="492" y="0"/>
                    </a:cubicBezTo>
                    <a:cubicBezTo>
                      <a:pt x="220" y="0"/>
                      <a:pt x="0" y="119"/>
                      <a:pt x="0" y="265"/>
                    </a:cubicBezTo>
                    <a:cubicBezTo>
                      <a:pt x="0" y="449"/>
                      <a:pt x="0" y="449"/>
                      <a:pt x="0" y="449"/>
                    </a:cubicBezTo>
                    <a:cubicBezTo>
                      <a:pt x="0" y="302"/>
                      <a:pt x="220" y="183"/>
                      <a:pt x="492" y="183"/>
                    </a:cubicBezTo>
                    <a:cubicBezTo>
                      <a:pt x="764" y="183"/>
                      <a:pt x="985" y="302"/>
                      <a:pt x="985" y="449"/>
                    </a:cubicBezTo>
                    <a:lnTo>
                      <a:pt x="985" y="265"/>
                    </a:lnTo>
                    <a:close/>
                  </a:path>
                </a:pathLst>
              </a:custGeom>
              <a:solidFill>
                <a:schemeClr val="accent3">
                  <a:lumMod val="75000"/>
                </a:schemeClr>
              </a:solidFill>
              <a:ln w="3175">
                <a:noFill/>
              </a:ln>
              <a:extLst/>
            </p:spPr>
            <p:txBody>
              <a:bodyPr anchor="ctr"/>
              <a:lstStyle/>
              <a:p>
                <a:pPr algn="ctr"/>
                <a:endParaRPr>
                  <a:latin typeface="+mn-lt"/>
                  <a:ea typeface="+mn-ea"/>
                  <a:cs typeface="+mn-ea"/>
                  <a:sym typeface="+mn-lt"/>
                </a:endParaRPr>
              </a:p>
            </p:txBody>
          </p:sp>
          <p:sp>
            <p:nvSpPr>
              <p:cNvPr id="47" name="Freeform: Shape 71"/>
              <p:cNvSpPr/>
              <p:nvPr/>
            </p:nvSpPr>
            <p:spPr bwMode="auto">
              <a:xfrm>
                <a:off x="3433260" y="1508627"/>
                <a:ext cx="2237290" cy="878760"/>
              </a:xfrm>
              <a:custGeom>
                <a:gdLst>
                  <a:gd fmla="*/ 492 w 985" name="T0"/>
                  <a:gd fmla="*/ 60 h 531" name="T1"/>
                  <a:gd fmla="*/ 925 w 985" name="T2"/>
                  <a:gd fmla="*/ 265 h 531" name="T3"/>
                  <a:gd fmla="*/ 492 w 985" name="T4"/>
                  <a:gd fmla="*/ 471 h 531" name="T5"/>
                  <a:gd fmla="*/ 60 w 985" name="T6"/>
                  <a:gd fmla="*/ 265 h 531" name="T7"/>
                  <a:gd fmla="*/ 492 w 985" name="T8"/>
                  <a:gd fmla="*/ 60 h 531" name="T9"/>
                  <a:gd fmla="*/ 492 w 985" name="T10"/>
                  <a:gd fmla="*/ 0 h 531" name="T11"/>
                  <a:gd fmla="*/ 0 w 985" name="T12"/>
                  <a:gd fmla="*/ 265 h 531" name="T13"/>
                  <a:gd fmla="*/ 492 w 985" name="T14"/>
                  <a:gd fmla="*/ 531 h 531" name="T15"/>
                  <a:gd fmla="*/ 985 w 985" name="T16"/>
                  <a:gd fmla="*/ 265 h 531" name="T17"/>
                  <a:gd fmla="*/ 492 w 985" name="T18"/>
                  <a:gd fmla="*/ 0 h 531" name="T19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b="b" l="0" r="r" t="0"/>
                <a:pathLst>
                  <a:path h="531" w="984">
                    <a:moveTo>
                      <a:pt x="492" y="60"/>
                    </a:moveTo>
                    <a:cubicBezTo>
                      <a:pt x="747" y="60"/>
                      <a:pt x="925" y="168"/>
                      <a:pt x="925" y="265"/>
                    </a:cubicBezTo>
                    <a:cubicBezTo>
                      <a:pt x="925" y="362"/>
                      <a:pt x="747" y="471"/>
                      <a:pt x="492" y="471"/>
                    </a:cubicBezTo>
                    <a:cubicBezTo>
                      <a:pt x="237" y="471"/>
                      <a:pt x="60" y="362"/>
                      <a:pt x="60" y="265"/>
                    </a:cubicBezTo>
                    <a:cubicBezTo>
                      <a:pt x="60" y="168"/>
                      <a:pt x="237" y="60"/>
                      <a:pt x="492" y="60"/>
                    </a:cubicBezTo>
                    <a:moveTo>
                      <a:pt x="492" y="0"/>
                    </a:moveTo>
                    <a:cubicBezTo>
                      <a:pt x="220" y="0"/>
                      <a:pt x="0" y="119"/>
                      <a:pt x="0" y="265"/>
                    </a:cubicBezTo>
                    <a:cubicBezTo>
                      <a:pt x="0" y="412"/>
                      <a:pt x="220" y="531"/>
                      <a:pt x="492" y="531"/>
                    </a:cubicBezTo>
                    <a:cubicBezTo>
                      <a:pt x="764" y="531"/>
                      <a:pt x="985" y="412"/>
                      <a:pt x="985" y="265"/>
                    </a:cubicBezTo>
                    <a:cubicBezTo>
                      <a:pt x="985" y="119"/>
                      <a:pt x="764" y="0"/>
                      <a:pt x="492" y="0"/>
                    </a:cubicBezTo>
                    <a:close/>
                  </a:path>
                </a:pathLst>
              </a:custGeom>
              <a:solidFill>
                <a:schemeClr val="accent3">
                  <a:lumMod val="60000"/>
                  <a:lumOff val="40000"/>
                </a:schemeClr>
              </a:solidFill>
              <a:ln w="3175">
                <a:noFill/>
              </a:ln>
              <a:extLst/>
            </p:spPr>
            <p:txBody>
              <a:bodyPr anchor="ctr"/>
              <a:lstStyle/>
              <a:p>
                <a:pPr algn="ctr"/>
                <a:endParaRPr>
                  <a:latin typeface="+mn-lt"/>
                  <a:ea typeface="+mn-ea"/>
                  <a:cs typeface="+mn-ea"/>
                  <a:sym typeface="+mn-lt"/>
                </a:endParaRPr>
              </a:p>
            </p:txBody>
          </p:sp>
          <p:sp>
            <p:nvSpPr>
              <p:cNvPr id="48" name="Freeform: Shape 72"/>
              <p:cNvSpPr/>
              <p:nvPr/>
            </p:nvSpPr>
            <p:spPr bwMode="auto">
              <a:xfrm>
                <a:off x="3433260" y="1939566"/>
                <a:ext cx="2237290" cy="742531"/>
              </a:xfrm>
              <a:custGeom>
                <a:gdLst>
                  <a:gd fmla="*/ 985 w 985" name="T0"/>
                  <a:gd fmla="*/ 184 h 449" name="T1"/>
                  <a:gd fmla="*/ 492 w 985" name="T2"/>
                  <a:gd fmla="*/ 449 h 449" name="T3"/>
                  <a:gd fmla="*/ 0 w 985" name="T4"/>
                  <a:gd fmla="*/ 184 h 449" name="T5"/>
                  <a:gd fmla="*/ 0 w 985" name="T6"/>
                  <a:gd fmla="*/ 0 h 449" name="T7"/>
                  <a:gd fmla="*/ 492 w 985" name="T8"/>
                  <a:gd fmla="*/ 266 h 449" name="T9"/>
                  <a:gd fmla="*/ 985 w 985" name="T10"/>
                  <a:gd fmla="*/ 0 h 449" name="T11"/>
                  <a:gd fmla="*/ 985 w 985" name="T12"/>
                  <a:gd fmla="*/ 184 h 449" name="T13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b="b" l="0" r="r" t="0"/>
                <a:pathLst>
                  <a:path h="449" w="984">
                    <a:moveTo>
                      <a:pt x="985" y="184"/>
                    </a:moveTo>
                    <a:cubicBezTo>
                      <a:pt x="985" y="330"/>
                      <a:pt x="764" y="449"/>
                      <a:pt x="492" y="449"/>
                    </a:cubicBezTo>
                    <a:cubicBezTo>
                      <a:pt x="220" y="449"/>
                      <a:pt x="0" y="330"/>
                      <a:pt x="0" y="184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147"/>
                      <a:pt x="220" y="266"/>
                      <a:pt x="492" y="266"/>
                    </a:cubicBezTo>
                    <a:cubicBezTo>
                      <a:pt x="764" y="266"/>
                      <a:pt x="985" y="147"/>
                      <a:pt x="985" y="0"/>
                    </a:cubicBezTo>
                    <a:lnTo>
                      <a:pt x="985" y="184"/>
                    </a:lnTo>
                    <a:close/>
                  </a:path>
                </a:pathLst>
              </a:custGeom>
              <a:solidFill>
                <a:schemeClr val="accent3"/>
              </a:solidFill>
              <a:ln w="3175">
                <a:noFill/>
              </a:ln>
              <a:extLst/>
            </p:spPr>
            <p:txBody>
              <a:bodyPr anchor="ctr"/>
              <a:lstStyle/>
              <a:p>
                <a:pPr algn="ctr"/>
                <a:endParaRPr>
                  <a:latin typeface="+mn-lt"/>
                  <a:ea typeface="+mn-ea"/>
                  <a:cs typeface="+mn-ea"/>
                  <a:sym typeface="+mn-lt"/>
                </a:endParaRPr>
              </a:p>
            </p:txBody>
          </p:sp>
        </p:grpSp>
        <p:grpSp>
          <p:nvGrpSpPr>
            <p:cNvPr id="9" name="Group 85"/>
            <p:cNvGrpSpPr/>
            <p:nvPr/>
          </p:nvGrpSpPr>
          <p:grpSpPr>
            <a:xfrm>
              <a:off x="3285911" y="1423083"/>
              <a:ext cx="527413" cy="779346"/>
              <a:chOff x="4506707" y="2276159"/>
              <a:chExt cx="651753" cy="963081"/>
            </a:xfrm>
          </p:grpSpPr>
          <p:sp>
            <p:nvSpPr>
              <p:cNvPr id="30" name="Oval 86"/>
              <p:cNvSpPr/>
              <p:nvPr/>
            </p:nvSpPr>
            <p:spPr>
              <a:xfrm>
                <a:off x="4506707" y="2276159"/>
                <a:ext cx="651753" cy="651753"/>
              </a:xfrm>
              <a:prstGeom prst="ellipse">
                <a:avLst/>
              </a:prstGeom>
              <a:solidFill>
                <a:schemeClr val="accent3"/>
              </a:solidFill>
              <a:ln>
                <a:noFill/>
              </a:ln>
              <a:effectLst>
                <a:innerShdw dir="5400000" dist="25400">
                  <a:schemeClr val="tx1">
                    <a:alpha val="15000"/>
                  </a:schemeClr>
                </a:innerShdw>
              </a:effectLst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/>
                <a:endParaRPr>
                  <a:cs typeface="+mn-ea"/>
                  <a:sym typeface="+mn-lt"/>
                </a:endParaRPr>
              </a:p>
            </p:txBody>
          </p:sp>
          <p:cxnSp>
            <p:nvCxnSpPr>
              <p:cNvPr id="31" name="Straight Connector 87"/>
              <p:cNvCxnSpPr/>
              <p:nvPr/>
            </p:nvCxnSpPr>
            <p:spPr>
              <a:xfrm flipH="1" flipV="1">
                <a:off x="4831448" y="2949672"/>
                <a:ext cx="2888" cy="289568"/>
              </a:xfrm>
              <a:prstGeom prst="line">
                <a:avLst/>
              </a:prstGeom>
              <a:ln w="6350">
                <a:solidFill>
                  <a:schemeClr val="accent3"/>
                </a:solidFill>
                <a:prstDash val="dash"/>
                <a:headEnd type="oval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32" name="Group 88"/>
              <p:cNvGrpSpPr/>
              <p:nvPr/>
            </p:nvGrpSpPr>
            <p:grpSpPr>
              <a:xfrm>
                <a:off x="4694785" y="2480818"/>
                <a:ext cx="283138" cy="285248"/>
                <a:chExt cx="578" cy="578"/>
              </a:xfrm>
              <a:solidFill>
                <a:schemeClr val="bg1"/>
              </a:solidFill>
            </p:grpSpPr>
            <p:sp>
              <p:nvSpPr>
                <p:cNvPr id="33" name="Freeform: Shape 89"/>
                <p:cNvSpPr/>
                <p:nvPr/>
              </p:nvSpPr>
              <p:spPr bwMode="auto">
                <a:xfrm>
                  <a:off x="0" y="0"/>
                  <a:ext cx="234" cy="234"/>
                </a:xfrm>
                <a:custGeom>
                  <a:gdLst>
                    <a:gd fmla="*/ 0 w 21600" name="T0"/>
                    <a:gd fmla="*/ 0 h 21600" name="T1"/>
                    <a:gd fmla="*/ 0 w 21600" name="T2"/>
                    <a:gd fmla="*/ 0 h 21600" name="T3"/>
                    <a:gd fmla="*/ 0 w 21600" name="T4"/>
                    <a:gd fmla="*/ 0 h 21600" name="T5"/>
                    <a:gd fmla="*/ 0 w 21600" name="T6"/>
                    <a:gd fmla="*/ 0 h 21600" name="T7"/>
                    <a:gd fmla="*/ 0 w 21600" name="T8"/>
                    <a:gd fmla="*/ 0 h 21600" name="T9"/>
                    <a:gd fmla="*/ 0 w 21600" name="T10"/>
                    <a:gd fmla="*/ 0 h 21600" name="T11"/>
                    <a:gd fmla="*/ 0 w 21600" name="T12"/>
                    <a:gd fmla="*/ 0 h 21600" name="T13"/>
                    <a:gd fmla="*/ 0 w 21600" name="T14"/>
                    <a:gd fmla="*/ 0 h 21600" name="T15"/>
                    <a:gd fmla="*/ 0 w 21600" name="T16"/>
                    <a:gd fmla="*/ 0 h 21600" name="T17"/>
                    <a:gd fmla="*/ 0 60000 65536" name="T18"/>
                    <a:gd fmla="*/ 0 60000 65536" name="T19"/>
                    <a:gd fmla="*/ 0 60000 65536" name="T20"/>
                    <a:gd fmla="*/ 0 60000 65536" name="T21"/>
                    <a:gd fmla="*/ 0 60000 65536" name="T22"/>
                    <a:gd fmla="*/ 0 60000 65536" name="T23"/>
                    <a:gd fmla="*/ 0 60000 65536" name="T24"/>
                    <a:gd fmla="*/ 0 60000 65536" name="T25"/>
                    <a:gd fmla="*/ 0 60000 65536" name="T26"/>
                  </a:gdLst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b="b" l="0" r="r" t="0"/>
                  <a:pathLst>
                    <a:path h="21600" w="21600">
                      <a:moveTo>
                        <a:pt x="15980" y="21600"/>
                      </a:moveTo>
                      <a:lnTo>
                        <a:pt x="21600" y="15977"/>
                      </a:lnTo>
                      <a:lnTo>
                        <a:pt x="11776" y="6145"/>
                      </a:lnTo>
                      <a:lnTo>
                        <a:pt x="17948" y="0"/>
                      </a:lnTo>
                      <a:lnTo>
                        <a:pt x="14" y="0"/>
                      </a:lnTo>
                      <a:lnTo>
                        <a:pt x="0" y="17918"/>
                      </a:lnTo>
                      <a:lnTo>
                        <a:pt x="6130" y="11744"/>
                      </a:lnTo>
                      <a:lnTo>
                        <a:pt x="15980" y="21600"/>
                      </a:lnTo>
                      <a:close/>
                      <a:moveTo>
                        <a:pt x="15980" y="21600"/>
                      </a:moveTo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lc="http://schemas.openxmlformats.org/drawingml/2006/lockedCanvas" cap="flat" w="25400">
                      <a:solidFill>
                        <a:schemeClr val="tx1"/>
                      </a:solidFill>
                      <a:miter lim="800000"/>
                      <a:headEnd len="med" type="none" w="med"/>
                      <a:tailEnd len="med" type="none" w="med"/>
                    </a14:hiddenLine>
                  </a:ext>
                </a:extLst>
              </p:spPr>
              <p:txBody>
                <a:bodyPr anchor="ctr"/>
                <a:lstStyle/>
                <a:p>
                  <a:pPr algn="ctr"/>
                  <a:endParaRPr>
                    <a:latin typeface="+mn-lt"/>
                    <a:ea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34" name="Freeform: Shape 90"/>
                <p:cNvSpPr/>
                <p:nvPr/>
              </p:nvSpPr>
              <p:spPr bwMode="auto">
                <a:xfrm>
                  <a:off x="344" y="344"/>
                  <a:ext cx="234" cy="234"/>
                </a:xfrm>
                <a:custGeom>
                  <a:gdLst>
                    <a:gd fmla="*/ 0 w 21600" name="T0"/>
                    <a:gd fmla="*/ 0 h 21600" name="T1"/>
                    <a:gd fmla="*/ 0 w 21600" name="T2"/>
                    <a:gd fmla="*/ 0 h 21600" name="T3"/>
                    <a:gd fmla="*/ 0 w 21600" name="T4"/>
                    <a:gd fmla="*/ 0 h 21600" name="T5"/>
                    <a:gd fmla="*/ 0 w 21600" name="T6"/>
                    <a:gd fmla="*/ 0 h 21600" name="T7"/>
                    <a:gd fmla="*/ 0 w 21600" name="T8"/>
                    <a:gd fmla="*/ 0 h 21600" name="T9"/>
                    <a:gd fmla="*/ 0 w 21600" name="T10"/>
                    <a:gd fmla="*/ 0 h 21600" name="T11"/>
                    <a:gd fmla="*/ 0 w 21600" name="T12"/>
                    <a:gd fmla="*/ 0 h 21600" name="T13"/>
                    <a:gd fmla="*/ 0 w 21600" name="T14"/>
                    <a:gd fmla="*/ 0 h 21600" name="T15"/>
                    <a:gd fmla="*/ 0 w 21600" name="T16"/>
                    <a:gd fmla="*/ 0 h 21600" name="T17"/>
                    <a:gd fmla="*/ 0 60000 65536" name="T18"/>
                    <a:gd fmla="*/ 0 60000 65536" name="T19"/>
                    <a:gd fmla="*/ 0 60000 65536" name="T20"/>
                    <a:gd fmla="*/ 0 60000 65536" name="T21"/>
                    <a:gd fmla="*/ 0 60000 65536" name="T22"/>
                    <a:gd fmla="*/ 0 60000 65536" name="T23"/>
                    <a:gd fmla="*/ 0 60000 65536" name="T24"/>
                    <a:gd fmla="*/ 0 60000 65536" name="T25"/>
                    <a:gd fmla="*/ 0 60000 65536" name="T26"/>
                  </a:gdLst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b="b" l="0" r="r" t="0"/>
                  <a:pathLst>
                    <a:path h="21600" w="21600">
                      <a:moveTo>
                        <a:pt x="15470" y="9856"/>
                      </a:moveTo>
                      <a:lnTo>
                        <a:pt x="5620" y="0"/>
                      </a:lnTo>
                      <a:lnTo>
                        <a:pt x="0" y="5623"/>
                      </a:lnTo>
                      <a:lnTo>
                        <a:pt x="9824" y="15455"/>
                      </a:lnTo>
                      <a:lnTo>
                        <a:pt x="3652" y="21600"/>
                      </a:lnTo>
                      <a:lnTo>
                        <a:pt x="21586" y="21600"/>
                      </a:lnTo>
                      <a:lnTo>
                        <a:pt x="21600" y="3682"/>
                      </a:lnTo>
                      <a:lnTo>
                        <a:pt x="15470" y="9856"/>
                      </a:lnTo>
                      <a:close/>
                      <a:moveTo>
                        <a:pt x="15470" y="9856"/>
                      </a:moveTo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lc="http://schemas.openxmlformats.org/drawingml/2006/lockedCanvas" cap="flat" w="25400">
                      <a:solidFill>
                        <a:schemeClr val="tx1"/>
                      </a:solidFill>
                      <a:miter lim="800000"/>
                      <a:headEnd len="med" type="none" w="med"/>
                      <a:tailEnd len="med" type="none" w="med"/>
                    </a14:hiddenLine>
                  </a:ext>
                </a:extLst>
              </p:spPr>
              <p:txBody>
                <a:bodyPr anchor="ctr"/>
                <a:lstStyle/>
                <a:p>
                  <a:pPr algn="ctr"/>
                  <a:endParaRPr>
                    <a:latin typeface="+mn-lt"/>
                    <a:ea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35" name="Freeform: Shape 91"/>
                <p:cNvSpPr/>
                <p:nvPr/>
              </p:nvSpPr>
              <p:spPr bwMode="auto">
                <a:xfrm>
                  <a:off x="344" y="0"/>
                  <a:ext cx="234" cy="234"/>
                </a:xfrm>
                <a:custGeom>
                  <a:gdLst>
                    <a:gd fmla="*/ 0 w 21600" name="T0"/>
                    <a:gd fmla="*/ 0 h 21600" name="T1"/>
                    <a:gd fmla="*/ 0 w 21600" name="T2"/>
                    <a:gd fmla="*/ 0 h 21600" name="T3"/>
                    <a:gd fmla="*/ 0 w 21600" name="T4"/>
                    <a:gd fmla="*/ 0 h 21600" name="T5"/>
                    <a:gd fmla="*/ 0 w 21600" name="T6"/>
                    <a:gd fmla="*/ 0 h 21600" name="T7"/>
                    <a:gd fmla="*/ 0 w 21600" name="T8"/>
                    <a:gd fmla="*/ 0 h 21600" name="T9"/>
                    <a:gd fmla="*/ 0 w 21600" name="T10"/>
                    <a:gd fmla="*/ 0 h 21600" name="T11"/>
                    <a:gd fmla="*/ 0 w 21600" name="T12"/>
                    <a:gd fmla="*/ 0 h 21600" name="T13"/>
                    <a:gd fmla="*/ 0 w 21600" name="T14"/>
                    <a:gd fmla="*/ 0 h 21600" name="T15"/>
                    <a:gd fmla="*/ 0 w 21600" name="T16"/>
                    <a:gd fmla="*/ 0 h 21600" name="T17"/>
                    <a:gd fmla="*/ 0 60000 65536" name="T18"/>
                    <a:gd fmla="*/ 0 60000 65536" name="T19"/>
                    <a:gd fmla="*/ 0 60000 65536" name="T20"/>
                    <a:gd fmla="*/ 0 60000 65536" name="T21"/>
                    <a:gd fmla="*/ 0 60000 65536" name="T22"/>
                    <a:gd fmla="*/ 0 60000 65536" name="T23"/>
                    <a:gd fmla="*/ 0 60000 65536" name="T24"/>
                    <a:gd fmla="*/ 0 60000 65536" name="T25"/>
                    <a:gd fmla="*/ 0 60000 65536" name="T26"/>
                  </a:gdLst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b="b" l="0" r="r" t="0"/>
                  <a:pathLst>
                    <a:path h="21600" w="21600">
                      <a:moveTo>
                        <a:pt x="5623" y="21600"/>
                      </a:moveTo>
                      <a:lnTo>
                        <a:pt x="15455" y="11776"/>
                      </a:lnTo>
                      <a:lnTo>
                        <a:pt x="21600" y="17948"/>
                      </a:lnTo>
                      <a:lnTo>
                        <a:pt x="21600" y="15"/>
                      </a:lnTo>
                      <a:lnTo>
                        <a:pt x="3682" y="0"/>
                      </a:lnTo>
                      <a:lnTo>
                        <a:pt x="9856" y="6130"/>
                      </a:lnTo>
                      <a:lnTo>
                        <a:pt x="0" y="15981"/>
                      </a:lnTo>
                      <a:lnTo>
                        <a:pt x="5623" y="21600"/>
                      </a:lnTo>
                      <a:close/>
                      <a:moveTo>
                        <a:pt x="5623" y="21600"/>
                      </a:moveTo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lc="http://schemas.openxmlformats.org/drawingml/2006/lockedCanvas" cap="flat" w="25400">
                      <a:solidFill>
                        <a:schemeClr val="tx1"/>
                      </a:solidFill>
                      <a:miter lim="800000"/>
                      <a:headEnd len="med" type="none" w="med"/>
                      <a:tailEnd len="med" type="none" w="med"/>
                    </a14:hiddenLine>
                  </a:ext>
                </a:extLst>
              </p:spPr>
              <p:txBody>
                <a:bodyPr anchor="ctr"/>
                <a:lstStyle/>
                <a:p>
                  <a:pPr algn="ctr"/>
                  <a:endParaRPr>
                    <a:latin typeface="+mn-lt"/>
                    <a:ea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36" name="Freeform: Shape 92"/>
                <p:cNvSpPr/>
                <p:nvPr/>
              </p:nvSpPr>
              <p:spPr bwMode="auto">
                <a:xfrm>
                  <a:off x="0" y="344"/>
                  <a:ext cx="234" cy="234"/>
                </a:xfrm>
                <a:custGeom>
                  <a:gdLst>
                    <a:gd fmla="*/ 0 w 21600" name="T0"/>
                    <a:gd fmla="*/ 0 h 21600" name="T1"/>
                    <a:gd fmla="*/ 0 w 21600" name="T2"/>
                    <a:gd fmla="*/ 0 h 21600" name="T3"/>
                    <a:gd fmla="*/ 0 w 21600" name="T4"/>
                    <a:gd fmla="*/ 0 h 21600" name="T5"/>
                    <a:gd fmla="*/ 0 w 21600" name="T6"/>
                    <a:gd fmla="*/ 0 h 21600" name="T7"/>
                    <a:gd fmla="*/ 0 w 21600" name="T8"/>
                    <a:gd fmla="*/ 0 h 21600" name="T9"/>
                    <a:gd fmla="*/ 0 w 21600" name="T10"/>
                    <a:gd fmla="*/ 0 h 21600" name="T11"/>
                    <a:gd fmla="*/ 0 w 21600" name="T12"/>
                    <a:gd fmla="*/ 0 h 21600" name="T13"/>
                    <a:gd fmla="*/ 0 w 21600" name="T14"/>
                    <a:gd fmla="*/ 0 h 21600" name="T15"/>
                    <a:gd fmla="*/ 0 w 21600" name="T16"/>
                    <a:gd fmla="*/ 0 h 21600" name="T17"/>
                    <a:gd fmla="*/ 0 60000 65536" name="T18"/>
                    <a:gd fmla="*/ 0 60000 65536" name="T19"/>
                    <a:gd fmla="*/ 0 60000 65536" name="T20"/>
                    <a:gd fmla="*/ 0 60000 65536" name="T21"/>
                    <a:gd fmla="*/ 0 60000 65536" name="T22"/>
                    <a:gd fmla="*/ 0 60000 65536" name="T23"/>
                    <a:gd fmla="*/ 0 60000 65536" name="T24"/>
                    <a:gd fmla="*/ 0 60000 65536" name="T25"/>
                    <a:gd fmla="*/ 0 60000 65536" name="T26"/>
                  </a:gdLst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b="b" l="0" r="r" t="0"/>
                  <a:pathLst>
                    <a:path h="21600" w="21600">
                      <a:moveTo>
                        <a:pt x="15977" y="0"/>
                      </a:moveTo>
                      <a:lnTo>
                        <a:pt x="6145" y="9824"/>
                      </a:lnTo>
                      <a:lnTo>
                        <a:pt x="0" y="3652"/>
                      </a:lnTo>
                      <a:lnTo>
                        <a:pt x="0" y="21585"/>
                      </a:lnTo>
                      <a:lnTo>
                        <a:pt x="17918" y="21600"/>
                      </a:lnTo>
                      <a:lnTo>
                        <a:pt x="11744" y="15470"/>
                      </a:lnTo>
                      <a:lnTo>
                        <a:pt x="21600" y="5619"/>
                      </a:lnTo>
                      <a:lnTo>
                        <a:pt x="15977" y="0"/>
                      </a:lnTo>
                      <a:close/>
                      <a:moveTo>
                        <a:pt x="15977" y="0"/>
                      </a:moveTo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lc="http://schemas.openxmlformats.org/drawingml/2006/lockedCanvas" cap="flat" w="25400">
                      <a:solidFill>
                        <a:schemeClr val="tx1"/>
                      </a:solidFill>
                      <a:miter lim="800000"/>
                      <a:headEnd len="med" type="none" w="med"/>
                      <a:tailEnd len="med" type="none" w="med"/>
                    </a14:hiddenLine>
                  </a:ext>
                </a:extLst>
              </p:spPr>
              <p:txBody>
                <a:bodyPr anchor="ctr"/>
                <a:lstStyle/>
                <a:p>
                  <a:pPr algn="ctr"/>
                  <a:endParaRPr>
                    <a:latin typeface="+mn-lt"/>
                    <a:ea typeface="+mn-ea"/>
                    <a:cs typeface="+mn-ea"/>
                    <a:sym typeface="+mn-lt"/>
                  </a:endParaRPr>
                </a:p>
              </p:txBody>
            </p:sp>
          </p:grpSp>
        </p:grpSp>
        <p:grpSp>
          <p:nvGrpSpPr>
            <p:cNvPr id="13" name="Group 3"/>
            <p:cNvGrpSpPr/>
            <p:nvPr/>
          </p:nvGrpSpPr>
          <p:grpSpPr>
            <a:xfrm>
              <a:off x="2633801" y="2667878"/>
              <a:ext cx="1811771" cy="828553"/>
              <a:chOff x="3511735" y="3557171"/>
              <a:chExt cx="2415694" cy="1104737"/>
            </a:xfrm>
          </p:grpSpPr>
          <p:sp>
            <p:nvSpPr>
              <p:cNvPr id="20" name="TextBox 121"/>
              <p:cNvSpPr txBox="1"/>
              <p:nvPr/>
            </p:nvSpPr>
            <p:spPr>
              <a:xfrm>
                <a:off x="3888613" y="3557171"/>
                <a:ext cx="1661937" cy="553972"/>
              </a:xfrm>
              <a:prstGeom prst="rect">
                <a:avLst/>
              </a:prstGeom>
              <a:noFill/>
            </p:spPr>
            <p:txBody>
              <a:bodyPr bIns="68567" lIns="137132" rIns="137132" tIns="68567" wrap="none">
                <a:normAutofit/>
              </a:bodyPr>
              <a:lstStyle/>
              <a:p>
                <a:pPr algn="ctr"/>
                <a:r>
                  <a:rPr altLang="en-US" b="1" lang="zh-CN">
                    <a:solidFill>
                      <a:schemeClr val="accent3"/>
                    </a:solidFill>
                    <a:latin typeface="+mn-lt"/>
                    <a:ea typeface="+mn-ea"/>
                    <a:cs typeface="+mn-ea"/>
                    <a:sym typeface="+mn-lt"/>
                  </a:rPr>
                  <a:t>标题文本预设</a:t>
                </a:r>
              </a:p>
            </p:txBody>
          </p:sp>
          <p:sp>
            <p:nvSpPr>
              <p:cNvPr id="21" name="TextBox 122"/>
              <p:cNvSpPr txBox="1"/>
              <p:nvPr/>
            </p:nvSpPr>
            <p:spPr>
              <a:xfrm>
                <a:off x="3511735" y="4061770"/>
                <a:ext cx="2415694" cy="600138"/>
              </a:xfrm>
              <a:prstGeom prst="rect">
                <a:avLst/>
              </a:prstGeom>
              <a:noFill/>
            </p:spPr>
            <p:txBody>
              <a:bodyPr bIns="68567" lIns="137132" rIns="137132" tIns="68567" wrap="square">
                <a:normAutofit fontScale="92500" lnSpcReduction="10000"/>
              </a:bodyPr>
              <a:lstStyle/>
              <a:p>
                <a:pPr algn="ctr">
                  <a:lnSpc>
                    <a:spcPct val="120000"/>
                  </a:lnSpc>
                </a:pPr>
                <a:r>
                  <a:rPr altLang="en-US" lang="zh-CN" sz="1000">
                    <a:latin typeface="+mn-lt"/>
                    <a:ea typeface="+mn-ea"/>
                    <a:cs typeface="+mn-ea"/>
                    <a:sym typeface="+mn-lt"/>
                  </a:rPr>
                  <a:t>此部分内容作为文字排版占位显示（建议使用主题字体）</a:t>
                </a:r>
              </a:p>
            </p:txBody>
          </p:sp>
        </p:grpSp>
      </p:grpSp>
      <p:grpSp>
        <p:nvGrpSpPr>
          <p:cNvPr id="54" name="组合 53"/>
          <p:cNvGrpSpPr/>
          <p:nvPr/>
        </p:nvGrpSpPr>
        <p:grpSpPr>
          <a:xfrm>
            <a:off x="4698427" y="1789457"/>
            <a:ext cx="1811772" cy="2077879"/>
            <a:chOff x="4698427" y="1789457"/>
            <a:chExt cx="1811772" cy="2077879"/>
          </a:xfrm>
        </p:grpSpPr>
        <p:grpSp>
          <p:nvGrpSpPr>
            <p:cNvPr id="6" name="Group 73"/>
            <p:cNvGrpSpPr/>
            <p:nvPr/>
          </p:nvGrpSpPr>
          <p:grpSpPr>
            <a:xfrm>
              <a:off x="4698429" y="2123061"/>
              <a:ext cx="1811770" cy="950282"/>
              <a:chOff x="3433260" y="1508627"/>
              <a:chExt cx="2237290" cy="1173470"/>
            </a:xfrm>
            <a:effectLst/>
          </p:grpSpPr>
          <p:sp>
            <p:nvSpPr>
              <p:cNvPr id="43" name="Freeform: Shape 74"/>
              <p:cNvSpPr/>
              <p:nvPr/>
            </p:nvSpPr>
            <p:spPr bwMode="auto">
              <a:xfrm>
                <a:off x="3433260" y="1508627"/>
                <a:ext cx="2237290" cy="743372"/>
              </a:xfrm>
              <a:custGeom>
                <a:gdLst>
                  <a:gd fmla="*/ 985 w 985" name="T0"/>
                  <a:gd fmla="*/ 265 h 449" name="T1"/>
                  <a:gd fmla="*/ 492 w 985" name="T2"/>
                  <a:gd fmla="*/ 0 h 449" name="T3"/>
                  <a:gd fmla="*/ 0 w 985" name="T4"/>
                  <a:gd fmla="*/ 265 h 449" name="T5"/>
                  <a:gd fmla="*/ 0 w 985" name="T6"/>
                  <a:gd fmla="*/ 449 h 449" name="T7"/>
                  <a:gd fmla="*/ 492 w 985" name="T8"/>
                  <a:gd fmla="*/ 183 h 449" name="T9"/>
                  <a:gd fmla="*/ 985 w 985" name="T10"/>
                  <a:gd fmla="*/ 449 h 449" name="T11"/>
                  <a:gd fmla="*/ 985 w 985" name="T12"/>
                  <a:gd fmla="*/ 265 h 449" name="T13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b="b" l="0" r="r" t="0"/>
                <a:pathLst>
                  <a:path h="449" w="984">
                    <a:moveTo>
                      <a:pt x="985" y="265"/>
                    </a:moveTo>
                    <a:cubicBezTo>
                      <a:pt x="985" y="119"/>
                      <a:pt x="764" y="0"/>
                      <a:pt x="492" y="0"/>
                    </a:cubicBezTo>
                    <a:cubicBezTo>
                      <a:pt x="220" y="0"/>
                      <a:pt x="0" y="119"/>
                      <a:pt x="0" y="265"/>
                    </a:cubicBezTo>
                    <a:cubicBezTo>
                      <a:pt x="0" y="449"/>
                      <a:pt x="0" y="449"/>
                      <a:pt x="0" y="449"/>
                    </a:cubicBezTo>
                    <a:cubicBezTo>
                      <a:pt x="0" y="302"/>
                      <a:pt x="220" y="183"/>
                      <a:pt x="492" y="183"/>
                    </a:cubicBezTo>
                    <a:cubicBezTo>
                      <a:pt x="764" y="183"/>
                      <a:pt x="985" y="302"/>
                      <a:pt x="985" y="449"/>
                    </a:cubicBezTo>
                    <a:lnTo>
                      <a:pt x="985" y="265"/>
                    </a:lnTo>
                    <a:close/>
                  </a:path>
                </a:pathLst>
              </a:custGeom>
              <a:solidFill>
                <a:schemeClr val="accent2">
                  <a:lumMod val="75000"/>
                </a:schemeClr>
              </a:solidFill>
              <a:ln w="3175">
                <a:noFill/>
              </a:ln>
              <a:extLst/>
            </p:spPr>
            <p:txBody>
              <a:bodyPr anchor="ctr"/>
              <a:lstStyle/>
              <a:p>
                <a:pPr algn="ctr"/>
                <a:endParaRPr>
                  <a:latin typeface="+mn-lt"/>
                  <a:ea typeface="+mn-ea"/>
                  <a:cs typeface="+mn-ea"/>
                  <a:sym typeface="+mn-lt"/>
                </a:endParaRPr>
              </a:p>
            </p:txBody>
          </p:sp>
          <p:sp>
            <p:nvSpPr>
              <p:cNvPr id="44" name="Freeform: Shape 75"/>
              <p:cNvSpPr/>
              <p:nvPr/>
            </p:nvSpPr>
            <p:spPr bwMode="auto">
              <a:xfrm>
                <a:off x="3433260" y="1508627"/>
                <a:ext cx="2237290" cy="878760"/>
              </a:xfrm>
              <a:custGeom>
                <a:gdLst>
                  <a:gd fmla="*/ 492 w 985" name="T0"/>
                  <a:gd fmla="*/ 60 h 531" name="T1"/>
                  <a:gd fmla="*/ 925 w 985" name="T2"/>
                  <a:gd fmla="*/ 265 h 531" name="T3"/>
                  <a:gd fmla="*/ 492 w 985" name="T4"/>
                  <a:gd fmla="*/ 471 h 531" name="T5"/>
                  <a:gd fmla="*/ 60 w 985" name="T6"/>
                  <a:gd fmla="*/ 265 h 531" name="T7"/>
                  <a:gd fmla="*/ 492 w 985" name="T8"/>
                  <a:gd fmla="*/ 60 h 531" name="T9"/>
                  <a:gd fmla="*/ 492 w 985" name="T10"/>
                  <a:gd fmla="*/ 0 h 531" name="T11"/>
                  <a:gd fmla="*/ 0 w 985" name="T12"/>
                  <a:gd fmla="*/ 265 h 531" name="T13"/>
                  <a:gd fmla="*/ 492 w 985" name="T14"/>
                  <a:gd fmla="*/ 531 h 531" name="T15"/>
                  <a:gd fmla="*/ 985 w 985" name="T16"/>
                  <a:gd fmla="*/ 265 h 531" name="T17"/>
                  <a:gd fmla="*/ 492 w 985" name="T18"/>
                  <a:gd fmla="*/ 0 h 531" name="T19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b="b" l="0" r="r" t="0"/>
                <a:pathLst>
                  <a:path h="531" w="984">
                    <a:moveTo>
                      <a:pt x="492" y="60"/>
                    </a:moveTo>
                    <a:cubicBezTo>
                      <a:pt x="747" y="60"/>
                      <a:pt x="925" y="168"/>
                      <a:pt x="925" y="265"/>
                    </a:cubicBezTo>
                    <a:cubicBezTo>
                      <a:pt x="925" y="362"/>
                      <a:pt x="747" y="471"/>
                      <a:pt x="492" y="471"/>
                    </a:cubicBezTo>
                    <a:cubicBezTo>
                      <a:pt x="237" y="471"/>
                      <a:pt x="60" y="362"/>
                      <a:pt x="60" y="265"/>
                    </a:cubicBezTo>
                    <a:cubicBezTo>
                      <a:pt x="60" y="168"/>
                      <a:pt x="237" y="60"/>
                      <a:pt x="492" y="60"/>
                    </a:cubicBezTo>
                    <a:moveTo>
                      <a:pt x="492" y="0"/>
                    </a:moveTo>
                    <a:cubicBezTo>
                      <a:pt x="220" y="0"/>
                      <a:pt x="0" y="119"/>
                      <a:pt x="0" y="265"/>
                    </a:cubicBezTo>
                    <a:cubicBezTo>
                      <a:pt x="0" y="412"/>
                      <a:pt x="220" y="531"/>
                      <a:pt x="492" y="531"/>
                    </a:cubicBezTo>
                    <a:cubicBezTo>
                      <a:pt x="764" y="531"/>
                      <a:pt x="985" y="412"/>
                      <a:pt x="985" y="265"/>
                    </a:cubicBezTo>
                    <a:cubicBezTo>
                      <a:pt x="985" y="119"/>
                      <a:pt x="764" y="0"/>
                      <a:pt x="492" y="0"/>
                    </a:cubicBezTo>
                    <a:close/>
                  </a:path>
                </a:pathLst>
              </a:custGeom>
              <a:solidFill>
                <a:schemeClr val="accent2">
                  <a:lumMod val="60000"/>
                  <a:lumOff val="40000"/>
                </a:schemeClr>
              </a:solidFill>
              <a:ln w="3175">
                <a:noFill/>
              </a:ln>
              <a:extLst/>
            </p:spPr>
            <p:txBody>
              <a:bodyPr anchor="ctr"/>
              <a:lstStyle/>
              <a:p>
                <a:pPr algn="ctr"/>
                <a:endParaRPr>
                  <a:latin typeface="+mn-lt"/>
                  <a:ea typeface="+mn-ea"/>
                  <a:cs typeface="+mn-ea"/>
                  <a:sym typeface="+mn-lt"/>
                </a:endParaRPr>
              </a:p>
            </p:txBody>
          </p:sp>
          <p:sp>
            <p:nvSpPr>
              <p:cNvPr id="45" name="Freeform: Shape 76"/>
              <p:cNvSpPr/>
              <p:nvPr/>
            </p:nvSpPr>
            <p:spPr bwMode="auto">
              <a:xfrm>
                <a:off x="3433260" y="1939566"/>
                <a:ext cx="2237290" cy="742531"/>
              </a:xfrm>
              <a:custGeom>
                <a:gdLst>
                  <a:gd fmla="*/ 985 w 985" name="T0"/>
                  <a:gd fmla="*/ 184 h 449" name="T1"/>
                  <a:gd fmla="*/ 492 w 985" name="T2"/>
                  <a:gd fmla="*/ 449 h 449" name="T3"/>
                  <a:gd fmla="*/ 0 w 985" name="T4"/>
                  <a:gd fmla="*/ 184 h 449" name="T5"/>
                  <a:gd fmla="*/ 0 w 985" name="T6"/>
                  <a:gd fmla="*/ 0 h 449" name="T7"/>
                  <a:gd fmla="*/ 492 w 985" name="T8"/>
                  <a:gd fmla="*/ 266 h 449" name="T9"/>
                  <a:gd fmla="*/ 985 w 985" name="T10"/>
                  <a:gd fmla="*/ 0 h 449" name="T11"/>
                  <a:gd fmla="*/ 985 w 985" name="T12"/>
                  <a:gd fmla="*/ 184 h 449" name="T13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b="b" l="0" r="r" t="0"/>
                <a:pathLst>
                  <a:path h="449" w="984">
                    <a:moveTo>
                      <a:pt x="985" y="184"/>
                    </a:moveTo>
                    <a:cubicBezTo>
                      <a:pt x="985" y="330"/>
                      <a:pt x="764" y="449"/>
                      <a:pt x="492" y="449"/>
                    </a:cubicBezTo>
                    <a:cubicBezTo>
                      <a:pt x="220" y="449"/>
                      <a:pt x="0" y="330"/>
                      <a:pt x="0" y="184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147"/>
                      <a:pt x="220" y="266"/>
                      <a:pt x="492" y="266"/>
                    </a:cubicBezTo>
                    <a:cubicBezTo>
                      <a:pt x="764" y="266"/>
                      <a:pt x="985" y="147"/>
                      <a:pt x="985" y="0"/>
                    </a:cubicBezTo>
                    <a:lnTo>
                      <a:pt x="985" y="184"/>
                    </a:lnTo>
                    <a:close/>
                  </a:path>
                </a:pathLst>
              </a:custGeom>
              <a:solidFill>
                <a:schemeClr val="accent2"/>
              </a:solidFill>
              <a:ln w="3175">
                <a:noFill/>
              </a:ln>
              <a:extLst/>
            </p:spPr>
            <p:txBody>
              <a:bodyPr anchor="ctr"/>
              <a:lstStyle/>
              <a:p>
                <a:pPr algn="ctr"/>
                <a:endParaRPr>
                  <a:latin typeface="+mn-lt"/>
                  <a:ea typeface="+mn-ea"/>
                  <a:cs typeface="+mn-ea"/>
                  <a:sym typeface="+mn-lt"/>
                </a:endParaRPr>
              </a:p>
            </p:txBody>
          </p:sp>
        </p:grpSp>
        <p:grpSp>
          <p:nvGrpSpPr>
            <p:cNvPr id="11" name="Group 115"/>
            <p:cNvGrpSpPr/>
            <p:nvPr/>
          </p:nvGrpSpPr>
          <p:grpSpPr>
            <a:xfrm>
              <a:off x="5350538" y="1789457"/>
              <a:ext cx="527413" cy="779346"/>
              <a:chOff x="7058082" y="2728908"/>
              <a:chExt cx="651753" cy="963081"/>
            </a:xfrm>
          </p:grpSpPr>
          <p:sp>
            <p:nvSpPr>
              <p:cNvPr id="24" name="Oval 116"/>
              <p:cNvSpPr/>
              <p:nvPr/>
            </p:nvSpPr>
            <p:spPr>
              <a:xfrm>
                <a:off x="7058082" y="2728908"/>
                <a:ext cx="651753" cy="651753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  <a:effectLst>
                <a:innerShdw dir="5400000" dist="25400">
                  <a:schemeClr val="tx1">
                    <a:alpha val="15000"/>
                  </a:schemeClr>
                </a:innerShdw>
              </a:effectLst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/>
                <a:endParaRPr>
                  <a:cs typeface="+mn-ea"/>
                  <a:sym typeface="+mn-lt"/>
                </a:endParaRPr>
              </a:p>
            </p:txBody>
          </p:sp>
          <p:cxnSp>
            <p:nvCxnSpPr>
              <p:cNvPr id="25" name="Straight Connector 117"/>
              <p:cNvCxnSpPr/>
              <p:nvPr/>
            </p:nvCxnSpPr>
            <p:spPr>
              <a:xfrm flipH="1" flipV="1">
                <a:off x="7382823" y="3402421"/>
                <a:ext cx="2888" cy="289568"/>
              </a:xfrm>
              <a:prstGeom prst="line">
                <a:avLst/>
              </a:prstGeom>
              <a:ln w="6350">
                <a:solidFill>
                  <a:schemeClr val="accent2"/>
                </a:solidFill>
                <a:prstDash val="dash"/>
                <a:headEnd type="oval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6" name="Freeform: Shape 118"/>
              <p:cNvSpPr/>
              <p:nvPr/>
            </p:nvSpPr>
            <p:spPr bwMode="auto">
              <a:xfrm>
                <a:off x="7228576" y="2890867"/>
                <a:ext cx="308493" cy="297928"/>
              </a:xfrm>
              <a:custGeom>
                <a:gdLst>
                  <a:gd fmla="*/ 231364898 w 21600" name="T0"/>
                  <a:gd fmla="*/ 129866258 h 21600" name="T1"/>
                  <a:gd fmla="*/ 286355233 w 21600" name="T2"/>
                  <a:gd fmla="*/ 129866258 h 21600" name="T3"/>
                  <a:gd fmla="*/ 143243764 w 21600" name="T4"/>
                  <a:gd fmla="*/ 0 h 21600" name="T5"/>
                  <a:gd fmla="*/ 0 w 21600" name="T6"/>
                  <a:gd fmla="*/ 129866258 h 21600" name="T7"/>
                  <a:gd fmla="*/ 53227311 w 21600" name="T8"/>
                  <a:gd fmla="*/ 129866258 h 21600" name="T9"/>
                  <a:gd fmla="*/ 53227311 w 21600" name="T10"/>
                  <a:gd fmla="*/ 249100149 h 21600" name="T11"/>
                  <a:gd fmla="*/ 116781980 w 21600" name="T12"/>
                  <a:gd fmla="*/ 249100149 h 21600" name="T13"/>
                  <a:gd fmla="*/ 116781980 w 21600" name="T14"/>
                  <a:gd fmla="*/ 175027129 h 21600" name="T15"/>
                  <a:gd fmla="*/ 169837617 w 21600" name="T16"/>
                  <a:gd fmla="*/ 175027129 h 21600" name="T17"/>
                  <a:gd fmla="*/ 169837617 w 21600" name="T18"/>
                  <a:gd fmla="*/ 249100149 h 21600" name="T19"/>
                  <a:gd fmla="*/ 231364898 w 21600" name="T20"/>
                  <a:gd fmla="*/ 249100149 h 21600" name="T21"/>
                  <a:gd fmla="*/ 231364898 w 21600" name="T22"/>
                  <a:gd fmla="*/ 129866258 h 21600" name="T23"/>
                  <a:gd fmla="*/ 231364898 w 21600" name="T24"/>
                  <a:gd fmla="*/ 129866258 h 21600" name="T25"/>
                  <a:gd fmla="*/ 0 60000 65536" name="T26"/>
                  <a:gd fmla="*/ 0 60000 65536" name="T27"/>
                  <a:gd fmla="*/ 0 60000 65536" name="T28"/>
                  <a:gd fmla="*/ 0 60000 65536" name="T29"/>
                  <a:gd fmla="*/ 0 60000 65536" name="T30"/>
                  <a:gd fmla="*/ 0 60000 65536" name="T31"/>
                  <a:gd fmla="*/ 0 60000 65536" name="T32"/>
                  <a:gd fmla="*/ 0 60000 65536" name="T33"/>
                  <a:gd fmla="*/ 0 60000 65536" name="T34"/>
                  <a:gd fmla="*/ 0 60000 65536" name="T35"/>
                  <a:gd fmla="*/ 0 60000 65536" name="T36"/>
                  <a:gd fmla="*/ 0 60000 65536" name="T37"/>
                  <a:gd fmla="*/ 0 60000 65536" name="T38"/>
                </a:gdLst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b="b" l="0" r="r" t="0"/>
                <a:pathLst>
                  <a:path h="21600" w="21600">
                    <a:moveTo>
                      <a:pt x="17452" y="11261"/>
                    </a:moveTo>
                    <a:lnTo>
                      <a:pt x="21600" y="11261"/>
                    </a:lnTo>
                    <a:lnTo>
                      <a:pt x="10805" y="0"/>
                    </a:lnTo>
                    <a:lnTo>
                      <a:pt x="0" y="11261"/>
                    </a:lnTo>
                    <a:lnTo>
                      <a:pt x="4015" y="11261"/>
                    </a:lnTo>
                    <a:lnTo>
                      <a:pt x="4015" y="21600"/>
                    </a:lnTo>
                    <a:lnTo>
                      <a:pt x="8809" y="21600"/>
                    </a:lnTo>
                    <a:lnTo>
                      <a:pt x="8809" y="15177"/>
                    </a:lnTo>
                    <a:lnTo>
                      <a:pt x="12811" y="15177"/>
                    </a:lnTo>
                    <a:lnTo>
                      <a:pt x="12811" y="21600"/>
                    </a:lnTo>
                    <a:lnTo>
                      <a:pt x="17452" y="21600"/>
                    </a:lnTo>
                    <a:lnTo>
                      <a:pt x="17452" y="11261"/>
                    </a:lnTo>
                    <a:close/>
                    <a:moveTo>
                      <a:pt x="17452" y="11261"/>
                    </a:moveTo>
                  </a:path>
                </a:pathLst>
              </a:custGeom>
              <a:solidFill>
                <a:schemeClr val="bg1"/>
              </a:solidFill>
              <a:ln>
                <a:noFill/>
              </a:ln>
            </p:spPr>
            <p:txBody>
              <a:bodyPr anchor="ctr"/>
              <a:lstStyle/>
              <a:p>
                <a:pPr algn="ctr"/>
                <a:endParaRPr>
                  <a:latin typeface="+mn-lt"/>
                  <a:ea typeface="+mn-ea"/>
                  <a:cs typeface="+mn-ea"/>
                  <a:sym typeface="+mn-lt"/>
                </a:endParaRPr>
              </a:p>
            </p:txBody>
          </p:sp>
        </p:grpSp>
        <p:grpSp>
          <p:nvGrpSpPr>
            <p:cNvPr id="14" name="Group 5"/>
            <p:cNvGrpSpPr/>
            <p:nvPr/>
          </p:nvGrpSpPr>
          <p:grpSpPr>
            <a:xfrm>
              <a:off x="4698427" y="3038783"/>
              <a:ext cx="1811771" cy="828553"/>
              <a:chOff x="6264569" y="4051711"/>
              <a:chExt cx="2415694" cy="1104737"/>
            </a:xfrm>
          </p:grpSpPr>
          <p:sp>
            <p:nvSpPr>
              <p:cNvPr id="18" name="TextBox 123"/>
              <p:cNvSpPr txBox="1"/>
              <p:nvPr/>
            </p:nvSpPr>
            <p:spPr>
              <a:xfrm>
                <a:off x="6641447" y="4051711"/>
                <a:ext cx="1661937" cy="553972"/>
              </a:xfrm>
              <a:prstGeom prst="rect">
                <a:avLst/>
              </a:prstGeom>
              <a:noFill/>
            </p:spPr>
            <p:txBody>
              <a:bodyPr bIns="68567" lIns="137132" rIns="137132" tIns="68567" wrap="none">
                <a:normAutofit/>
              </a:bodyPr>
              <a:lstStyle/>
              <a:p>
                <a:pPr algn="ctr"/>
                <a:r>
                  <a:rPr altLang="en-US" b="1" lang="zh-CN">
                    <a:solidFill>
                      <a:schemeClr val="accent2"/>
                    </a:solidFill>
                    <a:latin typeface="+mn-lt"/>
                    <a:ea typeface="+mn-ea"/>
                    <a:cs typeface="+mn-ea"/>
                    <a:sym typeface="+mn-lt"/>
                  </a:rPr>
                  <a:t>标题文本预设</a:t>
                </a:r>
              </a:p>
            </p:txBody>
          </p:sp>
          <p:sp>
            <p:nvSpPr>
              <p:cNvPr id="19" name="TextBox 124"/>
              <p:cNvSpPr txBox="1"/>
              <p:nvPr/>
            </p:nvSpPr>
            <p:spPr>
              <a:xfrm>
                <a:off x="6264569" y="4556310"/>
                <a:ext cx="2415694" cy="600138"/>
              </a:xfrm>
              <a:prstGeom prst="rect">
                <a:avLst/>
              </a:prstGeom>
              <a:noFill/>
            </p:spPr>
            <p:txBody>
              <a:bodyPr bIns="68567" lIns="137132" rIns="137132" tIns="68567" wrap="square">
                <a:normAutofit fontScale="92500" lnSpcReduction="10000"/>
              </a:bodyPr>
              <a:lstStyle/>
              <a:p>
                <a:pPr algn="ctr">
                  <a:lnSpc>
                    <a:spcPct val="120000"/>
                  </a:lnSpc>
                </a:pPr>
                <a:r>
                  <a:rPr altLang="en-US" lang="zh-CN" sz="1000">
                    <a:latin typeface="+mn-lt"/>
                    <a:ea typeface="+mn-ea"/>
                    <a:cs typeface="+mn-ea"/>
                    <a:sym typeface="+mn-lt"/>
                  </a:rPr>
                  <a:t>此部分内容作为文字排版占位显示（建议使用主题字体）</a:t>
                </a:r>
              </a:p>
            </p:txBody>
          </p:sp>
        </p:grpSp>
      </p:grpSp>
      <p:grpSp>
        <p:nvGrpSpPr>
          <p:cNvPr id="55" name="组合 54"/>
          <p:cNvGrpSpPr/>
          <p:nvPr/>
        </p:nvGrpSpPr>
        <p:grpSpPr>
          <a:xfrm>
            <a:off x="6763053" y="2177526"/>
            <a:ext cx="1811772" cy="2064330"/>
            <a:chOff x="6763053" y="2177526"/>
            <a:chExt cx="1811772" cy="2064330"/>
          </a:xfrm>
        </p:grpSpPr>
        <p:grpSp>
          <p:nvGrpSpPr>
            <p:cNvPr id="7" name="Group 77"/>
            <p:cNvGrpSpPr/>
            <p:nvPr/>
          </p:nvGrpSpPr>
          <p:grpSpPr>
            <a:xfrm>
              <a:off x="6763055" y="2491465"/>
              <a:ext cx="1811770" cy="950282"/>
              <a:chOff x="3433260" y="1508627"/>
              <a:chExt cx="2237290" cy="1173470"/>
            </a:xfrm>
            <a:effectLst/>
          </p:grpSpPr>
          <p:sp>
            <p:nvSpPr>
              <p:cNvPr id="40" name="Freeform: Shape 78"/>
              <p:cNvSpPr/>
              <p:nvPr/>
            </p:nvSpPr>
            <p:spPr bwMode="auto">
              <a:xfrm>
                <a:off x="3433260" y="1508627"/>
                <a:ext cx="2237290" cy="743372"/>
              </a:xfrm>
              <a:custGeom>
                <a:gdLst>
                  <a:gd fmla="*/ 985 w 985" name="T0"/>
                  <a:gd fmla="*/ 265 h 449" name="T1"/>
                  <a:gd fmla="*/ 492 w 985" name="T2"/>
                  <a:gd fmla="*/ 0 h 449" name="T3"/>
                  <a:gd fmla="*/ 0 w 985" name="T4"/>
                  <a:gd fmla="*/ 265 h 449" name="T5"/>
                  <a:gd fmla="*/ 0 w 985" name="T6"/>
                  <a:gd fmla="*/ 449 h 449" name="T7"/>
                  <a:gd fmla="*/ 492 w 985" name="T8"/>
                  <a:gd fmla="*/ 183 h 449" name="T9"/>
                  <a:gd fmla="*/ 985 w 985" name="T10"/>
                  <a:gd fmla="*/ 449 h 449" name="T11"/>
                  <a:gd fmla="*/ 985 w 985" name="T12"/>
                  <a:gd fmla="*/ 265 h 449" name="T13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b="b" l="0" r="r" t="0"/>
                <a:pathLst>
                  <a:path h="449" w="984">
                    <a:moveTo>
                      <a:pt x="985" y="265"/>
                    </a:moveTo>
                    <a:cubicBezTo>
                      <a:pt x="985" y="119"/>
                      <a:pt x="764" y="0"/>
                      <a:pt x="492" y="0"/>
                    </a:cubicBezTo>
                    <a:cubicBezTo>
                      <a:pt x="220" y="0"/>
                      <a:pt x="0" y="119"/>
                      <a:pt x="0" y="265"/>
                    </a:cubicBezTo>
                    <a:cubicBezTo>
                      <a:pt x="0" y="449"/>
                      <a:pt x="0" y="449"/>
                      <a:pt x="0" y="449"/>
                    </a:cubicBezTo>
                    <a:cubicBezTo>
                      <a:pt x="0" y="302"/>
                      <a:pt x="220" y="183"/>
                      <a:pt x="492" y="183"/>
                    </a:cubicBezTo>
                    <a:cubicBezTo>
                      <a:pt x="764" y="183"/>
                      <a:pt x="985" y="302"/>
                      <a:pt x="985" y="449"/>
                    </a:cubicBezTo>
                    <a:lnTo>
                      <a:pt x="985" y="265"/>
                    </a:lnTo>
                    <a:close/>
                  </a:path>
                </a:pathLst>
              </a:custGeom>
              <a:solidFill>
                <a:schemeClr val="accent1">
                  <a:lumMod val="75000"/>
                </a:schemeClr>
              </a:solidFill>
              <a:ln w="3175">
                <a:noFill/>
              </a:ln>
              <a:extLst/>
            </p:spPr>
            <p:txBody>
              <a:bodyPr anchor="ctr"/>
              <a:lstStyle/>
              <a:p>
                <a:pPr algn="ctr"/>
                <a:endParaRPr>
                  <a:latin typeface="+mn-lt"/>
                  <a:ea typeface="+mn-ea"/>
                  <a:cs typeface="+mn-ea"/>
                  <a:sym typeface="+mn-lt"/>
                </a:endParaRPr>
              </a:p>
            </p:txBody>
          </p:sp>
          <p:sp>
            <p:nvSpPr>
              <p:cNvPr id="41" name="Freeform: Shape 79"/>
              <p:cNvSpPr/>
              <p:nvPr/>
            </p:nvSpPr>
            <p:spPr bwMode="auto">
              <a:xfrm>
                <a:off x="3433260" y="1508627"/>
                <a:ext cx="2237290" cy="878760"/>
              </a:xfrm>
              <a:custGeom>
                <a:gdLst>
                  <a:gd fmla="*/ 492 w 985" name="T0"/>
                  <a:gd fmla="*/ 60 h 531" name="T1"/>
                  <a:gd fmla="*/ 925 w 985" name="T2"/>
                  <a:gd fmla="*/ 265 h 531" name="T3"/>
                  <a:gd fmla="*/ 492 w 985" name="T4"/>
                  <a:gd fmla="*/ 471 h 531" name="T5"/>
                  <a:gd fmla="*/ 60 w 985" name="T6"/>
                  <a:gd fmla="*/ 265 h 531" name="T7"/>
                  <a:gd fmla="*/ 492 w 985" name="T8"/>
                  <a:gd fmla="*/ 60 h 531" name="T9"/>
                  <a:gd fmla="*/ 492 w 985" name="T10"/>
                  <a:gd fmla="*/ 0 h 531" name="T11"/>
                  <a:gd fmla="*/ 0 w 985" name="T12"/>
                  <a:gd fmla="*/ 265 h 531" name="T13"/>
                  <a:gd fmla="*/ 492 w 985" name="T14"/>
                  <a:gd fmla="*/ 531 h 531" name="T15"/>
                  <a:gd fmla="*/ 985 w 985" name="T16"/>
                  <a:gd fmla="*/ 265 h 531" name="T17"/>
                  <a:gd fmla="*/ 492 w 985" name="T18"/>
                  <a:gd fmla="*/ 0 h 531" name="T19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b="b" l="0" r="r" t="0"/>
                <a:pathLst>
                  <a:path h="531" w="984">
                    <a:moveTo>
                      <a:pt x="492" y="60"/>
                    </a:moveTo>
                    <a:cubicBezTo>
                      <a:pt x="747" y="60"/>
                      <a:pt x="925" y="168"/>
                      <a:pt x="925" y="265"/>
                    </a:cubicBezTo>
                    <a:cubicBezTo>
                      <a:pt x="925" y="362"/>
                      <a:pt x="747" y="471"/>
                      <a:pt x="492" y="471"/>
                    </a:cubicBezTo>
                    <a:cubicBezTo>
                      <a:pt x="237" y="471"/>
                      <a:pt x="60" y="362"/>
                      <a:pt x="60" y="265"/>
                    </a:cubicBezTo>
                    <a:cubicBezTo>
                      <a:pt x="60" y="168"/>
                      <a:pt x="237" y="60"/>
                      <a:pt x="492" y="60"/>
                    </a:cubicBezTo>
                    <a:moveTo>
                      <a:pt x="492" y="0"/>
                    </a:moveTo>
                    <a:cubicBezTo>
                      <a:pt x="220" y="0"/>
                      <a:pt x="0" y="119"/>
                      <a:pt x="0" y="265"/>
                    </a:cubicBezTo>
                    <a:cubicBezTo>
                      <a:pt x="0" y="412"/>
                      <a:pt x="220" y="531"/>
                      <a:pt x="492" y="531"/>
                    </a:cubicBezTo>
                    <a:cubicBezTo>
                      <a:pt x="764" y="531"/>
                      <a:pt x="985" y="412"/>
                      <a:pt x="985" y="265"/>
                    </a:cubicBezTo>
                    <a:cubicBezTo>
                      <a:pt x="985" y="119"/>
                      <a:pt x="764" y="0"/>
                      <a:pt x="492" y="0"/>
                    </a:cubicBezTo>
                    <a:close/>
                  </a:path>
                </a:pathLst>
              </a:custGeom>
              <a:solidFill>
                <a:schemeClr val="accent1">
                  <a:lumMod val="60000"/>
                  <a:lumOff val="40000"/>
                </a:schemeClr>
              </a:solidFill>
              <a:ln w="3175">
                <a:noFill/>
              </a:ln>
              <a:extLst/>
            </p:spPr>
            <p:txBody>
              <a:bodyPr anchor="ctr"/>
              <a:lstStyle/>
              <a:p>
                <a:pPr algn="ctr"/>
                <a:endParaRPr>
                  <a:latin typeface="+mn-lt"/>
                  <a:ea typeface="+mn-ea"/>
                  <a:cs typeface="+mn-ea"/>
                  <a:sym typeface="+mn-lt"/>
                </a:endParaRPr>
              </a:p>
            </p:txBody>
          </p:sp>
          <p:sp>
            <p:nvSpPr>
              <p:cNvPr id="42" name="Freeform: Shape 80"/>
              <p:cNvSpPr/>
              <p:nvPr/>
            </p:nvSpPr>
            <p:spPr bwMode="auto">
              <a:xfrm>
                <a:off x="3433260" y="1939566"/>
                <a:ext cx="2237290" cy="742531"/>
              </a:xfrm>
              <a:custGeom>
                <a:gdLst>
                  <a:gd fmla="*/ 985 w 985" name="T0"/>
                  <a:gd fmla="*/ 184 h 449" name="T1"/>
                  <a:gd fmla="*/ 492 w 985" name="T2"/>
                  <a:gd fmla="*/ 449 h 449" name="T3"/>
                  <a:gd fmla="*/ 0 w 985" name="T4"/>
                  <a:gd fmla="*/ 184 h 449" name="T5"/>
                  <a:gd fmla="*/ 0 w 985" name="T6"/>
                  <a:gd fmla="*/ 0 h 449" name="T7"/>
                  <a:gd fmla="*/ 492 w 985" name="T8"/>
                  <a:gd fmla="*/ 266 h 449" name="T9"/>
                  <a:gd fmla="*/ 985 w 985" name="T10"/>
                  <a:gd fmla="*/ 0 h 449" name="T11"/>
                  <a:gd fmla="*/ 985 w 985" name="T12"/>
                  <a:gd fmla="*/ 184 h 449" name="T13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b="b" l="0" r="r" t="0"/>
                <a:pathLst>
                  <a:path h="449" w="984">
                    <a:moveTo>
                      <a:pt x="985" y="184"/>
                    </a:moveTo>
                    <a:cubicBezTo>
                      <a:pt x="985" y="330"/>
                      <a:pt x="764" y="449"/>
                      <a:pt x="492" y="449"/>
                    </a:cubicBezTo>
                    <a:cubicBezTo>
                      <a:pt x="220" y="449"/>
                      <a:pt x="0" y="330"/>
                      <a:pt x="0" y="184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147"/>
                      <a:pt x="220" y="266"/>
                      <a:pt x="492" y="266"/>
                    </a:cubicBezTo>
                    <a:cubicBezTo>
                      <a:pt x="764" y="266"/>
                      <a:pt x="985" y="147"/>
                      <a:pt x="985" y="0"/>
                    </a:cubicBezTo>
                    <a:lnTo>
                      <a:pt x="985" y="184"/>
                    </a:lnTo>
                    <a:close/>
                  </a:path>
                </a:pathLst>
              </a:custGeom>
              <a:solidFill>
                <a:schemeClr val="accent1"/>
              </a:solidFill>
              <a:ln w="3175">
                <a:noFill/>
              </a:ln>
              <a:extLst/>
            </p:spPr>
            <p:txBody>
              <a:bodyPr anchor="ctr"/>
              <a:lstStyle/>
              <a:p>
                <a:pPr algn="ctr"/>
                <a:endParaRPr>
                  <a:latin typeface="+mn-lt"/>
                  <a:ea typeface="+mn-ea"/>
                  <a:cs typeface="+mn-ea"/>
                  <a:sym typeface="+mn-lt"/>
                </a:endParaRPr>
              </a:p>
            </p:txBody>
          </p:sp>
        </p:grpSp>
        <p:grpSp>
          <p:nvGrpSpPr>
            <p:cNvPr id="10" name="Group 93"/>
            <p:cNvGrpSpPr/>
            <p:nvPr/>
          </p:nvGrpSpPr>
          <p:grpSpPr>
            <a:xfrm>
              <a:off x="7415164" y="2177526"/>
              <a:ext cx="527413" cy="779346"/>
              <a:chOff x="9609457" y="3208468"/>
              <a:chExt cx="651753" cy="963081"/>
            </a:xfrm>
          </p:grpSpPr>
          <p:sp>
            <p:nvSpPr>
              <p:cNvPr id="27" name="Oval 94"/>
              <p:cNvSpPr/>
              <p:nvPr/>
            </p:nvSpPr>
            <p:spPr>
              <a:xfrm>
                <a:off x="9609457" y="3208468"/>
                <a:ext cx="651753" cy="651753"/>
              </a:xfrm>
              <a:prstGeom prst="ellipse">
                <a:avLst/>
              </a:prstGeom>
              <a:solidFill>
                <a:schemeClr val="accent1"/>
              </a:solidFill>
              <a:ln>
                <a:noFill/>
              </a:ln>
              <a:effectLst>
                <a:innerShdw dir="5400000" dist="25400">
                  <a:schemeClr val="tx1">
                    <a:alpha val="15000"/>
                  </a:schemeClr>
                </a:innerShdw>
              </a:effectLst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/>
                <a:endParaRPr>
                  <a:cs typeface="+mn-ea"/>
                  <a:sym typeface="+mn-lt"/>
                </a:endParaRPr>
              </a:p>
            </p:txBody>
          </p:sp>
          <p:cxnSp>
            <p:nvCxnSpPr>
              <p:cNvPr id="28" name="Straight Connector 113"/>
              <p:cNvCxnSpPr/>
              <p:nvPr/>
            </p:nvCxnSpPr>
            <p:spPr>
              <a:xfrm flipH="1" flipV="1">
                <a:off x="9934198" y="3881981"/>
                <a:ext cx="2888" cy="289568"/>
              </a:xfrm>
              <a:prstGeom prst="line">
                <a:avLst/>
              </a:prstGeom>
              <a:ln w="6350">
                <a:solidFill>
                  <a:schemeClr val="accent1"/>
                </a:solidFill>
                <a:prstDash val="dash"/>
                <a:headEnd type="oval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9" name="Freeform: Shape 114"/>
              <p:cNvSpPr/>
              <p:nvPr/>
            </p:nvSpPr>
            <p:spPr bwMode="auto">
              <a:xfrm>
                <a:off x="9819041" y="3389973"/>
                <a:ext cx="230314" cy="308493"/>
              </a:xfrm>
              <a:custGeom>
                <a:gdLst>
                  <a:gd fmla="*/ 77224192 w 21600" name="T0"/>
                  <a:gd fmla="*/ 125025245 h 21599" name="T1"/>
                  <a:gd fmla="*/ 77224192 w 21600" name="T2"/>
                  <a:gd fmla="*/ 78033134 h 21599" name="T3"/>
                  <a:gd fmla="*/ 44921634 w 21600" name="T4"/>
                  <a:gd fmla="*/ 13585 h 21599" name="T5"/>
                  <a:gd fmla="*/ 44320615 w 21600" name="T6"/>
                  <a:gd fmla="*/ 0 h 21599" name="T7"/>
                  <a:gd fmla="*/ 43731413 w 21600" name="T8"/>
                  <a:gd fmla="*/ 25904 h 21599" name="T9"/>
                  <a:gd fmla="*/ 11433478 w 21600" name="T10"/>
                  <a:gd fmla="*/ 78046720 h 21599" name="T11"/>
                  <a:gd fmla="*/ 11433478 w 21600" name="T12"/>
                  <a:gd fmla="*/ 125025245 h 21599" name="T13"/>
                  <a:gd fmla="*/ 0 w 21600" name="T14"/>
                  <a:gd fmla="*/ 125025245 h 21599" name="T15"/>
                  <a:gd fmla="*/ 0 w 21600" name="T16"/>
                  <a:gd fmla="*/ 286394996 h 21599" name="T17"/>
                  <a:gd fmla="*/ 88962056 w 21600" name="T18"/>
                  <a:gd fmla="*/ 286394996 h 21599" name="T19"/>
                  <a:gd fmla="*/ 88962056 w 21600" name="T20"/>
                  <a:gd fmla="*/ 125025245 h 21599" name="T21"/>
                  <a:gd fmla="*/ 77224192 w 21600" name="T22"/>
                  <a:gd fmla="*/ 125025245 h 21599" name="T23"/>
                  <a:gd fmla="*/ 54575753 w 21600" name="T24"/>
                  <a:gd fmla="*/ 256813289 h 21599" name="T25"/>
                  <a:gd fmla="*/ 34402734 w 21600" name="T26"/>
                  <a:gd fmla="*/ 256813289 h 21599" name="T27"/>
                  <a:gd fmla="*/ 39340846 w 21600" name="T28"/>
                  <a:gd fmla="*/ 204648719 h 21599" name="T29"/>
                  <a:gd fmla="*/ 34402734 w 21600" name="T30"/>
                  <a:gd fmla="*/ 183712973 h 21599" name="T31"/>
                  <a:gd fmla="*/ 44489207 w 21600" name="T32"/>
                  <a:gd fmla="*/ 159340789 h 21599" name="T33"/>
                  <a:gd fmla="*/ 54575753 w 21600" name="T34"/>
                  <a:gd fmla="*/ 183712973 h 21599" name="T35"/>
                  <a:gd fmla="*/ 49600606 w 21600" name="T36"/>
                  <a:gd fmla="*/ 204701804 h 21599" name="T37"/>
                  <a:gd fmla="*/ 54575753 w 21600" name="T38"/>
                  <a:gd fmla="*/ 256813289 h 21599" name="T39"/>
                  <a:gd fmla="*/ 61062386 w 21600" name="T40"/>
                  <a:gd fmla="*/ 125025245 h 21599" name="T41"/>
                  <a:gd fmla="*/ 27590661 w 21600" name="T42"/>
                  <a:gd fmla="*/ 125025245 h 21599" name="T43"/>
                  <a:gd fmla="*/ 27590661 w 21600" name="T44"/>
                  <a:gd fmla="*/ 78046720 h 21599" name="T45"/>
                  <a:gd fmla="*/ 43727311 w 21600" name="T46"/>
                  <a:gd fmla="*/ 39062860 h 21599" name="T47"/>
                  <a:gd fmla="*/ 44518023 w 21600" name="T48"/>
                  <a:gd fmla="*/ 39036945 h 21599" name="T49"/>
                  <a:gd fmla="*/ 44921634 w 21600" name="T50"/>
                  <a:gd fmla="*/ 39062860 h 21599" name="T51"/>
                  <a:gd fmla="*/ 61062386 w 21600" name="T52"/>
                  <a:gd fmla="*/ 78033134 h 21599" name="T53"/>
                  <a:gd fmla="*/ 61062386 w 21600" name="T54"/>
                  <a:gd fmla="*/ 125025245 h 21599" name="T55"/>
                  <a:gd fmla="*/ 61062386 w 21600" name="T56"/>
                  <a:gd fmla="*/ 125025245 h 21599" name="T57"/>
                  <a:gd fmla="*/ 0 60000 65536" name="T58"/>
                  <a:gd fmla="*/ 0 60000 65536" name="T59"/>
                  <a:gd fmla="*/ 0 60000 65536" name="T60"/>
                  <a:gd fmla="*/ 0 60000 65536" name="T61"/>
                  <a:gd fmla="*/ 0 60000 65536" name="T62"/>
                  <a:gd fmla="*/ 0 60000 65536" name="T63"/>
                  <a:gd fmla="*/ 0 60000 65536" name="T64"/>
                  <a:gd fmla="*/ 0 60000 65536" name="T65"/>
                  <a:gd fmla="*/ 0 60000 65536" name="T66"/>
                  <a:gd fmla="*/ 0 60000 65536" name="T67"/>
                  <a:gd fmla="*/ 0 60000 65536" name="T68"/>
                  <a:gd fmla="*/ 0 60000 65536" name="T69"/>
                  <a:gd fmla="*/ 0 60000 65536" name="T70"/>
                  <a:gd fmla="*/ 0 60000 65536" name="T71"/>
                  <a:gd fmla="*/ 0 60000 65536" name="T72"/>
                  <a:gd fmla="*/ 0 60000 65536" name="T73"/>
                  <a:gd fmla="*/ 0 60000 65536" name="T74"/>
                  <a:gd fmla="*/ 0 60000 65536" name="T75"/>
                  <a:gd fmla="*/ 0 60000 65536" name="T76"/>
                  <a:gd fmla="*/ 0 60000 65536" name="T77"/>
                  <a:gd fmla="*/ 0 60000 65536" name="T78"/>
                  <a:gd fmla="*/ 0 60000 65536" name="T79"/>
                  <a:gd fmla="*/ 0 60000 65536" name="T80"/>
                  <a:gd fmla="*/ 0 60000 65536" name="T81"/>
                  <a:gd fmla="*/ 0 60000 65536" name="T82"/>
                  <a:gd fmla="*/ 0 60000 65536" name="T83"/>
                  <a:gd fmla="*/ 0 60000 65536" name="T84"/>
                  <a:gd fmla="*/ 0 60000 65536" name="T85"/>
                  <a:gd fmla="*/ 0 60000 65536" name="T86"/>
                </a:gdLst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b="b" l="0" r="r" t="0"/>
                <a:pathLst>
                  <a:path h="21599" w="21600">
                    <a:moveTo>
                      <a:pt x="18750" y="9429"/>
                    </a:moveTo>
                    <a:lnTo>
                      <a:pt x="18750" y="5885"/>
                    </a:lnTo>
                    <a:cubicBezTo>
                      <a:pt x="18750" y="2636"/>
                      <a:pt x="15238" y="1"/>
                      <a:pt x="10907" y="1"/>
                    </a:cubicBezTo>
                    <a:cubicBezTo>
                      <a:pt x="10853" y="1"/>
                      <a:pt x="10814" y="-1"/>
                      <a:pt x="10761" y="0"/>
                    </a:cubicBezTo>
                    <a:cubicBezTo>
                      <a:pt x="10718" y="0"/>
                      <a:pt x="10662" y="2"/>
                      <a:pt x="10618" y="2"/>
                    </a:cubicBezTo>
                    <a:cubicBezTo>
                      <a:pt x="6286" y="2"/>
                      <a:pt x="2776" y="2636"/>
                      <a:pt x="2776" y="5886"/>
                    </a:cubicBezTo>
                    <a:lnTo>
                      <a:pt x="2776" y="9429"/>
                    </a:lnTo>
                    <a:lnTo>
                      <a:pt x="0" y="9429"/>
                    </a:lnTo>
                    <a:lnTo>
                      <a:pt x="0" y="21599"/>
                    </a:lnTo>
                    <a:lnTo>
                      <a:pt x="21600" y="21599"/>
                    </a:lnTo>
                    <a:lnTo>
                      <a:pt x="21600" y="9429"/>
                    </a:lnTo>
                    <a:lnTo>
                      <a:pt x="18750" y="9429"/>
                    </a:lnTo>
                    <a:close/>
                    <a:moveTo>
                      <a:pt x="13251" y="19368"/>
                    </a:moveTo>
                    <a:lnTo>
                      <a:pt x="8353" y="19368"/>
                    </a:lnTo>
                    <a:lnTo>
                      <a:pt x="9552" y="15434"/>
                    </a:lnTo>
                    <a:cubicBezTo>
                      <a:pt x="8835" y="15113"/>
                      <a:pt x="8353" y="14527"/>
                      <a:pt x="8353" y="13855"/>
                    </a:cubicBezTo>
                    <a:cubicBezTo>
                      <a:pt x="8353" y="12840"/>
                      <a:pt x="9449" y="12017"/>
                      <a:pt x="10802" y="12017"/>
                    </a:cubicBezTo>
                    <a:cubicBezTo>
                      <a:pt x="12154" y="12017"/>
                      <a:pt x="13251" y="12840"/>
                      <a:pt x="13251" y="13855"/>
                    </a:cubicBezTo>
                    <a:cubicBezTo>
                      <a:pt x="13251" y="14530"/>
                      <a:pt x="12765" y="15118"/>
                      <a:pt x="12043" y="15438"/>
                    </a:cubicBezTo>
                    <a:lnTo>
                      <a:pt x="13251" y="19368"/>
                    </a:lnTo>
                    <a:close/>
                    <a:moveTo>
                      <a:pt x="14826" y="9429"/>
                    </a:moveTo>
                    <a:lnTo>
                      <a:pt x="6699" y="9429"/>
                    </a:lnTo>
                    <a:lnTo>
                      <a:pt x="6699" y="5886"/>
                    </a:lnTo>
                    <a:cubicBezTo>
                      <a:pt x="6699" y="4265"/>
                      <a:pt x="8457" y="2946"/>
                      <a:pt x="10617" y="2946"/>
                    </a:cubicBezTo>
                    <a:cubicBezTo>
                      <a:pt x="10679" y="2946"/>
                      <a:pt x="10809" y="2944"/>
                      <a:pt x="10809" y="2944"/>
                    </a:cubicBezTo>
                    <a:cubicBezTo>
                      <a:pt x="10809" y="2944"/>
                      <a:pt x="10874" y="2946"/>
                      <a:pt x="10907" y="2946"/>
                    </a:cubicBezTo>
                    <a:cubicBezTo>
                      <a:pt x="13067" y="2946"/>
                      <a:pt x="14826" y="4264"/>
                      <a:pt x="14826" y="5885"/>
                    </a:cubicBezTo>
                    <a:lnTo>
                      <a:pt x="14826" y="9429"/>
                    </a:lnTo>
                    <a:close/>
                    <a:moveTo>
                      <a:pt x="14826" y="9429"/>
                    </a:moveTo>
                  </a:path>
                </a:pathLst>
              </a:custGeom>
              <a:solidFill>
                <a:schemeClr val="bg1"/>
              </a:solidFill>
              <a:ln>
                <a:noFill/>
              </a:ln>
            </p:spPr>
            <p:txBody>
              <a:bodyPr anchor="ctr"/>
              <a:lstStyle/>
              <a:p>
                <a:pPr algn="ctr"/>
                <a:endParaRPr>
                  <a:latin typeface="+mn-lt"/>
                  <a:ea typeface="+mn-ea"/>
                  <a:cs typeface="+mn-ea"/>
                  <a:sym typeface="+mn-lt"/>
                </a:endParaRPr>
              </a:p>
            </p:txBody>
          </p:sp>
        </p:grpSp>
        <p:grpSp>
          <p:nvGrpSpPr>
            <p:cNvPr id="15" name="Group 6"/>
            <p:cNvGrpSpPr/>
            <p:nvPr/>
          </p:nvGrpSpPr>
          <p:grpSpPr>
            <a:xfrm>
              <a:off x="6763053" y="3413303"/>
              <a:ext cx="1811771" cy="828553"/>
              <a:chOff x="9017404" y="4551071"/>
              <a:chExt cx="2415694" cy="1104737"/>
            </a:xfrm>
          </p:grpSpPr>
          <p:sp>
            <p:nvSpPr>
              <p:cNvPr id="16" name="TextBox 125"/>
              <p:cNvSpPr txBox="1"/>
              <p:nvPr/>
            </p:nvSpPr>
            <p:spPr>
              <a:xfrm>
                <a:off x="9394282" y="4551071"/>
                <a:ext cx="1661937" cy="553972"/>
              </a:xfrm>
              <a:prstGeom prst="rect">
                <a:avLst/>
              </a:prstGeom>
              <a:noFill/>
            </p:spPr>
            <p:txBody>
              <a:bodyPr bIns="68567" lIns="137132" rIns="137132" tIns="68567" wrap="none">
                <a:normAutofit/>
              </a:bodyPr>
              <a:lstStyle/>
              <a:p>
                <a:pPr algn="ctr"/>
                <a:r>
                  <a:rPr altLang="en-US" b="1" lang="zh-CN">
                    <a:solidFill>
                      <a:schemeClr val="accent1"/>
                    </a:solidFill>
                    <a:latin typeface="+mn-lt"/>
                    <a:ea typeface="+mn-ea"/>
                    <a:cs typeface="+mn-ea"/>
                    <a:sym typeface="+mn-lt"/>
                  </a:rPr>
                  <a:t>标题文本预设</a:t>
                </a:r>
              </a:p>
            </p:txBody>
          </p:sp>
          <p:sp>
            <p:nvSpPr>
              <p:cNvPr id="17" name="TextBox 126"/>
              <p:cNvSpPr txBox="1"/>
              <p:nvPr/>
            </p:nvSpPr>
            <p:spPr>
              <a:xfrm>
                <a:off x="9017404" y="5055670"/>
                <a:ext cx="2415694" cy="600138"/>
              </a:xfrm>
              <a:prstGeom prst="rect">
                <a:avLst/>
              </a:prstGeom>
              <a:noFill/>
            </p:spPr>
            <p:txBody>
              <a:bodyPr bIns="68567" lIns="137132" rIns="137132" tIns="68567" wrap="square">
                <a:normAutofit fontScale="92500" lnSpcReduction="10000"/>
              </a:bodyPr>
              <a:lstStyle/>
              <a:p>
                <a:pPr algn="ctr">
                  <a:lnSpc>
                    <a:spcPct val="120000"/>
                  </a:lnSpc>
                </a:pPr>
                <a:r>
                  <a:rPr altLang="en-US" lang="zh-CN" sz="1000">
                    <a:latin typeface="+mn-lt"/>
                    <a:ea typeface="+mn-ea"/>
                    <a:cs typeface="+mn-ea"/>
                    <a:sym typeface="+mn-lt"/>
                  </a:rPr>
                  <a:t>此部分内容作为文字排版占位显示（建议使用主题字体）</a:t>
                </a:r>
              </a:p>
            </p:txBody>
          </p:sp>
        </p:grpSp>
      </p:grpSp>
      <p:sp>
        <p:nvSpPr>
          <p:cNvPr id="52" name="Title 1"/>
          <p:cNvSpPr txBox="1"/>
          <p:nvPr/>
        </p:nvSpPr>
        <p:spPr>
          <a:xfrm>
            <a:off x="755576" y="171626"/>
            <a:ext cx="2129944" cy="379477"/>
          </a:xfrm>
          <a:prstGeom prst="rect">
            <a:avLst/>
          </a:prstGeom>
        </p:spPr>
        <p:txBody>
          <a:bodyPr anchor="ctr" lIns="0" rIns="0">
            <a:noAutofit/>
          </a:bodyPr>
          <a:lstStyle>
            <a:lvl1pPr algn="ctr" defTabSz="914400" eaLnBrk="1" hangingPunct="1" latinLnBrk="0" rtl="0">
              <a:spcBef>
                <a:spcPct val="0"/>
              </a:spcBef>
              <a:buNone/>
              <a:defRPr b="0" kern="1200" sz="3000">
                <a:solidFill>
                  <a:schemeClr val="accent1"/>
                </a:solidFill>
                <a:latin charset="0" pitchFamily="2" typeface="U.S. 101"/>
                <a:ea charset="0" pitchFamily="2" typeface="Roboto"/>
                <a:cs charset="0" panose="020b0306030504020204" pitchFamily="34" typeface="Open Sans Light"/>
              </a:defRPr>
            </a:lvl1pPr>
          </a:lstStyle>
          <a:p>
            <a:pPr algn="l"/>
            <a:r>
              <a:rPr altLang="en-US" lang="zh-CN" sz="18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ea"/>
                <a:sym typeface="+mn-lt"/>
              </a:rPr>
              <a:t>点击输入标题内容</a:t>
            </a:r>
          </a:p>
        </p:txBody>
      </p:sp>
    </p:spTree>
    <p:extLst>
      <p:ext uri="{BB962C8B-B14F-4D97-AF65-F5344CB8AC3E}">
        <p14:creationId val="117850049"/>
      </p:ext>
    </p:extLst>
  </p:cSld>
  <p:clrMapOvr>
    <a:masterClrMapping/>
  </p:clrMapOvr>
  <mc:AlternateContent>
    <mc:Choice Requires="p14">
      <p:transition p14:dur="10"/>
    </mc:Choice>
    <mc:Fallback>
      <p:transition/>
    </mc:Fallback>
  </mc:AlternateContent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5" nodeType="after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7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8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9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0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fill="hold" id="11" nodeType="after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13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14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15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6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fill="hold" id="17" nodeType="after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19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20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21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2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fill="hold" id="23" nodeType="after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25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26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27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3" name="35c90bb4-28d4-421b-9431-f95d1c3b3650"/>
          <p:cNvGrpSpPr>
            <a:grpSpLocks noChangeAspect="1"/>
          </p:cNvGrpSpPr>
          <p:nvPr/>
        </p:nvGrpSpPr>
        <p:grpSpPr>
          <a:xfrm>
            <a:off x="539750" y="1869669"/>
            <a:ext cx="8064897" cy="1568777"/>
            <a:chOff x="719667" y="2492893"/>
            <a:chExt cx="10753196" cy="2091702"/>
          </a:xfrm>
        </p:grpSpPr>
        <p:grpSp>
          <p:nvGrpSpPr>
            <p:cNvPr id="4" name="Group 10"/>
            <p:cNvGrpSpPr/>
            <p:nvPr/>
          </p:nvGrpSpPr>
          <p:grpSpPr>
            <a:xfrm>
              <a:off x="4835860" y="2492896"/>
              <a:ext cx="1333317" cy="921423"/>
              <a:chOff x="3349757" y="1715147"/>
              <a:chExt cx="1381761" cy="954901"/>
            </a:xfrm>
          </p:grpSpPr>
          <p:sp>
            <p:nvSpPr>
              <p:cNvPr id="38" name="Freeform: Shape 107"/>
              <p:cNvSpPr/>
              <p:nvPr/>
            </p:nvSpPr>
            <p:spPr>
              <a:xfrm rot="5400000">
                <a:off x="3743955" y="1682486"/>
                <a:ext cx="593365" cy="1381760"/>
              </a:xfrm>
              <a:custGeom>
                <a:gdLst>
                  <a:gd fmla="*/ 102399 w 511969" name="connsiteX0"/>
                  <a:gd fmla="*/ 1192214 h 1192214" name="connsiteY0"/>
                  <a:gd fmla="*/ 102562 w 511969" name="connsiteX1"/>
                  <a:gd fmla="*/ 1191908 h 1192214" name="connsiteY1"/>
                  <a:gd fmla="*/ 369017 w 511969" name="connsiteX2"/>
                  <a:gd fmla="*/ 861216 h 1192214" name="connsiteY2"/>
                  <a:gd fmla="*/ 235667 w 511969" name="connsiteX3"/>
                  <a:gd fmla="*/ 861216 h 1192214" name="connsiteY3"/>
                  <a:gd fmla="*/ 235667 w 511969" name="connsiteX4"/>
                  <a:gd fmla="*/ 432593 h 1192214" name="connsiteY4"/>
                  <a:gd fmla="*/ 234951 w 511969" name="connsiteX5"/>
                  <a:gd fmla="*/ 432593 h 1192214" name="connsiteY5"/>
                  <a:gd fmla="*/ 234951 w 511969" name="connsiteX6"/>
                  <a:gd fmla="*/ 389380 h 1192214" name="connsiteY6"/>
                  <a:gd fmla="*/ 166325 w 511969" name="connsiteX7"/>
                  <a:gd fmla="*/ 285848 h 1192214" name="connsiteY7"/>
                  <a:gd fmla="*/ 122594 w 511969" name="connsiteX8"/>
                  <a:gd fmla="*/ 277019 h 1192214" name="connsiteY8"/>
                  <a:gd fmla="*/ 265541 w 511969" name="connsiteX9"/>
                  <a:gd fmla="*/ 277019 h 1192214" name="connsiteY9"/>
                  <a:gd fmla="*/ 377903 w 511969" name="connsiteX10"/>
                  <a:gd fmla="*/ 389381 h 1192214" name="connsiteY10"/>
                  <a:gd fmla="*/ 377903 w 511969" name="connsiteX11"/>
                  <a:gd fmla="*/ 432594 h 1192214" name="connsiteY11"/>
                  <a:gd fmla="*/ 378619 w 511969" name="connsiteX12"/>
                  <a:gd fmla="*/ 432594 h 1192214" name="connsiteY12"/>
                  <a:gd fmla="*/ 378619 w 511969" name="connsiteX13"/>
                  <a:gd fmla="*/ 861217 h 1192214" name="connsiteY13"/>
                  <a:gd fmla="*/ 511969 w 511969" name="connsiteX14"/>
                  <a:gd fmla="*/ 861217 h 1192214" name="connsiteY14"/>
                  <a:gd fmla="*/ 245269 w 511969" name="connsiteX15"/>
                  <a:gd fmla="*/ 1192213 h 1192214" name="connsiteY15"/>
                  <a:gd fmla="*/ 245270 w 511969" name="connsiteX16"/>
                  <a:gd fmla="*/ 1192214 h 1192214" name="connsiteY16"/>
                  <a:gd fmla="*/ 0 w 511969" name="connsiteX17"/>
                  <a:gd fmla="*/ 277018 h 1192214" name="connsiteY17"/>
                  <a:gd fmla="*/ 0 w 511969" name="connsiteX18"/>
                  <a:gd fmla="*/ 0 h 1192214" name="connsiteY18"/>
                  <a:gd fmla="*/ 117476 w 511969" name="connsiteX19"/>
                  <a:gd fmla="*/ 0 h 1192214" name="connsiteY19"/>
                  <a:gd fmla="*/ 117476 w 511969" name="connsiteX20"/>
                  <a:gd fmla="*/ 277018 h 1192214" name="connsiteY20"/>
                </a:gdLst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b="b" l="l" r="r" t="t"/>
                <a:pathLst>
                  <a:path h="1192214" w="511969">
                    <a:moveTo>
                      <a:pt x="102399" y="1192214"/>
                    </a:moveTo>
                    <a:lnTo>
                      <a:pt x="102562" y="1191908"/>
                    </a:lnTo>
                    <a:lnTo>
                      <a:pt x="369017" y="861216"/>
                    </a:lnTo>
                    <a:lnTo>
                      <a:pt x="235667" y="861216"/>
                    </a:lnTo>
                    <a:lnTo>
                      <a:pt x="235667" y="432593"/>
                    </a:lnTo>
                    <a:lnTo>
                      <a:pt x="234951" y="432593"/>
                    </a:lnTo>
                    <a:lnTo>
                      <a:pt x="234951" y="389380"/>
                    </a:lnTo>
                    <a:cubicBezTo>
                      <a:pt x="234951" y="342838"/>
                      <a:pt x="206654" y="302906"/>
                      <a:pt x="166325" y="285848"/>
                    </a:cubicBezTo>
                    <a:lnTo>
                      <a:pt x="122594" y="277019"/>
                    </a:lnTo>
                    <a:lnTo>
                      <a:pt x="265541" y="277019"/>
                    </a:lnTo>
                    <a:cubicBezTo>
                      <a:pt x="327597" y="277019"/>
                      <a:pt x="377903" y="327325"/>
                      <a:pt x="377903" y="389381"/>
                    </a:cubicBezTo>
                    <a:lnTo>
                      <a:pt x="377903" y="432594"/>
                    </a:lnTo>
                    <a:lnTo>
                      <a:pt x="378619" y="432594"/>
                    </a:lnTo>
                    <a:lnTo>
                      <a:pt x="378619" y="861217"/>
                    </a:lnTo>
                    <a:lnTo>
                      <a:pt x="511969" y="861217"/>
                    </a:lnTo>
                    <a:lnTo>
                      <a:pt x="245269" y="1192213"/>
                    </a:lnTo>
                    <a:lnTo>
                      <a:pt x="245270" y="1192214"/>
                    </a:lnTo>
                    <a:close/>
                    <a:moveTo>
                      <a:pt x="0" y="277018"/>
                    </a:moveTo>
                    <a:lnTo>
                      <a:pt x="0" y="0"/>
                    </a:lnTo>
                    <a:lnTo>
                      <a:pt x="117476" y="0"/>
                    </a:lnTo>
                    <a:lnTo>
                      <a:pt x="117476" y="277018"/>
                    </a:lnTo>
                    <a:close/>
                  </a:path>
                </a:pathLst>
              </a:custGeom>
              <a:solidFill>
                <a:schemeClr val="accent1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>
                  <a:cs typeface="+mn-ea"/>
                  <a:sym typeface="+mn-lt"/>
                </a:endParaRPr>
              </a:p>
            </p:txBody>
          </p:sp>
          <p:sp>
            <p:nvSpPr>
              <p:cNvPr id="39" name="Freeform: Shape 83"/>
              <p:cNvSpPr/>
              <p:nvPr/>
            </p:nvSpPr>
            <p:spPr>
              <a:xfrm rot="5400000">
                <a:off x="3646485" y="1418419"/>
                <a:ext cx="788304" cy="1381759"/>
              </a:xfrm>
              <a:custGeom>
                <a:gdLst>
                  <a:gd fmla="*/ 0 w 680167" name="connsiteX0"/>
                  <a:gd fmla="*/ 475807 h 1192213" name="connsiteY0"/>
                  <a:gd fmla="*/ 0 w 680167" name="connsiteX1"/>
                  <a:gd fmla="*/ 389381 h 1192213" name="connsiteY1"/>
                  <a:gd fmla="*/ 1 w 680167" name="connsiteX2"/>
                  <a:gd fmla="*/ 389376 h 1192213" name="connsiteY2"/>
                  <a:gd fmla="*/ 1 w 680167" name="connsiteX3"/>
                  <a:gd fmla="*/ 0 h 1192213" name="connsiteY3"/>
                  <a:gd fmla="*/ 311151 w 680167" name="connsiteX4"/>
                  <a:gd fmla="*/ 0 h 1192213" name="connsiteY4"/>
                  <a:gd fmla="*/ 311151 w 680167" name="connsiteX5"/>
                  <a:gd fmla="*/ 277019 h 1192213" name="connsiteY5"/>
                  <a:gd fmla="*/ 433739 w 680167" name="connsiteX6"/>
                  <a:gd fmla="*/ 277019 h 1192213" name="connsiteY6"/>
                  <a:gd fmla="*/ 546101 w 680167" name="connsiteX7"/>
                  <a:gd fmla="*/ 389381 h 1192213" name="connsiteY7"/>
                  <a:gd fmla="*/ 546101 w 680167" name="connsiteX8"/>
                  <a:gd fmla="*/ 432594 h 1192213" name="connsiteY8"/>
                  <a:gd fmla="*/ 546817 w 680167" name="connsiteX9"/>
                  <a:gd fmla="*/ 432594 h 1192213" name="connsiteY9"/>
                  <a:gd fmla="*/ 546817 w 680167" name="connsiteX10"/>
                  <a:gd fmla="*/ 861217 h 1192213" name="connsiteY10"/>
                  <a:gd fmla="*/ 680167 w 680167" name="connsiteX11"/>
                  <a:gd fmla="*/ 861217 h 1192213" name="connsiteY11"/>
                  <a:gd fmla="*/ 413467 w 680167" name="connsiteX12"/>
                  <a:gd fmla="*/ 1192213 h 1192213" name="connsiteY12"/>
                  <a:gd fmla="*/ 146767 w 680167" name="connsiteX13"/>
                  <a:gd fmla="*/ 861217 h 1192213" name="connsiteY13"/>
                  <a:gd fmla="*/ 280117 w 680167" name="connsiteX14"/>
                  <a:gd fmla="*/ 861217 h 1192213" name="connsiteY14"/>
                  <a:gd fmla="*/ 280117 w 680167" name="connsiteX15"/>
                  <a:gd fmla="*/ 588169 h 1192213" name="connsiteY15"/>
                  <a:gd fmla="*/ 112362 w 680167" name="connsiteX16"/>
                  <a:gd fmla="*/ 588169 h 1192213" name="connsiteY16"/>
                  <a:gd fmla="*/ 0 w 680167" name="connsiteX17"/>
                  <a:gd fmla="*/ 475807 h 1192213" name="connsiteY17"/>
                </a:gdLst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</a:cxnLst>
                <a:rect b="b" l="l" r="r" t="t"/>
                <a:pathLst>
                  <a:path h="1192213" w="680167">
                    <a:moveTo>
                      <a:pt x="0" y="475807"/>
                    </a:moveTo>
                    <a:lnTo>
                      <a:pt x="0" y="389381"/>
                    </a:lnTo>
                    <a:lnTo>
                      <a:pt x="1" y="389376"/>
                    </a:lnTo>
                    <a:lnTo>
                      <a:pt x="1" y="0"/>
                    </a:lnTo>
                    <a:lnTo>
                      <a:pt x="311151" y="0"/>
                    </a:lnTo>
                    <a:lnTo>
                      <a:pt x="311151" y="277019"/>
                    </a:lnTo>
                    <a:lnTo>
                      <a:pt x="433739" y="277019"/>
                    </a:lnTo>
                    <a:cubicBezTo>
                      <a:pt x="495795" y="277019"/>
                      <a:pt x="546101" y="327325"/>
                      <a:pt x="546101" y="389381"/>
                    </a:cubicBezTo>
                    <a:lnTo>
                      <a:pt x="546101" y="432594"/>
                    </a:lnTo>
                    <a:lnTo>
                      <a:pt x="546817" y="432594"/>
                    </a:lnTo>
                    <a:lnTo>
                      <a:pt x="546817" y="861217"/>
                    </a:lnTo>
                    <a:lnTo>
                      <a:pt x="680167" y="861217"/>
                    </a:lnTo>
                    <a:lnTo>
                      <a:pt x="413467" y="1192213"/>
                    </a:lnTo>
                    <a:lnTo>
                      <a:pt x="146767" y="861217"/>
                    </a:lnTo>
                    <a:lnTo>
                      <a:pt x="280117" y="861217"/>
                    </a:lnTo>
                    <a:lnTo>
                      <a:pt x="280117" y="588169"/>
                    </a:lnTo>
                    <a:lnTo>
                      <a:pt x="112362" y="588169"/>
                    </a:lnTo>
                    <a:cubicBezTo>
                      <a:pt x="50306" y="588169"/>
                      <a:pt x="0" y="537863"/>
                      <a:pt x="0" y="475807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>
                  <a:cs typeface="+mn-ea"/>
                  <a:sym typeface="+mn-lt"/>
                </a:endParaRPr>
              </a:p>
            </p:txBody>
          </p:sp>
        </p:grpSp>
        <p:grpSp>
          <p:nvGrpSpPr>
            <p:cNvPr id="5" name="Group 11"/>
            <p:cNvGrpSpPr/>
            <p:nvPr/>
          </p:nvGrpSpPr>
          <p:grpSpPr>
            <a:xfrm>
              <a:off x="6169176" y="2492893"/>
              <a:ext cx="1333319" cy="921424"/>
              <a:chOff x="4731516" y="1715147"/>
              <a:chExt cx="1381762" cy="954902"/>
            </a:xfrm>
          </p:grpSpPr>
          <p:sp>
            <p:nvSpPr>
              <p:cNvPr id="36" name="Freeform: Shape 108"/>
              <p:cNvSpPr/>
              <p:nvPr/>
            </p:nvSpPr>
            <p:spPr>
              <a:xfrm flipH="1" rot="16200000">
                <a:off x="5125715" y="1682487"/>
                <a:ext cx="593365" cy="1381760"/>
              </a:xfrm>
              <a:custGeom>
                <a:gdLst>
                  <a:gd fmla="*/ 102399 w 511969" name="connsiteX0"/>
                  <a:gd fmla="*/ 1192214 h 1192214" name="connsiteY0"/>
                  <a:gd fmla="*/ 245270 w 511969" name="connsiteX1"/>
                  <a:gd fmla="*/ 1192214 h 1192214" name="connsiteY1"/>
                  <a:gd fmla="*/ 245269 w 511969" name="connsiteX2"/>
                  <a:gd fmla="*/ 1192213 h 1192214" name="connsiteY2"/>
                  <a:gd fmla="*/ 511969 w 511969" name="connsiteX3"/>
                  <a:gd fmla="*/ 861217 h 1192214" name="connsiteY3"/>
                  <a:gd fmla="*/ 378619 w 511969" name="connsiteX4"/>
                  <a:gd fmla="*/ 861217 h 1192214" name="connsiteY4"/>
                  <a:gd fmla="*/ 378619 w 511969" name="connsiteX5"/>
                  <a:gd fmla="*/ 432594 h 1192214" name="connsiteY5"/>
                  <a:gd fmla="*/ 377903 w 511969" name="connsiteX6"/>
                  <a:gd fmla="*/ 432594 h 1192214" name="connsiteY6"/>
                  <a:gd fmla="*/ 377903 w 511969" name="connsiteX7"/>
                  <a:gd fmla="*/ 389381 h 1192214" name="connsiteY7"/>
                  <a:gd fmla="*/ 265541 w 511969" name="connsiteX8"/>
                  <a:gd fmla="*/ 277019 h 1192214" name="connsiteY8"/>
                  <a:gd fmla="*/ 122594 w 511969" name="connsiteX9"/>
                  <a:gd fmla="*/ 277019 h 1192214" name="connsiteY9"/>
                  <a:gd fmla="*/ 166325 w 511969" name="connsiteX10"/>
                  <a:gd fmla="*/ 285848 h 1192214" name="connsiteY10"/>
                  <a:gd fmla="*/ 234951 w 511969" name="connsiteX11"/>
                  <a:gd fmla="*/ 389380 h 1192214" name="connsiteY11"/>
                  <a:gd fmla="*/ 234951 w 511969" name="connsiteX12"/>
                  <a:gd fmla="*/ 432593 h 1192214" name="connsiteY12"/>
                  <a:gd fmla="*/ 235667 w 511969" name="connsiteX13"/>
                  <a:gd fmla="*/ 432593 h 1192214" name="connsiteY13"/>
                  <a:gd fmla="*/ 235667 w 511969" name="connsiteX14"/>
                  <a:gd fmla="*/ 861216 h 1192214" name="connsiteY14"/>
                  <a:gd fmla="*/ 369017 w 511969" name="connsiteX15"/>
                  <a:gd fmla="*/ 861216 h 1192214" name="connsiteY15"/>
                  <a:gd fmla="*/ 102562 w 511969" name="connsiteX16"/>
                  <a:gd fmla="*/ 1191908 h 1192214" name="connsiteY16"/>
                  <a:gd fmla="*/ 0 w 511969" name="connsiteX17"/>
                  <a:gd fmla="*/ 0 h 1192214" name="connsiteY17"/>
                  <a:gd fmla="*/ 0 w 511969" name="connsiteX18"/>
                  <a:gd fmla="*/ 277018 h 1192214" name="connsiteY18"/>
                  <a:gd fmla="*/ 117476 w 511969" name="connsiteX19"/>
                  <a:gd fmla="*/ 277018 h 1192214" name="connsiteY19"/>
                  <a:gd fmla="*/ 117476 w 511969" name="connsiteX20"/>
                  <a:gd fmla="*/ 0 h 1192214" name="connsiteY20"/>
                </a:gdLst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b="b" l="l" r="r" t="t"/>
                <a:pathLst>
                  <a:path h="1192214" w="511969">
                    <a:moveTo>
                      <a:pt x="102399" y="1192214"/>
                    </a:moveTo>
                    <a:lnTo>
                      <a:pt x="245270" y="1192214"/>
                    </a:lnTo>
                    <a:lnTo>
                      <a:pt x="245269" y="1192213"/>
                    </a:lnTo>
                    <a:lnTo>
                      <a:pt x="511969" y="861217"/>
                    </a:lnTo>
                    <a:lnTo>
                      <a:pt x="378619" y="861217"/>
                    </a:lnTo>
                    <a:lnTo>
                      <a:pt x="378619" y="432594"/>
                    </a:lnTo>
                    <a:lnTo>
                      <a:pt x="377903" y="432594"/>
                    </a:lnTo>
                    <a:lnTo>
                      <a:pt x="377903" y="389381"/>
                    </a:lnTo>
                    <a:cubicBezTo>
                      <a:pt x="377903" y="327325"/>
                      <a:pt x="327597" y="277019"/>
                      <a:pt x="265541" y="277019"/>
                    </a:cubicBezTo>
                    <a:lnTo>
                      <a:pt x="122594" y="277019"/>
                    </a:lnTo>
                    <a:lnTo>
                      <a:pt x="166325" y="285848"/>
                    </a:lnTo>
                    <a:cubicBezTo>
                      <a:pt x="206654" y="302906"/>
                      <a:pt x="234951" y="342838"/>
                      <a:pt x="234951" y="389380"/>
                    </a:cubicBezTo>
                    <a:lnTo>
                      <a:pt x="234951" y="432593"/>
                    </a:lnTo>
                    <a:lnTo>
                      <a:pt x="235667" y="432593"/>
                    </a:lnTo>
                    <a:lnTo>
                      <a:pt x="235667" y="861216"/>
                    </a:lnTo>
                    <a:lnTo>
                      <a:pt x="369017" y="861216"/>
                    </a:lnTo>
                    <a:lnTo>
                      <a:pt x="102562" y="1191908"/>
                    </a:lnTo>
                    <a:close/>
                    <a:moveTo>
                      <a:pt x="0" y="0"/>
                    </a:moveTo>
                    <a:lnTo>
                      <a:pt x="0" y="277018"/>
                    </a:lnTo>
                    <a:lnTo>
                      <a:pt x="117476" y="277018"/>
                    </a:lnTo>
                    <a:lnTo>
                      <a:pt x="117476" y="0"/>
                    </a:lnTo>
                    <a:close/>
                  </a:path>
                </a:pathLst>
              </a:custGeom>
              <a:solidFill>
                <a:schemeClr val="accent2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>
                  <a:cs typeface="+mn-ea"/>
                  <a:sym typeface="+mn-lt"/>
                </a:endParaRPr>
              </a:p>
            </p:txBody>
          </p:sp>
          <p:sp>
            <p:nvSpPr>
              <p:cNvPr id="37" name="Freeform: Shape 93"/>
              <p:cNvSpPr/>
              <p:nvPr/>
            </p:nvSpPr>
            <p:spPr>
              <a:xfrm flipH="1" rot="16200000">
                <a:off x="5028244" y="1418419"/>
                <a:ext cx="788304" cy="1381759"/>
              </a:xfrm>
              <a:custGeom>
                <a:gdLst>
                  <a:gd fmla="*/ 0 w 680167" name="connsiteX0"/>
                  <a:gd fmla="*/ 475807 h 1192213" name="connsiteY0"/>
                  <a:gd fmla="*/ 0 w 680167" name="connsiteX1"/>
                  <a:gd fmla="*/ 389381 h 1192213" name="connsiteY1"/>
                  <a:gd fmla="*/ 1 w 680167" name="connsiteX2"/>
                  <a:gd fmla="*/ 389376 h 1192213" name="connsiteY2"/>
                  <a:gd fmla="*/ 1 w 680167" name="connsiteX3"/>
                  <a:gd fmla="*/ 0 h 1192213" name="connsiteY3"/>
                  <a:gd fmla="*/ 311151 w 680167" name="connsiteX4"/>
                  <a:gd fmla="*/ 0 h 1192213" name="connsiteY4"/>
                  <a:gd fmla="*/ 311151 w 680167" name="connsiteX5"/>
                  <a:gd fmla="*/ 277019 h 1192213" name="connsiteY5"/>
                  <a:gd fmla="*/ 433739 w 680167" name="connsiteX6"/>
                  <a:gd fmla="*/ 277019 h 1192213" name="connsiteY6"/>
                  <a:gd fmla="*/ 546101 w 680167" name="connsiteX7"/>
                  <a:gd fmla="*/ 389381 h 1192213" name="connsiteY7"/>
                  <a:gd fmla="*/ 546101 w 680167" name="connsiteX8"/>
                  <a:gd fmla="*/ 432594 h 1192213" name="connsiteY8"/>
                  <a:gd fmla="*/ 546817 w 680167" name="connsiteX9"/>
                  <a:gd fmla="*/ 432594 h 1192213" name="connsiteY9"/>
                  <a:gd fmla="*/ 546817 w 680167" name="connsiteX10"/>
                  <a:gd fmla="*/ 861217 h 1192213" name="connsiteY10"/>
                  <a:gd fmla="*/ 680167 w 680167" name="connsiteX11"/>
                  <a:gd fmla="*/ 861217 h 1192213" name="connsiteY11"/>
                  <a:gd fmla="*/ 413467 w 680167" name="connsiteX12"/>
                  <a:gd fmla="*/ 1192213 h 1192213" name="connsiteY12"/>
                  <a:gd fmla="*/ 146767 w 680167" name="connsiteX13"/>
                  <a:gd fmla="*/ 861217 h 1192213" name="connsiteY13"/>
                  <a:gd fmla="*/ 280117 w 680167" name="connsiteX14"/>
                  <a:gd fmla="*/ 861217 h 1192213" name="connsiteY14"/>
                  <a:gd fmla="*/ 280117 w 680167" name="connsiteX15"/>
                  <a:gd fmla="*/ 588169 h 1192213" name="connsiteY15"/>
                  <a:gd fmla="*/ 112362 w 680167" name="connsiteX16"/>
                  <a:gd fmla="*/ 588169 h 1192213" name="connsiteY16"/>
                  <a:gd fmla="*/ 0 w 680167" name="connsiteX17"/>
                  <a:gd fmla="*/ 475807 h 1192213" name="connsiteY17"/>
                </a:gdLst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</a:cxnLst>
                <a:rect b="b" l="l" r="r" t="t"/>
                <a:pathLst>
                  <a:path h="1192213" w="680167">
                    <a:moveTo>
                      <a:pt x="0" y="475807"/>
                    </a:moveTo>
                    <a:lnTo>
                      <a:pt x="0" y="389381"/>
                    </a:lnTo>
                    <a:lnTo>
                      <a:pt x="1" y="389376"/>
                    </a:lnTo>
                    <a:lnTo>
                      <a:pt x="1" y="0"/>
                    </a:lnTo>
                    <a:lnTo>
                      <a:pt x="311151" y="0"/>
                    </a:lnTo>
                    <a:lnTo>
                      <a:pt x="311151" y="277019"/>
                    </a:lnTo>
                    <a:lnTo>
                      <a:pt x="433739" y="277019"/>
                    </a:lnTo>
                    <a:cubicBezTo>
                      <a:pt x="495795" y="277019"/>
                      <a:pt x="546101" y="327325"/>
                      <a:pt x="546101" y="389381"/>
                    </a:cubicBezTo>
                    <a:lnTo>
                      <a:pt x="546101" y="432594"/>
                    </a:lnTo>
                    <a:lnTo>
                      <a:pt x="546817" y="432594"/>
                    </a:lnTo>
                    <a:lnTo>
                      <a:pt x="546817" y="861217"/>
                    </a:lnTo>
                    <a:lnTo>
                      <a:pt x="680167" y="861217"/>
                    </a:lnTo>
                    <a:lnTo>
                      <a:pt x="413467" y="1192213"/>
                    </a:lnTo>
                    <a:lnTo>
                      <a:pt x="146767" y="861217"/>
                    </a:lnTo>
                    <a:lnTo>
                      <a:pt x="280117" y="861217"/>
                    </a:lnTo>
                    <a:lnTo>
                      <a:pt x="280117" y="588169"/>
                    </a:lnTo>
                    <a:lnTo>
                      <a:pt x="112362" y="588169"/>
                    </a:lnTo>
                    <a:cubicBezTo>
                      <a:pt x="50306" y="588169"/>
                      <a:pt x="0" y="537863"/>
                      <a:pt x="0" y="475807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>
                  <a:cs typeface="+mn-ea"/>
                  <a:sym typeface="+mn-lt"/>
                </a:endParaRPr>
              </a:p>
            </p:txBody>
          </p:sp>
        </p:grpSp>
        <p:grpSp>
          <p:nvGrpSpPr>
            <p:cNvPr id="6" name="Group 8"/>
            <p:cNvGrpSpPr/>
            <p:nvPr/>
          </p:nvGrpSpPr>
          <p:grpSpPr>
            <a:xfrm>
              <a:off x="4835859" y="3576804"/>
              <a:ext cx="1333683" cy="923114"/>
              <a:chOff x="3539330" y="2839965"/>
              <a:chExt cx="1192541" cy="825424"/>
            </a:xfrm>
          </p:grpSpPr>
          <p:sp>
            <p:nvSpPr>
              <p:cNvPr id="34" name="Freeform: Shape 97"/>
              <p:cNvSpPr/>
              <p:nvPr/>
            </p:nvSpPr>
            <p:spPr>
              <a:xfrm flipV="1" rot="16200000">
                <a:off x="3795353" y="2583942"/>
                <a:ext cx="680167" cy="1192213"/>
              </a:xfrm>
              <a:custGeom>
                <a:gdLst>
                  <a:gd fmla="*/ 0 w 680167" name="connsiteX0"/>
                  <a:gd fmla="*/ 475807 h 1192213" name="connsiteY0"/>
                  <a:gd fmla="*/ 0 w 680167" name="connsiteX1"/>
                  <a:gd fmla="*/ 389381 h 1192213" name="connsiteY1"/>
                  <a:gd fmla="*/ 1 w 680167" name="connsiteX2"/>
                  <a:gd fmla="*/ 389376 h 1192213" name="connsiteY2"/>
                  <a:gd fmla="*/ 1 w 680167" name="connsiteX3"/>
                  <a:gd fmla="*/ 0 h 1192213" name="connsiteY3"/>
                  <a:gd fmla="*/ 311151 w 680167" name="connsiteX4"/>
                  <a:gd fmla="*/ 0 h 1192213" name="connsiteY4"/>
                  <a:gd fmla="*/ 311151 w 680167" name="connsiteX5"/>
                  <a:gd fmla="*/ 277019 h 1192213" name="connsiteY5"/>
                  <a:gd fmla="*/ 433739 w 680167" name="connsiteX6"/>
                  <a:gd fmla="*/ 277019 h 1192213" name="connsiteY6"/>
                  <a:gd fmla="*/ 546101 w 680167" name="connsiteX7"/>
                  <a:gd fmla="*/ 389381 h 1192213" name="connsiteY7"/>
                  <a:gd fmla="*/ 546101 w 680167" name="connsiteX8"/>
                  <a:gd fmla="*/ 432594 h 1192213" name="connsiteY8"/>
                  <a:gd fmla="*/ 546817 w 680167" name="connsiteX9"/>
                  <a:gd fmla="*/ 432594 h 1192213" name="connsiteY9"/>
                  <a:gd fmla="*/ 546817 w 680167" name="connsiteX10"/>
                  <a:gd fmla="*/ 861217 h 1192213" name="connsiteY10"/>
                  <a:gd fmla="*/ 680167 w 680167" name="connsiteX11"/>
                  <a:gd fmla="*/ 861217 h 1192213" name="connsiteY11"/>
                  <a:gd fmla="*/ 413467 w 680167" name="connsiteX12"/>
                  <a:gd fmla="*/ 1192213 h 1192213" name="connsiteY12"/>
                  <a:gd fmla="*/ 146767 w 680167" name="connsiteX13"/>
                  <a:gd fmla="*/ 861217 h 1192213" name="connsiteY13"/>
                  <a:gd fmla="*/ 280117 w 680167" name="connsiteX14"/>
                  <a:gd fmla="*/ 861217 h 1192213" name="connsiteY14"/>
                  <a:gd fmla="*/ 280117 w 680167" name="connsiteX15"/>
                  <a:gd fmla="*/ 588169 h 1192213" name="connsiteY15"/>
                  <a:gd fmla="*/ 112362 w 680167" name="connsiteX16"/>
                  <a:gd fmla="*/ 588169 h 1192213" name="connsiteY16"/>
                  <a:gd fmla="*/ 0 w 680167" name="connsiteX17"/>
                  <a:gd fmla="*/ 475807 h 1192213" name="connsiteY17"/>
                </a:gdLst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</a:cxnLst>
                <a:rect b="b" l="l" r="r" t="t"/>
                <a:pathLst>
                  <a:path h="1192213" w="680167">
                    <a:moveTo>
                      <a:pt x="0" y="475807"/>
                    </a:moveTo>
                    <a:lnTo>
                      <a:pt x="0" y="389381"/>
                    </a:lnTo>
                    <a:lnTo>
                      <a:pt x="1" y="389376"/>
                    </a:lnTo>
                    <a:lnTo>
                      <a:pt x="1" y="0"/>
                    </a:lnTo>
                    <a:lnTo>
                      <a:pt x="311151" y="0"/>
                    </a:lnTo>
                    <a:lnTo>
                      <a:pt x="311151" y="277019"/>
                    </a:lnTo>
                    <a:lnTo>
                      <a:pt x="433739" y="277019"/>
                    </a:lnTo>
                    <a:cubicBezTo>
                      <a:pt x="495795" y="277019"/>
                      <a:pt x="546101" y="327325"/>
                      <a:pt x="546101" y="389381"/>
                    </a:cubicBezTo>
                    <a:lnTo>
                      <a:pt x="546101" y="432594"/>
                    </a:lnTo>
                    <a:lnTo>
                      <a:pt x="546817" y="432594"/>
                    </a:lnTo>
                    <a:lnTo>
                      <a:pt x="546817" y="861217"/>
                    </a:lnTo>
                    <a:lnTo>
                      <a:pt x="680167" y="861217"/>
                    </a:lnTo>
                    <a:lnTo>
                      <a:pt x="413467" y="1192213"/>
                    </a:lnTo>
                    <a:lnTo>
                      <a:pt x="146767" y="861217"/>
                    </a:lnTo>
                    <a:lnTo>
                      <a:pt x="280117" y="861217"/>
                    </a:lnTo>
                    <a:lnTo>
                      <a:pt x="280117" y="588169"/>
                    </a:lnTo>
                    <a:lnTo>
                      <a:pt x="112362" y="588169"/>
                    </a:lnTo>
                    <a:cubicBezTo>
                      <a:pt x="50306" y="588169"/>
                      <a:pt x="0" y="537863"/>
                      <a:pt x="0" y="475807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>
                  <a:cs typeface="+mn-ea"/>
                  <a:sym typeface="+mn-lt"/>
                </a:endParaRPr>
              </a:p>
            </p:txBody>
          </p:sp>
          <p:sp>
            <p:nvSpPr>
              <p:cNvPr id="35" name="Freeform: Shape 114"/>
              <p:cNvSpPr/>
              <p:nvPr/>
            </p:nvSpPr>
            <p:spPr>
              <a:xfrm rot="16200000">
                <a:off x="3857159" y="2790676"/>
                <a:ext cx="559588" cy="1189837"/>
              </a:xfrm>
              <a:custGeom>
                <a:gdLst>
                  <a:gd fmla="*/ 236481 w 559588" name="connsiteX0"/>
                  <a:gd fmla="*/ 607831 h 1189837" name="connsiteY0"/>
                  <a:gd fmla="*/ 211501 w 559588" name="connsiteX1"/>
                  <a:gd fmla="*/ 612875 h 1189837" name="connsiteY1"/>
                  <a:gd fmla="*/ 142876 w 559588" name="connsiteX2"/>
                  <a:gd fmla="*/ 716407 h 1189837" name="connsiteY2"/>
                  <a:gd fmla="*/ 142876 w 559588" name="connsiteX3"/>
                  <a:gd fmla="*/ 802833 h 1189837" name="connsiteY3"/>
                  <a:gd fmla="*/ 142877 w 559588" name="connsiteX4"/>
                  <a:gd fmla="*/ 802838 h 1189837" name="connsiteY4"/>
                  <a:gd fmla="*/ 142877 w 559588" name="connsiteX5"/>
                  <a:gd fmla="*/ 1189837 h 1189837" name="connsiteY5"/>
                  <a:gd fmla="*/ 0 w 559588" name="connsiteX6"/>
                  <a:gd fmla="*/ 1189837 h 1189837" name="connsiteY6"/>
                  <a:gd fmla="*/ 0 w 559588" name="connsiteX7"/>
                  <a:gd fmla="*/ 717356 h 1189837" name="connsiteY7"/>
                  <a:gd fmla="*/ 113304 w 559588" name="connsiteX8"/>
                  <a:gd fmla="*/ 604052 h 1189837" name="connsiteY8"/>
                  <a:gd fmla="*/ 217762 w 559588" name="connsiteX9"/>
                  <a:gd fmla="*/ 604052 h 1189837" name="connsiteY9"/>
                  <a:gd fmla="*/ 539393 w 559588" name="connsiteX10"/>
                  <a:gd fmla="*/ 915195 h 1189837" name="connsiteY10"/>
                  <a:gd fmla="*/ 454027 w 559588" name="connsiteX11"/>
                  <a:gd fmla="*/ 915195 h 1189837" name="connsiteY11"/>
                  <a:gd fmla="*/ 454027 w 559588" name="connsiteX12"/>
                  <a:gd fmla="*/ 915195 h 1189837" name="connsiteY12"/>
                  <a:gd fmla="*/ 539391 w 559588" name="connsiteX13"/>
                  <a:gd fmla="*/ 915195 h 1189837" name="connsiteY13"/>
                  <a:gd fmla="*/ 559588 w 559588" name="connsiteX14"/>
                  <a:gd fmla="*/ 0 h 1189837" name="connsiteY14"/>
                  <a:gd fmla="*/ 559425 w 559588" name="connsiteX15"/>
                  <a:gd fmla="*/ 306 h 1189837" name="connsiteY15"/>
                  <a:gd fmla="*/ 558007 w 559588" name="connsiteX16"/>
                  <a:gd fmla="*/ 2066 h 1189837" name="connsiteY16"/>
                  <a:gd fmla="*/ 556343 w 559588" name="connsiteX17"/>
                  <a:gd fmla="*/ 1 h 1189837" name="connsiteY17"/>
                  <a:gd fmla="*/ 289643 w 559588" name="connsiteX18"/>
                  <a:gd fmla="*/ 330997 h 1189837" name="connsiteY18"/>
                  <a:gd fmla="*/ 292971 w 559588" name="connsiteX19"/>
                  <a:gd fmla="*/ 330997 h 1189837" name="connsiteY19"/>
                  <a:gd fmla="*/ 292970 w 559588" name="connsiteX20"/>
                  <a:gd fmla="*/ 330998 h 1189837" name="connsiteY20"/>
                  <a:gd fmla="*/ 422993 w 559588" name="connsiteX21"/>
                  <a:gd fmla="*/ 330998 h 1189837" name="connsiteY21"/>
                  <a:gd fmla="*/ 422993 w 559588" name="connsiteX22"/>
                  <a:gd fmla="*/ 604045 h 1189837" name="connsiteY22"/>
                  <a:gd fmla="*/ 283368 w 559588" name="connsiteX23"/>
                  <a:gd fmla="*/ 604045 h 1189837" name="connsiteY23"/>
                  <a:gd fmla="*/ 283368 w 559588" name="connsiteX24"/>
                  <a:gd fmla="*/ 330997 h 1189837" name="connsiteY24"/>
                  <a:gd fmla="*/ 150018 w 559588" name="connsiteX25"/>
                  <a:gd fmla="*/ 330997 h 1189837" name="connsiteY25"/>
                  <a:gd fmla="*/ 416718 w 559588" name="connsiteX26"/>
                  <a:gd fmla="*/ 1 h 1189837" name="connsiteY26"/>
                  <a:gd fmla="*/ 416717 w 559588" name="connsiteX27"/>
                  <a:gd fmla="*/ 0 h 1189837" name="connsiteY27"/>
                </a:gdLst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</a:cxnLst>
                <a:rect b="b" l="l" r="r" t="t"/>
                <a:pathLst>
                  <a:path h="1189837" w="559588">
                    <a:moveTo>
                      <a:pt x="236481" y="607831"/>
                    </a:moveTo>
                    <a:lnTo>
                      <a:pt x="211501" y="612875"/>
                    </a:lnTo>
                    <a:cubicBezTo>
                      <a:pt x="171173" y="629932"/>
                      <a:pt x="142876" y="669865"/>
                      <a:pt x="142876" y="716407"/>
                    </a:cubicBezTo>
                    <a:lnTo>
                      <a:pt x="142876" y="802833"/>
                    </a:lnTo>
                    <a:lnTo>
                      <a:pt x="142877" y="802838"/>
                    </a:lnTo>
                    <a:lnTo>
                      <a:pt x="142877" y="1189837"/>
                    </a:lnTo>
                    <a:lnTo>
                      <a:pt x="0" y="1189837"/>
                    </a:lnTo>
                    <a:lnTo>
                      <a:pt x="0" y="717356"/>
                    </a:lnTo>
                    <a:cubicBezTo>
                      <a:pt x="0" y="654780"/>
                      <a:pt x="50728" y="604052"/>
                      <a:pt x="113304" y="604052"/>
                    </a:cubicBezTo>
                    <a:lnTo>
                      <a:pt x="217762" y="604052"/>
                    </a:lnTo>
                    <a:close/>
                    <a:moveTo>
                      <a:pt x="539393" y="915195"/>
                    </a:moveTo>
                    <a:lnTo>
                      <a:pt x="454027" y="915195"/>
                    </a:lnTo>
                    <a:lnTo>
                      <a:pt x="454027" y="915195"/>
                    </a:lnTo>
                    <a:lnTo>
                      <a:pt x="539391" y="915195"/>
                    </a:lnTo>
                    <a:close/>
                    <a:moveTo>
                      <a:pt x="559588" y="0"/>
                    </a:moveTo>
                    <a:lnTo>
                      <a:pt x="559425" y="306"/>
                    </a:lnTo>
                    <a:lnTo>
                      <a:pt x="558007" y="2066"/>
                    </a:lnTo>
                    <a:lnTo>
                      <a:pt x="556343" y="1"/>
                    </a:lnTo>
                    <a:lnTo>
                      <a:pt x="289643" y="330997"/>
                    </a:lnTo>
                    <a:lnTo>
                      <a:pt x="292971" y="330997"/>
                    </a:lnTo>
                    <a:lnTo>
                      <a:pt x="292970" y="330998"/>
                    </a:lnTo>
                    <a:lnTo>
                      <a:pt x="422993" y="330998"/>
                    </a:lnTo>
                    <a:lnTo>
                      <a:pt x="422993" y="604045"/>
                    </a:lnTo>
                    <a:lnTo>
                      <a:pt x="283368" y="604045"/>
                    </a:lnTo>
                    <a:lnTo>
                      <a:pt x="283368" y="330997"/>
                    </a:lnTo>
                    <a:lnTo>
                      <a:pt x="150018" y="330997"/>
                    </a:lnTo>
                    <a:lnTo>
                      <a:pt x="416718" y="1"/>
                    </a:lnTo>
                    <a:lnTo>
                      <a:pt x="416717" y="0"/>
                    </a:lnTo>
                    <a:close/>
                  </a:path>
                </a:pathLst>
              </a:custGeom>
              <a:solidFill>
                <a:schemeClr val="accent3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>
                  <a:cs typeface="+mn-ea"/>
                  <a:sym typeface="+mn-lt"/>
                </a:endParaRPr>
              </a:p>
            </p:txBody>
          </p:sp>
        </p:grpSp>
        <p:grpSp>
          <p:nvGrpSpPr>
            <p:cNvPr id="7" name="Group 115"/>
            <p:cNvGrpSpPr/>
            <p:nvPr/>
          </p:nvGrpSpPr>
          <p:grpSpPr>
            <a:xfrm flipH="1">
              <a:off x="6169175" y="3576804"/>
              <a:ext cx="1333683" cy="923114"/>
              <a:chOff x="3539330" y="2839965"/>
              <a:chExt cx="1192541" cy="825424"/>
            </a:xfrm>
          </p:grpSpPr>
          <p:sp>
            <p:nvSpPr>
              <p:cNvPr id="32" name="Freeform: Shape 116"/>
              <p:cNvSpPr/>
              <p:nvPr/>
            </p:nvSpPr>
            <p:spPr>
              <a:xfrm flipV="1" rot="16200000">
                <a:off x="3795353" y="2583942"/>
                <a:ext cx="680167" cy="1192213"/>
              </a:xfrm>
              <a:custGeom>
                <a:gdLst>
                  <a:gd fmla="*/ 0 w 680167" name="connsiteX0"/>
                  <a:gd fmla="*/ 475807 h 1192213" name="connsiteY0"/>
                  <a:gd fmla="*/ 0 w 680167" name="connsiteX1"/>
                  <a:gd fmla="*/ 389381 h 1192213" name="connsiteY1"/>
                  <a:gd fmla="*/ 1 w 680167" name="connsiteX2"/>
                  <a:gd fmla="*/ 389376 h 1192213" name="connsiteY2"/>
                  <a:gd fmla="*/ 1 w 680167" name="connsiteX3"/>
                  <a:gd fmla="*/ 0 h 1192213" name="connsiteY3"/>
                  <a:gd fmla="*/ 311151 w 680167" name="connsiteX4"/>
                  <a:gd fmla="*/ 0 h 1192213" name="connsiteY4"/>
                  <a:gd fmla="*/ 311151 w 680167" name="connsiteX5"/>
                  <a:gd fmla="*/ 277019 h 1192213" name="connsiteY5"/>
                  <a:gd fmla="*/ 433739 w 680167" name="connsiteX6"/>
                  <a:gd fmla="*/ 277019 h 1192213" name="connsiteY6"/>
                  <a:gd fmla="*/ 546101 w 680167" name="connsiteX7"/>
                  <a:gd fmla="*/ 389381 h 1192213" name="connsiteY7"/>
                  <a:gd fmla="*/ 546101 w 680167" name="connsiteX8"/>
                  <a:gd fmla="*/ 432594 h 1192213" name="connsiteY8"/>
                  <a:gd fmla="*/ 546817 w 680167" name="connsiteX9"/>
                  <a:gd fmla="*/ 432594 h 1192213" name="connsiteY9"/>
                  <a:gd fmla="*/ 546817 w 680167" name="connsiteX10"/>
                  <a:gd fmla="*/ 861217 h 1192213" name="connsiteY10"/>
                  <a:gd fmla="*/ 680167 w 680167" name="connsiteX11"/>
                  <a:gd fmla="*/ 861217 h 1192213" name="connsiteY11"/>
                  <a:gd fmla="*/ 413467 w 680167" name="connsiteX12"/>
                  <a:gd fmla="*/ 1192213 h 1192213" name="connsiteY12"/>
                  <a:gd fmla="*/ 146767 w 680167" name="connsiteX13"/>
                  <a:gd fmla="*/ 861217 h 1192213" name="connsiteY13"/>
                  <a:gd fmla="*/ 280117 w 680167" name="connsiteX14"/>
                  <a:gd fmla="*/ 861217 h 1192213" name="connsiteY14"/>
                  <a:gd fmla="*/ 280117 w 680167" name="connsiteX15"/>
                  <a:gd fmla="*/ 588169 h 1192213" name="connsiteY15"/>
                  <a:gd fmla="*/ 112362 w 680167" name="connsiteX16"/>
                  <a:gd fmla="*/ 588169 h 1192213" name="connsiteY16"/>
                  <a:gd fmla="*/ 0 w 680167" name="connsiteX17"/>
                  <a:gd fmla="*/ 475807 h 1192213" name="connsiteY17"/>
                </a:gdLst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</a:cxnLst>
                <a:rect b="b" l="l" r="r" t="t"/>
                <a:pathLst>
                  <a:path h="1192213" w="680167">
                    <a:moveTo>
                      <a:pt x="0" y="475807"/>
                    </a:moveTo>
                    <a:lnTo>
                      <a:pt x="0" y="389381"/>
                    </a:lnTo>
                    <a:lnTo>
                      <a:pt x="1" y="389376"/>
                    </a:lnTo>
                    <a:lnTo>
                      <a:pt x="1" y="0"/>
                    </a:lnTo>
                    <a:lnTo>
                      <a:pt x="311151" y="0"/>
                    </a:lnTo>
                    <a:lnTo>
                      <a:pt x="311151" y="277019"/>
                    </a:lnTo>
                    <a:lnTo>
                      <a:pt x="433739" y="277019"/>
                    </a:lnTo>
                    <a:cubicBezTo>
                      <a:pt x="495795" y="277019"/>
                      <a:pt x="546101" y="327325"/>
                      <a:pt x="546101" y="389381"/>
                    </a:cubicBezTo>
                    <a:lnTo>
                      <a:pt x="546101" y="432594"/>
                    </a:lnTo>
                    <a:lnTo>
                      <a:pt x="546817" y="432594"/>
                    </a:lnTo>
                    <a:lnTo>
                      <a:pt x="546817" y="861217"/>
                    </a:lnTo>
                    <a:lnTo>
                      <a:pt x="680167" y="861217"/>
                    </a:lnTo>
                    <a:lnTo>
                      <a:pt x="413467" y="1192213"/>
                    </a:lnTo>
                    <a:lnTo>
                      <a:pt x="146767" y="861217"/>
                    </a:lnTo>
                    <a:lnTo>
                      <a:pt x="280117" y="861217"/>
                    </a:lnTo>
                    <a:lnTo>
                      <a:pt x="280117" y="588169"/>
                    </a:lnTo>
                    <a:lnTo>
                      <a:pt x="112362" y="588169"/>
                    </a:lnTo>
                    <a:cubicBezTo>
                      <a:pt x="50306" y="588169"/>
                      <a:pt x="0" y="537863"/>
                      <a:pt x="0" y="475807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>
                  <a:cs typeface="+mn-ea"/>
                  <a:sym typeface="+mn-lt"/>
                </a:endParaRPr>
              </a:p>
            </p:txBody>
          </p:sp>
          <p:sp>
            <p:nvSpPr>
              <p:cNvPr id="33" name="Freeform: Shape 117"/>
              <p:cNvSpPr/>
              <p:nvPr/>
            </p:nvSpPr>
            <p:spPr>
              <a:xfrm rot="16200000">
                <a:off x="3857159" y="2790676"/>
                <a:ext cx="559588" cy="1189837"/>
              </a:xfrm>
              <a:custGeom>
                <a:gdLst>
                  <a:gd fmla="*/ 236481 w 559588" name="connsiteX0"/>
                  <a:gd fmla="*/ 607831 h 1189837" name="connsiteY0"/>
                  <a:gd fmla="*/ 211501 w 559588" name="connsiteX1"/>
                  <a:gd fmla="*/ 612875 h 1189837" name="connsiteY1"/>
                  <a:gd fmla="*/ 142876 w 559588" name="connsiteX2"/>
                  <a:gd fmla="*/ 716407 h 1189837" name="connsiteY2"/>
                  <a:gd fmla="*/ 142876 w 559588" name="connsiteX3"/>
                  <a:gd fmla="*/ 802833 h 1189837" name="connsiteY3"/>
                  <a:gd fmla="*/ 142877 w 559588" name="connsiteX4"/>
                  <a:gd fmla="*/ 802838 h 1189837" name="connsiteY4"/>
                  <a:gd fmla="*/ 142877 w 559588" name="connsiteX5"/>
                  <a:gd fmla="*/ 1189837 h 1189837" name="connsiteY5"/>
                  <a:gd fmla="*/ 0 w 559588" name="connsiteX6"/>
                  <a:gd fmla="*/ 1189837 h 1189837" name="connsiteY6"/>
                  <a:gd fmla="*/ 0 w 559588" name="connsiteX7"/>
                  <a:gd fmla="*/ 717356 h 1189837" name="connsiteY7"/>
                  <a:gd fmla="*/ 113304 w 559588" name="connsiteX8"/>
                  <a:gd fmla="*/ 604052 h 1189837" name="connsiteY8"/>
                  <a:gd fmla="*/ 217762 w 559588" name="connsiteX9"/>
                  <a:gd fmla="*/ 604052 h 1189837" name="connsiteY9"/>
                  <a:gd fmla="*/ 539393 w 559588" name="connsiteX10"/>
                  <a:gd fmla="*/ 915195 h 1189837" name="connsiteY10"/>
                  <a:gd fmla="*/ 454027 w 559588" name="connsiteX11"/>
                  <a:gd fmla="*/ 915195 h 1189837" name="connsiteY11"/>
                  <a:gd fmla="*/ 454027 w 559588" name="connsiteX12"/>
                  <a:gd fmla="*/ 915195 h 1189837" name="connsiteY12"/>
                  <a:gd fmla="*/ 539391 w 559588" name="connsiteX13"/>
                  <a:gd fmla="*/ 915195 h 1189837" name="connsiteY13"/>
                  <a:gd fmla="*/ 559588 w 559588" name="connsiteX14"/>
                  <a:gd fmla="*/ 0 h 1189837" name="connsiteY14"/>
                  <a:gd fmla="*/ 559425 w 559588" name="connsiteX15"/>
                  <a:gd fmla="*/ 306 h 1189837" name="connsiteY15"/>
                  <a:gd fmla="*/ 558007 w 559588" name="connsiteX16"/>
                  <a:gd fmla="*/ 2066 h 1189837" name="connsiteY16"/>
                  <a:gd fmla="*/ 556343 w 559588" name="connsiteX17"/>
                  <a:gd fmla="*/ 1 h 1189837" name="connsiteY17"/>
                  <a:gd fmla="*/ 289643 w 559588" name="connsiteX18"/>
                  <a:gd fmla="*/ 330997 h 1189837" name="connsiteY18"/>
                  <a:gd fmla="*/ 292971 w 559588" name="connsiteX19"/>
                  <a:gd fmla="*/ 330997 h 1189837" name="connsiteY19"/>
                  <a:gd fmla="*/ 292970 w 559588" name="connsiteX20"/>
                  <a:gd fmla="*/ 330998 h 1189837" name="connsiteY20"/>
                  <a:gd fmla="*/ 422993 w 559588" name="connsiteX21"/>
                  <a:gd fmla="*/ 330998 h 1189837" name="connsiteY21"/>
                  <a:gd fmla="*/ 422993 w 559588" name="connsiteX22"/>
                  <a:gd fmla="*/ 604045 h 1189837" name="connsiteY22"/>
                  <a:gd fmla="*/ 283368 w 559588" name="connsiteX23"/>
                  <a:gd fmla="*/ 604045 h 1189837" name="connsiteY23"/>
                  <a:gd fmla="*/ 283368 w 559588" name="connsiteX24"/>
                  <a:gd fmla="*/ 330997 h 1189837" name="connsiteY24"/>
                  <a:gd fmla="*/ 150018 w 559588" name="connsiteX25"/>
                  <a:gd fmla="*/ 330997 h 1189837" name="connsiteY25"/>
                  <a:gd fmla="*/ 416718 w 559588" name="connsiteX26"/>
                  <a:gd fmla="*/ 1 h 1189837" name="connsiteY26"/>
                  <a:gd fmla="*/ 416717 w 559588" name="connsiteX27"/>
                  <a:gd fmla="*/ 0 h 1189837" name="connsiteY27"/>
                </a:gdLst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</a:cxnLst>
                <a:rect b="b" l="l" r="r" t="t"/>
                <a:pathLst>
                  <a:path h="1189837" w="559588">
                    <a:moveTo>
                      <a:pt x="236481" y="607831"/>
                    </a:moveTo>
                    <a:lnTo>
                      <a:pt x="211501" y="612875"/>
                    </a:lnTo>
                    <a:cubicBezTo>
                      <a:pt x="171173" y="629932"/>
                      <a:pt x="142876" y="669865"/>
                      <a:pt x="142876" y="716407"/>
                    </a:cubicBezTo>
                    <a:lnTo>
                      <a:pt x="142876" y="802833"/>
                    </a:lnTo>
                    <a:lnTo>
                      <a:pt x="142877" y="802838"/>
                    </a:lnTo>
                    <a:lnTo>
                      <a:pt x="142877" y="1189837"/>
                    </a:lnTo>
                    <a:lnTo>
                      <a:pt x="0" y="1189837"/>
                    </a:lnTo>
                    <a:lnTo>
                      <a:pt x="0" y="717356"/>
                    </a:lnTo>
                    <a:cubicBezTo>
                      <a:pt x="0" y="654780"/>
                      <a:pt x="50728" y="604052"/>
                      <a:pt x="113304" y="604052"/>
                    </a:cubicBezTo>
                    <a:lnTo>
                      <a:pt x="217762" y="604052"/>
                    </a:lnTo>
                    <a:close/>
                    <a:moveTo>
                      <a:pt x="539393" y="915195"/>
                    </a:moveTo>
                    <a:lnTo>
                      <a:pt x="454027" y="915195"/>
                    </a:lnTo>
                    <a:lnTo>
                      <a:pt x="454027" y="915195"/>
                    </a:lnTo>
                    <a:lnTo>
                      <a:pt x="539391" y="915195"/>
                    </a:lnTo>
                    <a:close/>
                    <a:moveTo>
                      <a:pt x="559588" y="0"/>
                    </a:moveTo>
                    <a:lnTo>
                      <a:pt x="559425" y="306"/>
                    </a:lnTo>
                    <a:lnTo>
                      <a:pt x="558007" y="2066"/>
                    </a:lnTo>
                    <a:lnTo>
                      <a:pt x="556343" y="1"/>
                    </a:lnTo>
                    <a:lnTo>
                      <a:pt x="289643" y="330997"/>
                    </a:lnTo>
                    <a:lnTo>
                      <a:pt x="292971" y="330997"/>
                    </a:lnTo>
                    <a:lnTo>
                      <a:pt x="292970" y="330998"/>
                    </a:lnTo>
                    <a:lnTo>
                      <a:pt x="422993" y="330998"/>
                    </a:lnTo>
                    <a:lnTo>
                      <a:pt x="422993" y="604045"/>
                    </a:lnTo>
                    <a:lnTo>
                      <a:pt x="283368" y="604045"/>
                    </a:lnTo>
                    <a:lnTo>
                      <a:pt x="283368" y="330997"/>
                    </a:lnTo>
                    <a:lnTo>
                      <a:pt x="150018" y="330997"/>
                    </a:lnTo>
                    <a:lnTo>
                      <a:pt x="416718" y="1"/>
                    </a:lnTo>
                    <a:lnTo>
                      <a:pt x="416717" y="0"/>
                    </a:lnTo>
                    <a:close/>
                  </a:path>
                </a:pathLst>
              </a:custGeom>
              <a:solidFill>
                <a:schemeClr val="accent4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>
                  <a:cs typeface="+mn-ea"/>
                  <a:sym typeface="+mn-lt"/>
                </a:endParaRPr>
              </a:p>
            </p:txBody>
          </p:sp>
        </p:grpSp>
        <p:sp>
          <p:nvSpPr>
            <p:cNvPr id="8" name="Oval 119"/>
            <p:cNvSpPr/>
            <p:nvPr/>
          </p:nvSpPr>
          <p:spPr>
            <a:xfrm>
              <a:off x="4132527" y="3831266"/>
              <a:ext cx="594355" cy="594355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  <p:sp>
          <p:nvSpPr>
            <p:cNvPr id="9" name="Freeform: Shape 122"/>
            <p:cNvSpPr/>
            <p:nvPr/>
          </p:nvSpPr>
          <p:spPr bwMode="auto">
            <a:xfrm>
              <a:off x="4293179" y="4034781"/>
              <a:ext cx="273051" cy="187325"/>
            </a:xfrm>
            <a:custGeom>
              <a:cxnLst>
                <a:cxn ang="0">
                  <a:pos x="78" y="45"/>
                </a:cxn>
                <a:cxn ang="0">
                  <a:pos x="110" y="69"/>
                </a:cxn>
                <a:cxn ang="0">
                  <a:pos x="111" y="72"/>
                </a:cxn>
                <a:cxn ang="0">
                  <a:pos x="108" y="73"/>
                </a:cxn>
                <a:cxn ang="0">
                  <a:pos x="73" y="49"/>
                </a:cxn>
                <a:cxn ang="0">
                  <a:pos x="72" y="49"/>
                </a:cxn>
                <a:cxn ang="0">
                  <a:pos x="62" y="57"/>
                </a:cxn>
                <a:cxn ang="0">
                  <a:pos x="59" y="58"/>
                </a:cxn>
                <a:cxn ang="0">
                  <a:pos x="57" y="57"/>
                </a:cxn>
                <a:cxn ang="0">
                  <a:pos x="47" y="49"/>
                </a:cxn>
                <a:cxn ang="0">
                  <a:pos x="46" y="49"/>
                </a:cxn>
                <a:cxn ang="0">
                  <a:pos x="11" y="73"/>
                </a:cxn>
                <a:cxn ang="0">
                  <a:pos x="8" y="72"/>
                </a:cxn>
                <a:cxn ang="0">
                  <a:pos x="8" y="69"/>
                </a:cxn>
                <a:cxn ang="0">
                  <a:pos x="41" y="45"/>
                </a:cxn>
                <a:cxn ang="0">
                  <a:pos x="41" y="44"/>
                </a:cxn>
                <a:cxn ang="0">
                  <a:pos x="8" y="14"/>
                </a:cxn>
                <a:cxn ang="0">
                  <a:pos x="7" y="10"/>
                </a:cxn>
                <a:cxn ang="0">
                  <a:pos x="9" y="8"/>
                </a:cxn>
                <a:cxn ang="0">
                  <a:pos x="11" y="9"/>
                </a:cxn>
                <a:cxn ang="0">
                  <a:pos x="58" y="51"/>
                </a:cxn>
                <a:cxn ang="0">
                  <a:pos x="59" y="51"/>
                </a:cxn>
                <a:cxn ang="0">
                  <a:pos x="61" y="51"/>
                </a:cxn>
                <a:cxn ang="0">
                  <a:pos x="108" y="9"/>
                </a:cxn>
                <a:cxn ang="0">
                  <a:pos x="110" y="8"/>
                </a:cxn>
                <a:cxn ang="0">
                  <a:pos x="112" y="10"/>
                </a:cxn>
                <a:cxn ang="0">
                  <a:pos x="111" y="14"/>
                </a:cxn>
                <a:cxn ang="0">
                  <a:pos x="78" y="44"/>
                </a:cxn>
                <a:cxn ang="0">
                  <a:pos x="78" y="45"/>
                </a:cxn>
                <a:cxn ang="0">
                  <a:pos x="114" y="0"/>
                </a:cxn>
                <a:cxn ang="0">
                  <a:pos x="5" y="0"/>
                </a:cxn>
                <a:cxn ang="0">
                  <a:pos x="0" y="5"/>
                </a:cxn>
                <a:cxn ang="0">
                  <a:pos x="0" y="77"/>
                </a:cxn>
                <a:cxn ang="0">
                  <a:pos x="5" y="82"/>
                </a:cxn>
                <a:cxn ang="0">
                  <a:pos x="114" y="82"/>
                </a:cxn>
                <a:cxn ang="0">
                  <a:pos x="119" y="77"/>
                </a:cxn>
                <a:cxn ang="0">
                  <a:pos x="119" y="5"/>
                </a:cxn>
                <a:cxn ang="0">
                  <a:pos x="114" y="0"/>
                </a:cxn>
              </a:cxnLst>
              <a:rect b="b" l="0" r="r" t="0"/>
              <a:pathLst>
                <a:path h="82" w="119">
                  <a:moveTo>
                    <a:pt x="78" y="45"/>
                  </a:moveTo>
                  <a:cubicBezTo>
                    <a:pt x="87" y="51"/>
                    <a:pt x="110" y="69"/>
                    <a:pt x="110" y="69"/>
                  </a:cubicBezTo>
                  <a:cubicBezTo>
                    <a:pt x="111" y="70"/>
                    <a:pt x="111" y="71"/>
                    <a:pt x="111" y="72"/>
                  </a:cubicBezTo>
                  <a:cubicBezTo>
                    <a:pt x="110" y="73"/>
                    <a:pt x="109" y="74"/>
                    <a:pt x="108" y="73"/>
                  </a:cubicBezTo>
                  <a:cubicBezTo>
                    <a:pt x="108" y="73"/>
                    <a:pt x="83" y="55"/>
                    <a:pt x="73" y="49"/>
                  </a:cubicBezTo>
                  <a:cubicBezTo>
                    <a:pt x="73" y="48"/>
                    <a:pt x="72" y="49"/>
                    <a:pt x="72" y="49"/>
                  </a:cubicBezTo>
                  <a:cubicBezTo>
                    <a:pt x="62" y="57"/>
                    <a:pt x="62" y="57"/>
                    <a:pt x="62" y="57"/>
                  </a:cubicBezTo>
                  <a:cubicBezTo>
                    <a:pt x="61" y="58"/>
                    <a:pt x="60" y="58"/>
                    <a:pt x="59" y="58"/>
                  </a:cubicBezTo>
                  <a:cubicBezTo>
                    <a:pt x="59" y="58"/>
                    <a:pt x="58" y="58"/>
                    <a:pt x="57" y="57"/>
                  </a:cubicBezTo>
                  <a:cubicBezTo>
                    <a:pt x="47" y="49"/>
                    <a:pt x="47" y="49"/>
                    <a:pt x="47" y="49"/>
                  </a:cubicBezTo>
                  <a:cubicBezTo>
                    <a:pt x="47" y="49"/>
                    <a:pt x="46" y="48"/>
                    <a:pt x="46" y="49"/>
                  </a:cubicBezTo>
                  <a:cubicBezTo>
                    <a:pt x="36" y="55"/>
                    <a:pt x="11" y="73"/>
                    <a:pt x="11" y="73"/>
                  </a:cubicBezTo>
                  <a:cubicBezTo>
                    <a:pt x="10" y="74"/>
                    <a:pt x="8" y="73"/>
                    <a:pt x="8" y="72"/>
                  </a:cubicBezTo>
                  <a:cubicBezTo>
                    <a:pt x="7" y="71"/>
                    <a:pt x="7" y="70"/>
                    <a:pt x="8" y="69"/>
                  </a:cubicBezTo>
                  <a:cubicBezTo>
                    <a:pt x="8" y="69"/>
                    <a:pt x="32" y="51"/>
                    <a:pt x="41" y="45"/>
                  </a:cubicBezTo>
                  <a:cubicBezTo>
                    <a:pt x="42" y="44"/>
                    <a:pt x="41" y="44"/>
                    <a:pt x="41" y="44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6" y="13"/>
                    <a:pt x="6" y="11"/>
                    <a:pt x="7" y="10"/>
                  </a:cubicBezTo>
                  <a:cubicBezTo>
                    <a:pt x="7" y="9"/>
                    <a:pt x="8" y="8"/>
                    <a:pt x="9" y="8"/>
                  </a:cubicBezTo>
                  <a:cubicBezTo>
                    <a:pt x="10" y="8"/>
                    <a:pt x="10" y="9"/>
                    <a:pt x="11" y="9"/>
                  </a:cubicBezTo>
                  <a:cubicBezTo>
                    <a:pt x="58" y="51"/>
                    <a:pt x="58" y="51"/>
                    <a:pt x="58" y="51"/>
                  </a:cubicBezTo>
                  <a:cubicBezTo>
                    <a:pt x="59" y="51"/>
                    <a:pt x="59" y="51"/>
                    <a:pt x="59" y="51"/>
                  </a:cubicBezTo>
                  <a:cubicBezTo>
                    <a:pt x="60" y="51"/>
                    <a:pt x="60" y="51"/>
                    <a:pt x="61" y="51"/>
                  </a:cubicBezTo>
                  <a:cubicBezTo>
                    <a:pt x="108" y="9"/>
                    <a:pt x="108" y="9"/>
                    <a:pt x="108" y="9"/>
                  </a:cubicBezTo>
                  <a:cubicBezTo>
                    <a:pt x="109" y="9"/>
                    <a:pt x="109" y="8"/>
                    <a:pt x="110" y="8"/>
                  </a:cubicBezTo>
                  <a:cubicBezTo>
                    <a:pt x="111" y="8"/>
                    <a:pt x="112" y="9"/>
                    <a:pt x="112" y="10"/>
                  </a:cubicBezTo>
                  <a:cubicBezTo>
                    <a:pt x="113" y="11"/>
                    <a:pt x="112" y="13"/>
                    <a:pt x="111" y="14"/>
                  </a:cubicBezTo>
                  <a:cubicBezTo>
                    <a:pt x="78" y="44"/>
                    <a:pt x="78" y="44"/>
                    <a:pt x="78" y="44"/>
                  </a:cubicBezTo>
                  <a:cubicBezTo>
                    <a:pt x="78" y="44"/>
                    <a:pt x="77" y="44"/>
                    <a:pt x="78" y="45"/>
                  </a:cubicBezTo>
                  <a:moveTo>
                    <a:pt x="114" y="0"/>
                  </a:moveTo>
                  <a:cubicBezTo>
                    <a:pt x="5" y="0"/>
                    <a:pt x="5" y="0"/>
                    <a:pt x="5" y="0"/>
                  </a:cubicBezTo>
                  <a:cubicBezTo>
                    <a:pt x="2" y="0"/>
                    <a:pt x="0" y="3"/>
                    <a:pt x="0" y="5"/>
                  </a:cubicBezTo>
                  <a:cubicBezTo>
                    <a:pt x="0" y="77"/>
                    <a:pt x="0" y="77"/>
                    <a:pt x="0" y="77"/>
                  </a:cubicBezTo>
                  <a:cubicBezTo>
                    <a:pt x="0" y="80"/>
                    <a:pt x="2" y="82"/>
                    <a:pt x="5" y="82"/>
                  </a:cubicBezTo>
                  <a:cubicBezTo>
                    <a:pt x="114" y="82"/>
                    <a:pt x="114" y="82"/>
                    <a:pt x="114" y="82"/>
                  </a:cubicBezTo>
                  <a:cubicBezTo>
                    <a:pt x="117" y="82"/>
                    <a:pt x="119" y="80"/>
                    <a:pt x="119" y="77"/>
                  </a:cubicBezTo>
                  <a:cubicBezTo>
                    <a:pt x="119" y="5"/>
                    <a:pt x="119" y="5"/>
                    <a:pt x="119" y="5"/>
                  </a:cubicBezTo>
                  <a:cubicBezTo>
                    <a:pt x="119" y="3"/>
                    <a:pt x="117" y="0"/>
                    <a:pt x="114" y="0"/>
                  </a:cubicBezTo>
                </a:path>
              </a:pathLst>
            </a:custGeom>
            <a:solidFill>
              <a:schemeClr val="bg1"/>
            </a:solidFill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>
                <a:latin typeface="+mn-lt"/>
                <a:ea typeface="+mn-ea"/>
                <a:cs typeface="+mn-ea"/>
                <a:sym typeface="+mn-lt"/>
              </a:endParaRPr>
            </a:p>
          </p:txBody>
        </p:sp>
        <p:sp>
          <p:nvSpPr>
            <p:cNvPr id="10" name="Oval 118"/>
            <p:cNvSpPr/>
            <p:nvPr/>
          </p:nvSpPr>
          <p:spPr>
            <a:xfrm>
              <a:off x="7602183" y="2721719"/>
              <a:ext cx="594355" cy="594355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  <p:grpSp>
          <p:nvGrpSpPr>
            <p:cNvPr id="11" name="Group 123"/>
            <p:cNvGrpSpPr/>
            <p:nvPr/>
          </p:nvGrpSpPr>
          <p:grpSpPr>
            <a:xfrm>
              <a:off x="7756469" y="2883959"/>
              <a:ext cx="285750" cy="269875"/>
              <a:chOff x="5530851" y="1866899"/>
              <a:chExt cx="285750" cy="269875"/>
            </a:xfrm>
            <a:solidFill>
              <a:schemeClr val="bg1"/>
            </a:solidFill>
          </p:grpSpPr>
          <p:sp>
            <p:nvSpPr>
              <p:cNvPr id="30" name="Oval 124"/>
              <p:cNvSpPr/>
              <p:nvPr/>
            </p:nvSpPr>
            <p:spPr bwMode="auto">
              <a:xfrm>
                <a:off x="5661026" y="1912936"/>
                <a:ext cx="68263" cy="68263"/>
              </a:xfrm>
              <a:prstGeom prst="ellipse">
                <a:avLst/>
              </a:pr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/>
                <a:endParaRPr>
                  <a:latin typeface="+mn-lt"/>
                  <a:ea typeface="+mn-ea"/>
                  <a:cs typeface="+mn-ea"/>
                  <a:sym typeface="+mn-lt"/>
                </a:endParaRPr>
              </a:p>
            </p:txBody>
          </p:sp>
          <p:sp>
            <p:nvSpPr>
              <p:cNvPr id="31" name="Freeform: Shape 125"/>
              <p:cNvSpPr/>
              <p:nvPr/>
            </p:nvSpPr>
            <p:spPr bwMode="auto">
              <a:xfrm>
                <a:off x="5530851" y="1866899"/>
                <a:ext cx="285750" cy="269875"/>
              </a:xfrm>
              <a:custGeom>
                <a:cxnLst>
                  <a:cxn ang="0">
                    <a:pos x="100" y="75"/>
                  </a:cxn>
                  <a:cxn ang="0">
                    <a:pos x="97" y="77"/>
                  </a:cxn>
                  <a:cxn ang="0">
                    <a:pos x="96" y="77"/>
                  </a:cxn>
                  <a:cxn ang="0">
                    <a:pos x="90" y="57"/>
                  </a:cxn>
                  <a:cxn ang="0">
                    <a:pos x="84" y="53"/>
                  </a:cxn>
                  <a:cxn ang="0">
                    <a:pos x="82" y="53"/>
                  </a:cxn>
                  <a:cxn ang="0">
                    <a:pos x="60" y="53"/>
                  </a:cxn>
                  <a:cxn ang="0">
                    <a:pos x="55" y="57"/>
                  </a:cxn>
                  <a:cxn ang="0">
                    <a:pos x="48" y="76"/>
                  </a:cxn>
                  <a:cxn ang="0">
                    <a:pos x="47" y="76"/>
                  </a:cxn>
                  <a:cxn ang="0">
                    <a:pos x="46" y="75"/>
                  </a:cxn>
                  <a:cxn ang="0">
                    <a:pos x="46" y="20"/>
                  </a:cxn>
                  <a:cxn ang="0">
                    <a:pos x="73" y="9"/>
                  </a:cxn>
                  <a:cxn ang="0">
                    <a:pos x="100" y="20"/>
                  </a:cxn>
                  <a:cxn ang="0">
                    <a:pos x="111" y="48"/>
                  </a:cxn>
                  <a:cxn ang="0">
                    <a:pos x="100" y="75"/>
                  </a:cxn>
                  <a:cxn ang="0">
                    <a:pos x="78" y="78"/>
                  </a:cxn>
                  <a:cxn ang="0">
                    <a:pos x="73" y="83"/>
                  </a:cxn>
                  <a:cxn ang="0">
                    <a:pos x="71" y="83"/>
                  </a:cxn>
                  <a:cxn ang="0">
                    <a:pos x="66" y="78"/>
                  </a:cxn>
                  <a:cxn ang="0">
                    <a:pos x="66" y="76"/>
                  </a:cxn>
                  <a:cxn ang="0">
                    <a:pos x="68" y="63"/>
                  </a:cxn>
                  <a:cxn ang="0">
                    <a:pos x="68" y="60"/>
                  </a:cxn>
                  <a:cxn ang="0">
                    <a:pos x="69" y="59"/>
                  </a:cxn>
                  <a:cxn ang="0">
                    <a:pos x="75" y="59"/>
                  </a:cxn>
                  <a:cxn ang="0">
                    <a:pos x="76" y="60"/>
                  </a:cxn>
                  <a:cxn ang="0">
                    <a:pos x="76" y="63"/>
                  </a:cxn>
                  <a:cxn ang="0">
                    <a:pos x="79" y="76"/>
                  </a:cxn>
                  <a:cxn ang="0">
                    <a:pos x="78" y="78"/>
                  </a:cxn>
                  <a:cxn ang="0">
                    <a:pos x="106" y="14"/>
                  </a:cxn>
                  <a:cxn ang="0">
                    <a:pos x="73" y="0"/>
                  </a:cxn>
                  <a:cxn ang="0">
                    <a:pos x="39" y="14"/>
                  </a:cxn>
                  <a:cxn ang="0">
                    <a:pos x="25" y="42"/>
                  </a:cxn>
                  <a:cxn ang="0">
                    <a:pos x="32" y="71"/>
                  </a:cxn>
                  <a:cxn ang="0">
                    <a:pos x="31" y="76"/>
                  </a:cxn>
                  <a:cxn ang="0">
                    <a:pos x="6" y="101"/>
                  </a:cxn>
                  <a:cxn ang="0">
                    <a:pos x="4" y="115"/>
                  </a:cxn>
                  <a:cxn ang="0">
                    <a:pos x="5" y="116"/>
                  </a:cxn>
                  <a:cxn ang="0">
                    <a:pos x="10" y="118"/>
                  </a:cxn>
                  <a:cxn ang="0">
                    <a:pos x="19" y="114"/>
                  </a:cxn>
                  <a:cxn ang="0">
                    <a:pos x="44" y="89"/>
                  </a:cxn>
                  <a:cxn ang="0">
                    <a:pos x="44" y="89"/>
                  </a:cxn>
                  <a:cxn ang="0">
                    <a:pos x="47" y="88"/>
                  </a:cxn>
                  <a:cxn ang="0">
                    <a:pos x="49" y="88"/>
                  </a:cxn>
                  <a:cxn ang="0">
                    <a:pos x="54" y="91"/>
                  </a:cxn>
                  <a:cxn ang="0">
                    <a:pos x="57" y="92"/>
                  </a:cxn>
                  <a:cxn ang="0">
                    <a:pos x="61" y="94"/>
                  </a:cxn>
                  <a:cxn ang="0">
                    <a:pos x="73" y="95"/>
                  </a:cxn>
                  <a:cxn ang="0">
                    <a:pos x="88" y="93"/>
                  </a:cxn>
                  <a:cxn ang="0">
                    <a:pos x="90" y="92"/>
                  </a:cxn>
                  <a:cxn ang="0">
                    <a:pos x="100" y="87"/>
                  </a:cxn>
                  <a:cxn ang="0">
                    <a:pos x="106" y="81"/>
                  </a:cxn>
                  <a:cxn ang="0">
                    <a:pos x="106" y="14"/>
                  </a:cxn>
                </a:cxnLst>
                <a:rect b="b" l="0" r="r" t="0"/>
                <a:pathLst>
                  <a:path h="118" w="125">
                    <a:moveTo>
                      <a:pt x="100" y="75"/>
                    </a:moveTo>
                    <a:cubicBezTo>
                      <a:pt x="99" y="75"/>
                      <a:pt x="98" y="76"/>
                      <a:pt x="97" y="77"/>
                    </a:cubicBezTo>
                    <a:cubicBezTo>
                      <a:pt x="97" y="77"/>
                      <a:pt x="97" y="77"/>
                      <a:pt x="96" y="77"/>
                    </a:cubicBezTo>
                    <a:cubicBezTo>
                      <a:pt x="90" y="57"/>
                      <a:pt x="90" y="57"/>
                      <a:pt x="90" y="57"/>
                    </a:cubicBezTo>
                    <a:cubicBezTo>
                      <a:pt x="89" y="55"/>
                      <a:pt x="86" y="53"/>
                      <a:pt x="84" y="53"/>
                    </a:cubicBezTo>
                    <a:cubicBezTo>
                      <a:pt x="83" y="53"/>
                      <a:pt x="83" y="53"/>
                      <a:pt x="82" y="53"/>
                    </a:cubicBezTo>
                    <a:cubicBezTo>
                      <a:pt x="60" y="53"/>
                      <a:pt x="60" y="53"/>
                      <a:pt x="60" y="53"/>
                    </a:cubicBezTo>
                    <a:cubicBezTo>
                      <a:pt x="58" y="53"/>
                      <a:pt x="55" y="55"/>
                      <a:pt x="55" y="57"/>
                    </a:cubicBezTo>
                    <a:cubicBezTo>
                      <a:pt x="48" y="76"/>
                      <a:pt x="48" y="76"/>
                      <a:pt x="48" y="76"/>
                    </a:cubicBezTo>
                    <a:cubicBezTo>
                      <a:pt x="48" y="77"/>
                      <a:pt x="48" y="77"/>
                      <a:pt x="47" y="76"/>
                    </a:cubicBezTo>
                    <a:cubicBezTo>
                      <a:pt x="47" y="76"/>
                      <a:pt x="46" y="75"/>
                      <a:pt x="46" y="75"/>
                    </a:cubicBezTo>
                    <a:cubicBezTo>
                      <a:pt x="31" y="60"/>
                      <a:pt x="31" y="35"/>
                      <a:pt x="46" y="20"/>
                    </a:cubicBezTo>
                    <a:cubicBezTo>
                      <a:pt x="53" y="13"/>
                      <a:pt x="62" y="9"/>
                      <a:pt x="73" y="9"/>
                    </a:cubicBezTo>
                    <a:cubicBezTo>
                      <a:pt x="83" y="9"/>
                      <a:pt x="93" y="13"/>
                      <a:pt x="100" y="20"/>
                    </a:cubicBezTo>
                    <a:cubicBezTo>
                      <a:pt x="107" y="28"/>
                      <a:pt x="111" y="37"/>
                      <a:pt x="111" y="48"/>
                    </a:cubicBezTo>
                    <a:cubicBezTo>
                      <a:pt x="111" y="58"/>
                      <a:pt x="107" y="67"/>
                      <a:pt x="100" y="75"/>
                    </a:cubicBezTo>
                    <a:moveTo>
                      <a:pt x="78" y="78"/>
                    </a:moveTo>
                    <a:cubicBezTo>
                      <a:pt x="73" y="83"/>
                      <a:pt x="73" y="83"/>
                      <a:pt x="73" y="83"/>
                    </a:cubicBezTo>
                    <a:cubicBezTo>
                      <a:pt x="73" y="83"/>
                      <a:pt x="72" y="83"/>
                      <a:pt x="71" y="83"/>
                    </a:cubicBezTo>
                    <a:cubicBezTo>
                      <a:pt x="66" y="78"/>
                      <a:pt x="66" y="78"/>
                      <a:pt x="66" y="78"/>
                    </a:cubicBezTo>
                    <a:cubicBezTo>
                      <a:pt x="66" y="78"/>
                      <a:pt x="65" y="77"/>
                      <a:pt x="66" y="76"/>
                    </a:cubicBezTo>
                    <a:cubicBezTo>
                      <a:pt x="66" y="76"/>
                      <a:pt x="68" y="66"/>
                      <a:pt x="68" y="63"/>
                    </a:cubicBezTo>
                    <a:cubicBezTo>
                      <a:pt x="68" y="63"/>
                      <a:pt x="68" y="60"/>
                      <a:pt x="68" y="60"/>
                    </a:cubicBezTo>
                    <a:cubicBezTo>
                      <a:pt x="68" y="60"/>
                      <a:pt x="69" y="59"/>
                      <a:pt x="69" y="59"/>
                    </a:cubicBezTo>
                    <a:cubicBezTo>
                      <a:pt x="75" y="59"/>
                      <a:pt x="75" y="59"/>
                      <a:pt x="75" y="59"/>
                    </a:cubicBezTo>
                    <a:cubicBezTo>
                      <a:pt x="76" y="59"/>
                      <a:pt x="76" y="60"/>
                      <a:pt x="76" y="60"/>
                    </a:cubicBezTo>
                    <a:cubicBezTo>
                      <a:pt x="76" y="60"/>
                      <a:pt x="76" y="63"/>
                      <a:pt x="76" y="63"/>
                    </a:cubicBezTo>
                    <a:cubicBezTo>
                      <a:pt x="77" y="66"/>
                      <a:pt x="79" y="76"/>
                      <a:pt x="79" y="76"/>
                    </a:cubicBezTo>
                    <a:cubicBezTo>
                      <a:pt x="79" y="77"/>
                      <a:pt x="79" y="78"/>
                      <a:pt x="78" y="78"/>
                    </a:cubicBezTo>
                    <a:moveTo>
                      <a:pt x="106" y="14"/>
                    </a:moveTo>
                    <a:cubicBezTo>
                      <a:pt x="97" y="5"/>
                      <a:pt x="85" y="0"/>
                      <a:pt x="73" y="0"/>
                    </a:cubicBezTo>
                    <a:cubicBezTo>
                      <a:pt x="60" y="0"/>
                      <a:pt x="48" y="5"/>
                      <a:pt x="39" y="14"/>
                    </a:cubicBezTo>
                    <a:cubicBezTo>
                      <a:pt x="31" y="21"/>
                      <a:pt x="26" y="31"/>
                      <a:pt x="25" y="42"/>
                    </a:cubicBezTo>
                    <a:cubicBezTo>
                      <a:pt x="24" y="52"/>
                      <a:pt x="26" y="62"/>
                      <a:pt x="32" y="71"/>
                    </a:cubicBezTo>
                    <a:cubicBezTo>
                      <a:pt x="32" y="73"/>
                      <a:pt x="33" y="75"/>
                      <a:pt x="31" y="76"/>
                    </a:cubicBezTo>
                    <a:cubicBezTo>
                      <a:pt x="6" y="101"/>
                      <a:pt x="6" y="101"/>
                      <a:pt x="6" y="101"/>
                    </a:cubicBezTo>
                    <a:cubicBezTo>
                      <a:pt x="2" y="105"/>
                      <a:pt x="0" y="111"/>
                      <a:pt x="4" y="115"/>
                    </a:cubicBezTo>
                    <a:cubicBezTo>
                      <a:pt x="5" y="116"/>
                      <a:pt x="5" y="116"/>
                      <a:pt x="5" y="116"/>
                    </a:cubicBezTo>
                    <a:cubicBezTo>
                      <a:pt x="6" y="117"/>
                      <a:pt x="8" y="118"/>
                      <a:pt x="10" y="118"/>
                    </a:cubicBezTo>
                    <a:cubicBezTo>
                      <a:pt x="13" y="118"/>
                      <a:pt x="16" y="117"/>
                      <a:pt x="19" y="114"/>
                    </a:cubicBezTo>
                    <a:cubicBezTo>
                      <a:pt x="44" y="89"/>
                      <a:pt x="44" y="89"/>
                      <a:pt x="44" y="89"/>
                    </a:cubicBezTo>
                    <a:cubicBezTo>
                      <a:pt x="44" y="89"/>
                      <a:pt x="44" y="89"/>
                      <a:pt x="44" y="89"/>
                    </a:cubicBezTo>
                    <a:cubicBezTo>
                      <a:pt x="45" y="88"/>
                      <a:pt x="46" y="88"/>
                      <a:pt x="47" y="88"/>
                    </a:cubicBezTo>
                    <a:cubicBezTo>
                      <a:pt x="48" y="88"/>
                      <a:pt x="49" y="88"/>
                      <a:pt x="49" y="88"/>
                    </a:cubicBezTo>
                    <a:cubicBezTo>
                      <a:pt x="51" y="90"/>
                      <a:pt x="52" y="90"/>
                      <a:pt x="54" y="91"/>
                    </a:cubicBezTo>
                    <a:cubicBezTo>
                      <a:pt x="55" y="92"/>
                      <a:pt x="56" y="92"/>
                      <a:pt x="57" y="92"/>
                    </a:cubicBezTo>
                    <a:cubicBezTo>
                      <a:pt x="58" y="93"/>
                      <a:pt x="59" y="93"/>
                      <a:pt x="61" y="94"/>
                    </a:cubicBezTo>
                    <a:cubicBezTo>
                      <a:pt x="65" y="95"/>
                      <a:pt x="69" y="95"/>
                      <a:pt x="73" y="95"/>
                    </a:cubicBezTo>
                    <a:cubicBezTo>
                      <a:pt x="78" y="95"/>
                      <a:pt x="83" y="94"/>
                      <a:pt x="88" y="93"/>
                    </a:cubicBezTo>
                    <a:cubicBezTo>
                      <a:pt x="89" y="93"/>
                      <a:pt x="89" y="92"/>
                      <a:pt x="90" y="92"/>
                    </a:cubicBezTo>
                    <a:cubicBezTo>
                      <a:pt x="94" y="91"/>
                      <a:pt x="97" y="89"/>
                      <a:pt x="100" y="87"/>
                    </a:cubicBezTo>
                    <a:cubicBezTo>
                      <a:pt x="102" y="85"/>
                      <a:pt x="104" y="83"/>
                      <a:pt x="106" y="81"/>
                    </a:cubicBezTo>
                    <a:cubicBezTo>
                      <a:pt x="125" y="63"/>
                      <a:pt x="125" y="32"/>
                      <a:pt x="106" y="14"/>
                    </a:cubicBez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/>
                <a:endParaRPr>
                  <a:latin typeface="+mn-lt"/>
                  <a:ea typeface="+mn-ea"/>
                  <a:cs typeface="+mn-ea"/>
                  <a:sym typeface="+mn-lt"/>
                </a:endParaRPr>
              </a:p>
            </p:txBody>
          </p:sp>
        </p:grpSp>
        <p:sp>
          <p:nvSpPr>
            <p:cNvPr id="12" name="Oval 121"/>
            <p:cNvSpPr/>
            <p:nvPr/>
          </p:nvSpPr>
          <p:spPr>
            <a:xfrm>
              <a:off x="7615678" y="3831266"/>
              <a:ext cx="594355" cy="594355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  <p:grpSp>
          <p:nvGrpSpPr>
            <p:cNvPr id="13" name="Group 126"/>
            <p:cNvGrpSpPr/>
            <p:nvPr/>
          </p:nvGrpSpPr>
          <p:grpSpPr>
            <a:xfrm>
              <a:off x="7776330" y="3988743"/>
              <a:ext cx="273051" cy="279400"/>
              <a:chOff x="2308225" y="2935287"/>
              <a:chExt cx="273050" cy="279400"/>
            </a:xfrm>
            <a:solidFill>
              <a:schemeClr val="bg1"/>
            </a:solidFill>
          </p:grpSpPr>
          <p:sp>
            <p:nvSpPr>
              <p:cNvPr id="28" name="Freeform: Shape 127"/>
              <p:cNvSpPr/>
              <p:nvPr/>
            </p:nvSpPr>
            <p:spPr bwMode="auto">
              <a:xfrm>
                <a:off x="2308225" y="2935287"/>
                <a:ext cx="246062" cy="279400"/>
              </a:xfrm>
              <a:custGeom>
                <a:cxnLst>
                  <a:cxn ang="0">
                    <a:pos x="66" y="97"/>
                  </a:cxn>
                  <a:cxn ang="0">
                    <a:pos x="95" y="68"/>
                  </a:cxn>
                  <a:cxn ang="0">
                    <a:pos x="103" y="69"/>
                  </a:cxn>
                  <a:cxn ang="0">
                    <a:pos x="105" y="67"/>
                  </a:cxn>
                  <a:cxn ang="0">
                    <a:pos x="107" y="55"/>
                  </a:cxn>
                  <a:cxn ang="0">
                    <a:pos x="107" y="20"/>
                  </a:cxn>
                  <a:cxn ang="0">
                    <a:pos x="104" y="17"/>
                  </a:cxn>
                  <a:cxn ang="0">
                    <a:pos x="85" y="15"/>
                  </a:cxn>
                  <a:cxn ang="0">
                    <a:pos x="53" y="0"/>
                  </a:cxn>
                  <a:cxn ang="0">
                    <a:pos x="26" y="15"/>
                  </a:cxn>
                  <a:cxn ang="0">
                    <a:pos x="3" y="16"/>
                  </a:cxn>
                  <a:cxn ang="0">
                    <a:pos x="1" y="19"/>
                  </a:cxn>
                  <a:cxn ang="0">
                    <a:pos x="0" y="55"/>
                  </a:cxn>
                  <a:cxn ang="0">
                    <a:pos x="53" y="122"/>
                  </a:cxn>
                  <a:cxn ang="0">
                    <a:pos x="70" y="114"/>
                  </a:cxn>
                  <a:cxn ang="0">
                    <a:pos x="70" y="112"/>
                  </a:cxn>
                  <a:cxn ang="0">
                    <a:pos x="66" y="97"/>
                  </a:cxn>
                </a:cxnLst>
                <a:rect b="b" l="0" r="r" t="0"/>
                <a:pathLst>
                  <a:path h="122" w="107">
                    <a:moveTo>
                      <a:pt x="66" y="97"/>
                    </a:moveTo>
                    <a:cubicBezTo>
                      <a:pt x="66" y="81"/>
                      <a:pt x="79" y="68"/>
                      <a:pt x="95" y="68"/>
                    </a:cubicBezTo>
                    <a:cubicBezTo>
                      <a:pt x="98" y="68"/>
                      <a:pt x="101" y="68"/>
                      <a:pt x="103" y="69"/>
                    </a:cubicBezTo>
                    <a:cubicBezTo>
                      <a:pt x="104" y="69"/>
                      <a:pt x="105" y="68"/>
                      <a:pt x="105" y="67"/>
                    </a:cubicBezTo>
                    <a:cubicBezTo>
                      <a:pt x="106" y="63"/>
                      <a:pt x="107" y="59"/>
                      <a:pt x="107" y="55"/>
                    </a:cubicBezTo>
                    <a:cubicBezTo>
                      <a:pt x="107" y="55"/>
                      <a:pt x="107" y="20"/>
                      <a:pt x="107" y="20"/>
                    </a:cubicBezTo>
                    <a:cubicBezTo>
                      <a:pt x="107" y="17"/>
                      <a:pt x="105" y="17"/>
                      <a:pt x="104" y="17"/>
                    </a:cubicBezTo>
                    <a:cubicBezTo>
                      <a:pt x="98" y="17"/>
                      <a:pt x="91" y="17"/>
                      <a:pt x="85" y="15"/>
                    </a:cubicBezTo>
                    <a:cubicBezTo>
                      <a:pt x="71" y="11"/>
                      <a:pt x="58" y="0"/>
                      <a:pt x="53" y="0"/>
                    </a:cubicBezTo>
                    <a:cubicBezTo>
                      <a:pt x="49" y="0"/>
                      <a:pt x="40" y="11"/>
                      <a:pt x="26" y="15"/>
                    </a:cubicBezTo>
                    <a:cubicBezTo>
                      <a:pt x="18" y="17"/>
                      <a:pt x="10" y="17"/>
                      <a:pt x="3" y="16"/>
                    </a:cubicBezTo>
                    <a:cubicBezTo>
                      <a:pt x="2" y="16"/>
                      <a:pt x="1" y="16"/>
                      <a:pt x="1" y="19"/>
                    </a:cubicBezTo>
                    <a:cubicBezTo>
                      <a:pt x="1" y="20"/>
                      <a:pt x="0" y="55"/>
                      <a:pt x="0" y="55"/>
                    </a:cubicBezTo>
                    <a:cubicBezTo>
                      <a:pt x="0" y="90"/>
                      <a:pt x="43" y="122"/>
                      <a:pt x="53" y="122"/>
                    </a:cubicBezTo>
                    <a:cubicBezTo>
                      <a:pt x="57" y="122"/>
                      <a:pt x="62" y="120"/>
                      <a:pt x="70" y="114"/>
                    </a:cubicBezTo>
                    <a:cubicBezTo>
                      <a:pt x="71" y="113"/>
                      <a:pt x="70" y="113"/>
                      <a:pt x="70" y="112"/>
                    </a:cubicBezTo>
                    <a:cubicBezTo>
                      <a:pt x="67" y="108"/>
                      <a:pt x="66" y="102"/>
                      <a:pt x="66" y="97"/>
                    </a:cubicBez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/>
                <a:endParaRPr>
                  <a:latin typeface="+mn-lt"/>
                  <a:ea typeface="+mn-ea"/>
                  <a:cs typeface="+mn-ea"/>
                  <a:sym typeface="+mn-lt"/>
                </a:endParaRPr>
              </a:p>
            </p:txBody>
          </p:sp>
          <p:sp>
            <p:nvSpPr>
              <p:cNvPr id="29" name="Freeform: Shape 128"/>
              <p:cNvSpPr/>
              <p:nvPr/>
            </p:nvSpPr>
            <p:spPr bwMode="auto">
              <a:xfrm>
                <a:off x="2471738" y="3121024"/>
                <a:ext cx="109537" cy="73025"/>
              </a:xfrm>
              <a:custGeom>
                <a:cxnLst>
                  <a:cxn ang="0">
                    <a:pos x="24" y="31"/>
                  </a:cxn>
                  <a:cxn ang="0">
                    <a:pos x="20" y="31"/>
                  </a:cxn>
                  <a:cxn ang="0">
                    <a:pos x="2" y="17"/>
                  </a:cxn>
                  <a:cxn ang="0">
                    <a:pos x="1" y="14"/>
                  </a:cxn>
                  <a:cxn ang="0">
                    <a:pos x="4" y="11"/>
                  </a:cxn>
                  <a:cxn ang="0">
                    <a:pos x="7" y="10"/>
                  </a:cxn>
                  <a:cxn ang="0">
                    <a:pos x="19" y="19"/>
                  </a:cxn>
                  <a:cxn ang="0">
                    <a:pos x="23" y="18"/>
                  </a:cxn>
                  <a:cxn ang="0">
                    <a:pos x="40" y="1"/>
                  </a:cxn>
                  <a:cxn ang="0">
                    <a:pos x="44" y="1"/>
                  </a:cxn>
                  <a:cxn ang="0">
                    <a:pos x="47" y="3"/>
                  </a:cxn>
                  <a:cxn ang="0">
                    <a:pos x="47" y="7"/>
                  </a:cxn>
                  <a:cxn ang="0">
                    <a:pos x="24" y="31"/>
                  </a:cxn>
                </a:cxnLst>
                <a:rect b="b" l="0" r="r" t="0"/>
                <a:pathLst>
                  <a:path h="32" w="48">
                    <a:moveTo>
                      <a:pt x="24" y="31"/>
                    </a:moveTo>
                    <a:cubicBezTo>
                      <a:pt x="23" y="32"/>
                      <a:pt x="21" y="32"/>
                      <a:pt x="20" y="31"/>
                    </a:cubicBezTo>
                    <a:cubicBezTo>
                      <a:pt x="2" y="17"/>
                      <a:pt x="2" y="17"/>
                      <a:pt x="2" y="17"/>
                    </a:cubicBezTo>
                    <a:cubicBezTo>
                      <a:pt x="1" y="17"/>
                      <a:pt x="0" y="15"/>
                      <a:pt x="1" y="14"/>
                    </a:cubicBezTo>
                    <a:cubicBezTo>
                      <a:pt x="4" y="11"/>
                      <a:pt x="4" y="11"/>
                      <a:pt x="4" y="11"/>
                    </a:cubicBezTo>
                    <a:cubicBezTo>
                      <a:pt x="4" y="9"/>
                      <a:pt x="6" y="9"/>
                      <a:pt x="7" y="10"/>
                    </a:cubicBezTo>
                    <a:cubicBezTo>
                      <a:pt x="19" y="19"/>
                      <a:pt x="19" y="19"/>
                      <a:pt x="19" y="19"/>
                    </a:cubicBezTo>
                    <a:cubicBezTo>
                      <a:pt x="20" y="20"/>
                      <a:pt x="22" y="20"/>
                      <a:pt x="23" y="18"/>
                    </a:cubicBezTo>
                    <a:cubicBezTo>
                      <a:pt x="40" y="1"/>
                      <a:pt x="40" y="1"/>
                      <a:pt x="40" y="1"/>
                    </a:cubicBezTo>
                    <a:cubicBezTo>
                      <a:pt x="41" y="0"/>
                      <a:pt x="43" y="0"/>
                      <a:pt x="44" y="1"/>
                    </a:cubicBezTo>
                    <a:cubicBezTo>
                      <a:pt x="47" y="3"/>
                      <a:pt x="47" y="3"/>
                      <a:pt x="47" y="3"/>
                    </a:cubicBezTo>
                    <a:cubicBezTo>
                      <a:pt x="48" y="4"/>
                      <a:pt x="48" y="6"/>
                      <a:pt x="47" y="7"/>
                    </a:cubicBezTo>
                    <a:lnTo>
                      <a:pt x="24" y="31"/>
                    </a:lnTo>
                    <a:close/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/>
                <a:endParaRPr>
                  <a:latin typeface="+mn-lt"/>
                  <a:ea typeface="+mn-ea"/>
                  <a:cs typeface="+mn-ea"/>
                  <a:sym typeface="+mn-lt"/>
                </a:endParaRPr>
              </a:p>
            </p:txBody>
          </p:sp>
        </p:grpSp>
        <p:sp>
          <p:nvSpPr>
            <p:cNvPr id="14" name="Oval 120"/>
            <p:cNvSpPr/>
            <p:nvPr/>
          </p:nvSpPr>
          <p:spPr>
            <a:xfrm>
              <a:off x="4145641" y="2721719"/>
              <a:ext cx="594355" cy="594355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  <p:sp>
          <p:nvSpPr>
            <p:cNvPr id="15" name="Freeform: Shape 129"/>
            <p:cNvSpPr/>
            <p:nvPr/>
          </p:nvSpPr>
          <p:spPr bwMode="auto">
            <a:xfrm>
              <a:off x="4307089" y="2885546"/>
              <a:ext cx="271463" cy="266700"/>
            </a:xfrm>
            <a:custGeom>
              <a:cxnLst>
                <a:cxn ang="0">
                  <a:pos x="107" y="50"/>
                </a:cxn>
                <a:cxn ang="0">
                  <a:pos x="59" y="6"/>
                </a:cxn>
                <a:cxn ang="0">
                  <a:pos x="12" y="50"/>
                </a:cxn>
                <a:cxn ang="0">
                  <a:pos x="16" y="50"/>
                </a:cxn>
                <a:cxn ang="0">
                  <a:pos x="25" y="26"/>
                </a:cxn>
                <a:cxn ang="0">
                  <a:pos x="59" y="11"/>
                </a:cxn>
                <a:cxn ang="0">
                  <a:pos x="93" y="26"/>
                </a:cxn>
                <a:cxn ang="0">
                  <a:pos x="103" y="50"/>
                </a:cxn>
                <a:cxn ang="0">
                  <a:pos x="107" y="50"/>
                </a:cxn>
                <a:cxn ang="0">
                  <a:pos x="96" y="64"/>
                </a:cxn>
                <a:cxn ang="0">
                  <a:pos x="96" y="56"/>
                </a:cxn>
                <a:cxn ang="0">
                  <a:pos x="72" y="47"/>
                </a:cxn>
                <a:cxn ang="0">
                  <a:pos x="75" y="54"/>
                </a:cxn>
                <a:cxn ang="0">
                  <a:pos x="46" y="38"/>
                </a:cxn>
                <a:cxn ang="0">
                  <a:pos x="45" y="36"/>
                </a:cxn>
                <a:cxn ang="0">
                  <a:pos x="45" y="36"/>
                </a:cxn>
                <a:cxn ang="0">
                  <a:pos x="45" y="36"/>
                </a:cxn>
                <a:cxn ang="0">
                  <a:pos x="42" y="34"/>
                </a:cxn>
                <a:cxn ang="0">
                  <a:pos x="22" y="59"/>
                </a:cxn>
                <a:cxn ang="0">
                  <a:pos x="22" y="64"/>
                </a:cxn>
                <a:cxn ang="0">
                  <a:pos x="25" y="79"/>
                </a:cxn>
                <a:cxn ang="0">
                  <a:pos x="49" y="89"/>
                </a:cxn>
                <a:cxn ang="0">
                  <a:pos x="58" y="84"/>
                </a:cxn>
                <a:cxn ang="0">
                  <a:pos x="68" y="92"/>
                </a:cxn>
                <a:cxn ang="0">
                  <a:pos x="58" y="99"/>
                </a:cxn>
                <a:cxn ang="0">
                  <a:pos x="49" y="94"/>
                </a:cxn>
                <a:cxn ang="0">
                  <a:pos x="30" y="90"/>
                </a:cxn>
                <a:cxn ang="0">
                  <a:pos x="59" y="109"/>
                </a:cxn>
                <a:cxn ang="0">
                  <a:pos x="96" y="64"/>
                </a:cxn>
                <a:cxn ang="0">
                  <a:pos x="119" y="60"/>
                </a:cxn>
                <a:cxn ang="0">
                  <a:pos x="119" y="72"/>
                </a:cxn>
                <a:cxn ang="0">
                  <a:pos x="108" y="82"/>
                </a:cxn>
                <a:cxn ang="0">
                  <a:pos x="100" y="82"/>
                </a:cxn>
                <a:cxn ang="0">
                  <a:pos x="59" y="116"/>
                </a:cxn>
                <a:cxn ang="0">
                  <a:pos x="18" y="82"/>
                </a:cxn>
                <a:cxn ang="0">
                  <a:pos x="10" y="82"/>
                </a:cxn>
                <a:cxn ang="0">
                  <a:pos x="0" y="72"/>
                </a:cxn>
                <a:cxn ang="0">
                  <a:pos x="0" y="60"/>
                </a:cxn>
                <a:cxn ang="0">
                  <a:pos x="5" y="51"/>
                </a:cxn>
                <a:cxn ang="0">
                  <a:pos x="20" y="13"/>
                </a:cxn>
                <a:cxn ang="0">
                  <a:pos x="59" y="0"/>
                </a:cxn>
                <a:cxn ang="0">
                  <a:pos x="99" y="13"/>
                </a:cxn>
                <a:cxn ang="0">
                  <a:pos x="113" y="51"/>
                </a:cxn>
                <a:cxn ang="0">
                  <a:pos x="119" y="60"/>
                </a:cxn>
                <a:cxn ang="0">
                  <a:pos x="75" y="58"/>
                </a:cxn>
                <a:cxn ang="0">
                  <a:pos x="69" y="64"/>
                </a:cxn>
                <a:cxn ang="0">
                  <a:pos x="75" y="70"/>
                </a:cxn>
                <a:cxn ang="0">
                  <a:pos x="81" y="64"/>
                </a:cxn>
                <a:cxn ang="0">
                  <a:pos x="75" y="58"/>
                </a:cxn>
                <a:cxn ang="0">
                  <a:pos x="50" y="64"/>
                </a:cxn>
                <a:cxn ang="0">
                  <a:pos x="44" y="70"/>
                </a:cxn>
                <a:cxn ang="0">
                  <a:pos x="38" y="64"/>
                </a:cxn>
                <a:cxn ang="0">
                  <a:pos x="44" y="58"/>
                </a:cxn>
                <a:cxn ang="0">
                  <a:pos x="50" y="64"/>
                </a:cxn>
              </a:cxnLst>
              <a:rect b="b" l="0" r="r" t="0"/>
              <a:pathLst>
                <a:path h="115" w="119">
                  <a:moveTo>
                    <a:pt x="107" y="50"/>
                  </a:moveTo>
                  <a:cubicBezTo>
                    <a:pt x="106" y="21"/>
                    <a:pt x="90" y="6"/>
                    <a:pt x="59" y="6"/>
                  </a:cubicBezTo>
                  <a:cubicBezTo>
                    <a:pt x="29" y="6"/>
                    <a:pt x="12" y="21"/>
                    <a:pt x="12" y="50"/>
                  </a:cubicBezTo>
                  <a:cubicBezTo>
                    <a:pt x="16" y="50"/>
                    <a:pt x="16" y="50"/>
                    <a:pt x="16" y="50"/>
                  </a:cubicBezTo>
                  <a:cubicBezTo>
                    <a:pt x="17" y="40"/>
                    <a:pt x="20" y="32"/>
                    <a:pt x="25" y="26"/>
                  </a:cubicBezTo>
                  <a:cubicBezTo>
                    <a:pt x="33" y="16"/>
                    <a:pt x="44" y="11"/>
                    <a:pt x="59" y="11"/>
                  </a:cubicBezTo>
                  <a:cubicBezTo>
                    <a:pt x="74" y="11"/>
                    <a:pt x="86" y="16"/>
                    <a:pt x="93" y="26"/>
                  </a:cubicBezTo>
                  <a:cubicBezTo>
                    <a:pt x="98" y="32"/>
                    <a:pt x="101" y="40"/>
                    <a:pt x="103" y="50"/>
                  </a:cubicBezTo>
                  <a:lnTo>
                    <a:pt x="107" y="50"/>
                  </a:lnTo>
                  <a:close/>
                  <a:moveTo>
                    <a:pt x="96" y="64"/>
                  </a:moveTo>
                  <a:cubicBezTo>
                    <a:pt x="96" y="61"/>
                    <a:pt x="96" y="59"/>
                    <a:pt x="96" y="56"/>
                  </a:cubicBezTo>
                  <a:cubicBezTo>
                    <a:pt x="91" y="52"/>
                    <a:pt x="83" y="49"/>
                    <a:pt x="72" y="47"/>
                  </a:cubicBezTo>
                  <a:cubicBezTo>
                    <a:pt x="73" y="49"/>
                    <a:pt x="75" y="51"/>
                    <a:pt x="75" y="54"/>
                  </a:cubicBezTo>
                  <a:cubicBezTo>
                    <a:pt x="69" y="49"/>
                    <a:pt x="56" y="50"/>
                    <a:pt x="46" y="38"/>
                  </a:cubicBezTo>
                  <a:cubicBezTo>
                    <a:pt x="46" y="38"/>
                    <a:pt x="45" y="37"/>
                    <a:pt x="45" y="36"/>
                  </a:cubicBezTo>
                  <a:cubicBezTo>
                    <a:pt x="45" y="36"/>
                    <a:pt x="45" y="36"/>
                    <a:pt x="45" y="36"/>
                  </a:cubicBezTo>
                  <a:cubicBezTo>
                    <a:pt x="45" y="36"/>
                    <a:pt x="45" y="36"/>
                    <a:pt x="45" y="36"/>
                  </a:cubicBezTo>
                  <a:cubicBezTo>
                    <a:pt x="43" y="34"/>
                    <a:pt x="42" y="33"/>
                    <a:pt x="42" y="34"/>
                  </a:cubicBezTo>
                  <a:cubicBezTo>
                    <a:pt x="42" y="47"/>
                    <a:pt x="33" y="58"/>
                    <a:pt x="22" y="59"/>
                  </a:cubicBezTo>
                  <a:cubicBezTo>
                    <a:pt x="22" y="61"/>
                    <a:pt x="22" y="62"/>
                    <a:pt x="22" y="64"/>
                  </a:cubicBezTo>
                  <a:cubicBezTo>
                    <a:pt x="22" y="69"/>
                    <a:pt x="23" y="75"/>
                    <a:pt x="25" y="79"/>
                  </a:cubicBezTo>
                  <a:cubicBezTo>
                    <a:pt x="31" y="86"/>
                    <a:pt x="40" y="88"/>
                    <a:pt x="49" y="89"/>
                  </a:cubicBezTo>
                  <a:cubicBezTo>
                    <a:pt x="50" y="86"/>
                    <a:pt x="54" y="84"/>
                    <a:pt x="58" y="84"/>
                  </a:cubicBezTo>
                  <a:cubicBezTo>
                    <a:pt x="64" y="84"/>
                    <a:pt x="68" y="88"/>
                    <a:pt x="68" y="92"/>
                  </a:cubicBezTo>
                  <a:cubicBezTo>
                    <a:pt x="68" y="96"/>
                    <a:pt x="64" y="99"/>
                    <a:pt x="58" y="99"/>
                  </a:cubicBezTo>
                  <a:cubicBezTo>
                    <a:pt x="54" y="99"/>
                    <a:pt x="50" y="97"/>
                    <a:pt x="49" y="94"/>
                  </a:cubicBezTo>
                  <a:cubicBezTo>
                    <a:pt x="43" y="94"/>
                    <a:pt x="36" y="93"/>
                    <a:pt x="30" y="90"/>
                  </a:cubicBezTo>
                  <a:cubicBezTo>
                    <a:pt x="38" y="102"/>
                    <a:pt x="51" y="109"/>
                    <a:pt x="59" y="109"/>
                  </a:cubicBezTo>
                  <a:cubicBezTo>
                    <a:pt x="72" y="109"/>
                    <a:pt x="96" y="93"/>
                    <a:pt x="96" y="64"/>
                  </a:cubicBezTo>
                  <a:moveTo>
                    <a:pt x="119" y="60"/>
                  </a:moveTo>
                  <a:cubicBezTo>
                    <a:pt x="119" y="72"/>
                    <a:pt x="119" y="72"/>
                    <a:pt x="119" y="72"/>
                  </a:cubicBezTo>
                  <a:cubicBezTo>
                    <a:pt x="119" y="78"/>
                    <a:pt x="114" y="82"/>
                    <a:pt x="108" y="82"/>
                  </a:cubicBezTo>
                  <a:cubicBezTo>
                    <a:pt x="100" y="82"/>
                    <a:pt x="100" y="82"/>
                    <a:pt x="100" y="82"/>
                  </a:cubicBezTo>
                  <a:cubicBezTo>
                    <a:pt x="93" y="103"/>
                    <a:pt x="73" y="116"/>
                    <a:pt x="59" y="116"/>
                  </a:cubicBezTo>
                  <a:cubicBezTo>
                    <a:pt x="45" y="116"/>
                    <a:pt x="26" y="103"/>
                    <a:pt x="18" y="82"/>
                  </a:cubicBezTo>
                  <a:cubicBezTo>
                    <a:pt x="10" y="82"/>
                    <a:pt x="10" y="82"/>
                    <a:pt x="10" y="82"/>
                  </a:cubicBezTo>
                  <a:cubicBezTo>
                    <a:pt x="5" y="82"/>
                    <a:pt x="0" y="78"/>
                    <a:pt x="0" y="72"/>
                  </a:cubicBezTo>
                  <a:cubicBezTo>
                    <a:pt x="0" y="60"/>
                    <a:pt x="0" y="60"/>
                    <a:pt x="0" y="60"/>
                  </a:cubicBezTo>
                  <a:cubicBezTo>
                    <a:pt x="0" y="56"/>
                    <a:pt x="2" y="53"/>
                    <a:pt x="5" y="51"/>
                  </a:cubicBezTo>
                  <a:cubicBezTo>
                    <a:pt x="6" y="35"/>
                    <a:pt x="10" y="22"/>
                    <a:pt x="20" y="13"/>
                  </a:cubicBezTo>
                  <a:cubicBezTo>
                    <a:pt x="29" y="4"/>
                    <a:pt x="42" y="0"/>
                    <a:pt x="59" y="0"/>
                  </a:cubicBezTo>
                  <a:cubicBezTo>
                    <a:pt x="76" y="0"/>
                    <a:pt x="89" y="4"/>
                    <a:pt x="99" y="13"/>
                  </a:cubicBezTo>
                  <a:cubicBezTo>
                    <a:pt x="108" y="22"/>
                    <a:pt x="113" y="35"/>
                    <a:pt x="113" y="51"/>
                  </a:cubicBezTo>
                  <a:cubicBezTo>
                    <a:pt x="116" y="53"/>
                    <a:pt x="119" y="56"/>
                    <a:pt x="119" y="60"/>
                  </a:cubicBezTo>
                  <a:moveTo>
                    <a:pt x="75" y="58"/>
                  </a:moveTo>
                  <a:cubicBezTo>
                    <a:pt x="71" y="58"/>
                    <a:pt x="69" y="60"/>
                    <a:pt x="69" y="64"/>
                  </a:cubicBezTo>
                  <a:cubicBezTo>
                    <a:pt x="69" y="67"/>
                    <a:pt x="71" y="70"/>
                    <a:pt x="75" y="70"/>
                  </a:cubicBezTo>
                  <a:cubicBezTo>
                    <a:pt x="78" y="70"/>
                    <a:pt x="81" y="67"/>
                    <a:pt x="81" y="64"/>
                  </a:cubicBezTo>
                  <a:cubicBezTo>
                    <a:pt x="81" y="60"/>
                    <a:pt x="78" y="58"/>
                    <a:pt x="75" y="58"/>
                  </a:cubicBezTo>
                  <a:moveTo>
                    <a:pt x="50" y="64"/>
                  </a:moveTo>
                  <a:cubicBezTo>
                    <a:pt x="50" y="67"/>
                    <a:pt x="47" y="70"/>
                    <a:pt x="44" y="70"/>
                  </a:cubicBezTo>
                  <a:cubicBezTo>
                    <a:pt x="40" y="70"/>
                    <a:pt x="38" y="67"/>
                    <a:pt x="38" y="64"/>
                  </a:cubicBezTo>
                  <a:cubicBezTo>
                    <a:pt x="38" y="60"/>
                    <a:pt x="40" y="58"/>
                    <a:pt x="44" y="58"/>
                  </a:cubicBezTo>
                  <a:cubicBezTo>
                    <a:pt x="47" y="58"/>
                    <a:pt x="50" y="60"/>
                    <a:pt x="50" y="64"/>
                  </a:cubicBezTo>
                </a:path>
              </a:pathLst>
            </a:custGeom>
            <a:solidFill>
              <a:schemeClr val="bg1"/>
            </a:solidFill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>
                <a:latin typeface="+mn-lt"/>
                <a:ea typeface="+mn-ea"/>
                <a:cs typeface="+mn-ea"/>
                <a:sym typeface="+mn-lt"/>
              </a:endParaRPr>
            </a:p>
          </p:txBody>
        </p:sp>
        <p:grpSp>
          <p:nvGrpSpPr>
            <p:cNvPr id="16" name="Group 7"/>
            <p:cNvGrpSpPr/>
            <p:nvPr/>
          </p:nvGrpSpPr>
          <p:grpSpPr>
            <a:xfrm>
              <a:off x="8370685" y="3672292"/>
              <a:ext cx="3102178" cy="912303"/>
              <a:chOff x="8370685" y="3681028"/>
              <a:chExt cx="3102178" cy="912303"/>
            </a:xfrm>
          </p:grpSpPr>
          <p:sp>
            <p:nvSpPr>
              <p:cNvPr id="26" name="TextBox 34"/>
              <p:cNvSpPr txBox="1"/>
              <p:nvPr/>
            </p:nvSpPr>
            <p:spPr bwMode="auto">
              <a:xfrm>
                <a:off x="8370685" y="3681028"/>
                <a:ext cx="1258976" cy="309958"/>
              </a:xfrm>
              <a:prstGeom prst="rect">
                <a:avLst/>
              </a:prstGeom>
              <a:noFill/>
              <a:extLst/>
            </p:spPr>
            <p:txBody>
              <a:bodyPr anchor="ctr" bIns="46800" lIns="90000" rIns="90000" tIns="46800" wrap="none">
                <a:normAutofit fontScale="77500" lnSpcReduction="20000"/>
              </a:bodyPr>
              <a:lstStyle/>
              <a:p>
                <a:pPr algn="l" latinLnBrk="0"/>
                <a:r>
                  <a:rPr altLang="en-US" lang="zh-CN" sz="1400">
                    <a:solidFill>
                      <a:schemeClr val="accent4"/>
                    </a:solidFill>
                    <a:effectLst/>
                    <a:latin typeface="+mn-lt"/>
                    <a:ea typeface="+mn-ea"/>
                    <a:cs typeface="+mn-ea"/>
                    <a:sym typeface="+mn-lt"/>
                  </a:rPr>
                  <a:t>标题文本预设</a:t>
                </a:r>
              </a:p>
            </p:txBody>
          </p:sp>
          <p:sp>
            <p:nvSpPr>
              <p:cNvPr id="27" name="TextBox 35"/>
              <p:cNvSpPr txBox="1"/>
              <p:nvPr/>
            </p:nvSpPr>
            <p:spPr bwMode="auto">
              <a:xfrm>
                <a:off x="8370685" y="3990986"/>
                <a:ext cx="3102178" cy="602345"/>
              </a:xfrm>
              <a:prstGeom prst="rect">
                <a:avLst/>
              </a:prstGeom>
              <a:noFill/>
              <a:extLst/>
            </p:spPr>
            <p:txBody>
              <a:bodyPr anchor="ctr" bIns="46800" lIns="90000" rIns="90000" tIns="46800" wrap="square">
                <a:normAutofit fontScale="92500" lnSpcReduction="10000"/>
              </a:bodyPr>
              <a:lstStyle/>
              <a:p>
                <a:pPr algn="l" latinLnBrk="0">
                  <a:lnSpc>
                    <a:spcPct val="120000"/>
                  </a:lnSpc>
                </a:pPr>
                <a:r>
                  <a:rPr altLang="en-US" b="0" lang="zh-CN" sz="110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ea"/>
                    <a:sym typeface="+mn-lt"/>
                  </a:rPr>
                  <a:t>此部分内容作为文字排版占位显示</a:t>
                </a:r>
                <a:br>
                  <a:rPr altLang="en-US" b="0" lang="zh-CN" sz="110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ea"/>
                    <a:sym typeface="+mn-lt"/>
                  </a:rPr>
                </a:br>
                <a:r>
                  <a:rPr altLang="en-US" b="0" lang="zh-CN" sz="110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ea"/>
                    <a:sym typeface="+mn-lt"/>
                  </a:rPr>
                  <a:t> （建议使用主题字体）</a:t>
                </a:r>
              </a:p>
            </p:txBody>
          </p:sp>
        </p:grpSp>
        <p:grpSp>
          <p:nvGrpSpPr>
            <p:cNvPr id="17" name="Group 4"/>
            <p:cNvGrpSpPr/>
            <p:nvPr/>
          </p:nvGrpSpPr>
          <p:grpSpPr>
            <a:xfrm>
              <a:off x="8370685" y="2562745"/>
              <a:ext cx="3102178" cy="912303"/>
              <a:chOff x="8370685" y="2733001"/>
              <a:chExt cx="3102178" cy="912303"/>
            </a:xfrm>
          </p:grpSpPr>
          <p:sp>
            <p:nvSpPr>
              <p:cNvPr id="24" name="TextBox 37"/>
              <p:cNvSpPr txBox="1"/>
              <p:nvPr/>
            </p:nvSpPr>
            <p:spPr bwMode="auto">
              <a:xfrm>
                <a:off x="8370685" y="2733001"/>
                <a:ext cx="1258976" cy="309958"/>
              </a:xfrm>
              <a:prstGeom prst="rect">
                <a:avLst/>
              </a:prstGeom>
              <a:noFill/>
              <a:extLst/>
            </p:spPr>
            <p:txBody>
              <a:bodyPr anchor="ctr" bIns="46800" lIns="90000" rIns="90000" tIns="46800" wrap="none">
                <a:normAutofit fontScale="77500" lnSpcReduction="20000"/>
              </a:bodyPr>
              <a:lstStyle/>
              <a:p>
                <a:pPr algn="l" latinLnBrk="0"/>
                <a:r>
                  <a:rPr altLang="en-US" lang="zh-CN" sz="1400">
                    <a:solidFill>
                      <a:schemeClr val="accent2"/>
                    </a:solidFill>
                    <a:effectLst/>
                    <a:latin typeface="+mn-lt"/>
                    <a:ea typeface="+mn-ea"/>
                    <a:cs typeface="+mn-ea"/>
                    <a:sym typeface="+mn-lt"/>
                  </a:rPr>
                  <a:t>标题文本预设</a:t>
                </a:r>
              </a:p>
            </p:txBody>
          </p:sp>
          <p:sp>
            <p:nvSpPr>
              <p:cNvPr id="25" name="TextBox 38"/>
              <p:cNvSpPr txBox="1"/>
              <p:nvPr/>
            </p:nvSpPr>
            <p:spPr bwMode="auto">
              <a:xfrm>
                <a:off x="8370685" y="3042959"/>
                <a:ext cx="3102178" cy="602345"/>
              </a:xfrm>
              <a:prstGeom prst="rect">
                <a:avLst/>
              </a:prstGeom>
              <a:noFill/>
              <a:extLst/>
            </p:spPr>
            <p:txBody>
              <a:bodyPr anchor="ctr" bIns="46800" lIns="90000" rIns="90000" tIns="46800" wrap="square">
                <a:normAutofit fontScale="92500" lnSpcReduction="10000"/>
              </a:bodyPr>
              <a:lstStyle/>
              <a:p>
                <a:pPr algn="l" latinLnBrk="0">
                  <a:lnSpc>
                    <a:spcPct val="120000"/>
                  </a:lnSpc>
                </a:pPr>
                <a:r>
                  <a:rPr altLang="en-US" b="0" lang="zh-CN" sz="110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ea"/>
                    <a:sym typeface="+mn-lt"/>
                  </a:rPr>
                  <a:t>此部分内容作为文字排版占位显示</a:t>
                </a:r>
                <a:br>
                  <a:rPr altLang="en-US" b="0" lang="zh-CN" sz="110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ea"/>
                    <a:sym typeface="+mn-lt"/>
                  </a:rPr>
                </a:br>
                <a:r>
                  <a:rPr altLang="en-US" b="0" lang="zh-CN" sz="110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ea"/>
                    <a:sym typeface="+mn-lt"/>
                  </a:rPr>
                  <a:t> （建议使用主题字体）</a:t>
                </a:r>
              </a:p>
            </p:txBody>
          </p:sp>
        </p:grpSp>
        <p:grpSp>
          <p:nvGrpSpPr>
            <p:cNvPr id="18" name="Group 3"/>
            <p:cNvGrpSpPr/>
            <p:nvPr/>
          </p:nvGrpSpPr>
          <p:grpSpPr>
            <a:xfrm>
              <a:off x="719667" y="3672292"/>
              <a:ext cx="3102178" cy="912303"/>
              <a:chOff x="719667" y="3681028"/>
              <a:chExt cx="3102178" cy="912303"/>
            </a:xfrm>
          </p:grpSpPr>
          <p:sp>
            <p:nvSpPr>
              <p:cNvPr id="22" name="TextBox 40"/>
              <p:cNvSpPr txBox="1"/>
              <p:nvPr/>
            </p:nvSpPr>
            <p:spPr bwMode="auto">
              <a:xfrm>
                <a:off x="2562868" y="3681028"/>
                <a:ext cx="1258976" cy="309958"/>
              </a:xfrm>
              <a:prstGeom prst="rect">
                <a:avLst/>
              </a:prstGeom>
              <a:noFill/>
              <a:extLst/>
            </p:spPr>
            <p:txBody>
              <a:bodyPr anchor="ctr" bIns="46800" lIns="90000" rIns="90000" tIns="46800" wrap="none">
                <a:normAutofit fontScale="77500" lnSpcReduction="20000"/>
              </a:bodyPr>
              <a:lstStyle/>
              <a:p>
                <a:pPr algn="r" latinLnBrk="0"/>
                <a:r>
                  <a:rPr altLang="en-US" lang="zh-CN" sz="1400">
                    <a:solidFill>
                      <a:schemeClr val="accent3"/>
                    </a:solidFill>
                    <a:effectLst/>
                    <a:latin typeface="+mn-lt"/>
                    <a:ea typeface="+mn-ea"/>
                    <a:cs typeface="+mn-ea"/>
                    <a:sym typeface="+mn-lt"/>
                  </a:rPr>
                  <a:t>标题文本预设</a:t>
                </a:r>
              </a:p>
            </p:txBody>
          </p:sp>
          <p:sp>
            <p:nvSpPr>
              <p:cNvPr id="23" name="TextBox 41"/>
              <p:cNvSpPr txBox="1"/>
              <p:nvPr/>
            </p:nvSpPr>
            <p:spPr bwMode="auto">
              <a:xfrm>
                <a:off x="719667" y="3990986"/>
                <a:ext cx="3102178" cy="602345"/>
              </a:xfrm>
              <a:prstGeom prst="rect">
                <a:avLst/>
              </a:prstGeom>
              <a:noFill/>
              <a:extLst/>
            </p:spPr>
            <p:txBody>
              <a:bodyPr anchor="ctr" bIns="46800" lIns="90000" rIns="90000" tIns="46800" wrap="square">
                <a:normAutofit fontScale="92500" lnSpcReduction="10000"/>
              </a:bodyPr>
              <a:lstStyle/>
              <a:p>
                <a:pPr algn="r" latinLnBrk="0">
                  <a:lnSpc>
                    <a:spcPct val="120000"/>
                  </a:lnSpc>
                </a:pPr>
                <a:r>
                  <a:rPr altLang="en-US" b="0" lang="zh-CN" sz="110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ea"/>
                    <a:sym typeface="+mn-lt"/>
                  </a:rPr>
                  <a:t>此部分内容作为文字排版占位显示</a:t>
                </a:r>
                <a:br>
                  <a:rPr altLang="en-US" b="0" lang="zh-CN" sz="110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ea"/>
                    <a:sym typeface="+mn-lt"/>
                  </a:rPr>
                </a:br>
                <a:r>
                  <a:rPr altLang="en-US" b="0" lang="zh-CN" sz="110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ea"/>
                    <a:sym typeface="+mn-lt"/>
                  </a:rPr>
                  <a:t> （建议使用主题字体）</a:t>
                </a:r>
              </a:p>
            </p:txBody>
          </p:sp>
        </p:grpSp>
        <p:grpSp>
          <p:nvGrpSpPr>
            <p:cNvPr id="19" name="Group 2"/>
            <p:cNvGrpSpPr/>
            <p:nvPr/>
          </p:nvGrpSpPr>
          <p:grpSpPr>
            <a:xfrm>
              <a:off x="719667" y="2562745"/>
              <a:ext cx="3102178" cy="912303"/>
              <a:chOff x="719667" y="2733001"/>
              <a:chExt cx="3102178" cy="912303"/>
            </a:xfrm>
          </p:grpSpPr>
          <p:sp>
            <p:nvSpPr>
              <p:cNvPr id="20" name="TextBox 43"/>
              <p:cNvSpPr txBox="1"/>
              <p:nvPr/>
            </p:nvSpPr>
            <p:spPr bwMode="auto">
              <a:xfrm>
                <a:off x="2562868" y="2733001"/>
                <a:ext cx="1258976" cy="309958"/>
              </a:xfrm>
              <a:prstGeom prst="rect">
                <a:avLst/>
              </a:prstGeom>
              <a:noFill/>
              <a:extLst/>
            </p:spPr>
            <p:txBody>
              <a:bodyPr anchor="ctr" bIns="46800" lIns="90000" rIns="90000" tIns="46800" wrap="none">
                <a:normAutofit fontScale="77500" lnSpcReduction="20000"/>
              </a:bodyPr>
              <a:lstStyle/>
              <a:p>
                <a:pPr algn="r" latinLnBrk="0"/>
                <a:r>
                  <a:rPr altLang="en-US" lang="zh-CN" sz="1400">
                    <a:solidFill>
                      <a:schemeClr val="accent1"/>
                    </a:solidFill>
                    <a:effectLst/>
                    <a:latin typeface="+mn-lt"/>
                    <a:ea typeface="+mn-ea"/>
                    <a:cs typeface="+mn-ea"/>
                    <a:sym typeface="+mn-lt"/>
                  </a:rPr>
                  <a:t>标题文本预设</a:t>
                </a:r>
              </a:p>
            </p:txBody>
          </p:sp>
          <p:sp>
            <p:nvSpPr>
              <p:cNvPr id="21" name="TextBox 44"/>
              <p:cNvSpPr txBox="1"/>
              <p:nvPr/>
            </p:nvSpPr>
            <p:spPr bwMode="auto">
              <a:xfrm>
                <a:off x="719667" y="3042959"/>
                <a:ext cx="3102178" cy="602345"/>
              </a:xfrm>
              <a:prstGeom prst="rect">
                <a:avLst/>
              </a:prstGeom>
              <a:noFill/>
              <a:extLst/>
            </p:spPr>
            <p:txBody>
              <a:bodyPr anchor="ctr" bIns="46800" lIns="90000" rIns="90000" tIns="46800" wrap="square">
                <a:normAutofit fontScale="92500" lnSpcReduction="10000"/>
              </a:bodyPr>
              <a:lstStyle/>
              <a:p>
                <a:pPr algn="r" latinLnBrk="0">
                  <a:lnSpc>
                    <a:spcPct val="120000"/>
                  </a:lnSpc>
                </a:pPr>
                <a:r>
                  <a:rPr altLang="en-US" b="0" lang="zh-CN" sz="110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ea"/>
                    <a:sym typeface="+mn-lt"/>
                  </a:rPr>
                  <a:t>此部分内容作为文字排版占位显示</a:t>
                </a:r>
                <a:br>
                  <a:rPr altLang="en-US" b="0" lang="zh-CN" sz="110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ea"/>
                    <a:sym typeface="+mn-lt"/>
                  </a:rPr>
                </a:br>
                <a:r>
                  <a:rPr altLang="en-US" b="0" lang="zh-CN" sz="110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ea"/>
                    <a:sym typeface="+mn-lt"/>
                  </a:rPr>
                  <a:t> （建议使用主题字体）</a:t>
                </a:r>
              </a:p>
            </p:txBody>
          </p:sp>
        </p:grpSp>
      </p:grpSp>
      <p:sp>
        <p:nvSpPr>
          <p:cNvPr id="40" name="Title 1"/>
          <p:cNvSpPr txBox="1"/>
          <p:nvPr/>
        </p:nvSpPr>
        <p:spPr>
          <a:xfrm>
            <a:off x="755576" y="171626"/>
            <a:ext cx="2129944" cy="379477"/>
          </a:xfrm>
          <a:prstGeom prst="rect">
            <a:avLst/>
          </a:prstGeom>
        </p:spPr>
        <p:txBody>
          <a:bodyPr anchor="ctr" lIns="0" rIns="0">
            <a:noAutofit/>
          </a:bodyPr>
          <a:lstStyle>
            <a:lvl1pPr algn="ctr" defTabSz="914400" eaLnBrk="1" hangingPunct="1" latinLnBrk="0" rtl="0">
              <a:spcBef>
                <a:spcPct val="0"/>
              </a:spcBef>
              <a:buNone/>
              <a:defRPr b="0" kern="1200" sz="3000">
                <a:solidFill>
                  <a:schemeClr val="accent1"/>
                </a:solidFill>
                <a:latin charset="0" pitchFamily="2" typeface="U.S. 101"/>
                <a:ea charset="0" pitchFamily="2" typeface="Roboto"/>
                <a:cs charset="0" panose="020b0306030504020204" pitchFamily="34" typeface="Open Sans Light"/>
              </a:defRPr>
            </a:lvl1pPr>
          </a:lstStyle>
          <a:p>
            <a:pPr algn="l"/>
            <a:r>
              <a:rPr altLang="en-US" lang="zh-CN" sz="18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ea"/>
                <a:sym typeface="+mn-lt"/>
              </a:rPr>
              <a:t>点击输入标题内容</a:t>
            </a:r>
          </a:p>
        </p:txBody>
      </p:sp>
    </p:spTree>
    <p:extLst>
      <p:ext uri="{BB962C8B-B14F-4D97-AF65-F5344CB8AC3E}">
        <p14:creationId val="1112901480"/>
      </p:ext>
    </p:extLst>
  </p:cSld>
  <p:clrMapOvr>
    <a:masterClrMapping/>
  </p:clrMapOvr>
  <mc:AlternateContent>
    <mc:Choice Requires="p14">
      <p:transition p14:dur="10"/>
    </mc:Choice>
    <mc:Fallback>
      <p:transition/>
    </mc:Fallback>
  </mc:AlternateContent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decel="100000" fill="hold" id="5" nodeType="clickEffect" presetClass="entr" presetID="49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1000" fill="hold" id="7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8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9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1000" id="1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34" name="图片 33">
            <a:extLst>
              <a:ext uri="{FF2B5EF4-FFF2-40B4-BE49-F238E27FC236}">
                <a16:creationId xmlns:a16="http://schemas.microsoft.com/office/drawing/2014/main" id="{858E3DF0-D3E0-4F88-8A31-59DDDFC5391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val="0"/>
              </a:ext>
            </a:extLst>
          </a:blip>
          <a:stretch>
            <a:fillRect/>
          </a:stretch>
        </p:blipFill>
        <p:spPr>
          <a:xfrm>
            <a:off x="1" y="-1589"/>
            <a:ext cx="9142412" cy="5162107"/>
          </a:xfrm>
          <a:prstGeom prst="rect">
            <a:avLst/>
          </a:prstGeom>
        </p:spPr>
      </p:pic>
      <p:sp>
        <p:nvSpPr>
          <p:cNvPr id="35" name="AutoShape 3">
            <a:extLst>
              <a:ext uri="{FF2B5EF4-FFF2-40B4-BE49-F238E27FC236}">
                <a16:creationId xmlns:a16="http://schemas.microsoft.com/office/drawing/2014/main" id="{56754632-A520-4BFE-9531-CF46A9DD12BA}"/>
              </a:ext>
            </a:extLst>
          </p:cNvPr>
          <p:cNvSpPr>
            <a:spLocks noChangeArrowheads="1" noChangeAspect="1" noTextEdit="1"/>
          </p:cNvSpPr>
          <p:nvPr/>
        </p:nvSpPr>
        <p:spPr bwMode="auto">
          <a:xfrm>
            <a:off x="-252413" y="2578100"/>
            <a:ext cx="4303713" cy="256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>
              <a:latin typeface="+mn-lt"/>
              <a:ea typeface="+mn-ea"/>
              <a:cs typeface="+mn-ea"/>
              <a:sym typeface="+mn-lt"/>
            </a:endParaRPr>
          </a:p>
        </p:txBody>
      </p:sp>
      <p:sp>
        <p:nvSpPr>
          <p:cNvPr id="36" name="Freeform 5">
            <a:extLst>
              <a:ext uri="{FF2B5EF4-FFF2-40B4-BE49-F238E27FC236}">
                <a16:creationId xmlns:a16="http://schemas.microsoft.com/office/drawing/2014/main" id="{9703E039-3C59-4747-B443-17CC6C21C4B1}"/>
              </a:ext>
            </a:extLst>
          </p:cNvPr>
          <p:cNvSpPr/>
          <p:nvPr/>
        </p:nvSpPr>
        <p:spPr bwMode="auto">
          <a:xfrm>
            <a:off x="6878638" y="2898675"/>
            <a:ext cx="2263775" cy="2265363"/>
          </a:xfrm>
          <a:custGeom>
            <a:gdLst>
              <a:gd fmla="*/ 1426 w 1426" name="T0"/>
              <a:gd fmla="*/ 0 h 1427" name="T1"/>
              <a:gd fmla="*/ 1426 w 1426" name="T2"/>
              <a:gd fmla="*/ 1427 h 1427" name="T3"/>
              <a:gd fmla="*/ 0 w 1426" name="T4"/>
              <a:gd fmla="*/ 1427 h 1427" name="T5"/>
              <a:gd fmla="*/ 1426 w 1426" name="T6"/>
              <a:gd fmla="*/ 0 h 1427" name="T7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b="b" l="0" r="r" t="0"/>
            <a:pathLst>
              <a:path h="1427" w="1426">
                <a:moveTo>
                  <a:pt x="1426" y="0"/>
                </a:moveTo>
                <a:lnTo>
                  <a:pt x="1426" y="1427"/>
                </a:lnTo>
                <a:lnTo>
                  <a:pt x="0" y="1427"/>
                </a:lnTo>
                <a:lnTo>
                  <a:pt x="1426" y="0"/>
                </a:lnTo>
                <a:close/>
              </a:path>
            </a:pathLst>
          </a:custGeom>
          <a:solidFill>
            <a:srgbClr val="17272C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>
              <a:ea charset="-122" pitchFamily="34" typeface="微软雅黑"/>
            </a:endParaRPr>
          </a:p>
        </p:txBody>
      </p:sp>
      <p:grpSp>
        <p:nvGrpSpPr>
          <p:cNvPr id="38" name="组合 37">
            <a:extLst>
              <a:ext uri="{FF2B5EF4-FFF2-40B4-BE49-F238E27FC236}">
                <a16:creationId xmlns:a16="http://schemas.microsoft.com/office/drawing/2014/main" id="{F5802EA7-AE49-43BB-8EEF-7B13F6EADFE6}"/>
              </a:ext>
            </a:extLst>
          </p:cNvPr>
          <p:cNvGrpSpPr/>
          <p:nvPr/>
        </p:nvGrpSpPr>
        <p:grpSpPr>
          <a:xfrm>
            <a:off x="5746750" y="2898675"/>
            <a:ext cx="3395663" cy="2265363"/>
            <a:chOff x="5746750" y="2898675"/>
            <a:chExt cx="3395663" cy="2265363"/>
          </a:xfrm>
          <a:effectLst>
            <a:outerShdw algn="tl" blurRad="50800" dir="2700000" dist="38100" rotWithShape="0">
              <a:prstClr val="black">
                <a:alpha val="40000"/>
              </a:prstClr>
            </a:outerShdw>
          </a:effectLst>
        </p:grpSpPr>
        <p:sp>
          <p:nvSpPr>
            <p:cNvPr id="39" name="Freeform 6">
              <a:extLst>
                <a:ext uri="{FF2B5EF4-FFF2-40B4-BE49-F238E27FC236}">
                  <a16:creationId xmlns:a16="http://schemas.microsoft.com/office/drawing/2014/main" id="{2BC5D1F5-15B8-43C5-B599-55F2CC36F741}"/>
                </a:ext>
              </a:extLst>
            </p:cNvPr>
            <p:cNvSpPr/>
            <p:nvPr/>
          </p:nvSpPr>
          <p:spPr bwMode="auto">
            <a:xfrm>
              <a:off x="6878638" y="2898675"/>
              <a:ext cx="1130300" cy="1133475"/>
            </a:xfrm>
            <a:custGeom>
              <a:gdLst>
                <a:gd fmla="*/ 712 w 712" name="T0"/>
                <a:gd fmla="*/ 714 h 714" name="T1"/>
                <a:gd fmla="*/ 712 w 712" name="T2"/>
                <a:gd fmla="*/ 0 h 714" name="T3"/>
                <a:gd fmla="*/ 0 w 712" name="T4"/>
                <a:gd fmla="*/ 714 h 714" name="T5"/>
                <a:gd fmla="*/ 712 w 712" name="T6"/>
                <a:gd fmla="*/ 714 h 714" name="T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b="b" l="0" r="r" t="0"/>
              <a:pathLst>
                <a:path h="714" w="712">
                  <a:moveTo>
                    <a:pt x="712" y="714"/>
                  </a:moveTo>
                  <a:lnTo>
                    <a:pt x="712" y="0"/>
                  </a:lnTo>
                  <a:lnTo>
                    <a:pt x="0" y="714"/>
                  </a:lnTo>
                  <a:lnTo>
                    <a:pt x="712" y="714"/>
                  </a:lnTo>
                  <a:close/>
                </a:path>
              </a:pathLst>
            </a:custGeom>
            <a:solidFill>
              <a:srgbClr val="3391AA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>
                <a:ea charset="-122" pitchFamily="34" typeface="微软雅黑"/>
              </a:endParaRPr>
            </a:p>
          </p:txBody>
        </p:sp>
        <p:sp>
          <p:nvSpPr>
            <p:cNvPr id="40" name="Freeform 7">
              <a:extLst>
                <a:ext uri="{FF2B5EF4-FFF2-40B4-BE49-F238E27FC236}">
                  <a16:creationId xmlns:a16="http://schemas.microsoft.com/office/drawing/2014/main" id="{49DEFA6F-3D4D-47AB-9C14-7662BC63D7F0}"/>
                </a:ext>
              </a:extLst>
            </p:cNvPr>
            <p:cNvSpPr/>
            <p:nvPr/>
          </p:nvSpPr>
          <p:spPr bwMode="auto">
            <a:xfrm>
              <a:off x="6878638" y="4032150"/>
              <a:ext cx="1130300" cy="1131888"/>
            </a:xfrm>
            <a:custGeom>
              <a:gdLst>
                <a:gd fmla="*/ 0 w 712" name="T0"/>
                <a:gd fmla="*/ 0 h 713" name="T1"/>
                <a:gd fmla="*/ 0 w 712" name="T2"/>
                <a:gd fmla="*/ 713 h 713" name="T3"/>
                <a:gd fmla="*/ 712 w 712" name="T4"/>
                <a:gd fmla="*/ 0 h 713" name="T5"/>
                <a:gd fmla="*/ 0 w 712" name="T6"/>
                <a:gd fmla="*/ 0 h 713" name="T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b="b" l="0" r="r" t="0"/>
              <a:pathLst>
                <a:path h="713" w="712">
                  <a:moveTo>
                    <a:pt x="0" y="0"/>
                  </a:moveTo>
                  <a:lnTo>
                    <a:pt x="0" y="713"/>
                  </a:lnTo>
                  <a:lnTo>
                    <a:pt x="712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33789B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>
                <a:ea charset="-122" pitchFamily="34" typeface="微软雅黑"/>
              </a:endParaRPr>
            </a:p>
          </p:txBody>
        </p:sp>
        <p:sp>
          <p:nvSpPr>
            <p:cNvPr id="41" name="Freeform 8">
              <a:extLst>
                <a:ext uri="{FF2B5EF4-FFF2-40B4-BE49-F238E27FC236}">
                  <a16:creationId xmlns:a16="http://schemas.microsoft.com/office/drawing/2014/main" id="{BB7444D2-5634-482A-8A26-D183E487E22E}"/>
                </a:ext>
              </a:extLst>
            </p:cNvPr>
            <p:cNvSpPr/>
            <p:nvPr/>
          </p:nvSpPr>
          <p:spPr bwMode="auto">
            <a:xfrm>
              <a:off x="8008938" y="2898675"/>
              <a:ext cx="1133475" cy="1133475"/>
            </a:xfrm>
            <a:custGeom>
              <a:gdLst>
                <a:gd fmla="*/ 0 w 714" name="T0"/>
                <a:gd fmla="*/ 0 h 714" name="T1"/>
                <a:gd fmla="*/ 0 w 714" name="T2"/>
                <a:gd fmla="*/ 714 h 714" name="T3"/>
                <a:gd fmla="*/ 714 w 714" name="T4"/>
                <a:gd fmla="*/ 0 h 714" name="T5"/>
                <a:gd fmla="*/ 0 w 714" name="T6"/>
                <a:gd fmla="*/ 0 h 714" name="T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b="b" l="0" r="r" t="0"/>
              <a:pathLst>
                <a:path h="714" w="714">
                  <a:moveTo>
                    <a:pt x="0" y="0"/>
                  </a:moveTo>
                  <a:lnTo>
                    <a:pt x="0" y="714"/>
                  </a:lnTo>
                  <a:lnTo>
                    <a:pt x="71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33AAB9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>
                <a:ea charset="-122" pitchFamily="34" typeface="微软雅黑"/>
              </a:endParaRPr>
            </a:p>
          </p:txBody>
        </p:sp>
        <p:sp>
          <p:nvSpPr>
            <p:cNvPr id="42" name="Freeform 9">
              <a:extLst>
                <a:ext uri="{FF2B5EF4-FFF2-40B4-BE49-F238E27FC236}">
                  <a16:creationId xmlns:a16="http://schemas.microsoft.com/office/drawing/2014/main" id="{EB9C8775-C7D4-4208-ACEC-04BB123346D7}"/>
                </a:ext>
              </a:extLst>
            </p:cNvPr>
            <p:cNvSpPr/>
            <p:nvPr/>
          </p:nvSpPr>
          <p:spPr bwMode="auto">
            <a:xfrm>
              <a:off x="5746750" y="4032150"/>
              <a:ext cx="1131888" cy="1131888"/>
            </a:xfrm>
            <a:custGeom>
              <a:gdLst>
                <a:gd fmla="*/ 713 w 713" name="T0"/>
                <a:gd fmla="*/ 713 h 713" name="T1"/>
                <a:gd fmla="*/ 713 w 713" name="T2"/>
                <a:gd fmla="*/ 0 h 713" name="T3"/>
                <a:gd fmla="*/ 0 w 713" name="T4"/>
                <a:gd fmla="*/ 713 h 713" name="T5"/>
                <a:gd fmla="*/ 713 w 713" name="T6"/>
                <a:gd fmla="*/ 713 h 713" name="T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b="b" l="0" r="r" t="0"/>
              <a:pathLst>
                <a:path h="713" w="713">
                  <a:moveTo>
                    <a:pt x="713" y="713"/>
                  </a:moveTo>
                  <a:lnTo>
                    <a:pt x="713" y="0"/>
                  </a:lnTo>
                  <a:lnTo>
                    <a:pt x="0" y="713"/>
                  </a:lnTo>
                  <a:lnTo>
                    <a:pt x="713" y="713"/>
                  </a:lnTo>
                  <a:close/>
                </a:path>
              </a:pathLst>
            </a:custGeom>
            <a:solidFill>
              <a:srgbClr val="336987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>
                <a:ea charset="-122" pitchFamily="34" typeface="微软雅黑"/>
              </a:endParaRPr>
            </a:p>
          </p:txBody>
        </p:sp>
      </p:grpSp>
      <p:sp>
        <p:nvSpPr>
          <p:cNvPr id="43" name="Freeform 10">
            <a:extLst>
              <a:ext uri="{FF2B5EF4-FFF2-40B4-BE49-F238E27FC236}">
                <a16:creationId xmlns:a16="http://schemas.microsoft.com/office/drawing/2014/main" id="{62F0F961-1F4A-4C66-806E-5A92FDE24D15}"/>
              </a:ext>
            </a:extLst>
          </p:cNvPr>
          <p:cNvSpPr/>
          <p:nvPr/>
        </p:nvSpPr>
        <p:spPr bwMode="auto">
          <a:xfrm>
            <a:off x="-1588" y="-1588"/>
            <a:ext cx="3063875" cy="3067050"/>
          </a:xfrm>
          <a:custGeom>
            <a:gdLst>
              <a:gd fmla="*/ 0 w 1930" name="T0"/>
              <a:gd fmla="*/ 1932 h 1932" name="T1"/>
              <a:gd fmla="*/ 0 w 1930" name="T2"/>
              <a:gd fmla="*/ 0 h 1932" name="T3"/>
              <a:gd fmla="*/ 1930 w 1930" name="T4"/>
              <a:gd fmla="*/ 0 h 1932" name="T5"/>
              <a:gd fmla="*/ 0 w 1930" name="T6"/>
              <a:gd fmla="*/ 1932 h 1932" name="T7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b="b" l="0" r="r" t="0"/>
            <a:pathLst>
              <a:path h="1931" w="1929">
                <a:moveTo>
                  <a:pt x="0" y="1932"/>
                </a:moveTo>
                <a:lnTo>
                  <a:pt x="0" y="0"/>
                </a:lnTo>
                <a:lnTo>
                  <a:pt x="1930" y="0"/>
                </a:lnTo>
                <a:lnTo>
                  <a:pt x="0" y="1932"/>
                </a:lnTo>
                <a:close/>
              </a:path>
            </a:pathLst>
          </a:custGeom>
          <a:solidFill>
            <a:srgbClr val="17272C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>
              <a:ea charset="-122" pitchFamily="34" typeface="微软雅黑"/>
            </a:endParaRPr>
          </a:p>
        </p:txBody>
      </p:sp>
      <p:grpSp>
        <p:nvGrpSpPr>
          <p:cNvPr id="44" name="组合 43">
            <a:extLst>
              <a:ext uri="{FF2B5EF4-FFF2-40B4-BE49-F238E27FC236}">
                <a16:creationId xmlns:a16="http://schemas.microsoft.com/office/drawing/2014/main" id="{BEE6E8C3-4986-417D-BE9A-B3A8EBDD582A}"/>
              </a:ext>
            </a:extLst>
          </p:cNvPr>
          <p:cNvGrpSpPr/>
          <p:nvPr/>
        </p:nvGrpSpPr>
        <p:grpSpPr>
          <a:xfrm>
            <a:off x="-1588" y="-1588"/>
            <a:ext cx="4597401" cy="3067051"/>
            <a:chOff x="-1588" y="-1588"/>
            <a:chExt cx="4597401" cy="3067051"/>
          </a:xfrm>
          <a:effectLst>
            <a:outerShdw algn="br" blurRad="50800" dir="13500000" dist="38100" rotWithShape="0">
              <a:prstClr val="black">
                <a:alpha val="40000"/>
              </a:prstClr>
            </a:outerShdw>
          </a:effectLst>
        </p:grpSpPr>
        <p:sp>
          <p:nvSpPr>
            <p:cNvPr id="45" name="Freeform 11">
              <a:extLst>
                <a:ext uri="{FF2B5EF4-FFF2-40B4-BE49-F238E27FC236}">
                  <a16:creationId xmlns:a16="http://schemas.microsoft.com/office/drawing/2014/main" id="{A18FBF99-1B36-41D3-A093-590CD8A55E65}"/>
                </a:ext>
              </a:extLst>
            </p:cNvPr>
            <p:cNvSpPr/>
            <p:nvPr/>
          </p:nvSpPr>
          <p:spPr bwMode="auto">
            <a:xfrm>
              <a:off x="1530350" y="1531938"/>
              <a:ext cx="1531938" cy="1533525"/>
            </a:xfrm>
            <a:custGeom>
              <a:gdLst>
                <a:gd fmla="*/ 0 w 965" name="T0"/>
                <a:gd fmla="*/ 0 h 966" name="T1"/>
                <a:gd fmla="*/ 0 w 965" name="T2"/>
                <a:gd fmla="*/ 966 h 966" name="T3"/>
                <a:gd fmla="*/ 965 w 965" name="T4"/>
                <a:gd fmla="*/ 0 h 966" name="T5"/>
                <a:gd fmla="*/ 0 w 965" name="T6"/>
                <a:gd fmla="*/ 0 h 966" name="T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b="b" l="0" r="r" t="0"/>
              <a:pathLst>
                <a:path h="965" w="964">
                  <a:moveTo>
                    <a:pt x="0" y="0"/>
                  </a:moveTo>
                  <a:lnTo>
                    <a:pt x="0" y="966"/>
                  </a:lnTo>
                  <a:lnTo>
                    <a:pt x="96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33789B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>
                <a:ea charset="-122" pitchFamily="34" typeface="微软雅黑"/>
              </a:endParaRPr>
            </a:p>
          </p:txBody>
        </p:sp>
        <p:sp>
          <p:nvSpPr>
            <p:cNvPr id="46" name="Freeform 12">
              <a:extLst>
                <a:ext uri="{FF2B5EF4-FFF2-40B4-BE49-F238E27FC236}">
                  <a16:creationId xmlns:a16="http://schemas.microsoft.com/office/drawing/2014/main" id="{BF1B9A84-51B6-4862-94B4-9ABB755C5115}"/>
                </a:ext>
              </a:extLst>
            </p:cNvPr>
            <p:cNvSpPr/>
            <p:nvPr/>
          </p:nvSpPr>
          <p:spPr bwMode="auto">
            <a:xfrm>
              <a:off x="1530350" y="-1588"/>
              <a:ext cx="1531938" cy="1533525"/>
            </a:xfrm>
            <a:custGeom>
              <a:gdLst>
                <a:gd fmla="*/ 965 w 965" name="T0"/>
                <a:gd fmla="*/ 966 h 966" name="T1"/>
                <a:gd fmla="*/ 965 w 965" name="T2"/>
                <a:gd fmla="*/ 0 h 966" name="T3"/>
                <a:gd fmla="*/ 0 w 965" name="T4"/>
                <a:gd fmla="*/ 966 h 966" name="T5"/>
                <a:gd fmla="*/ 965 w 965" name="T6"/>
                <a:gd fmla="*/ 966 h 966" name="T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b="b" l="0" r="r" t="0"/>
              <a:pathLst>
                <a:path h="965" w="964">
                  <a:moveTo>
                    <a:pt x="965" y="966"/>
                  </a:moveTo>
                  <a:lnTo>
                    <a:pt x="965" y="0"/>
                  </a:lnTo>
                  <a:lnTo>
                    <a:pt x="0" y="966"/>
                  </a:lnTo>
                  <a:lnTo>
                    <a:pt x="965" y="966"/>
                  </a:lnTo>
                  <a:close/>
                </a:path>
              </a:pathLst>
            </a:custGeom>
            <a:solidFill>
              <a:srgbClr val="3391AA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>
                <a:ea charset="-122" pitchFamily="34" typeface="微软雅黑"/>
              </a:endParaRPr>
            </a:p>
          </p:txBody>
        </p:sp>
        <p:sp>
          <p:nvSpPr>
            <p:cNvPr id="47" name="Freeform 13">
              <a:extLst>
                <a:ext uri="{FF2B5EF4-FFF2-40B4-BE49-F238E27FC236}">
                  <a16:creationId xmlns:a16="http://schemas.microsoft.com/office/drawing/2014/main" id="{7E3A2875-3BC0-44F1-BB8C-60AEB4E790AB}"/>
                </a:ext>
              </a:extLst>
            </p:cNvPr>
            <p:cNvSpPr/>
            <p:nvPr/>
          </p:nvSpPr>
          <p:spPr bwMode="auto">
            <a:xfrm>
              <a:off x="-1588" y="1531938"/>
              <a:ext cx="1531938" cy="1533525"/>
            </a:xfrm>
            <a:custGeom>
              <a:gdLst>
                <a:gd fmla="*/ 965 w 965" name="T0"/>
                <a:gd fmla="*/ 966 h 966" name="T1"/>
                <a:gd fmla="*/ 965 w 965" name="T2"/>
                <a:gd fmla="*/ 0 h 966" name="T3"/>
                <a:gd fmla="*/ 0 w 965" name="T4"/>
                <a:gd fmla="*/ 966 h 966" name="T5"/>
                <a:gd fmla="*/ 965 w 965" name="T6"/>
                <a:gd fmla="*/ 966 h 966" name="T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b="b" l="0" r="r" t="0"/>
              <a:pathLst>
                <a:path h="965" w="964">
                  <a:moveTo>
                    <a:pt x="965" y="966"/>
                  </a:moveTo>
                  <a:lnTo>
                    <a:pt x="965" y="0"/>
                  </a:lnTo>
                  <a:lnTo>
                    <a:pt x="0" y="966"/>
                  </a:lnTo>
                  <a:lnTo>
                    <a:pt x="965" y="966"/>
                  </a:lnTo>
                  <a:close/>
                </a:path>
              </a:pathLst>
            </a:custGeom>
            <a:solidFill>
              <a:srgbClr val="336987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>
                <a:ea charset="-122" pitchFamily="34" typeface="微软雅黑"/>
              </a:endParaRPr>
            </a:p>
          </p:txBody>
        </p:sp>
        <p:sp>
          <p:nvSpPr>
            <p:cNvPr id="48" name="Freeform 14">
              <a:extLst>
                <a:ext uri="{FF2B5EF4-FFF2-40B4-BE49-F238E27FC236}">
                  <a16:creationId xmlns:a16="http://schemas.microsoft.com/office/drawing/2014/main" id="{7BAE7DFE-C565-4526-A51A-8AE7D4F7A335}"/>
                </a:ext>
              </a:extLst>
            </p:cNvPr>
            <p:cNvSpPr/>
            <p:nvPr/>
          </p:nvSpPr>
          <p:spPr bwMode="auto">
            <a:xfrm>
              <a:off x="3062288" y="-1588"/>
              <a:ext cx="1533525" cy="1533525"/>
            </a:xfrm>
            <a:custGeom>
              <a:gdLst>
                <a:gd fmla="*/ 0 w 966" name="T0"/>
                <a:gd fmla="*/ 0 h 966" name="T1"/>
                <a:gd fmla="*/ 0 w 966" name="T2"/>
                <a:gd fmla="*/ 966 h 966" name="T3"/>
                <a:gd fmla="*/ 966 w 966" name="T4"/>
                <a:gd fmla="*/ 0 h 966" name="T5"/>
                <a:gd fmla="*/ 0 w 966" name="T6"/>
                <a:gd fmla="*/ 0 h 966" name="T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b="b" l="0" r="r" t="0"/>
              <a:pathLst>
                <a:path h="965" w="965">
                  <a:moveTo>
                    <a:pt x="0" y="0"/>
                  </a:moveTo>
                  <a:lnTo>
                    <a:pt x="0" y="966"/>
                  </a:lnTo>
                  <a:lnTo>
                    <a:pt x="966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33AAB9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>
                <a:ea charset="-122" pitchFamily="34" typeface="微软雅黑"/>
              </a:endParaRPr>
            </a:p>
          </p:txBody>
        </p:sp>
      </p:grpSp>
      <p:sp>
        <p:nvSpPr>
          <p:cNvPr id="27" name="TextBox 26"/>
          <p:cNvSpPr txBox="1"/>
          <p:nvPr/>
        </p:nvSpPr>
        <p:spPr>
          <a:xfrm>
            <a:off x="10609991" y="6382590"/>
            <a:ext cx="868680" cy="36576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en-US" lang="zh-CN">
                <a:latin typeface="+mn-lt"/>
                <a:ea typeface="+mn-ea"/>
                <a:cs typeface="+mn-ea"/>
                <a:sym typeface="+mn-lt"/>
              </a:rPr>
              <a:t>延时符</a:t>
            </a:r>
          </a:p>
        </p:txBody>
      </p:sp>
      <p:sp>
        <p:nvSpPr>
          <p:cNvPr id="87" name="TextBox 86"/>
          <p:cNvSpPr txBox="1"/>
          <p:nvPr/>
        </p:nvSpPr>
        <p:spPr>
          <a:xfrm>
            <a:off x="3290243" y="2492846"/>
            <a:ext cx="3831426" cy="51816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lang="zh-CN" sz="2800">
                <a:solidFill>
                  <a:schemeClr val="bg1"/>
                </a:solidFill>
                <a:latin typeface="+mn-lt"/>
                <a:ea typeface="+mn-ea"/>
                <a:cs typeface="+mn-ea"/>
                <a:sym typeface="+mn-lt"/>
              </a:rPr>
              <a:t>演示完毕感谢观看</a:t>
            </a:r>
          </a:p>
        </p:txBody>
      </p:sp>
      <p:sp>
        <p:nvSpPr>
          <p:cNvPr id="37" name="文本框 34"/>
          <p:cNvSpPr>
            <a:spLocks noChangeArrowheads="1"/>
          </p:cNvSpPr>
          <p:nvPr/>
        </p:nvSpPr>
        <p:spPr bwMode="auto">
          <a:xfrm>
            <a:off x="3333832" y="1950079"/>
            <a:ext cx="2854978" cy="6172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bIns="34295" lIns="68589" rIns="68589" tIns="34295"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/>
                <a:ea charset="-122" typeface="宋体"/>
              </a:defRPr>
            </a:lvl1pPr>
            <a:lvl2pPr eaLnBrk="0" hangingPunct="0" indent="-285750" marL="742950">
              <a:defRPr>
                <a:solidFill>
                  <a:schemeClr val="tx1"/>
                </a:solidFill>
                <a:latin typeface="Arial"/>
                <a:ea charset="-122" typeface="宋体"/>
              </a:defRPr>
            </a:lvl2pPr>
            <a:lvl3pPr eaLnBrk="0" hangingPunct="0" indent="-228600" marL="1143000">
              <a:defRPr>
                <a:solidFill>
                  <a:schemeClr val="tx1"/>
                </a:solidFill>
                <a:latin typeface="Arial"/>
                <a:ea charset="-122" typeface="宋体"/>
              </a:defRPr>
            </a:lvl3pPr>
            <a:lvl4pPr eaLnBrk="0" hangingPunct="0" indent="-228600" marL="1600200">
              <a:defRPr>
                <a:solidFill>
                  <a:schemeClr val="tx1"/>
                </a:solidFill>
                <a:latin typeface="Arial"/>
                <a:ea charset="-122" typeface="宋体"/>
              </a:defRPr>
            </a:lvl4pPr>
            <a:lvl5pPr eaLnBrk="0" hangingPunct="0" indent="-228600" marL="2057400">
              <a:defRPr>
                <a:solidFill>
                  <a:schemeClr val="tx1"/>
                </a:solidFill>
                <a:latin typeface="Arial"/>
                <a:ea charset="-122" typeface="宋体"/>
              </a:defRPr>
            </a:lvl5pPr>
            <a:lvl6pPr eaLnBrk="0" fontAlgn="base" hangingPunct="0" indent="-228600" marL="2514600">
              <a:spcBef>
                <a:spcPct val="0"/>
              </a:spcBef>
              <a:spcAft>
                <a:spcPct val="0"/>
              </a:spcAft>
              <a:buFont typeface="Arial"/>
              <a:defRPr>
                <a:solidFill>
                  <a:schemeClr val="tx1"/>
                </a:solidFill>
                <a:latin typeface="Arial"/>
                <a:ea charset="-122" typeface="宋体"/>
              </a:defRPr>
            </a:lvl6pPr>
            <a:lvl7pPr eaLnBrk="0" fontAlgn="base" hangingPunct="0" indent="-228600" marL="2971800">
              <a:spcBef>
                <a:spcPct val="0"/>
              </a:spcBef>
              <a:spcAft>
                <a:spcPct val="0"/>
              </a:spcAft>
              <a:buFont typeface="Arial"/>
              <a:defRPr>
                <a:solidFill>
                  <a:schemeClr val="tx1"/>
                </a:solidFill>
                <a:latin typeface="Arial"/>
                <a:ea charset="-122" typeface="宋体"/>
              </a:defRPr>
            </a:lvl7pPr>
            <a:lvl8pPr eaLnBrk="0" fontAlgn="base" hangingPunct="0" indent="-228600" marL="3429000">
              <a:spcBef>
                <a:spcPct val="0"/>
              </a:spcBef>
              <a:spcAft>
                <a:spcPct val="0"/>
              </a:spcAft>
              <a:buFont typeface="Arial"/>
              <a:defRPr>
                <a:solidFill>
                  <a:schemeClr val="tx1"/>
                </a:solidFill>
                <a:latin typeface="Arial"/>
                <a:ea charset="-122" typeface="宋体"/>
              </a:defRPr>
            </a:lvl8pPr>
            <a:lvl9pPr eaLnBrk="0" fontAlgn="base" hangingPunct="0" indent="-228600" marL="3886200">
              <a:spcBef>
                <a:spcPct val="0"/>
              </a:spcBef>
              <a:spcAft>
                <a:spcPct val="0"/>
              </a:spcAft>
              <a:buFont typeface="Arial"/>
              <a:defRPr>
                <a:solidFill>
                  <a:schemeClr val="tx1"/>
                </a:solidFill>
                <a:latin typeface="Arial"/>
                <a:ea charset="-122" typeface="宋体"/>
              </a:defRPr>
            </a:lvl9pPr>
          </a:lstStyle>
          <a:p>
            <a:pPr eaLnBrk="1" hangingPunct="1"/>
            <a:r>
              <a:rPr altLang="zh-CN" b="1" lang="en-US" sz="3600">
                <a:solidFill>
                  <a:schemeClr val="bg1"/>
                </a:solidFill>
                <a:latin typeface="+mn-lt"/>
                <a:ea typeface="+mn-ea"/>
                <a:cs typeface="+mn-ea"/>
                <a:sym typeface="+mn-lt"/>
              </a:rPr>
              <a:t>THANK YOU</a:t>
            </a:r>
          </a:p>
        </p:txBody>
      </p:sp>
      <p:sp>
        <p:nvSpPr>
          <p:cNvPr id="23" name="AutoShape 3">
            <a:extLst>
              <a:ext uri="{FF2B5EF4-FFF2-40B4-BE49-F238E27FC236}">
                <a16:creationId xmlns:a16="http://schemas.microsoft.com/office/drawing/2014/main" id="{7ABBD6E8-A012-48A4-BD9A-EA108B17DF84}"/>
              </a:ext>
            </a:extLst>
          </p:cNvPr>
          <p:cNvSpPr>
            <a:spLocks noChangeArrowheads="1" noChangeAspect="1" noTextEdit="1"/>
          </p:cNvSpPr>
          <p:nvPr/>
        </p:nvSpPr>
        <p:spPr bwMode="auto">
          <a:xfrm>
            <a:off x="-252413" y="2578100"/>
            <a:ext cx="4303713" cy="256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>
              <a:latin typeface="+mn-lt"/>
              <a:ea typeface="+mn-ea"/>
              <a:cs typeface="+mn-ea"/>
              <a:sym typeface="+mn-lt"/>
            </a:endParaRPr>
          </a:p>
        </p:txBody>
      </p:sp>
    </p:spTree>
    <p:custDataLst>
      <p:tags r:id="rId5"/>
    </p:custDataLst>
    <p:extLst>
      <p:ext uri="{BB962C8B-B14F-4D97-AF65-F5344CB8AC3E}">
        <p14:creationId val="1228628852"/>
      </p:ext>
    </p:extLst>
  </p:cSld>
  <p:clrMapOvr>
    <a:masterClrMapping/>
  </p:clrMapOvr>
  <mc:AlternateContent>
    <mc:Choice Requires="p14">
      <p:transition p14:dur="10"/>
    </mc:Choice>
    <mc:Fallback>
      <p:transition/>
    </mc:Fallback>
  </mc:AlternateContent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withEffect" presetClass="entr" presetID="2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500" id="7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8" nodeType="withEffect" presetClass="entr" presetID="2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500" id="1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1" nodeType="clickPar">
                      <p:stCondLst>
                        <p:cond delay="indefinite"/>
                        <p:cond delay="0" evt="onBegin">
                          <p:tn val="10"/>
                        </p:cond>
                      </p:stCondLst>
                      <p:childTnLst>
                        <p:par>
                          <p:cTn fill="hold" id="12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13" nodeType="clickEffect" presetClass="entr" presetID="2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up)" transition="in">
                                      <p:cBhvr>
                                        <p:cTn dur="500" id="15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id="16" nodeType="withEffect" presetClass="entr" presetID="2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up)" transition="in">
                                      <p:cBhvr>
                                        <p:cTn dur="500" id="18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9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fill="hold" grpId="0" id="20" nodeType="after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22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23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24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5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fill="hold" grpId="0" id="26" nodeType="after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3000" id="28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3000" fill="hold" id="29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3000" fill="hold" id="30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36"/>
      <p:bldP grpId="0" spid="43"/>
      <p:bldP grpId="0" spid="87"/>
      <p:bldP grpId="0" spid="37"/>
    </p:bldLst>
  </p:timing>
</p:sld>
</file>

<file path=ppt/slides/slide3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29" name="组合 28">
            <a:extLst>
              <a:ext uri="{FF2B5EF4-FFF2-40B4-BE49-F238E27FC236}">
                <a16:creationId xmlns:a16="http://schemas.microsoft.com/office/drawing/2014/main" id="{DF13CE5E-F762-4E71-8028-9859F1193B8C}"/>
              </a:ext>
            </a:extLst>
          </p:cNvPr>
          <p:cNvGrpSpPr/>
          <p:nvPr/>
        </p:nvGrpSpPr>
        <p:grpSpPr>
          <a:xfrm>
            <a:off x="3131840" y="2775085"/>
            <a:ext cx="3295317" cy="948793"/>
            <a:chOff x="5402407" y="1171056"/>
            <a:chExt cx="3295317" cy="948793"/>
          </a:xfrm>
        </p:grpSpPr>
        <p:sp>
          <p:nvSpPr>
            <p:cNvPr id="32" name="文本框 31">
              <a:extLst>
                <a:ext uri="{FF2B5EF4-FFF2-40B4-BE49-F238E27FC236}">
                  <a16:creationId xmlns:a16="http://schemas.microsoft.com/office/drawing/2014/main" id="{4D8F5504-02DE-4C0C-B935-6711E02A36F0}"/>
                </a:ext>
              </a:extLst>
            </p:cNvPr>
            <p:cNvSpPr txBox="1"/>
            <p:nvPr/>
          </p:nvSpPr>
          <p:spPr>
            <a:xfrm>
              <a:off x="5402407" y="1171056"/>
              <a:ext cx="3295317" cy="518160"/>
            </a:xfrm>
            <a:prstGeom prst="rect">
              <a:avLst/>
            </a:prstGeom>
            <a:noFill/>
          </p:spPr>
          <p:txBody>
            <a:bodyPr rtlCol="0" wrap="square">
              <a:spAutoFit/>
              <a:scene3d>
                <a:camera prst="orthographicFront"/>
                <a:lightRig dir="t" rig="threePt"/>
              </a:scene3d>
              <a:sp3d contourW="12700"/>
            </a:bodyPr>
            <a:lstStyle/>
            <a:p>
              <a:r>
                <a:rPr altLang="en-US" b="1" lang="zh-CN" sz="2800">
                  <a:solidFill>
                    <a:schemeClr val="tx1">
                      <a:lumMod val="75000"/>
                      <a:lumOff val="25000"/>
                    </a:schemeClr>
                  </a:solidFill>
                  <a:latin charset="-122" panose="020b0503020204020204" pitchFamily="34" typeface="微软雅黑"/>
                  <a:ea charset="-122" pitchFamily="34" typeface="微软雅黑"/>
                </a:rPr>
                <a:t>标题文字添加此处</a:t>
              </a:r>
            </a:p>
          </p:txBody>
        </p:sp>
        <p:sp>
          <p:nvSpPr>
            <p:cNvPr id="33" name="文本框 32">
              <a:extLst>
                <a:ext uri="{FF2B5EF4-FFF2-40B4-BE49-F238E27FC236}">
                  <a16:creationId xmlns:a16="http://schemas.microsoft.com/office/drawing/2014/main" id="{9DD25097-A01E-4200-8B86-BF9918EE0AFC}"/>
                </a:ext>
              </a:extLst>
            </p:cNvPr>
            <p:cNvSpPr txBox="1"/>
            <p:nvPr/>
          </p:nvSpPr>
          <p:spPr>
            <a:xfrm>
              <a:off x="5448540" y="1603104"/>
              <a:ext cx="2998460" cy="530352"/>
            </a:xfrm>
            <a:prstGeom prst="rect">
              <a:avLst/>
            </a:prstGeom>
            <a:noFill/>
          </p:spPr>
          <p:txBody>
            <a:bodyPr rtlCol="0" wrap="square">
              <a:spAutoFit/>
              <a:scene3d>
                <a:camera prst="orthographicFront"/>
                <a:lightRig dir="t" rig="threePt"/>
              </a:scene3d>
              <a:sp3d contourW="12700"/>
            </a:bodyPr>
            <a:lstStyle/>
            <a:p>
              <a:pPr>
                <a:lnSpc>
                  <a:spcPct val="120000"/>
                </a:lnSpc>
              </a:pPr>
              <a:r>
                <a:rPr altLang="zh-CN"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latin charset="-122" panose="020b0503020204020204" pitchFamily="34" typeface="微软雅黑"/>
                  <a:ea charset="-122" pitchFamily="34" typeface="微软雅黑"/>
                </a:rPr>
                <a:t>print the presentation and make it into a film to be used in a wider field</a:t>
              </a:r>
            </a:p>
          </p:txBody>
        </p:sp>
      </p:grpSp>
      <p:grpSp>
        <p:nvGrpSpPr>
          <p:cNvPr id="38" name="组合 37">
            <a:extLst>
              <a:ext uri="{FF2B5EF4-FFF2-40B4-BE49-F238E27FC236}">
                <a16:creationId xmlns:a16="http://schemas.microsoft.com/office/drawing/2014/main" id="{0B0D7589-D650-4275-B544-2BF2849A2FA7}"/>
              </a:ext>
            </a:extLst>
          </p:cNvPr>
          <p:cNvGrpSpPr/>
          <p:nvPr/>
        </p:nvGrpSpPr>
        <p:grpSpPr>
          <a:xfrm>
            <a:off x="4018465" y="1410839"/>
            <a:ext cx="1152268" cy="1152268"/>
            <a:chOff x="4018465" y="1063488"/>
            <a:chExt cx="1152268" cy="1152268"/>
          </a:xfrm>
        </p:grpSpPr>
        <p:sp>
          <p:nvSpPr>
            <p:cNvPr id="39" name="矩形: 圆角 38">
              <a:extLst>
                <a:ext uri="{FF2B5EF4-FFF2-40B4-BE49-F238E27FC236}">
                  <a16:creationId xmlns:a16="http://schemas.microsoft.com/office/drawing/2014/main" id="{F9BBE5BD-0422-4791-8E4F-F8DE3AC925AA}"/>
                </a:ext>
              </a:extLst>
            </p:cNvPr>
            <p:cNvSpPr/>
            <p:nvPr/>
          </p:nvSpPr>
          <p:spPr>
            <a:xfrm rot="18950960">
              <a:off x="4018465" y="1063488"/>
              <a:ext cx="1152268" cy="1152268"/>
            </a:xfrm>
            <a:prstGeom prst="roundRect">
              <a:avLst>
                <a:gd fmla="val 1442" name="adj"/>
              </a:avLst>
            </a:prstGeom>
            <a:solidFill>
              <a:srgbClr val="33AAB9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40" name="Rectangle 31">
              <a:extLst>
                <a:ext uri="{FF2B5EF4-FFF2-40B4-BE49-F238E27FC236}">
                  <a16:creationId xmlns:a16="http://schemas.microsoft.com/office/drawing/2014/main" id="{D28731EE-6276-417A-95C4-3E8445B88F4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20684" y="1255102"/>
              <a:ext cx="720080" cy="6705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0" compatLnSpc="1" lIns="0" numCol="1" rIns="0" tIns="0" vert="horz" wrap="square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itchFamily="34" typeface="Arial"/>
                </a:defRPr>
              </a:lvl1pPr>
              <a:lvl2pPr eaLnBrk="0" fontAlgn="base" hangingPunct="0" marL="4572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itchFamily="34" typeface="Arial"/>
                </a:defRPr>
              </a:lvl2pPr>
              <a:lvl3pPr eaLnBrk="0" fontAlgn="base" hangingPunct="0" marL="9144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itchFamily="34" typeface="Arial"/>
                </a:defRPr>
              </a:lvl3pPr>
              <a:lvl4pPr eaLnBrk="0" fontAlgn="base" hangingPunct="0" marL="13716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itchFamily="34" typeface="Arial"/>
                </a:defRPr>
              </a:lvl4pPr>
              <a:lvl5pPr eaLnBrk="0" fontAlgn="base" hangingPunct="0" marL="18288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itchFamily="34" typeface="Arial"/>
                </a:defRPr>
              </a:lvl5pPr>
              <a:lvl6pPr eaLnBrk="0" fontAlgn="base" hangingPunct="0" marL="22860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itchFamily="34" typeface="Arial"/>
                </a:defRPr>
              </a:lvl6pPr>
              <a:lvl7pPr eaLnBrk="0" fontAlgn="base" hangingPunct="0" marL="27432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itchFamily="34" typeface="Arial"/>
                </a:defRPr>
              </a:lvl7pPr>
              <a:lvl8pPr eaLnBrk="0" fontAlgn="base" hangingPunct="0" marL="32004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itchFamily="34" typeface="Arial"/>
                </a:defRPr>
              </a:lvl8pPr>
              <a:lvl9pPr eaLnBrk="0" fontAlgn="base" hangingPunct="0" marL="36576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itchFamily="34" typeface="Arial"/>
                </a:defRPr>
              </a:lvl9pPr>
            </a:lstStyle>
            <a:p>
              <a:pPr defTabSz="457200"/>
              <a:r>
                <a:rPr altLang="en-US" b="1" lang="en-US" sz="4400">
                  <a:solidFill>
                    <a:schemeClr val="bg1"/>
                  </a:solidFill>
                  <a:latin typeface="+mn-lt"/>
                  <a:ea charset="-122" pitchFamily="34" typeface="微软雅黑"/>
                </a:rPr>
                <a:t>01</a:t>
              </a:r>
            </a:p>
          </p:txBody>
        </p:sp>
      </p:grpSp>
      <p:sp>
        <p:nvSpPr>
          <p:cNvPr id="10" name="Freeform 5">
            <a:extLst>
              <a:ext uri="{FF2B5EF4-FFF2-40B4-BE49-F238E27FC236}">
                <a16:creationId xmlns:a16="http://schemas.microsoft.com/office/drawing/2014/main" id="{7D6A4F96-DE27-4825-A20E-E74134F994FC}"/>
              </a:ext>
            </a:extLst>
          </p:cNvPr>
          <p:cNvSpPr/>
          <p:nvPr/>
        </p:nvSpPr>
        <p:spPr bwMode="auto">
          <a:xfrm>
            <a:off x="6878638" y="2898675"/>
            <a:ext cx="2263775" cy="2265363"/>
          </a:xfrm>
          <a:custGeom>
            <a:gdLst>
              <a:gd fmla="*/ 1426 w 1426" name="T0"/>
              <a:gd fmla="*/ 0 h 1427" name="T1"/>
              <a:gd fmla="*/ 1426 w 1426" name="T2"/>
              <a:gd fmla="*/ 1427 h 1427" name="T3"/>
              <a:gd fmla="*/ 0 w 1426" name="T4"/>
              <a:gd fmla="*/ 1427 h 1427" name="T5"/>
              <a:gd fmla="*/ 1426 w 1426" name="T6"/>
              <a:gd fmla="*/ 0 h 1427" name="T7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b="b" l="0" r="r" t="0"/>
            <a:pathLst>
              <a:path h="1427" w="1426">
                <a:moveTo>
                  <a:pt x="1426" y="0"/>
                </a:moveTo>
                <a:lnTo>
                  <a:pt x="1426" y="1427"/>
                </a:lnTo>
                <a:lnTo>
                  <a:pt x="0" y="1427"/>
                </a:lnTo>
                <a:lnTo>
                  <a:pt x="1426" y="0"/>
                </a:lnTo>
                <a:close/>
              </a:path>
            </a:pathLst>
          </a:custGeom>
          <a:solidFill>
            <a:srgbClr val="17272C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>
              <a:ea charset="-122" pitchFamily="34" typeface="微软雅黑"/>
            </a:endParaRPr>
          </a:p>
        </p:txBody>
      </p:sp>
      <p:grpSp>
        <p:nvGrpSpPr>
          <p:cNvPr id="11" name="组合 10">
            <a:extLst>
              <a:ext uri="{FF2B5EF4-FFF2-40B4-BE49-F238E27FC236}">
                <a16:creationId xmlns:a16="http://schemas.microsoft.com/office/drawing/2014/main" id="{FC744912-D513-4C1F-9A2A-B6F525D8808E}"/>
              </a:ext>
            </a:extLst>
          </p:cNvPr>
          <p:cNvGrpSpPr/>
          <p:nvPr/>
        </p:nvGrpSpPr>
        <p:grpSpPr>
          <a:xfrm>
            <a:off x="5746750" y="2898675"/>
            <a:ext cx="3395663" cy="2265363"/>
            <a:chOff x="5746750" y="2898675"/>
            <a:chExt cx="3395663" cy="2265363"/>
          </a:xfrm>
          <a:effectLst>
            <a:outerShdw algn="tl" blurRad="50800" dir="2700000" dist="38100" rotWithShape="0">
              <a:prstClr val="black">
                <a:alpha val="40000"/>
              </a:prstClr>
            </a:outerShdw>
          </a:effectLst>
        </p:grpSpPr>
        <p:sp>
          <p:nvSpPr>
            <p:cNvPr id="12" name="Freeform 6">
              <a:extLst>
                <a:ext uri="{FF2B5EF4-FFF2-40B4-BE49-F238E27FC236}">
                  <a16:creationId xmlns:a16="http://schemas.microsoft.com/office/drawing/2014/main" id="{452E6A2F-9C7C-4934-8A2F-99B2889748B3}"/>
                </a:ext>
              </a:extLst>
            </p:cNvPr>
            <p:cNvSpPr/>
            <p:nvPr/>
          </p:nvSpPr>
          <p:spPr bwMode="auto">
            <a:xfrm>
              <a:off x="6878638" y="2898675"/>
              <a:ext cx="1130300" cy="1133475"/>
            </a:xfrm>
            <a:custGeom>
              <a:gdLst>
                <a:gd fmla="*/ 712 w 712" name="T0"/>
                <a:gd fmla="*/ 714 h 714" name="T1"/>
                <a:gd fmla="*/ 712 w 712" name="T2"/>
                <a:gd fmla="*/ 0 h 714" name="T3"/>
                <a:gd fmla="*/ 0 w 712" name="T4"/>
                <a:gd fmla="*/ 714 h 714" name="T5"/>
                <a:gd fmla="*/ 712 w 712" name="T6"/>
                <a:gd fmla="*/ 714 h 714" name="T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b="b" l="0" r="r" t="0"/>
              <a:pathLst>
                <a:path h="714" w="712">
                  <a:moveTo>
                    <a:pt x="712" y="714"/>
                  </a:moveTo>
                  <a:lnTo>
                    <a:pt x="712" y="0"/>
                  </a:lnTo>
                  <a:lnTo>
                    <a:pt x="0" y="714"/>
                  </a:lnTo>
                  <a:lnTo>
                    <a:pt x="712" y="714"/>
                  </a:lnTo>
                  <a:close/>
                </a:path>
              </a:pathLst>
            </a:custGeom>
            <a:solidFill>
              <a:srgbClr val="3391AA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>
                <a:ea charset="-122" pitchFamily="34" typeface="微软雅黑"/>
              </a:endParaRPr>
            </a:p>
          </p:txBody>
        </p:sp>
        <p:sp>
          <p:nvSpPr>
            <p:cNvPr id="13" name="Freeform 7">
              <a:extLst>
                <a:ext uri="{FF2B5EF4-FFF2-40B4-BE49-F238E27FC236}">
                  <a16:creationId xmlns:a16="http://schemas.microsoft.com/office/drawing/2014/main" id="{DD0305FF-CB85-42F8-8342-187B2A7F85A6}"/>
                </a:ext>
              </a:extLst>
            </p:cNvPr>
            <p:cNvSpPr/>
            <p:nvPr/>
          </p:nvSpPr>
          <p:spPr bwMode="auto">
            <a:xfrm>
              <a:off x="6878638" y="4032150"/>
              <a:ext cx="1130300" cy="1131888"/>
            </a:xfrm>
            <a:custGeom>
              <a:gdLst>
                <a:gd fmla="*/ 0 w 712" name="T0"/>
                <a:gd fmla="*/ 0 h 713" name="T1"/>
                <a:gd fmla="*/ 0 w 712" name="T2"/>
                <a:gd fmla="*/ 713 h 713" name="T3"/>
                <a:gd fmla="*/ 712 w 712" name="T4"/>
                <a:gd fmla="*/ 0 h 713" name="T5"/>
                <a:gd fmla="*/ 0 w 712" name="T6"/>
                <a:gd fmla="*/ 0 h 713" name="T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b="b" l="0" r="r" t="0"/>
              <a:pathLst>
                <a:path h="713" w="712">
                  <a:moveTo>
                    <a:pt x="0" y="0"/>
                  </a:moveTo>
                  <a:lnTo>
                    <a:pt x="0" y="713"/>
                  </a:lnTo>
                  <a:lnTo>
                    <a:pt x="712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33789B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>
                <a:ea charset="-122" pitchFamily="34" typeface="微软雅黑"/>
              </a:endParaRPr>
            </a:p>
          </p:txBody>
        </p:sp>
        <p:sp>
          <p:nvSpPr>
            <p:cNvPr id="14" name="Freeform 8">
              <a:extLst>
                <a:ext uri="{FF2B5EF4-FFF2-40B4-BE49-F238E27FC236}">
                  <a16:creationId xmlns:a16="http://schemas.microsoft.com/office/drawing/2014/main" id="{A6A28006-ADC3-450B-AD72-64A249DC199B}"/>
                </a:ext>
              </a:extLst>
            </p:cNvPr>
            <p:cNvSpPr/>
            <p:nvPr/>
          </p:nvSpPr>
          <p:spPr bwMode="auto">
            <a:xfrm>
              <a:off x="8008938" y="2898675"/>
              <a:ext cx="1133475" cy="1133475"/>
            </a:xfrm>
            <a:custGeom>
              <a:gdLst>
                <a:gd fmla="*/ 0 w 714" name="T0"/>
                <a:gd fmla="*/ 0 h 714" name="T1"/>
                <a:gd fmla="*/ 0 w 714" name="T2"/>
                <a:gd fmla="*/ 714 h 714" name="T3"/>
                <a:gd fmla="*/ 714 w 714" name="T4"/>
                <a:gd fmla="*/ 0 h 714" name="T5"/>
                <a:gd fmla="*/ 0 w 714" name="T6"/>
                <a:gd fmla="*/ 0 h 714" name="T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b="b" l="0" r="r" t="0"/>
              <a:pathLst>
                <a:path h="714" w="714">
                  <a:moveTo>
                    <a:pt x="0" y="0"/>
                  </a:moveTo>
                  <a:lnTo>
                    <a:pt x="0" y="714"/>
                  </a:lnTo>
                  <a:lnTo>
                    <a:pt x="71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33AAB9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>
                <a:ea charset="-122" pitchFamily="34" typeface="微软雅黑"/>
              </a:endParaRPr>
            </a:p>
          </p:txBody>
        </p:sp>
        <p:sp>
          <p:nvSpPr>
            <p:cNvPr id="15" name="Freeform 9">
              <a:extLst>
                <a:ext uri="{FF2B5EF4-FFF2-40B4-BE49-F238E27FC236}">
                  <a16:creationId xmlns:a16="http://schemas.microsoft.com/office/drawing/2014/main" id="{EF0D3270-4700-47F6-B543-52CA92BDA987}"/>
                </a:ext>
              </a:extLst>
            </p:cNvPr>
            <p:cNvSpPr/>
            <p:nvPr/>
          </p:nvSpPr>
          <p:spPr bwMode="auto">
            <a:xfrm>
              <a:off x="5746750" y="4032150"/>
              <a:ext cx="1131888" cy="1131888"/>
            </a:xfrm>
            <a:custGeom>
              <a:gdLst>
                <a:gd fmla="*/ 713 w 713" name="T0"/>
                <a:gd fmla="*/ 713 h 713" name="T1"/>
                <a:gd fmla="*/ 713 w 713" name="T2"/>
                <a:gd fmla="*/ 0 h 713" name="T3"/>
                <a:gd fmla="*/ 0 w 713" name="T4"/>
                <a:gd fmla="*/ 713 h 713" name="T5"/>
                <a:gd fmla="*/ 713 w 713" name="T6"/>
                <a:gd fmla="*/ 713 h 713" name="T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b="b" l="0" r="r" t="0"/>
              <a:pathLst>
                <a:path h="713" w="713">
                  <a:moveTo>
                    <a:pt x="713" y="713"/>
                  </a:moveTo>
                  <a:lnTo>
                    <a:pt x="713" y="0"/>
                  </a:lnTo>
                  <a:lnTo>
                    <a:pt x="0" y="713"/>
                  </a:lnTo>
                  <a:lnTo>
                    <a:pt x="713" y="713"/>
                  </a:lnTo>
                  <a:close/>
                </a:path>
              </a:pathLst>
            </a:custGeom>
            <a:solidFill>
              <a:srgbClr val="336987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>
                <a:ea charset="-122" pitchFamily="34" typeface="微软雅黑"/>
              </a:endParaRPr>
            </a:p>
          </p:txBody>
        </p:sp>
      </p:grpSp>
      <p:sp>
        <p:nvSpPr>
          <p:cNvPr id="16" name="Freeform 10">
            <a:extLst>
              <a:ext uri="{FF2B5EF4-FFF2-40B4-BE49-F238E27FC236}">
                <a16:creationId xmlns:a16="http://schemas.microsoft.com/office/drawing/2014/main" id="{17FAEDFF-DDFF-4498-808F-C18B667F9A9A}"/>
              </a:ext>
            </a:extLst>
          </p:cNvPr>
          <p:cNvSpPr/>
          <p:nvPr/>
        </p:nvSpPr>
        <p:spPr bwMode="auto">
          <a:xfrm>
            <a:off x="-1588" y="-1588"/>
            <a:ext cx="3063875" cy="3067050"/>
          </a:xfrm>
          <a:custGeom>
            <a:gdLst>
              <a:gd fmla="*/ 0 w 1930" name="T0"/>
              <a:gd fmla="*/ 1932 h 1932" name="T1"/>
              <a:gd fmla="*/ 0 w 1930" name="T2"/>
              <a:gd fmla="*/ 0 h 1932" name="T3"/>
              <a:gd fmla="*/ 1930 w 1930" name="T4"/>
              <a:gd fmla="*/ 0 h 1932" name="T5"/>
              <a:gd fmla="*/ 0 w 1930" name="T6"/>
              <a:gd fmla="*/ 1932 h 1932" name="T7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b="b" l="0" r="r" t="0"/>
            <a:pathLst>
              <a:path h="1931" w="1929">
                <a:moveTo>
                  <a:pt x="0" y="1932"/>
                </a:moveTo>
                <a:lnTo>
                  <a:pt x="0" y="0"/>
                </a:lnTo>
                <a:lnTo>
                  <a:pt x="1930" y="0"/>
                </a:lnTo>
                <a:lnTo>
                  <a:pt x="0" y="1932"/>
                </a:lnTo>
                <a:close/>
              </a:path>
            </a:pathLst>
          </a:custGeom>
          <a:solidFill>
            <a:srgbClr val="17272C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>
              <a:ea charset="-122" pitchFamily="34" typeface="微软雅黑"/>
            </a:endParaRPr>
          </a:p>
        </p:txBody>
      </p:sp>
      <p:grpSp>
        <p:nvGrpSpPr>
          <p:cNvPr id="17" name="组合 16">
            <a:extLst>
              <a:ext uri="{FF2B5EF4-FFF2-40B4-BE49-F238E27FC236}">
                <a16:creationId xmlns:a16="http://schemas.microsoft.com/office/drawing/2014/main" id="{BAE32BFC-F91E-4822-AB92-606D72B3F1A6}"/>
              </a:ext>
            </a:extLst>
          </p:cNvPr>
          <p:cNvGrpSpPr/>
          <p:nvPr/>
        </p:nvGrpSpPr>
        <p:grpSpPr>
          <a:xfrm>
            <a:off x="-1588" y="-1588"/>
            <a:ext cx="4597401" cy="3067051"/>
            <a:chOff x="-1588" y="-1588"/>
            <a:chExt cx="4597401" cy="3067051"/>
          </a:xfrm>
          <a:effectLst>
            <a:outerShdw algn="br" blurRad="50800" dir="13500000" dist="38100" rotWithShape="0">
              <a:prstClr val="black">
                <a:alpha val="40000"/>
              </a:prstClr>
            </a:outerShdw>
          </a:effectLst>
        </p:grpSpPr>
        <p:sp>
          <p:nvSpPr>
            <p:cNvPr id="18" name="Freeform 11">
              <a:extLst>
                <a:ext uri="{FF2B5EF4-FFF2-40B4-BE49-F238E27FC236}">
                  <a16:creationId xmlns:a16="http://schemas.microsoft.com/office/drawing/2014/main" id="{98860AFB-6E91-4F3C-A0E1-C0FA124C2BB7}"/>
                </a:ext>
              </a:extLst>
            </p:cNvPr>
            <p:cNvSpPr/>
            <p:nvPr/>
          </p:nvSpPr>
          <p:spPr bwMode="auto">
            <a:xfrm>
              <a:off x="1530350" y="1531938"/>
              <a:ext cx="1531938" cy="1533525"/>
            </a:xfrm>
            <a:custGeom>
              <a:gdLst>
                <a:gd fmla="*/ 0 w 965" name="T0"/>
                <a:gd fmla="*/ 0 h 966" name="T1"/>
                <a:gd fmla="*/ 0 w 965" name="T2"/>
                <a:gd fmla="*/ 966 h 966" name="T3"/>
                <a:gd fmla="*/ 965 w 965" name="T4"/>
                <a:gd fmla="*/ 0 h 966" name="T5"/>
                <a:gd fmla="*/ 0 w 965" name="T6"/>
                <a:gd fmla="*/ 0 h 966" name="T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b="b" l="0" r="r" t="0"/>
              <a:pathLst>
                <a:path h="965" w="964">
                  <a:moveTo>
                    <a:pt x="0" y="0"/>
                  </a:moveTo>
                  <a:lnTo>
                    <a:pt x="0" y="966"/>
                  </a:lnTo>
                  <a:lnTo>
                    <a:pt x="96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33789B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>
                <a:ea charset="-122" pitchFamily="34" typeface="微软雅黑"/>
              </a:endParaRPr>
            </a:p>
          </p:txBody>
        </p:sp>
        <p:sp>
          <p:nvSpPr>
            <p:cNvPr id="19" name="Freeform 12">
              <a:extLst>
                <a:ext uri="{FF2B5EF4-FFF2-40B4-BE49-F238E27FC236}">
                  <a16:creationId xmlns:a16="http://schemas.microsoft.com/office/drawing/2014/main" id="{A3676A2C-F139-4874-8C67-9B8B4F997179}"/>
                </a:ext>
              </a:extLst>
            </p:cNvPr>
            <p:cNvSpPr/>
            <p:nvPr/>
          </p:nvSpPr>
          <p:spPr bwMode="auto">
            <a:xfrm>
              <a:off x="1530350" y="-1588"/>
              <a:ext cx="1531938" cy="1533525"/>
            </a:xfrm>
            <a:custGeom>
              <a:gdLst>
                <a:gd fmla="*/ 965 w 965" name="T0"/>
                <a:gd fmla="*/ 966 h 966" name="T1"/>
                <a:gd fmla="*/ 965 w 965" name="T2"/>
                <a:gd fmla="*/ 0 h 966" name="T3"/>
                <a:gd fmla="*/ 0 w 965" name="T4"/>
                <a:gd fmla="*/ 966 h 966" name="T5"/>
                <a:gd fmla="*/ 965 w 965" name="T6"/>
                <a:gd fmla="*/ 966 h 966" name="T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b="b" l="0" r="r" t="0"/>
              <a:pathLst>
                <a:path h="965" w="964">
                  <a:moveTo>
                    <a:pt x="965" y="966"/>
                  </a:moveTo>
                  <a:lnTo>
                    <a:pt x="965" y="0"/>
                  </a:lnTo>
                  <a:lnTo>
                    <a:pt x="0" y="966"/>
                  </a:lnTo>
                  <a:lnTo>
                    <a:pt x="965" y="966"/>
                  </a:lnTo>
                  <a:close/>
                </a:path>
              </a:pathLst>
            </a:custGeom>
            <a:solidFill>
              <a:srgbClr val="3391AA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>
                <a:ea charset="-122" pitchFamily="34" typeface="微软雅黑"/>
              </a:endParaRPr>
            </a:p>
          </p:txBody>
        </p:sp>
        <p:sp>
          <p:nvSpPr>
            <p:cNvPr id="20" name="Freeform 13">
              <a:extLst>
                <a:ext uri="{FF2B5EF4-FFF2-40B4-BE49-F238E27FC236}">
                  <a16:creationId xmlns:a16="http://schemas.microsoft.com/office/drawing/2014/main" id="{F3C486BD-0FF9-4EDA-8F2D-1D261E036DDB}"/>
                </a:ext>
              </a:extLst>
            </p:cNvPr>
            <p:cNvSpPr/>
            <p:nvPr/>
          </p:nvSpPr>
          <p:spPr bwMode="auto">
            <a:xfrm>
              <a:off x="-1588" y="1531938"/>
              <a:ext cx="1531938" cy="1533525"/>
            </a:xfrm>
            <a:custGeom>
              <a:gdLst>
                <a:gd fmla="*/ 965 w 965" name="T0"/>
                <a:gd fmla="*/ 966 h 966" name="T1"/>
                <a:gd fmla="*/ 965 w 965" name="T2"/>
                <a:gd fmla="*/ 0 h 966" name="T3"/>
                <a:gd fmla="*/ 0 w 965" name="T4"/>
                <a:gd fmla="*/ 966 h 966" name="T5"/>
                <a:gd fmla="*/ 965 w 965" name="T6"/>
                <a:gd fmla="*/ 966 h 966" name="T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b="b" l="0" r="r" t="0"/>
              <a:pathLst>
                <a:path h="965" w="964">
                  <a:moveTo>
                    <a:pt x="965" y="966"/>
                  </a:moveTo>
                  <a:lnTo>
                    <a:pt x="965" y="0"/>
                  </a:lnTo>
                  <a:lnTo>
                    <a:pt x="0" y="966"/>
                  </a:lnTo>
                  <a:lnTo>
                    <a:pt x="965" y="966"/>
                  </a:lnTo>
                  <a:close/>
                </a:path>
              </a:pathLst>
            </a:custGeom>
            <a:solidFill>
              <a:srgbClr val="336987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>
                <a:ea charset="-122" pitchFamily="34" typeface="微软雅黑"/>
              </a:endParaRPr>
            </a:p>
          </p:txBody>
        </p:sp>
        <p:sp>
          <p:nvSpPr>
            <p:cNvPr id="21" name="Freeform 14">
              <a:extLst>
                <a:ext uri="{FF2B5EF4-FFF2-40B4-BE49-F238E27FC236}">
                  <a16:creationId xmlns:a16="http://schemas.microsoft.com/office/drawing/2014/main" id="{E58F9ABC-8BB5-4C28-BF56-6DB4B22ECE39}"/>
                </a:ext>
              </a:extLst>
            </p:cNvPr>
            <p:cNvSpPr/>
            <p:nvPr/>
          </p:nvSpPr>
          <p:spPr bwMode="auto">
            <a:xfrm>
              <a:off x="3062288" y="-1588"/>
              <a:ext cx="1533525" cy="1533525"/>
            </a:xfrm>
            <a:custGeom>
              <a:gdLst>
                <a:gd fmla="*/ 0 w 966" name="T0"/>
                <a:gd fmla="*/ 0 h 966" name="T1"/>
                <a:gd fmla="*/ 0 w 966" name="T2"/>
                <a:gd fmla="*/ 966 h 966" name="T3"/>
                <a:gd fmla="*/ 966 w 966" name="T4"/>
                <a:gd fmla="*/ 0 h 966" name="T5"/>
                <a:gd fmla="*/ 0 w 966" name="T6"/>
                <a:gd fmla="*/ 0 h 966" name="T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b="b" l="0" r="r" t="0"/>
              <a:pathLst>
                <a:path h="965" w="965">
                  <a:moveTo>
                    <a:pt x="0" y="0"/>
                  </a:moveTo>
                  <a:lnTo>
                    <a:pt x="0" y="966"/>
                  </a:lnTo>
                  <a:lnTo>
                    <a:pt x="966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33AAB9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>
                <a:ea charset="-122" pitchFamily="34" typeface="微软雅黑"/>
              </a:endParaRPr>
            </a:p>
          </p:txBody>
        </p:sp>
      </p:grpSp>
    </p:spTree>
    <p:extLst>
      <p:ext uri="{BB962C8B-B14F-4D97-AF65-F5344CB8AC3E}">
        <p14:creationId val="2237987283"/>
      </p:ext>
    </p:extLst>
  </p:cSld>
  <p:clrMapOvr>
    <a:masterClrMapping/>
  </p:clrMapOvr>
  <mc:AlternateContent>
    <mc:Choice Requires="p14">
      <p:transition p14:dur="10"/>
    </mc:Choice>
    <mc:Fallback>
      <p:transition/>
    </mc:Fallback>
  </mc:AlternateContent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withEffect" presetClass="entr" presetID="2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500" id="7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8" nodeType="withEffect" presetClass="entr" presetID="2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500" id="1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1" nodeType="clickPar">
                      <p:stCondLst>
                        <p:cond delay="indefinite"/>
                        <p:cond delay="0" evt="onBegin">
                          <p:tn val="10"/>
                        </p:cond>
                      </p:stCondLst>
                      <p:childTnLst>
                        <p:par>
                          <p:cTn fill="hold" id="12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13" nodeType="clickEffect" presetClass="entr" presetID="2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up)" transition="in">
                                      <p:cBhvr>
                                        <p:cTn dur="500" id="15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id="16" nodeType="withEffect" presetClass="entr" presetID="2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up)" transition="in">
                                      <p:cBhvr>
                                        <p:cTn dur="500" id="18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9" nodeType="clickPar">
                      <p:stCondLst>
                        <p:cond delay="indefinite"/>
                        <p:cond delay="0" evt="onBegin">
                          <p:tn val="18"/>
                        </p:cond>
                      </p:stCondLst>
                      <p:childTnLst>
                        <p:par>
                          <p:cTn fill="hold" id="20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decel="100000" fill="hold" id="21" nodeType="clickEffect" presetClass="entr" presetID="49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23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24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25"/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26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27" nodeType="clickPar">
                      <p:stCondLst>
                        <p:cond delay="indefinite"/>
                        <p:cond delay="0" evt="onBegin">
                          <p:tn val="26"/>
                        </p:cond>
                      </p:stCondLst>
                      <p:childTnLst>
                        <p:par>
                          <p:cTn fill="hold" id="28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29" nodeType="click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31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32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33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10"/>
      <p:bldP grpId="0" spid="16"/>
    </p:bldLst>
  </p:timing>
</p:sld>
</file>

<file path=ppt/slides/slide4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4" name="矩形 3"/>
          <p:cNvSpPr/>
          <p:nvPr/>
        </p:nvSpPr>
        <p:spPr>
          <a:xfrm>
            <a:off x="4239061" y="1418342"/>
            <a:ext cx="3314700" cy="2972118"/>
          </a:xfrm>
          <a:prstGeom prst="rect">
            <a:avLst/>
          </a:prstGeom>
          <a:blipFill dpi="0" rotWithShape="1">
            <a:blip r:embed="rId3">
              <a:extLst>
                <a:ext uri="{28A0092B-C50C-407E-A947-70E740481C1C}">
                  <a14:useLocalDpi val="0"/>
                </a:ext>
              </a:extLst>
            </a:blip>
            <a:stretch>
              <a:fillRect/>
            </a:stretch>
          </a:blipFill>
          <a:ln algn="ctr" cap="flat" cmpd="sng" w="12700">
            <a:noFill/>
            <a:prstDash val="solid"/>
            <a:miter lim="800000"/>
          </a:ln>
          <a:effectLst/>
          <a:ex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>
              <a:cs typeface="+mn-ea"/>
              <a:sym typeface="+mn-lt"/>
            </a:endParaRPr>
          </a:p>
        </p:txBody>
      </p:sp>
      <p:grpSp>
        <p:nvGrpSpPr>
          <p:cNvPr id="5" name="组合 4"/>
          <p:cNvGrpSpPr/>
          <p:nvPr/>
        </p:nvGrpSpPr>
        <p:grpSpPr>
          <a:xfrm>
            <a:off x="1590239" y="1437008"/>
            <a:ext cx="1504678" cy="1134742"/>
            <a:chOff x="2399137" y="1456900"/>
            <a:chExt cx="2006237" cy="1512989"/>
          </a:xfrm>
        </p:grpSpPr>
        <p:sp>
          <p:nvSpPr>
            <p:cNvPr id="27" name="文本框 9"/>
            <p:cNvSpPr txBox="1"/>
            <p:nvPr/>
          </p:nvSpPr>
          <p:spPr>
            <a:xfrm>
              <a:off x="2399137" y="1456900"/>
              <a:ext cx="2006237" cy="707886"/>
            </a:xfrm>
            <a:prstGeom prst="rect">
              <a:avLst/>
            </a:prstGeom>
            <a:noFill/>
          </p:spPr>
          <p:txBody>
            <a:bodyPr anchor="ctr" anchorCtr="0" bIns="0" lIns="0" rIns="0" tIns="0" wrap="none">
              <a:normAutofit/>
            </a:bodyPr>
            <a:lstStyle/>
            <a:p>
              <a:r>
                <a:rPr altLang="en-US" b="1" lang="zh-CN" sz="2400">
                  <a:solidFill>
                    <a:schemeClr val="dk1">
                      <a:lumMod val="100000"/>
                    </a:schemeClr>
                  </a:solidFill>
                  <a:latin typeface="+mn-lt"/>
                  <a:ea typeface="+mn-ea"/>
                  <a:cs typeface="+mn-ea"/>
                  <a:sym typeface="+mn-lt"/>
                </a:rPr>
                <a:t>标题文本预设</a:t>
              </a:r>
            </a:p>
          </p:txBody>
        </p:sp>
        <p:sp>
          <p:nvSpPr>
            <p:cNvPr id="28" name="文本框 12"/>
            <p:cNvSpPr txBox="1"/>
            <p:nvPr/>
          </p:nvSpPr>
          <p:spPr bwMode="auto">
            <a:xfrm>
              <a:off x="2399137" y="2157359"/>
              <a:ext cx="2006237" cy="812530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anchor="ctr" anchorCtr="0" bIns="0" lIns="0" rIns="0" tIns="0" wrap="square">
              <a:normAutofit fontScale="85000" lnSpcReduction="10000"/>
              <a:scene3d>
                <a:camera prst="orthographicFront"/>
                <a:lightRig dir="t" rig="threePt"/>
              </a:scene3d>
              <a:sp3d>
                <a:bevelT h="0" w="0"/>
              </a:sp3d>
            </a:bodyPr>
            <a:lstStyle/>
            <a:p>
              <a:pPr algn="l">
                <a:lnSpc>
                  <a:spcPct val="120000"/>
                </a:lnSpc>
                <a:defRPr/>
              </a:pPr>
              <a:r>
                <a:rPr altLang="en-US" lang="zh-CN" sz="1100">
                  <a:solidFill>
                    <a:schemeClr val="dk1">
                      <a:lumMod val="100000"/>
                    </a:schemeClr>
                  </a:solidFill>
                  <a:latin typeface="+mn-lt"/>
                  <a:ea typeface="+mn-ea"/>
                  <a:cs typeface="+mn-ea"/>
                  <a:sym typeface="+mn-lt"/>
                </a:rPr>
                <a:t>此部分内容作为文字排版占位显示（建议使用主题字体）</a:t>
              </a:r>
              <a:br>
                <a:rPr altLang="en-US" lang="zh-CN" sz="1100">
                  <a:solidFill>
                    <a:schemeClr val="dk1">
                      <a:lumMod val="100000"/>
                    </a:schemeClr>
                  </a:solidFill>
                  <a:latin typeface="+mn-lt"/>
                  <a:ea typeface="+mn-ea"/>
                  <a:cs typeface="+mn-ea"/>
                  <a:sym typeface="+mn-lt"/>
                </a:rPr>
              </a:br>
              <a:r>
                <a:rPr altLang="en-US" lang="zh-CN" sz="1100">
                  <a:solidFill>
                    <a:schemeClr val="dk1">
                      <a:lumMod val="100000"/>
                    </a:schemeClr>
                  </a:solidFill>
                  <a:latin typeface="+mn-lt"/>
                  <a:ea typeface="+mn-ea"/>
                  <a:cs typeface="+mn-ea"/>
                  <a:sym typeface="+mn-lt"/>
                </a:rPr>
                <a:t>如需更改请在（设置形状格式）菜单下（文本选项）中调整</a:t>
              </a:r>
            </a:p>
          </p:txBody>
        </p:sp>
      </p:grpSp>
      <p:grpSp>
        <p:nvGrpSpPr>
          <p:cNvPr id="6" name="组合 5"/>
          <p:cNvGrpSpPr/>
          <p:nvPr/>
        </p:nvGrpSpPr>
        <p:grpSpPr>
          <a:xfrm>
            <a:off x="1590239" y="2751745"/>
            <a:ext cx="1959751" cy="493675"/>
            <a:chOff x="1487488" y="2204864"/>
            <a:chExt cx="2613001" cy="658233"/>
          </a:xfrm>
        </p:grpSpPr>
        <p:sp>
          <p:nvSpPr>
            <p:cNvPr id="21" name="圆角矩形 15"/>
            <p:cNvSpPr/>
            <p:nvPr/>
          </p:nvSpPr>
          <p:spPr>
            <a:xfrm>
              <a:off x="1487488" y="2312730"/>
              <a:ext cx="2613001" cy="442502"/>
            </a:xfrm>
            <a:prstGeom prst="roundRect">
              <a:avLst>
                <a:gd fmla="val 21525" name="adj"/>
              </a:avLst>
            </a:prstGeom>
            <a:solidFill>
              <a:schemeClr val="accent4">
                <a:lumMod val="100000"/>
              </a:schemeClr>
            </a:solidFill>
            <a:ln cap="flat" w="12700">
              <a:noFill/>
              <a:miter lim="400000"/>
            </a:ln>
            <a:effectLst/>
          </p:spPr>
          <p:txBody>
            <a:bodyPr anchor="ctr"/>
            <a:lstStyle/>
            <a:p>
              <a:pPr algn="ctr"/>
              <a:endParaRPr>
                <a:latin typeface="+mn-lt"/>
                <a:ea typeface="+mn-ea"/>
                <a:cs typeface="+mn-ea"/>
                <a:sym typeface="+mn-lt"/>
              </a:endParaRPr>
            </a:p>
          </p:txBody>
        </p:sp>
        <p:sp>
          <p:nvSpPr>
            <p:cNvPr id="22" name="任意多边形 19"/>
            <p:cNvSpPr/>
            <p:nvPr/>
          </p:nvSpPr>
          <p:spPr>
            <a:xfrm>
              <a:off x="1769354" y="2204864"/>
              <a:ext cx="658232" cy="658233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19679" w="19679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solidFill>
              <a:srgbClr val="FFFFFF"/>
            </a:solidFill>
            <a:ln cap="flat" w="12700">
              <a:noFill/>
              <a:miter lim="400000"/>
            </a:ln>
            <a:effectLst/>
          </p:spPr>
          <p:txBody>
            <a:bodyPr anchor="ctr"/>
            <a:lstStyle/>
            <a:p>
              <a:pPr algn="ctr"/>
              <a:endParaRPr>
                <a:latin typeface="+mn-lt"/>
                <a:ea typeface="+mn-ea"/>
                <a:cs typeface="+mn-ea"/>
                <a:sym typeface="+mn-lt"/>
              </a:endParaRPr>
            </a:p>
          </p:txBody>
        </p:sp>
        <p:sp>
          <p:nvSpPr>
            <p:cNvPr id="23" name="矩形 22"/>
            <p:cNvSpPr/>
            <p:nvPr/>
          </p:nvSpPr>
          <p:spPr>
            <a:xfrm>
              <a:off x="2474831" y="2404750"/>
              <a:ext cx="1499260" cy="234875"/>
            </a:xfrm>
            <a:prstGeom prst="rect">
              <a:avLst/>
            </a:prstGeom>
            <a:noFill/>
            <a:ln cap="flat" w="12700">
              <a:noFill/>
              <a:miter lim="400000"/>
            </a:ln>
            <a:effectLst/>
            <a:extLst>
              <a:ext uri="{C572A759-6A51-4108-AA02-DFA0A04FC94B}">
                <ma14:wrappingTextBoxFlag xmlns:lc="http://schemas.openxmlformats.org/drawingml/2006/lockedCanvas" xmlns:ma14="http://schemas.microsoft.com/office/mac/drawingml/2011/main" val="1"/>
              </a:ext>
            </a:extLst>
          </p:spPr>
          <p:txBody>
            <a:bodyPr anchor="ctr" bIns="0" lIns="0" rIns="0" tIns="0" wrap="none">
              <a:normAutofit lnSpcReduction="10000"/>
            </a:bodyPr>
            <a:lstStyle/>
            <a:p>
              <a:pPr lvl="0">
                <a:defRPr sz="1800">
                  <a:solidFill>
                    <a:srgbClr val="000000"/>
                  </a:solidFill>
                </a:defRPr>
              </a:pPr>
              <a:r>
                <a:rPr altLang="en-US" lang="zh-CN" sz="1200">
                  <a:solidFill>
                    <a:schemeClr val="bg1"/>
                  </a:solidFill>
                  <a:latin typeface="+mn-lt"/>
                  <a:ea typeface="+mn-ea"/>
                  <a:cs typeface="+mn-ea"/>
                  <a:sym typeface="+mn-lt"/>
                </a:rPr>
                <a:t>标题文本预设</a:t>
              </a:r>
            </a:p>
          </p:txBody>
        </p:sp>
        <p:grpSp>
          <p:nvGrpSpPr>
            <p:cNvPr id="24" name="组合 23"/>
            <p:cNvGrpSpPr/>
            <p:nvPr/>
          </p:nvGrpSpPr>
          <p:grpSpPr>
            <a:xfrm>
              <a:off x="1877220" y="2312730"/>
              <a:ext cx="442502" cy="442502"/>
              <a:chExt cx="885002" cy="885002"/>
            </a:xfrm>
          </p:grpSpPr>
          <p:sp>
            <p:nvSpPr>
              <p:cNvPr id="25" name="任意多边形 23"/>
              <p:cNvSpPr/>
              <p:nvPr/>
            </p:nvSpPr>
            <p:spPr>
              <a:xfrm>
                <a:off x="0" y="0"/>
                <a:ext cx="885002" cy="885002"/>
              </a:xfrm>
              <a:custGeom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b="b" l="0" r="r" t="0"/>
                <a:pathLst>
                  <a:path extrusionOk="0" h="19679" w="19679">
                    <a:moveTo>
                      <a:pt x="16796" y="2882"/>
                    </a:moveTo>
                    <a:cubicBezTo>
                      <a:pt x="20639" y="6724"/>
                      <a:pt x="20639" y="12954"/>
                      <a:pt x="16796" y="16796"/>
                    </a:cubicBezTo>
                    <a:cubicBezTo>
                      <a:pt x="12954" y="20639"/>
                      <a:pt x="6724" y="20639"/>
                      <a:pt x="2882" y="16796"/>
                    </a:cubicBezTo>
                    <a:cubicBezTo>
                      <a:pt x="-961" y="12954"/>
                      <a:pt x="-961" y="6724"/>
                      <a:pt x="2882" y="2882"/>
                    </a:cubicBezTo>
                    <a:cubicBezTo>
                      <a:pt x="6724" y="-961"/>
                      <a:pt x="12954" y="-961"/>
                      <a:pt x="16796" y="2882"/>
                    </a:cubicBezTo>
                    <a:close/>
                  </a:path>
                </a:pathLst>
              </a:custGeom>
              <a:noFill/>
              <a:ln cap="flat" w="63500">
                <a:solidFill>
                  <a:schemeClr val="accent4"/>
                </a:solidFill>
                <a:prstDash val="solid"/>
                <a:miter lim="400000"/>
              </a:ln>
              <a:effectLst/>
            </p:spPr>
            <p:txBody>
              <a:bodyPr anchor="ctr"/>
              <a:lstStyle/>
              <a:p>
                <a:pPr algn="ctr"/>
                <a:endParaRPr>
                  <a:latin typeface="+mn-lt"/>
                  <a:ea typeface="+mn-ea"/>
                  <a:cs typeface="+mn-ea"/>
                  <a:sym typeface="+mn-lt"/>
                </a:endParaRPr>
              </a:p>
            </p:txBody>
          </p:sp>
          <p:sp>
            <p:nvSpPr>
              <p:cNvPr id="26" name="任意多边形 24"/>
              <p:cNvSpPr/>
              <p:nvPr/>
            </p:nvSpPr>
            <p:spPr>
              <a:xfrm>
                <a:off x="204600" y="195529"/>
                <a:ext cx="475801" cy="401439"/>
              </a:xfrm>
              <a:custGeom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b="b" l="0" r="r" t="0"/>
                <a:pathLst>
                  <a:path extrusionOk="0" h="21600" w="21600">
                    <a:moveTo>
                      <a:pt x="7427" y="0"/>
                    </a:moveTo>
                    <a:cubicBezTo>
                      <a:pt x="6595" y="0"/>
                      <a:pt x="5854" y="590"/>
                      <a:pt x="5543" y="1508"/>
                    </a:cubicBezTo>
                    <a:lnTo>
                      <a:pt x="4621" y="4258"/>
                    </a:lnTo>
                    <a:lnTo>
                      <a:pt x="1689" y="4833"/>
                    </a:lnTo>
                    <a:cubicBezTo>
                      <a:pt x="708" y="5026"/>
                      <a:pt x="0" y="6024"/>
                      <a:pt x="0" y="7204"/>
                    </a:cubicBezTo>
                    <a:lnTo>
                      <a:pt x="0" y="19206"/>
                    </a:lnTo>
                    <a:cubicBezTo>
                      <a:pt x="0" y="20530"/>
                      <a:pt x="912" y="21600"/>
                      <a:pt x="2029" y="21600"/>
                    </a:cubicBezTo>
                    <a:lnTo>
                      <a:pt x="19571" y="21600"/>
                    </a:lnTo>
                    <a:cubicBezTo>
                      <a:pt x="20687" y="21600"/>
                      <a:pt x="21600" y="20530"/>
                      <a:pt x="21600" y="19206"/>
                    </a:cubicBezTo>
                    <a:lnTo>
                      <a:pt x="21600" y="7204"/>
                    </a:lnTo>
                    <a:cubicBezTo>
                      <a:pt x="21600" y="6024"/>
                      <a:pt x="20892" y="5026"/>
                      <a:pt x="19911" y="4833"/>
                    </a:cubicBezTo>
                    <a:lnTo>
                      <a:pt x="16979" y="4258"/>
                    </a:lnTo>
                    <a:lnTo>
                      <a:pt x="16057" y="1508"/>
                    </a:lnTo>
                    <a:cubicBezTo>
                      <a:pt x="15747" y="591"/>
                      <a:pt x="15005" y="0"/>
                      <a:pt x="14173" y="0"/>
                    </a:cubicBezTo>
                    <a:lnTo>
                      <a:pt x="7427" y="0"/>
                    </a:lnTo>
                    <a:close/>
                    <a:moveTo>
                      <a:pt x="7320" y="1841"/>
                    </a:moveTo>
                    <a:lnTo>
                      <a:pt x="14067" y="1841"/>
                    </a:lnTo>
                    <a:cubicBezTo>
                      <a:pt x="14342" y="1841"/>
                      <a:pt x="14595" y="2044"/>
                      <a:pt x="14698" y="2348"/>
                    </a:cubicBezTo>
                    <a:lnTo>
                      <a:pt x="15901" y="5926"/>
                    </a:lnTo>
                    <a:lnTo>
                      <a:pt x="19581" y="6651"/>
                    </a:lnTo>
                    <a:cubicBezTo>
                      <a:pt x="19906" y="6715"/>
                      <a:pt x="20144" y="7054"/>
                      <a:pt x="20144" y="7445"/>
                    </a:cubicBezTo>
                    <a:cubicBezTo>
                      <a:pt x="20144" y="7445"/>
                      <a:pt x="20144" y="19448"/>
                      <a:pt x="20144" y="19448"/>
                    </a:cubicBezTo>
                    <a:cubicBezTo>
                      <a:pt x="20144" y="19890"/>
                      <a:pt x="19837" y="20242"/>
                      <a:pt x="19464" y="20242"/>
                    </a:cubicBezTo>
                    <a:lnTo>
                      <a:pt x="1922" y="20242"/>
                    </a:lnTo>
                    <a:cubicBezTo>
                      <a:pt x="1549" y="20242"/>
                      <a:pt x="1243" y="19890"/>
                      <a:pt x="1243" y="19448"/>
                    </a:cubicBezTo>
                    <a:lnTo>
                      <a:pt x="1243" y="7445"/>
                    </a:lnTo>
                    <a:cubicBezTo>
                      <a:pt x="1243" y="7054"/>
                      <a:pt x="1480" y="6715"/>
                      <a:pt x="1806" y="6651"/>
                    </a:cubicBezTo>
                    <a:lnTo>
                      <a:pt x="5485" y="5926"/>
                    </a:lnTo>
                    <a:lnTo>
                      <a:pt x="6689" y="2348"/>
                    </a:lnTo>
                    <a:cubicBezTo>
                      <a:pt x="6792" y="2044"/>
                      <a:pt x="7043" y="1841"/>
                      <a:pt x="7320" y="1841"/>
                    </a:cubicBezTo>
                    <a:close/>
                    <a:moveTo>
                      <a:pt x="10679" y="5892"/>
                    </a:moveTo>
                    <a:cubicBezTo>
                      <a:pt x="7695" y="5892"/>
                      <a:pt x="5281" y="8755"/>
                      <a:pt x="5281" y="12290"/>
                    </a:cubicBezTo>
                    <a:cubicBezTo>
                      <a:pt x="5281" y="15826"/>
                      <a:pt x="7695" y="18689"/>
                      <a:pt x="10679" y="18689"/>
                    </a:cubicBezTo>
                    <a:cubicBezTo>
                      <a:pt x="13661" y="18689"/>
                      <a:pt x="16076" y="15826"/>
                      <a:pt x="16076" y="12290"/>
                    </a:cubicBezTo>
                    <a:cubicBezTo>
                      <a:pt x="16076" y="8755"/>
                      <a:pt x="13661" y="5892"/>
                      <a:pt x="10679" y="5892"/>
                    </a:cubicBezTo>
                    <a:close/>
                    <a:moveTo>
                      <a:pt x="10261" y="7376"/>
                    </a:moveTo>
                    <a:cubicBezTo>
                      <a:pt x="11295" y="7282"/>
                      <a:pt x="12363" y="7653"/>
                      <a:pt x="13212" y="8516"/>
                    </a:cubicBezTo>
                    <a:cubicBezTo>
                      <a:pt x="14911" y="10240"/>
                      <a:pt x="15105" y="13280"/>
                      <a:pt x="13649" y="15294"/>
                    </a:cubicBezTo>
                    <a:cubicBezTo>
                      <a:pt x="12194" y="17308"/>
                      <a:pt x="9639" y="17537"/>
                      <a:pt x="7941" y="15812"/>
                    </a:cubicBezTo>
                    <a:cubicBezTo>
                      <a:pt x="6242" y="14086"/>
                      <a:pt x="6039" y="11058"/>
                      <a:pt x="7494" y="9045"/>
                    </a:cubicBezTo>
                    <a:cubicBezTo>
                      <a:pt x="8222" y="8038"/>
                      <a:pt x="9228" y="7470"/>
                      <a:pt x="10261" y="7376"/>
                    </a:cubicBezTo>
                    <a:close/>
                    <a:moveTo>
                      <a:pt x="10776" y="8838"/>
                    </a:moveTo>
                    <a:cubicBezTo>
                      <a:pt x="9285" y="8838"/>
                      <a:pt x="8077" y="10270"/>
                      <a:pt x="8077" y="12037"/>
                    </a:cubicBezTo>
                    <a:cubicBezTo>
                      <a:pt x="8077" y="12258"/>
                      <a:pt x="8229" y="12440"/>
                      <a:pt x="8417" y="12440"/>
                    </a:cubicBezTo>
                    <a:cubicBezTo>
                      <a:pt x="8603" y="12440"/>
                      <a:pt x="8756" y="12258"/>
                      <a:pt x="8756" y="12037"/>
                    </a:cubicBezTo>
                    <a:cubicBezTo>
                      <a:pt x="8756" y="10711"/>
                      <a:pt x="9657" y="9643"/>
                      <a:pt x="10776" y="9643"/>
                    </a:cubicBezTo>
                    <a:cubicBezTo>
                      <a:pt x="10962" y="9643"/>
                      <a:pt x="11116" y="9461"/>
                      <a:pt x="11116" y="9241"/>
                    </a:cubicBezTo>
                    <a:cubicBezTo>
                      <a:pt x="11116" y="9020"/>
                      <a:pt x="10962" y="8838"/>
                      <a:pt x="10776" y="8838"/>
                    </a:cubicBezTo>
                    <a:close/>
                  </a:path>
                </a:pathLst>
              </a:custGeom>
              <a:solidFill>
                <a:schemeClr val="accent4"/>
              </a:solidFill>
              <a:ln cap="flat" w="12700">
                <a:noFill/>
                <a:miter lim="400000"/>
              </a:ln>
              <a:effectLst/>
            </p:spPr>
            <p:txBody>
              <a:bodyPr anchor="ctr"/>
              <a:lstStyle/>
              <a:p>
                <a:pPr algn="ctr"/>
                <a:endParaRPr>
                  <a:latin typeface="+mn-lt"/>
                  <a:ea typeface="+mn-ea"/>
                  <a:cs typeface="+mn-ea"/>
                  <a:sym typeface="+mn-lt"/>
                </a:endParaRPr>
              </a:p>
            </p:txBody>
          </p:sp>
        </p:grpSp>
      </p:grpSp>
      <p:grpSp>
        <p:nvGrpSpPr>
          <p:cNvPr id="7" name="组合 6"/>
          <p:cNvGrpSpPr/>
          <p:nvPr/>
        </p:nvGrpSpPr>
        <p:grpSpPr>
          <a:xfrm>
            <a:off x="1590239" y="3324265"/>
            <a:ext cx="1959751" cy="493675"/>
            <a:chOff x="1487488" y="2807457"/>
            <a:chExt cx="2613001" cy="658233"/>
          </a:xfrm>
        </p:grpSpPr>
        <p:sp>
          <p:nvSpPr>
            <p:cNvPr id="15" name="圆角矩形 26"/>
            <p:cNvSpPr/>
            <p:nvPr/>
          </p:nvSpPr>
          <p:spPr>
            <a:xfrm>
              <a:off x="1487488" y="2915323"/>
              <a:ext cx="2613001" cy="442502"/>
            </a:xfrm>
            <a:prstGeom prst="roundRect">
              <a:avLst>
                <a:gd fmla="val 21525" name="adj"/>
              </a:avLst>
            </a:prstGeom>
            <a:solidFill>
              <a:schemeClr val="accent1"/>
            </a:solidFill>
            <a:ln cap="flat" w="12700">
              <a:noFill/>
              <a:miter lim="400000"/>
            </a:ln>
            <a:effectLst/>
          </p:spPr>
          <p:txBody>
            <a:bodyPr anchor="ctr"/>
            <a:lstStyle/>
            <a:p>
              <a:pPr algn="ctr"/>
              <a:endParaRPr>
                <a:latin typeface="+mn-lt"/>
                <a:ea typeface="+mn-ea"/>
                <a:cs typeface="+mn-ea"/>
                <a:sym typeface="+mn-lt"/>
              </a:endParaRPr>
            </a:p>
          </p:txBody>
        </p:sp>
        <p:sp>
          <p:nvSpPr>
            <p:cNvPr id="16" name="任意多边形 27"/>
            <p:cNvSpPr/>
            <p:nvPr/>
          </p:nvSpPr>
          <p:spPr>
            <a:xfrm>
              <a:off x="1769354" y="2807457"/>
              <a:ext cx="658232" cy="658233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19679" w="19679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solidFill>
              <a:srgbClr val="FFFFFF"/>
            </a:solidFill>
            <a:ln cap="flat" w="12700">
              <a:noFill/>
              <a:miter lim="400000"/>
            </a:ln>
            <a:effectLst/>
          </p:spPr>
          <p:txBody>
            <a:bodyPr anchor="ctr"/>
            <a:lstStyle/>
            <a:p>
              <a:pPr algn="ctr"/>
              <a:endParaRPr>
                <a:latin typeface="+mn-lt"/>
                <a:ea typeface="+mn-ea"/>
                <a:cs typeface="+mn-ea"/>
                <a:sym typeface="+mn-lt"/>
              </a:endParaRPr>
            </a:p>
          </p:txBody>
        </p:sp>
        <p:sp>
          <p:nvSpPr>
            <p:cNvPr id="17" name="矩形 16"/>
            <p:cNvSpPr/>
            <p:nvPr/>
          </p:nvSpPr>
          <p:spPr>
            <a:xfrm>
              <a:off x="2474831" y="3007343"/>
              <a:ext cx="1499260" cy="234875"/>
            </a:xfrm>
            <a:prstGeom prst="rect">
              <a:avLst/>
            </a:prstGeom>
            <a:noFill/>
            <a:ln cap="flat" w="12700">
              <a:noFill/>
              <a:miter lim="400000"/>
            </a:ln>
            <a:effectLst/>
            <a:extLst>
              <a:ext uri="{C572A759-6A51-4108-AA02-DFA0A04FC94B}">
                <ma14:wrappingTextBoxFlag xmlns:lc="http://schemas.openxmlformats.org/drawingml/2006/lockedCanvas" xmlns:ma14="http://schemas.microsoft.com/office/mac/drawingml/2011/main" val="1"/>
              </a:ext>
            </a:extLst>
          </p:spPr>
          <p:txBody>
            <a:bodyPr anchor="ctr" bIns="0" lIns="0" rIns="0" tIns="0" wrap="none">
              <a:normAutofit lnSpcReduction="10000"/>
            </a:bodyPr>
            <a:lstStyle/>
            <a:p>
              <a:pPr lvl="0">
                <a:defRPr sz="1800">
                  <a:solidFill>
                    <a:srgbClr val="000000"/>
                  </a:solidFill>
                </a:defRPr>
              </a:pPr>
              <a:r>
                <a:rPr altLang="en-US" lang="zh-CN" sz="1200">
                  <a:solidFill>
                    <a:schemeClr val="bg1"/>
                  </a:solidFill>
                  <a:latin typeface="+mn-lt"/>
                  <a:ea typeface="+mn-ea"/>
                  <a:cs typeface="+mn-ea"/>
                  <a:sym typeface="+mn-lt"/>
                </a:rPr>
                <a:t>标题文本预设</a:t>
              </a:r>
            </a:p>
          </p:txBody>
        </p:sp>
        <p:grpSp>
          <p:nvGrpSpPr>
            <p:cNvPr id="18" name="组合 17"/>
            <p:cNvGrpSpPr/>
            <p:nvPr/>
          </p:nvGrpSpPr>
          <p:grpSpPr>
            <a:xfrm>
              <a:off x="1877220" y="2915323"/>
              <a:ext cx="442502" cy="442502"/>
              <a:chExt cx="885002" cy="885002"/>
            </a:xfrm>
          </p:grpSpPr>
          <p:sp>
            <p:nvSpPr>
              <p:cNvPr id="19" name="任意多边形 30"/>
              <p:cNvSpPr/>
              <p:nvPr/>
            </p:nvSpPr>
            <p:spPr>
              <a:xfrm>
                <a:off x="0" y="0"/>
                <a:ext cx="885002" cy="885002"/>
              </a:xfrm>
              <a:custGeom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b="b" l="0" r="r" t="0"/>
                <a:pathLst>
                  <a:path extrusionOk="0" h="19679" w="19679">
                    <a:moveTo>
                      <a:pt x="16796" y="2882"/>
                    </a:moveTo>
                    <a:cubicBezTo>
                      <a:pt x="20639" y="6724"/>
                      <a:pt x="20639" y="12954"/>
                      <a:pt x="16796" y="16796"/>
                    </a:cubicBezTo>
                    <a:cubicBezTo>
                      <a:pt x="12954" y="20639"/>
                      <a:pt x="6724" y="20639"/>
                      <a:pt x="2882" y="16796"/>
                    </a:cubicBezTo>
                    <a:cubicBezTo>
                      <a:pt x="-961" y="12954"/>
                      <a:pt x="-961" y="6724"/>
                      <a:pt x="2882" y="2882"/>
                    </a:cubicBezTo>
                    <a:cubicBezTo>
                      <a:pt x="6724" y="-961"/>
                      <a:pt x="12954" y="-961"/>
                      <a:pt x="16796" y="2882"/>
                    </a:cubicBezTo>
                    <a:close/>
                  </a:path>
                </a:pathLst>
              </a:custGeom>
              <a:noFill/>
              <a:ln cap="flat" w="63500">
                <a:solidFill>
                  <a:schemeClr val="accent1"/>
                </a:solidFill>
                <a:prstDash val="solid"/>
                <a:miter lim="400000"/>
              </a:ln>
              <a:effectLst/>
            </p:spPr>
            <p:txBody>
              <a:bodyPr anchor="ctr"/>
              <a:lstStyle/>
              <a:p>
                <a:pPr algn="ctr"/>
                <a:endParaRPr>
                  <a:latin typeface="+mn-lt"/>
                  <a:ea typeface="+mn-ea"/>
                  <a:cs typeface="+mn-ea"/>
                  <a:sym typeface="+mn-lt"/>
                </a:endParaRPr>
              </a:p>
            </p:txBody>
          </p:sp>
          <p:sp>
            <p:nvSpPr>
              <p:cNvPr id="20" name="任意多边形 31"/>
              <p:cNvSpPr/>
              <p:nvPr/>
            </p:nvSpPr>
            <p:spPr>
              <a:xfrm>
                <a:off x="205258" y="215586"/>
                <a:ext cx="449085" cy="449089"/>
              </a:xfrm>
              <a:custGeom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b="b" l="0" r="r" t="0"/>
                <a:pathLst>
                  <a:path extrusionOk="0" h="21600" w="21600">
                    <a:moveTo>
                      <a:pt x="4727" y="0"/>
                    </a:moveTo>
                    <a:cubicBezTo>
                      <a:pt x="3608" y="0"/>
                      <a:pt x="2704" y="903"/>
                      <a:pt x="2704" y="2023"/>
                    </a:cubicBezTo>
                    <a:lnTo>
                      <a:pt x="2704" y="3375"/>
                    </a:lnTo>
                    <a:lnTo>
                      <a:pt x="2023" y="3375"/>
                    </a:lnTo>
                    <a:cubicBezTo>
                      <a:pt x="904" y="3375"/>
                      <a:pt x="0" y="4278"/>
                      <a:pt x="0" y="5397"/>
                    </a:cubicBezTo>
                    <a:lnTo>
                      <a:pt x="0" y="18896"/>
                    </a:lnTo>
                    <a:cubicBezTo>
                      <a:pt x="0" y="20387"/>
                      <a:pt x="1213" y="21600"/>
                      <a:pt x="2704" y="21600"/>
                    </a:cubicBezTo>
                    <a:lnTo>
                      <a:pt x="18896" y="21600"/>
                    </a:lnTo>
                    <a:cubicBezTo>
                      <a:pt x="20387" y="21600"/>
                      <a:pt x="21600" y="20387"/>
                      <a:pt x="21600" y="18896"/>
                    </a:cubicBezTo>
                    <a:lnTo>
                      <a:pt x="21600" y="2023"/>
                    </a:lnTo>
                    <a:cubicBezTo>
                      <a:pt x="21600" y="903"/>
                      <a:pt x="20696" y="0"/>
                      <a:pt x="19577" y="0"/>
                    </a:cubicBezTo>
                    <a:lnTo>
                      <a:pt x="4727" y="0"/>
                    </a:lnTo>
                    <a:close/>
                    <a:moveTo>
                      <a:pt x="4696" y="1321"/>
                    </a:moveTo>
                    <a:lnTo>
                      <a:pt x="19546" y="1321"/>
                    </a:lnTo>
                    <a:cubicBezTo>
                      <a:pt x="19919" y="1321"/>
                      <a:pt x="20217" y="1619"/>
                      <a:pt x="20217" y="1992"/>
                    </a:cubicBezTo>
                    <a:cubicBezTo>
                      <a:pt x="20217" y="1992"/>
                      <a:pt x="20217" y="18865"/>
                      <a:pt x="20217" y="18865"/>
                    </a:cubicBezTo>
                    <a:cubicBezTo>
                      <a:pt x="20217" y="19608"/>
                      <a:pt x="19610" y="20217"/>
                      <a:pt x="18865" y="20217"/>
                    </a:cubicBezTo>
                    <a:lnTo>
                      <a:pt x="2673" y="20217"/>
                    </a:lnTo>
                    <a:cubicBezTo>
                      <a:pt x="1928" y="20217"/>
                      <a:pt x="1321" y="19608"/>
                      <a:pt x="1321" y="18865"/>
                    </a:cubicBezTo>
                    <a:lnTo>
                      <a:pt x="1321" y="5366"/>
                    </a:lnTo>
                    <a:cubicBezTo>
                      <a:pt x="1321" y="4994"/>
                      <a:pt x="1620" y="4696"/>
                      <a:pt x="1992" y="4696"/>
                    </a:cubicBezTo>
                    <a:lnTo>
                      <a:pt x="2673" y="4696"/>
                    </a:lnTo>
                    <a:lnTo>
                      <a:pt x="2673" y="18194"/>
                    </a:lnTo>
                    <a:cubicBezTo>
                      <a:pt x="2673" y="18567"/>
                      <a:pt x="2971" y="18865"/>
                      <a:pt x="3344" y="18865"/>
                    </a:cubicBezTo>
                    <a:cubicBezTo>
                      <a:pt x="3717" y="18865"/>
                      <a:pt x="4025" y="18567"/>
                      <a:pt x="4025" y="18194"/>
                    </a:cubicBezTo>
                    <a:lnTo>
                      <a:pt x="4025" y="1992"/>
                    </a:lnTo>
                    <a:cubicBezTo>
                      <a:pt x="4025" y="1619"/>
                      <a:pt x="4323" y="1321"/>
                      <a:pt x="4696" y="1321"/>
                    </a:cubicBezTo>
                    <a:close/>
                    <a:moveTo>
                      <a:pt x="5955" y="2642"/>
                    </a:moveTo>
                    <a:cubicBezTo>
                      <a:pt x="5582" y="2642"/>
                      <a:pt x="5284" y="2940"/>
                      <a:pt x="5284" y="3313"/>
                    </a:cubicBezTo>
                    <a:lnTo>
                      <a:pt x="5284" y="8039"/>
                    </a:lnTo>
                    <a:cubicBezTo>
                      <a:pt x="5284" y="8412"/>
                      <a:pt x="5582" y="8710"/>
                      <a:pt x="5955" y="8710"/>
                    </a:cubicBezTo>
                    <a:lnTo>
                      <a:pt x="10681" y="8710"/>
                    </a:lnTo>
                    <a:cubicBezTo>
                      <a:pt x="11054" y="8710"/>
                      <a:pt x="11362" y="8412"/>
                      <a:pt x="11362" y="8039"/>
                    </a:cubicBezTo>
                    <a:lnTo>
                      <a:pt x="11362" y="3313"/>
                    </a:lnTo>
                    <a:cubicBezTo>
                      <a:pt x="11362" y="2940"/>
                      <a:pt x="11054" y="2642"/>
                      <a:pt x="10681" y="2642"/>
                    </a:cubicBezTo>
                    <a:lnTo>
                      <a:pt x="5955" y="2642"/>
                    </a:lnTo>
                    <a:close/>
                    <a:moveTo>
                      <a:pt x="6605" y="3963"/>
                    </a:moveTo>
                    <a:lnTo>
                      <a:pt x="9980" y="3963"/>
                    </a:lnTo>
                    <a:lnTo>
                      <a:pt x="9980" y="7338"/>
                    </a:lnTo>
                    <a:lnTo>
                      <a:pt x="6605" y="7338"/>
                    </a:lnTo>
                    <a:cubicBezTo>
                      <a:pt x="6605" y="7338"/>
                      <a:pt x="6605" y="3963"/>
                      <a:pt x="6605" y="3963"/>
                    </a:cubicBezTo>
                    <a:close/>
                    <a:moveTo>
                      <a:pt x="13045" y="3963"/>
                    </a:moveTo>
                    <a:cubicBezTo>
                      <a:pt x="12858" y="3963"/>
                      <a:pt x="12704" y="4117"/>
                      <a:pt x="12704" y="4303"/>
                    </a:cubicBezTo>
                    <a:cubicBezTo>
                      <a:pt x="12704" y="4490"/>
                      <a:pt x="12858" y="4634"/>
                      <a:pt x="13045" y="4634"/>
                    </a:cubicBezTo>
                    <a:lnTo>
                      <a:pt x="18442" y="4634"/>
                    </a:lnTo>
                    <a:cubicBezTo>
                      <a:pt x="18629" y="4634"/>
                      <a:pt x="18783" y="4490"/>
                      <a:pt x="18783" y="4303"/>
                    </a:cubicBezTo>
                    <a:cubicBezTo>
                      <a:pt x="18783" y="4117"/>
                      <a:pt x="18629" y="3963"/>
                      <a:pt x="18442" y="3963"/>
                    </a:cubicBezTo>
                    <a:lnTo>
                      <a:pt x="13045" y="3963"/>
                    </a:lnTo>
                    <a:close/>
                    <a:moveTo>
                      <a:pt x="13045" y="5986"/>
                    </a:moveTo>
                    <a:cubicBezTo>
                      <a:pt x="12858" y="5986"/>
                      <a:pt x="12704" y="6140"/>
                      <a:pt x="12704" y="6326"/>
                    </a:cubicBezTo>
                    <a:cubicBezTo>
                      <a:pt x="12704" y="6512"/>
                      <a:pt x="12858" y="6667"/>
                      <a:pt x="13045" y="6667"/>
                    </a:cubicBezTo>
                    <a:lnTo>
                      <a:pt x="18442" y="6667"/>
                    </a:lnTo>
                    <a:cubicBezTo>
                      <a:pt x="18629" y="6667"/>
                      <a:pt x="18783" y="6512"/>
                      <a:pt x="18783" y="6326"/>
                    </a:cubicBezTo>
                    <a:cubicBezTo>
                      <a:pt x="18783" y="6140"/>
                      <a:pt x="18629" y="5986"/>
                      <a:pt x="18442" y="5986"/>
                    </a:cubicBezTo>
                    <a:lnTo>
                      <a:pt x="13045" y="5986"/>
                    </a:lnTo>
                    <a:close/>
                    <a:moveTo>
                      <a:pt x="13045" y="8008"/>
                    </a:moveTo>
                    <a:cubicBezTo>
                      <a:pt x="12858" y="8008"/>
                      <a:pt x="12704" y="8163"/>
                      <a:pt x="12704" y="8349"/>
                    </a:cubicBezTo>
                    <a:cubicBezTo>
                      <a:pt x="12704" y="8535"/>
                      <a:pt x="12858" y="8690"/>
                      <a:pt x="13045" y="8690"/>
                    </a:cubicBezTo>
                    <a:lnTo>
                      <a:pt x="18442" y="8690"/>
                    </a:lnTo>
                    <a:cubicBezTo>
                      <a:pt x="18629" y="8690"/>
                      <a:pt x="18783" y="8535"/>
                      <a:pt x="18783" y="8349"/>
                    </a:cubicBezTo>
                    <a:cubicBezTo>
                      <a:pt x="18783" y="8163"/>
                      <a:pt x="18629" y="8008"/>
                      <a:pt x="18442" y="8008"/>
                    </a:cubicBezTo>
                    <a:lnTo>
                      <a:pt x="13045" y="8008"/>
                    </a:lnTo>
                    <a:close/>
                    <a:moveTo>
                      <a:pt x="5624" y="10041"/>
                    </a:moveTo>
                    <a:cubicBezTo>
                      <a:pt x="5439" y="10041"/>
                      <a:pt x="5284" y="10186"/>
                      <a:pt x="5284" y="10372"/>
                    </a:cubicBezTo>
                    <a:cubicBezTo>
                      <a:pt x="5284" y="10558"/>
                      <a:pt x="5439" y="10712"/>
                      <a:pt x="5624" y="10712"/>
                    </a:cubicBezTo>
                    <a:lnTo>
                      <a:pt x="18442" y="10712"/>
                    </a:lnTo>
                    <a:cubicBezTo>
                      <a:pt x="18628" y="10712"/>
                      <a:pt x="18783" y="10558"/>
                      <a:pt x="18783" y="10372"/>
                    </a:cubicBezTo>
                    <a:cubicBezTo>
                      <a:pt x="18783" y="10186"/>
                      <a:pt x="18628" y="10041"/>
                      <a:pt x="18442" y="10041"/>
                    </a:cubicBezTo>
                    <a:lnTo>
                      <a:pt x="5624" y="10041"/>
                    </a:lnTo>
                    <a:close/>
                    <a:moveTo>
                      <a:pt x="5624" y="12064"/>
                    </a:moveTo>
                    <a:cubicBezTo>
                      <a:pt x="5439" y="12064"/>
                      <a:pt x="5284" y="12209"/>
                      <a:pt x="5284" y="12394"/>
                    </a:cubicBezTo>
                    <a:cubicBezTo>
                      <a:pt x="5284" y="12582"/>
                      <a:pt x="5439" y="12735"/>
                      <a:pt x="5624" y="12735"/>
                    </a:cubicBezTo>
                    <a:lnTo>
                      <a:pt x="18442" y="12735"/>
                    </a:lnTo>
                    <a:cubicBezTo>
                      <a:pt x="18628" y="12735"/>
                      <a:pt x="18783" y="12582"/>
                      <a:pt x="18783" y="12394"/>
                    </a:cubicBezTo>
                    <a:cubicBezTo>
                      <a:pt x="18783" y="12209"/>
                      <a:pt x="18628" y="12064"/>
                      <a:pt x="18442" y="12064"/>
                    </a:cubicBezTo>
                    <a:lnTo>
                      <a:pt x="5624" y="12064"/>
                    </a:lnTo>
                    <a:close/>
                    <a:moveTo>
                      <a:pt x="5624" y="14087"/>
                    </a:moveTo>
                    <a:cubicBezTo>
                      <a:pt x="5439" y="14087"/>
                      <a:pt x="5284" y="14241"/>
                      <a:pt x="5284" y="14428"/>
                    </a:cubicBezTo>
                    <a:cubicBezTo>
                      <a:pt x="5284" y="14615"/>
                      <a:pt x="5439" y="14758"/>
                      <a:pt x="5624" y="14758"/>
                    </a:cubicBezTo>
                    <a:lnTo>
                      <a:pt x="11022" y="14758"/>
                    </a:lnTo>
                    <a:cubicBezTo>
                      <a:pt x="11208" y="14758"/>
                      <a:pt x="11362" y="14615"/>
                      <a:pt x="11362" y="14428"/>
                    </a:cubicBezTo>
                    <a:cubicBezTo>
                      <a:pt x="11362" y="14241"/>
                      <a:pt x="11208" y="14087"/>
                      <a:pt x="11022" y="14087"/>
                    </a:cubicBezTo>
                    <a:lnTo>
                      <a:pt x="5624" y="14087"/>
                    </a:lnTo>
                    <a:close/>
                    <a:moveTo>
                      <a:pt x="13045" y="14087"/>
                    </a:moveTo>
                    <a:cubicBezTo>
                      <a:pt x="12859" y="14087"/>
                      <a:pt x="12704" y="14241"/>
                      <a:pt x="12704" y="14428"/>
                    </a:cubicBezTo>
                    <a:cubicBezTo>
                      <a:pt x="12704" y="14615"/>
                      <a:pt x="12859" y="14758"/>
                      <a:pt x="13045" y="14758"/>
                    </a:cubicBezTo>
                    <a:lnTo>
                      <a:pt x="18442" y="14758"/>
                    </a:lnTo>
                    <a:cubicBezTo>
                      <a:pt x="18628" y="14758"/>
                      <a:pt x="18783" y="14615"/>
                      <a:pt x="18783" y="14428"/>
                    </a:cubicBezTo>
                    <a:cubicBezTo>
                      <a:pt x="18783" y="14241"/>
                      <a:pt x="18628" y="14087"/>
                      <a:pt x="18442" y="14087"/>
                    </a:cubicBezTo>
                    <a:lnTo>
                      <a:pt x="13045" y="14087"/>
                    </a:lnTo>
                    <a:close/>
                    <a:moveTo>
                      <a:pt x="5624" y="16110"/>
                    </a:moveTo>
                    <a:cubicBezTo>
                      <a:pt x="5439" y="16110"/>
                      <a:pt x="5284" y="16264"/>
                      <a:pt x="5284" y="16450"/>
                    </a:cubicBezTo>
                    <a:cubicBezTo>
                      <a:pt x="5284" y="16637"/>
                      <a:pt x="5439" y="16791"/>
                      <a:pt x="5624" y="16791"/>
                    </a:cubicBezTo>
                    <a:lnTo>
                      <a:pt x="11022" y="16791"/>
                    </a:lnTo>
                    <a:cubicBezTo>
                      <a:pt x="11208" y="16791"/>
                      <a:pt x="11362" y="16637"/>
                      <a:pt x="11362" y="16450"/>
                    </a:cubicBezTo>
                    <a:cubicBezTo>
                      <a:pt x="11362" y="16264"/>
                      <a:pt x="11208" y="16110"/>
                      <a:pt x="11022" y="16110"/>
                    </a:cubicBezTo>
                    <a:lnTo>
                      <a:pt x="5624" y="16110"/>
                    </a:lnTo>
                    <a:close/>
                    <a:moveTo>
                      <a:pt x="13045" y="16110"/>
                    </a:moveTo>
                    <a:cubicBezTo>
                      <a:pt x="12859" y="16110"/>
                      <a:pt x="12704" y="16264"/>
                      <a:pt x="12704" y="16450"/>
                    </a:cubicBezTo>
                    <a:cubicBezTo>
                      <a:pt x="12704" y="16637"/>
                      <a:pt x="12859" y="16791"/>
                      <a:pt x="13045" y="16791"/>
                    </a:cubicBezTo>
                    <a:lnTo>
                      <a:pt x="18442" y="16791"/>
                    </a:lnTo>
                    <a:cubicBezTo>
                      <a:pt x="18628" y="16791"/>
                      <a:pt x="18783" y="16637"/>
                      <a:pt x="18783" y="16450"/>
                    </a:cubicBezTo>
                    <a:cubicBezTo>
                      <a:pt x="18783" y="16264"/>
                      <a:pt x="18628" y="16110"/>
                      <a:pt x="18442" y="16110"/>
                    </a:cubicBezTo>
                    <a:lnTo>
                      <a:pt x="13045" y="16110"/>
                    </a:lnTo>
                    <a:close/>
                    <a:moveTo>
                      <a:pt x="5624" y="18132"/>
                    </a:moveTo>
                    <a:cubicBezTo>
                      <a:pt x="5439" y="18132"/>
                      <a:pt x="5284" y="18287"/>
                      <a:pt x="5284" y="18473"/>
                    </a:cubicBezTo>
                    <a:cubicBezTo>
                      <a:pt x="5284" y="18660"/>
                      <a:pt x="5439" y="18814"/>
                      <a:pt x="5624" y="18814"/>
                    </a:cubicBezTo>
                    <a:lnTo>
                      <a:pt x="11022" y="18814"/>
                    </a:lnTo>
                    <a:cubicBezTo>
                      <a:pt x="11208" y="18814"/>
                      <a:pt x="11362" y="18660"/>
                      <a:pt x="11362" y="18473"/>
                    </a:cubicBezTo>
                    <a:cubicBezTo>
                      <a:pt x="11362" y="18287"/>
                      <a:pt x="11208" y="18132"/>
                      <a:pt x="11022" y="18132"/>
                    </a:cubicBezTo>
                    <a:lnTo>
                      <a:pt x="5624" y="18132"/>
                    </a:lnTo>
                    <a:close/>
                    <a:moveTo>
                      <a:pt x="13045" y="18132"/>
                    </a:moveTo>
                    <a:cubicBezTo>
                      <a:pt x="12859" y="18132"/>
                      <a:pt x="12704" y="18287"/>
                      <a:pt x="12704" y="18473"/>
                    </a:cubicBezTo>
                    <a:cubicBezTo>
                      <a:pt x="12704" y="18660"/>
                      <a:pt x="12859" y="18814"/>
                      <a:pt x="13045" y="18814"/>
                    </a:cubicBezTo>
                    <a:lnTo>
                      <a:pt x="18442" y="18814"/>
                    </a:lnTo>
                    <a:cubicBezTo>
                      <a:pt x="18628" y="18814"/>
                      <a:pt x="18783" y="18660"/>
                      <a:pt x="18783" y="18473"/>
                    </a:cubicBezTo>
                    <a:cubicBezTo>
                      <a:pt x="18783" y="18287"/>
                      <a:pt x="18628" y="18132"/>
                      <a:pt x="18442" y="18132"/>
                    </a:cubicBezTo>
                    <a:lnTo>
                      <a:pt x="13045" y="18132"/>
                    </a:lnTo>
                    <a:close/>
                  </a:path>
                </a:pathLst>
              </a:custGeom>
              <a:solidFill>
                <a:schemeClr val="accent1"/>
              </a:solidFill>
              <a:ln cap="flat" w="12700">
                <a:noFill/>
                <a:miter lim="400000"/>
              </a:ln>
              <a:effectLst/>
            </p:spPr>
            <p:txBody>
              <a:bodyPr anchor="ctr"/>
              <a:lstStyle/>
              <a:p>
                <a:pPr algn="ctr"/>
                <a:endParaRPr>
                  <a:latin typeface="+mn-lt"/>
                  <a:ea typeface="+mn-ea"/>
                  <a:cs typeface="+mn-ea"/>
                  <a:sym typeface="+mn-lt"/>
                </a:endParaRPr>
              </a:p>
            </p:txBody>
          </p:sp>
        </p:grpSp>
      </p:grpSp>
      <p:grpSp>
        <p:nvGrpSpPr>
          <p:cNvPr id="8" name="组合 7"/>
          <p:cNvGrpSpPr/>
          <p:nvPr/>
        </p:nvGrpSpPr>
        <p:grpSpPr>
          <a:xfrm>
            <a:off x="1590239" y="3896785"/>
            <a:ext cx="1959751" cy="493675"/>
            <a:chOff x="1487488" y="3410050"/>
            <a:chExt cx="2613001" cy="658233"/>
          </a:xfrm>
        </p:grpSpPr>
        <p:sp>
          <p:nvSpPr>
            <p:cNvPr id="9" name="圆角矩形 33"/>
            <p:cNvSpPr/>
            <p:nvPr/>
          </p:nvSpPr>
          <p:spPr>
            <a:xfrm>
              <a:off x="1487488" y="3517916"/>
              <a:ext cx="2613001" cy="442502"/>
            </a:xfrm>
            <a:prstGeom prst="roundRect">
              <a:avLst>
                <a:gd fmla="val 21525" name="adj"/>
              </a:avLst>
            </a:prstGeom>
            <a:solidFill>
              <a:schemeClr val="accent2"/>
            </a:solidFill>
            <a:ln cap="flat" w="12700">
              <a:noFill/>
              <a:miter lim="400000"/>
            </a:ln>
            <a:effectLst/>
          </p:spPr>
          <p:txBody>
            <a:bodyPr anchor="ctr"/>
            <a:lstStyle/>
            <a:p>
              <a:pPr algn="ctr"/>
              <a:endParaRPr>
                <a:latin typeface="+mn-lt"/>
                <a:ea typeface="+mn-ea"/>
                <a:cs typeface="+mn-ea"/>
                <a:sym typeface="+mn-lt"/>
              </a:endParaRPr>
            </a:p>
          </p:txBody>
        </p:sp>
        <p:sp>
          <p:nvSpPr>
            <p:cNvPr id="10" name="任意多边形 34"/>
            <p:cNvSpPr/>
            <p:nvPr/>
          </p:nvSpPr>
          <p:spPr>
            <a:xfrm>
              <a:off x="1769354" y="3410050"/>
              <a:ext cx="658232" cy="658233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19679" w="19679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solidFill>
              <a:srgbClr val="FFFFFF"/>
            </a:solidFill>
            <a:ln cap="flat" w="12700">
              <a:noFill/>
              <a:miter lim="400000"/>
            </a:ln>
            <a:effectLst/>
          </p:spPr>
          <p:txBody>
            <a:bodyPr anchor="ctr"/>
            <a:lstStyle/>
            <a:p>
              <a:pPr algn="ctr"/>
              <a:endParaRPr>
                <a:latin typeface="+mn-lt"/>
                <a:ea typeface="+mn-ea"/>
                <a:cs typeface="+mn-ea"/>
                <a:sym typeface="+mn-lt"/>
              </a:endParaRPr>
            </a:p>
          </p:txBody>
        </p:sp>
        <p:sp>
          <p:nvSpPr>
            <p:cNvPr id="11" name="矩形 10"/>
            <p:cNvSpPr/>
            <p:nvPr/>
          </p:nvSpPr>
          <p:spPr>
            <a:xfrm>
              <a:off x="2474831" y="3603889"/>
              <a:ext cx="1499260" cy="234875"/>
            </a:xfrm>
            <a:prstGeom prst="rect">
              <a:avLst/>
            </a:prstGeom>
            <a:noFill/>
            <a:ln cap="flat" w="12700">
              <a:noFill/>
              <a:miter lim="400000"/>
            </a:ln>
            <a:effectLst/>
            <a:extLst>
              <a:ext uri="{C572A759-6A51-4108-AA02-DFA0A04FC94B}">
                <ma14:wrappingTextBoxFlag xmlns:lc="http://schemas.openxmlformats.org/drawingml/2006/lockedCanvas" xmlns:ma14="http://schemas.microsoft.com/office/mac/drawingml/2011/main" val="1"/>
              </a:ext>
            </a:extLst>
          </p:spPr>
          <p:txBody>
            <a:bodyPr anchor="ctr" bIns="0" lIns="0" rIns="0" tIns="0" wrap="none">
              <a:normAutofit lnSpcReduction="10000"/>
            </a:bodyPr>
            <a:lstStyle/>
            <a:p>
              <a:pPr lvl="0">
                <a:defRPr sz="1800">
                  <a:solidFill>
                    <a:srgbClr val="000000"/>
                  </a:solidFill>
                </a:defRPr>
              </a:pPr>
              <a:r>
                <a:rPr altLang="en-US" lang="zh-CN" sz="1200">
                  <a:solidFill>
                    <a:schemeClr val="bg1"/>
                  </a:solidFill>
                  <a:latin typeface="+mn-lt"/>
                  <a:ea typeface="+mn-ea"/>
                  <a:cs typeface="+mn-ea"/>
                  <a:sym typeface="+mn-lt"/>
                </a:rPr>
                <a:t>标题文本预设</a:t>
              </a:r>
            </a:p>
          </p:txBody>
        </p:sp>
        <p:grpSp>
          <p:nvGrpSpPr>
            <p:cNvPr id="12" name="组合 11"/>
            <p:cNvGrpSpPr/>
            <p:nvPr/>
          </p:nvGrpSpPr>
          <p:grpSpPr>
            <a:xfrm>
              <a:off x="1877220" y="3517915"/>
              <a:ext cx="442502" cy="442503"/>
              <a:chExt cx="885002" cy="885002"/>
            </a:xfrm>
          </p:grpSpPr>
          <p:sp>
            <p:nvSpPr>
              <p:cNvPr id="13" name="任意多边形 37"/>
              <p:cNvSpPr/>
              <p:nvPr/>
            </p:nvSpPr>
            <p:spPr>
              <a:xfrm>
                <a:off x="0" y="0"/>
                <a:ext cx="885002" cy="885002"/>
              </a:xfrm>
              <a:custGeom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b="b" l="0" r="r" t="0"/>
                <a:pathLst>
                  <a:path extrusionOk="0" h="19679" w="19679">
                    <a:moveTo>
                      <a:pt x="16796" y="2882"/>
                    </a:moveTo>
                    <a:cubicBezTo>
                      <a:pt x="20639" y="6724"/>
                      <a:pt x="20639" y="12954"/>
                      <a:pt x="16796" y="16796"/>
                    </a:cubicBezTo>
                    <a:cubicBezTo>
                      <a:pt x="12954" y="20639"/>
                      <a:pt x="6724" y="20639"/>
                      <a:pt x="2882" y="16796"/>
                    </a:cubicBezTo>
                    <a:cubicBezTo>
                      <a:pt x="-961" y="12954"/>
                      <a:pt x="-961" y="6724"/>
                      <a:pt x="2882" y="2882"/>
                    </a:cubicBezTo>
                    <a:cubicBezTo>
                      <a:pt x="6724" y="-961"/>
                      <a:pt x="12954" y="-961"/>
                      <a:pt x="16796" y="2882"/>
                    </a:cubicBezTo>
                    <a:close/>
                  </a:path>
                </a:pathLst>
              </a:custGeom>
              <a:noFill/>
              <a:ln cap="flat" w="63500">
                <a:solidFill>
                  <a:schemeClr val="accent2"/>
                </a:solidFill>
                <a:prstDash val="solid"/>
                <a:miter lim="400000"/>
              </a:ln>
              <a:effectLst/>
            </p:spPr>
            <p:txBody>
              <a:bodyPr anchor="ctr"/>
              <a:lstStyle/>
              <a:p>
                <a:pPr algn="ctr"/>
                <a:endParaRPr>
                  <a:latin typeface="+mn-lt"/>
                  <a:ea typeface="+mn-ea"/>
                  <a:cs typeface="+mn-ea"/>
                  <a:sym typeface="+mn-lt"/>
                </a:endParaRPr>
              </a:p>
            </p:txBody>
          </p:sp>
          <p:sp>
            <p:nvSpPr>
              <p:cNvPr id="14" name="任意多边形 38"/>
              <p:cNvSpPr/>
              <p:nvPr/>
            </p:nvSpPr>
            <p:spPr>
              <a:xfrm>
                <a:off x="160666" y="222246"/>
                <a:ext cx="512869" cy="449089"/>
              </a:xfrm>
              <a:custGeom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b="b" l="0" r="r" t="0"/>
                <a:pathLst>
                  <a:path extrusionOk="0" h="21600" w="21600">
                    <a:moveTo>
                      <a:pt x="10782" y="0"/>
                    </a:moveTo>
                    <a:cubicBezTo>
                      <a:pt x="10633" y="0"/>
                      <a:pt x="10476" y="23"/>
                      <a:pt x="10320" y="63"/>
                    </a:cubicBezTo>
                    <a:lnTo>
                      <a:pt x="1569" y="2361"/>
                    </a:lnTo>
                    <a:cubicBezTo>
                      <a:pt x="647" y="2604"/>
                      <a:pt x="0" y="3536"/>
                      <a:pt x="0" y="4617"/>
                    </a:cubicBezTo>
                    <a:cubicBezTo>
                      <a:pt x="0" y="5699"/>
                      <a:pt x="647" y="6620"/>
                      <a:pt x="1569" y="6863"/>
                    </a:cubicBezTo>
                    <a:lnTo>
                      <a:pt x="3369" y="7337"/>
                    </a:lnTo>
                    <a:lnTo>
                      <a:pt x="3369" y="13841"/>
                    </a:lnTo>
                    <a:cubicBezTo>
                      <a:pt x="3369" y="15882"/>
                      <a:pt x="5418" y="17689"/>
                      <a:pt x="10782" y="17689"/>
                    </a:cubicBezTo>
                    <a:cubicBezTo>
                      <a:pt x="16144" y="17689"/>
                      <a:pt x="18185" y="15882"/>
                      <a:pt x="18185" y="13841"/>
                    </a:cubicBezTo>
                    <a:lnTo>
                      <a:pt x="18185" y="7337"/>
                    </a:lnTo>
                    <a:lnTo>
                      <a:pt x="19985" y="6863"/>
                    </a:lnTo>
                    <a:cubicBezTo>
                      <a:pt x="20907" y="6620"/>
                      <a:pt x="21554" y="5699"/>
                      <a:pt x="21554" y="4617"/>
                    </a:cubicBezTo>
                    <a:cubicBezTo>
                      <a:pt x="21554" y="3536"/>
                      <a:pt x="20906" y="2604"/>
                      <a:pt x="19985" y="2361"/>
                    </a:cubicBezTo>
                    <a:lnTo>
                      <a:pt x="11225" y="53"/>
                    </a:lnTo>
                    <a:cubicBezTo>
                      <a:pt x="11078" y="15"/>
                      <a:pt x="10930" y="0"/>
                      <a:pt x="10782" y="0"/>
                    </a:cubicBezTo>
                    <a:close/>
                    <a:moveTo>
                      <a:pt x="10615" y="1687"/>
                    </a:moveTo>
                    <a:cubicBezTo>
                      <a:pt x="10666" y="1687"/>
                      <a:pt x="10713" y="1695"/>
                      <a:pt x="10763" y="1708"/>
                    </a:cubicBezTo>
                    <a:lnTo>
                      <a:pt x="19523" y="4016"/>
                    </a:lnTo>
                    <a:cubicBezTo>
                      <a:pt x="19830" y="4097"/>
                      <a:pt x="20040" y="4407"/>
                      <a:pt x="20040" y="4765"/>
                    </a:cubicBezTo>
                    <a:cubicBezTo>
                      <a:pt x="20040" y="5123"/>
                      <a:pt x="19830" y="5433"/>
                      <a:pt x="19523" y="5513"/>
                    </a:cubicBezTo>
                    <a:lnTo>
                      <a:pt x="10763" y="7822"/>
                    </a:lnTo>
                    <a:cubicBezTo>
                      <a:pt x="10713" y="7835"/>
                      <a:pt x="10666" y="7843"/>
                      <a:pt x="10615" y="7843"/>
                    </a:cubicBezTo>
                    <a:cubicBezTo>
                      <a:pt x="10564" y="7843"/>
                      <a:pt x="10508" y="7835"/>
                      <a:pt x="10458" y="7822"/>
                    </a:cubicBezTo>
                    <a:lnTo>
                      <a:pt x="1708" y="5513"/>
                    </a:lnTo>
                    <a:cubicBezTo>
                      <a:pt x="1402" y="5433"/>
                      <a:pt x="1182" y="5123"/>
                      <a:pt x="1182" y="4765"/>
                    </a:cubicBezTo>
                    <a:cubicBezTo>
                      <a:pt x="1182" y="4407"/>
                      <a:pt x="1402" y="4097"/>
                      <a:pt x="1708" y="4016"/>
                    </a:cubicBezTo>
                    <a:lnTo>
                      <a:pt x="10458" y="1708"/>
                    </a:lnTo>
                    <a:cubicBezTo>
                      <a:pt x="10508" y="1695"/>
                      <a:pt x="10564" y="1687"/>
                      <a:pt x="10615" y="1687"/>
                    </a:cubicBezTo>
                    <a:close/>
                    <a:moveTo>
                      <a:pt x="4726" y="7759"/>
                    </a:moveTo>
                    <a:lnTo>
                      <a:pt x="10338" y="9235"/>
                    </a:lnTo>
                    <a:cubicBezTo>
                      <a:pt x="10486" y="9272"/>
                      <a:pt x="10642" y="9298"/>
                      <a:pt x="10791" y="9298"/>
                    </a:cubicBezTo>
                    <a:cubicBezTo>
                      <a:pt x="10939" y="9298"/>
                      <a:pt x="11086" y="9275"/>
                      <a:pt x="11243" y="9235"/>
                    </a:cubicBezTo>
                    <a:lnTo>
                      <a:pt x="16846" y="7759"/>
                    </a:lnTo>
                    <a:cubicBezTo>
                      <a:pt x="16846" y="7759"/>
                      <a:pt x="16846" y="13915"/>
                      <a:pt x="16846" y="13915"/>
                    </a:cubicBezTo>
                    <a:cubicBezTo>
                      <a:pt x="16846" y="14765"/>
                      <a:pt x="14832" y="16213"/>
                      <a:pt x="10791" y="16213"/>
                    </a:cubicBezTo>
                    <a:cubicBezTo>
                      <a:pt x="6749" y="16213"/>
                      <a:pt x="4726" y="14765"/>
                      <a:pt x="4726" y="13915"/>
                    </a:cubicBezTo>
                    <a:lnTo>
                      <a:pt x="4726" y="7759"/>
                    </a:lnTo>
                    <a:close/>
                    <a:moveTo>
                      <a:pt x="20252" y="7759"/>
                    </a:moveTo>
                    <a:cubicBezTo>
                      <a:pt x="19881" y="7759"/>
                      <a:pt x="19578" y="8103"/>
                      <a:pt x="19578" y="8528"/>
                    </a:cubicBezTo>
                    <a:lnTo>
                      <a:pt x="19578" y="15454"/>
                    </a:lnTo>
                    <a:cubicBezTo>
                      <a:pt x="19578" y="15880"/>
                      <a:pt x="19881" y="16224"/>
                      <a:pt x="20252" y="16224"/>
                    </a:cubicBezTo>
                    <a:cubicBezTo>
                      <a:pt x="20624" y="16224"/>
                      <a:pt x="20926" y="15880"/>
                      <a:pt x="20926" y="15454"/>
                    </a:cubicBezTo>
                    <a:lnTo>
                      <a:pt x="20926" y="8528"/>
                    </a:lnTo>
                    <a:cubicBezTo>
                      <a:pt x="20926" y="8103"/>
                      <a:pt x="20624" y="7759"/>
                      <a:pt x="20252" y="7759"/>
                    </a:cubicBezTo>
                    <a:close/>
                    <a:moveTo>
                      <a:pt x="20252" y="16993"/>
                    </a:moveTo>
                    <a:cubicBezTo>
                      <a:pt x="19509" y="16993"/>
                      <a:pt x="18905" y="19222"/>
                      <a:pt x="18905" y="20071"/>
                    </a:cubicBezTo>
                    <a:cubicBezTo>
                      <a:pt x="18905" y="20920"/>
                      <a:pt x="19509" y="21600"/>
                      <a:pt x="20252" y="21600"/>
                    </a:cubicBezTo>
                    <a:cubicBezTo>
                      <a:pt x="20995" y="21600"/>
                      <a:pt x="21600" y="20920"/>
                      <a:pt x="21600" y="20071"/>
                    </a:cubicBezTo>
                    <a:cubicBezTo>
                      <a:pt x="21600" y="19222"/>
                      <a:pt x="20995" y="16993"/>
                      <a:pt x="20252" y="16993"/>
                    </a:cubicBezTo>
                    <a:close/>
                  </a:path>
                </a:pathLst>
              </a:custGeom>
              <a:solidFill>
                <a:schemeClr val="accent2"/>
              </a:solidFill>
              <a:ln cap="flat" w="12700">
                <a:noFill/>
                <a:miter lim="400000"/>
              </a:ln>
              <a:effectLst/>
            </p:spPr>
            <p:txBody>
              <a:bodyPr anchor="ctr"/>
              <a:lstStyle/>
              <a:p>
                <a:pPr algn="ctr"/>
                <a:endParaRPr>
                  <a:latin typeface="+mn-lt"/>
                  <a:ea typeface="+mn-ea"/>
                  <a:cs typeface="+mn-ea"/>
                  <a:sym typeface="+mn-lt"/>
                </a:endParaRPr>
              </a:p>
            </p:txBody>
          </p:sp>
        </p:grpSp>
      </p:grpSp>
      <p:sp>
        <p:nvSpPr>
          <p:cNvPr id="29" name="Title 1"/>
          <p:cNvSpPr txBox="1"/>
          <p:nvPr/>
        </p:nvSpPr>
        <p:spPr>
          <a:xfrm>
            <a:off x="755576" y="171626"/>
            <a:ext cx="2129944" cy="379477"/>
          </a:xfrm>
          <a:prstGeom prst="rect">
            <a:avLst/>
          </a:prstGeom>
        </p:spPr>
        <p:txBody>
          <a:bodyPr anchor="ctr" lIns="0" rIns="0">
            <a:noAutofit/>
          </a:bodyPr>
          <a:lstStyle>
            <a:lvl1pPr algn="ctr" defTabSz="914400" eaLnBrk="1" hangingPunct="1" latinLnBrk="0" rtl="0">
              <a:spcBef>
                <a:spcPct val="0"/>
              </a:spcBef>
              <a:buNone/>
              <a:defRPr b="0" kern="1200" sz="3000">
                <a:solidFill>
                  <a:schemeClr val="accent1"/>
                </a:solidFill>
                <a:latin charset="0" pitchFamily="2" typeface="U.S. 101"/>
                <a:ea charset="0" pitchFamily="2" typeface="Roboto"/>
                <a:cs charset="0" panose="020b0306030504020204" pitchFamily="34" typeface="Open Sans Light"/>
              </a:defRPr>
            </a:lvl1pPr>
          </a:lstStyle>
          <a:p>
            <a:pPr algn="l"/>
            <a:r>
              <a:rPr altLang="en-US" lang="zh-CN" sz="18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ea"/>
                <a:sym typeface="+mn-lt"/>
              </a:rPr>
              <a:t>点击输入标题内容</a:t>
            </a:r>
          </a:p>
        </p:txBody>
      </p:sp>
    </p:spTree>
    <p:extLst>
      <p:ext uri="{BB962C8B-B14F-4D97-AF65-F5344CB8AC3E}">
        <p14:creationId val="4042567847"/>
      </p:ext>
    </p:extLst>
  </p:cSld>
  <p:clrMapOvr>
    <a:masterClrMapping/>
  </p:clrMapOvr>
  <mc:AlternateContent>
    <mc:Choice Requires="p14">
      <p:transition p14:dur="10"/>
    </mc:Choice>
    <mc:Fallback>
      <p:transition/>
    </mc:Fallback>
  </mc:AlternateContent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clickEffect" presetClass="entr" presetID="3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1000" fill="hold" id="7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8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9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1000" id="1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1" nodeType="clickPar">
                      <p:stCondLst>
                        <p:cond delay="indefinite"/>
                      </p:stCondLst>
                      <p:childTnLst>
                        <p:par>
                          <p:cTn fill="hold" id="12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13" nodeType="click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15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16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17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8" nodeType="clickPar">
                      <p:stCondLst>
                        <p:cond delay="indefinite"/>
                      </p:stCondLst>
                      <p:childTnLst>
                        <p:par>
                          <p:cTn fill="hold" id="19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20" nodeType="click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22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23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id="24" nodeType="with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26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27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id="28" nodeType="with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3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31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4"/>
    </p:bldLst>
  </p:timing>
</p:sld>
</file>

<file path=ppt/slides/slide5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3" name="îṣļîḑé-Rectangle 6">
            <a:extLst>
              <a:ext uri="{FF2B5EF4-FFF2-40B4-BE49-F238E27FC236}">
                <a16:creationId xmlns:a16="http://schemas.microsoft.com/office/drawing/2014/main" id="{B48DDC2E-C67B-4D75-AF40-051C64DEE7EA}"/>
              </a:ext>
            </a:extLst>
          </p:cNvPr>
          <p:cNvSpPr>
            <a:spLocks noChangeAspect="1"/>
          </p:cNvSpPr>
          <p:nvPr/>
        </p:nvSpPr>
        <p:spPr>
          <a:xfrm>
            <a:off x="539354" y="2893328"/>
            <a:ext cx="8065294" cy="477943"/>
          </a:xfrm>
          <a:prstGeom prst="rect">
            <a:avLst/>
          </a:prstGeom>
          <a:solidFill>
            <a:schemeClr val="accent1">
              <a:alpha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wrap="square">
            <a:normAutofit/>
          </a:bodyPr>
          <a:lstStyle/>
          <a:p>
            <a:pPr algn="ctr">
              <a:lnSpc>
                <a:spcPct val="120000"/>
              </a:lnSpc>
            </a:pPr>
            <a:r>
              <a:rPr altLang="en-US" lang="zh-CN" sz="1100"/>
              <a:t>此部分内容作为文字排版占位显示 （建议使用主题字体）如需更改请在（设置形状格式）菜单下（文本选项）中调整</a:t>
            </a:r>
          </a:p>
        </p:txBody>
      </p:sp>
      <p:sp>
        <p:nvSpPr>
          <p:cNvPr id="4" name="îṣļîḑé-Rectangle 2">
            <a:extLst>
              <a:ext uri="{FF2B5EF4-FFF2-40B4-BE49-F238E27FC236}">
                <a16:creationId xmlns:a16="http://schemas.microsoft.com/office/drawing/2014/main" id="{40672648-8F46-4083-A65D-CEA28730D4A6}"/>
              </a:ext>
            </a:extLst>
          </p:cNvPr>
          <p:cNvSpPr/>
          <p:nvPr/>
        </p:nvSpPr>
        <p:spPr>
          <a:xfrm>
            <a:off x="539354" y="842963"/>
            <a:ext cx="8065294" cy="2050365"/>
          </a:xfrm>
          <a:prstGeom prst="rect">
            <a:avLst/>
          </a:prstGeom>
          <a:blipFill dpi="0" rotWithShape="1">
            <a:blip r:embed="rId2">
              <a:extLst>
                <a:ext uri="{28A0092B-C50C-407E-A947-70E740481C1C}">
                  <a14:useLocalDpi val="0"/>
                </a:ext>
              </a:extLst>
            </a:blip>
            <a:stretch>
              <a:fillRect b="-35000" t="-31000"/>
            </a:stretch>
          </a:blipFill>
          <a:ln algn="ctr" cap="flat" cmpd="sng" w="12700">
            <a:noFill/>
            <a:prstDash val="solid"/>
            <a:miter lim="800000"/>
          </a:ln>
          <a:effectLst/>
          <a:extLst>
            <a:ext uri="{91240B29-F687-4F45-9708-019B960494DF}">
              <a14:hiddenLine algn="ctr" cap="flat" cmpd="sng" w="12700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/>
          </a:p>
        </p:txBody>
      </p:sp>
      <p:sp>
        <p:nvSpPr>
          <p:cNvPr id="5" name="îṣļîḑé-Rectangle 3">
            <a:extLst>
              <a:ext uri="{FF2B5EF4-FFF2-40B4-BE49-F238E27FC236}">
                <a16:creationId xmlns:a16="http://schemas.microsoft.com/office/drawing/2014/main" id="{B2D44CA3-6A0D-4452-BCA5-B1A7A4FF24A9}"/>
              </a:ext>
            </a:extLst>
          </p:cNvPr>
          <p:cNvSpPr/>
          <p:nvPr/>
        </p:nvSpPr>
        <p:spPr>
          <a:xfrm>
            <a:off x="539354" y="3438065"/>
            <a:ext cx="1955996" cy="1149413"/>
          </a:xfrm>
          <a:prstGeom prst="rect">
            <a:avLst/>
          </a:prstGeom>
          <a:blipFill dpi="0" rotWithShape="1">
            <a:blip r:embed="rId3">
              <a:extLst>
                <a:ext uri="{28A0092B-C50C-407E-A947-70E740481C1C}">
                  <a14:useLocalDpi val="0"/>
                </a:ext>
              </a:extLst>
            </a:blip>
            <a:stretch>
              <a:fillRect/>
            </a:stretch>
          </a:blipFill>
          <a:ln algn="ctr" cap="flat" cmpd="sng" w="12700">
            <a:noFill/>
            <a:prstDash val="solid"/>
            <a:miter lim="800000"/>
          </a:ln>
          <a:effectLst/>
          <a:extLst>
            <a:ext uri="{91240B29-F687-4F45-9708-019B960494DF}">
              <a14:hiddenLine algn="ctr" cap="flat" cmpd="sng" w="12700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/>
          </a:p>
        </p:txBody>
      </p:sp>
      <p:sp>
        <p:nvSpPr>
          <p:cNvPr id="6" name="îṣļîḑé-Rectangle 4">
            <a:extLst>
              <a:ext uri="{FF2B5EF4-FFF2-40B4-BE49-F238E27FC236}">
                <a16:creationId xmlns:a16="http://schemas.microsoft.com/office/drawing/2014/main" id="{B31B7C75-43D6-40FA-AA50-D5A9FBB837C3}"/>
              </a:ext>
            </a:extLst>
          </p:cNvPr>
          <p:cNvSpPr/>
          <p:nvPr/>
        </p:nvSpPr>
        <p:spPr>
          <a:xfrm>
            <a:off x="2568505" y="3438065"/>
            <a:ext cx="1955996" cy="1149413"/>
          </a:xfrm>
          <a:prstGeom prst="rect">
            <a:avLst/>
          </a:prstGeom>
          <a:blipFill dpi="0" rotWithShape="1">
            <a:blip r:embed="rId4">
              <a:extLst>
                <a:ext uri="{28A0092B-C50C-407E-A947-70E740481C1C}">
                  <a14:useLocalDpi val="0"/>
                </a:ext>
              </a:extLst>
            </a:blip>
            <a:stretch>
              <a:fillRect/>
            </a:stretch>
          </a:blipFill>
          <a:ln algn="ctr" cap="flat" cmpd="sng" w="12700">
            <a:noFill/>
            <a:prstDash val="solid"/>
            <a:miter lim="800000"/>
          </a:ln>
          <a:effectLst/>
          <a:extLst>
            <a:ext uri="{91240B29-F687-4F45-9708-019B960494DF}">
              <a14:hiddenLine algn="ctr" cap="flat" cmpd="sng" w="12700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/>
          </a:p>
        </p:txBody>
      </p:sp>
      <p:sp>
        <p:nvSpPr>
          <p:cNvPr id="7" name="îṣļîḑé-Rectangle 5">
            <a:extLst>
              <a:ext uri="{FF2B5EF4-FFF2-40B4-BE49-F238E27FC236}">
                <a16:creationId xmlns:a16="http://schemas.microsoft.com/office/drawing/2014/main" id="{D4158825-FCA1-4A7F-894D-111D717EC74F}"/>
              </a:ext>
            </a:extLst>
          </p:cNvPr>
          <p:cNvSpPr/>
          <p:nvPr/>
        </p:nvSpPr>
        <p:spPr>
          <a:xfrm>
            <a:off x="4605610" y="3438065"/>
            <a:ext cx="1955996" cy="1149413"/>
          </a:xfrm>
          <a:prstGeom prst="rect">
            <a:avLst/>
          </a:prstGeom>
          <a:blipFill dpi="0" rotWithShape="1">
            <a:blip r:embed="rId5">
              <a:extLst>
                <a:ext uri="{28A0092B-C50C-407E-A947-70E740481C1C}">
                  <a14:useLocalDpi val="0"/>
                </a:ext>
              </a:extLst>
            </a:blip>
            <a:stretch>
              <a:fillRect/>
            </a:stretch>
          </a:blipFill>
          <a:ln algn="ctr" cap="flat" cmpd="sng" w="12700">
            <a:noFill/>
            <a:prstDash val="solid"/>
            <a:miter lim="800000"/>
          </a:ln>
          <a:effectLst/>
          <a:extLst>
            <a:ext uri="{91240B29-F687-4F45-9708-019B960494DF}">
              <a14:hiddenLine algn="ctr" cap="flat" cmpd="sng" w="12700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/>
          </a:p>
        </p:txBody>
      </p:sp>
      <p:sp>
        <p:nvSpPr>
          <p:cNvPr id="8" name="îṣļîḑé-Rectangle 7">
            <a:extLst>
              <a:ext uri="{FF2B5EF4-FFF2-40B4-BE49-F238E27FC236}">
                <a16:creationId xmlns:a16="http://schemas.microsoft.com/office/drawing/2014/main" id="{32D0E404-B58A-4155-B259-69AC84B5AFA6}"/>
              </a:ext>
            </a:extLst>
          </p:cNvPr>
          <p:cNvSpPr/>
          <p:nvPr/>
        </p:nvSpPr>
        <p:spPr>
          <a:xfrm>
            <a:off x="6642715" y="3438065"/>
            <a:ext cx="1955995" cy="1149413"/>
          </a:xfrm>
          <a:prstGeom prst="rect">
            <a:avLst/>
          </a:prstGeom>
          <a:blipFill dpi="0" rotWithShape="1">
            <a:blip r:embed="rId6">
              <a:extLst>
                <a:ext uri="{28A0092B-C50C-407E-A947-70E740481C1C}">
                  <a14:useLocalDpi val="0"/>
                </a:ext>
              </a:extLst>
            </a:blip>
            <a:stretch>
              <a:fillRect/>
            </a:stretch>
          </a:blipFill>
          <a:ln algn="ctr" cap="flat" cmpd="sng" w="12700">
            <a:noFill/>
            <a:prstDash val="solid"/>
            <a:miter lim="800000"/>
          </a:ln>
          <a:effectLst/>
          <a:extLst>
            <a:ext uri="{91240B29-F687-4F45-9708-019B960494DF}">
              <a14:hiddenLine algn="ctr" cap="flat" cmpd="sng" w="12700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C7CF9E55-5834-431E-9C5E-0A840D1B8C9A}"/>
              </a:ext>
            </a:extLst>
          </p:cNvPr>
          <p:cNvSpPr txBox="1"/>
          <p:nvPr/>
        </p:nvSpPr>
        <p:spPr>
          <a:xfrm>
            <a:off x="755576" y="171626"/>
            <a:ext cx="2129944" cy="379477"/>
          </a:xfrm>
          <a:prstGeom prst="rect">
            <a:avLst/>
          </a:prstGeom>
        </p:spPr>
        <p:txBody>
          <a:bodyPr anchor="ctr" lIns="0" rIns="0">
            <a:noAutofit/>
          </a:bodyPr>
          <a:lstStyle>
            <a:lvl1pPr algn="ctr" defTabSz="914400" eaLnBrk="1" hangingPunct="1" latinLnBrk="0" rtl="0">
              <a:spcBef>
                <a:spcPct val="0"/>
              </a:spcBef>
              <a:buNone/>
              <a:defRPr b="0" kern="1200" sz="3000">
                <a:solidFill>
                  <a:schemeClr val="accent1"/>
                </a:solidFill>
                <a:latin charset="0" pitchFamily="2" typeface="U.S. 101"/>
                <a:ea charset="0" pitchFamily="2" typeface="Roboto"/>
                <a:cs charset="0" panose="020b0306030504020204" pitchFamily="34" typeface="Open Sans Light"/>
              </a:defRPr>
            </a:lvl1pPr>
          </a:lstStyle>
          <a:p>
            <a:pPr algn="l"/>
            <a:r>
              <a:rPr altLang="en-US" lang="zh-CN" sz="18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ea"/>
                <a:sym typeface="+mn-lt"/>
              </a:rPr>
              <a:t>点击输入标题内容</a:t>
            </a:r>
          </a:p>
        </p:txBody>
      </p:sp>
    </p:spTree>
    <p:custDataLst>
      <p:tags r:id="rId7"/>
    </p:custDataLst>
    <p:extLst>
      <p:ext uri="{BB962C8B-B14F-4D97-AF65-F5344CB8AC3E}">
        <p14:creationId val="1119292227"/>
      </p:ext>
    </p:extLst>
  </p:cSld>
  <p:clrMapOvr>
    <a:masterClrMapping/>
  </p:clrMapOvr>
  <mc:AlternateContent>
    <mc:Choice Requires="p14">
      <p:transition p14:dur="10"/>
    </mc:Choice>
    <mc:Fallback>
      <p:transition/>
    </mc:Fallback>
  </mc:AlternateContent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clickEffect" presetClass="entr" presetID="16" presetSubtype="2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arn(inVertical)" transition="in">
                                      <p:cBhvr>
                                        <p:cTn dur="500" id="7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8" nodeType="clickPar">
                      <p:stCondLst>
                        <p:cond delay="indefinite"/>
                      </p:stCondLst>
                      <p:childTnLst>
                        <p:par>
                          <p:cTn fill="hold" id="9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10" nodeType="clickEffect" presetClass="entr" presetID="16" presetSubtype="37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arn(outVertical)" transition="in">
                                      <p:cBhvr>
                                        <p:cTn dur="500" id="12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3" nodeType="clickPar">
                      <p:stCondLst>
                        <p:cond delay="indefinite"/>
                      </p:stCondLst>
                      <p:childTnLst>
                        <p:par>
                          <p:cTn fill="hold" id="1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15" nodeType="click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17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18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19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20" nodeType="with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22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23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24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25" nodeType="with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27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28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29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30" nodeType="with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32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33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34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3"/>
      <p:bldP grpId="0" spid="4"/>
      <p:bldP grpId="0" spid="5"/>
      <p:bldP grpId="0" spid="6"/>
      <p:bldP grpId="0" spid="7"/>
      <p:bldP grpId="0" spid="8"/>
    </p:bldLst>
  </p:timing>
</p:sld>
</file>

<file path=ppt/slides/slide6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6" name="iS1ide-Freeform 5">
            <a:extLst>
              <a:ext uri="{FF2B5EF4-FFF2-40B4-BE49-F238E27FC236}">
                <a16:creationId xmlns:a16="http://schemas.microsoft.com/office/drawing/2014/main" id="{D4903B8D-F6AD-4C45-91DA-24A123296948}"/>
              </a:ext>
            </a:extLst>
          </p:cNvPr>
          <p:cNvSpPr/>
          <p:nvPr/>
        </p:nvSpPr>
        <p:spPr bwMode="auto">
          <a:xfrm>
            <a:off x="4139954" y="0"/>
            <a:ext cx="5018949" cy="5143500"/>
          </a:xfrm>
          <a:custGeom>
            <a:gdLst>
              <a:gd fmla="*/ 1714500 w 6691933" name="connsiteX0"/>
              <a:gd fmla="*/ 0 h 6858000" name="connsiteY0"/>
              <a:gd fmla="*/ 6691933 w 6691933" name="connsiteX1"/>
              <a:gd fmla="*/ 0 h 6858000" name="connsiteY1"/>
              <a:gd fmla="*/ 6691933 w 6691933" name="connsiteX2"/>
              <a:gd fmla="*/ 6858000 h 6858000" name="connsiteY2"/>
              <a:gd fmla="*/ 0 w 6691933" name="connsiteX3"/>
              <a:gd fmla="*/ 6858000 h 6858000" name="connsiteY3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b="b" l="l" r="r" t="t"/>
            <a:pathLst>
              <a:path h="6858000" w="6691933">
                <a:moveTo>
                  <a:pt x="1714500" y="0"/>
                </a:moveTo>
                <a:lnTo>
                  <a:pt x="6691933" y="0"/>
                </a:lnTo>
                <a:lnTo>
                  <a:pt x="6691933" y="6858000"/>
                </a:lnTo>
                <a:lnTo>
                  <a:pt x="0" y="6858000"/>
                </a:lnTo>
                <a:close/>
              </a:path>
            </a:pathLst>
          </a:custGeom>
          <a:blipFill dpi="0" rotWithShape="1">
            <a:blip r:embed="rId2">
              <a:extLst>
                <a:ext uri="{28A0092B-C50C-407E-A947-70E740481C1C}">
                  <a14:useLocalDpi val="0"/>
                </a:ext>
              </a:extLst>
            </a:blip>
            <a:stretch>
              <a:fillRect b="-1000" r="-38000"/>
            </a:stretch>
          </a:blipFill>
          <a:ln algn="ctr" cap="flat" cmpd="sng" w="6350">
            <a:noFill/>
            <a:prstDash val="solid"/>
            <a:miter lim="800000"/>
          </a:ln>
          <a:effectLst/>
          <a:ex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bIns="0" lIns="0" rIns="0" tIns="0"/>
          <a:lstStyle/>
          <a:p>
            <a:pPr algn="ctr"/>
            <a:endParaRPr/>
          </a:p>
        </p:txBody>
      </p:sp>
      <p:grpSp>
        <p:nvGrpSpPr>
          <p:cNvPr id="33" name="组合 32">
            <a:extLst>
              <a:ext uri="{FF2B5EF4-FFF2-40B4-BE49-F238E27FC236}">
                <a16:creationId xmlns:a16="http://schemas.microsoft.com/office/drawing/2014/main" id="{A3860E29-33E8-4EF9-A1D0-EC7D6EA20BD1}"/>
              </a:ext>
            </a:extLst>
          </p:cNvPr>
          <p:cNvGrpSpPr/>
          <p:nvPr/>
        </p:nvGrpSpPr>
        <p:grpSpPr>
          <a:xfrm>
            <a:off x="273845" y="945323"/>
            <a:ext cx="5285198" cy="3611438"/>
            <a:chOff x="273845" y="945323"/>
            <a:chExt cx="5285198" cy="3611438"/>
          </a:xfrm>
        </p:grpSpPr>
        <p:cxnSp>
          <p:nvCxnSpPr>
            <p:cNvPr id="3" name="iS1ide-Straight Connector 2">
              <a:extLst>
                <a:ext uri="{FF2B5EF4-FFF2-40B4-BE49-F238E27FC236}">
                  <a16:creationId xmlns:a16="http://schemas.microsoft.com/office/drawing/2014/main" id="{31113002-B9E2-457C-BAF8-9B4FC200083F}"/>
                </a:ext>
              </a:extLst>
            </p:cNvPr>
            <p:cNvCxnSpPr/>
            <p:nvPr/>
          </p:nvCxnSpPr>
          <p:spPr>
            <a:xfrm flipH="1" flipV="1">
              <a:off x="3233720" y="2301720"/>
              <a:ext cx="1406043" cy="19472"/>
            </a:xfrm>
            <a:prstGeom prst="line">
              <a:avLst/>
            </a:prstGeom>
            <a:ln cap="rnd" w="6350">
              <a:solidFill>
                <a:schemeClr val="bg1">
                  <a:lumMod val="75000"/>
                </a:schemeClr>
              </a:solidFill>
              <a:round/>
              <a:headEnd type="none"/>
              <a:tailEnd len="med" type="oval" w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" name="iS1ide-Straight Connector 3">
              <a:extLst>
                <a:ext uri="{FF2B5EF4-FFF2-40B4-BE49-F238E27FC236}">
                  <a16:creationId xmlns:a16="http://schemas.microsoft.com/office/drawing/2014/main" id="{60412393-4AD8-4549-A3AB-D24CB3DABBBD}"/>
                </a:ext>
              </a:extLst>
            </p:cNvPr>
            <p:cNvCxnSpPr/>
            <p:nvPr/>
          </p:nvCxnSpPr>
          <p:spPr>
            <a:xfrm flipH="1" flipV="1">
              <a:off x="2574681" y="3165816"/>
              <a:ext cx="1847859" cy="15075"/>
            </a:xfrm>
            <a:prstGeom prst="line">
              <a:avLst/>
            </a:prstGeom>
            <a:ln cap="rnd" w="6350">
              <a:solidFill>
                <a:schemeClr val="bg1">
                  <a:lumMod val="75000"/>
                </a:schemeClr>
              </a:solidFill>
              <a:round/>
              <a:headEnd type="none"/>
              <a:tailEnd len="med" type="oval" w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" name="iS1ide-Straight Connector 4">
              <a:extLst>
                <a:ext uri="{FF2B5EF4-FFF2-40B4-BE49-F238E27FC236}">
                  <a16:creationId xmlns:a16="http://schemas.microsoft.com/office/drawing/2014/main" id="{C172D00A-BA61-49C9-83DB-9D9996FF5672}"/>
                </a:ext>
              </a:extLst>
            </p:cNvPr>
            <p:cNvCxnSpPr/>
            <p:nvPr/>
          </p:nvCxnSpPr>
          <p:spPr>
            <a:xfrm flipH="1" flipV="1">
              <a:off x="2087725" y="4029912"/>
              <a:ext cx="2117593" cy="10678"/>
            </a:xfrm>
            <a:prstGeom prst="line">
              <a:avLst/>
            </a:prstGeom>
            <a:ln cap="rnd" w="6350">
              <a:solidFill>
                <a:schemeClr val="bg1">
                  <a:lumMod val="75000"/>
                </a:schemeClr>
              </a:solidFill>
              <a:round/>
              <a:headEnd type="none"/>
              <a:tailEnd len="med" type="oval" w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7" name="组合 6">
              <a:extLst>
                <a:ext uri="{FF2B5EF4-FFF2-40B4-BE49-F238E27FC236}">
                  <a16:creationId xmlns:a16="http://schemas.microsoft.com/office/drawing/2014/main" id="{FA16CB97-F03F-428E-BCEA-66BBABA19DA1}"/>
                </a:ext>
              </a:extLst>
            </p:cNvPr>
            <p:cNvGrpSpPr/>
            <p:nvPr/>
          </p:nvGrpSpPr>
          <p:grpSpPr>
            <a:xfrm>
              <a:off x="4526703" y="945323"/>
              <a:ext cx="1032340" cy="1032341"/>
              <a:chOff x="790456" y="5247104"/>
              <a:chExt cx="415102" cy="415102"/>
            </a:xfrm>
            <a:solidFill>
              <a:schemeClr val="accent1"/>
            </a:solidFill>
          </p:grpSpPr>
          <p:sp>
            <p:nvSpPr>
              <p:cNvPr id="30" name="iS1ide-Oval 29">
                <a:extLst>
                  <a:ext uri="{FF2B5EF4-FFF2-40B4-BE49-F238E27FC236}">
                    <a16:creationId xmlns:a16="http://schemas.microsoft.com/office/drawing/2014/main" id="{D083AC33-6EE8-4E86-912F-8D72EFA785A0}"/>
                  </a:ext>
                </a:extLst>
              </p:cNvPr>
              <p:cNvSpPr/>
              <p:nvPr/>
            </p:nvSpPr>
            <p:spPr>
              <a:xfrm>
                <a:off x="790456" y="5247104"/>
                <a:ext cx="415102" cy="415102"/>
              </a:xfrm>
              <a:prstGeom prst="ellipse">
                <a:avLst/>
              </a:prstGeom>
              <a:solidFill>
                <a:schemeClr val="accent1"/>
              </a:solidFill>
              <a:ln w="57150">
                <a:solidFill>
                  <a:schemeClr val="bg1"/>
                </a:solidFill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bIns="0" lIns="0" rIns="0" tIns="0"/>
              <a:lstStyle/>
              <a:p>
                <a:pPr algn="ctr"/>
                <a:endParaRPr/>
              </a:p>
            </p:txBody>
          </p:sp>
          <p:sp>
            <p:nvSpPr>
              <p:cNvPr id="31" name="iS1ide-Freeform 30">
                <a:extLst>
                  <a:ext uri="{FF2B5EF4-FFF2-40B4-BE49-F238E27FC236}">
                    <a16:creationId xmlns:a16="http://schemas.microsoft.com/office/drawing/2014/main" id="{B692C3DC-2018-4DA3-B9A4-104EDB5416FE}"/>
                  </a:ext>
                </a:extLst>
              </p:cNvPr>
              <p:cNvSpPr/>
              <p:nvPr/>
            </p:nvSpPr>
            <p:spPr>
              <a:xfrm>
                <a:off x="911682" y="5372326"/>
                <a:ext cx="172652" cy="164657"/>
              </a:xfrm>
              <a:custGeom>
                <a:gdLst>
                  <a:gd fmla="*/ 315778 w 607639" name="connsiteX0"/>
                  <a:gd fmla="*/ 173080 h 579502" name="connsiteY0"/>
                  <a:gd fmla="*/ 315778 w 607639" name="connsiteX1"/>
                  <a:gd fmla="*/ 266058 h 579502" name="connsiteY1"/>
                  <a:gd fmla="*/ 303493 w 607639" name="connsiteX2"/>
                  <a:gd fmla="*/ 278325 h 579502" name="connsiteY2"/>
                  <a:gd fmla="*/ 210375 w 607639" name="connsiteX3"/>
                  <a:gd fmla="*/ 278325 h 579502" name="connsiteY3"/>
                  <a:gd fmla="*/ 303493 w 607639" name="connsiteX4"/>
                  <a:gd fmla="*/ 359925 h 579502" name="connsiteY4"/>
                  <a:gd fmla="*/ 397500 w 607639" name="connsiteX5"/>
                  <a:gd fmla="*/ 266058 h 579502" name="connsiteY5"/>
                  <a:gd fmla="*/ 315778 w 607639" name="connsiteX6"/>
                  <a:gd fmla="*/ 173080 h 579502" name="connsiteY6"/>
                  <a:gd fmla="*/ 249814 w 607639" name="connsiteX7"/>
                  <a:gd fmla="*/ 160816 h 579502" name="connsiteY7"/>
                  <a:gd fmla="*/ 198110 w 607639" name="connsiteX8"/>
                  <a:gd fmla="*/ 212449 h 579502" name="connsiteY8"/>
                  <a:gd fmla="*/ 249814 w 607639" name="connsiteX9"/>
                  <a:gd fmla="*/ 212449 h 579502" name="connsiteY9"/>
                  <a:gd fmla="*/ 303493 w 607639" name="connsiteX10"/>
                  <a:gd fmla="*/ 147835 h 579502" name="connsiteY10"/>
                  <a:gd fmla="*/ 421981 w 607639" name="connsiteX11"/>
                  <a:gd fmla="*/ 266058 h 579502" name="connsiteY11"/>
                  <a:gd fmla="*/ 303493 w 607639" name="connsiteX12"/>
                  <a:gd fmla="*/ 384370 h 579502" name="connsiteY12"/>
                  <a:gd fmla="*/ 185093 w 607639" name="connsiteX13"/>
                  <a:gd fmla="*/ 266058 h 579502" name="connsiteY13"/>
                  <a:gd fmla="*/ 197289 w 607639" name="connsiteX14"/>
                  <a:gd fmla="*/ 253880 h 579502" name="connsiteY14"/>
                  <a:gd fmla="*/ 291297 w 607639" name="connsiteX15"/>
                  <a:gd fmla="*/ 253880 h 579502" name="connsiteY15"/>
                  <a:gd fmla="*/ 291297 w 607639" name="connsiteX16"/>
                  <a:gd fmla="*/ 160013 h 579502" name="connsiteY16"/>
                  <a:gd fmla="*/ 303493 w 607639" name="connsiteX17"/>
                  <a:gd fmla="*/ 147835 h 579502" name="connsiteY17"/>
                  <a:gd fmla="*/ 262095 w 607639" name="connsiteX18"/>
                  <a:gd fmla="*/ 135133 h 579502" name="connsiteY18"/>
                  <a:gd fmla="*/ 274287 w 607639" name="connsiteX19"/>
                  <a:gd fmla="*/ 147397 h 579502" name="connsiteY19"/>
                  <a:gd fmla="*/ 274287 w 607639" name="connsiteX20"/>
                  <a:gd fmla="*/ 224713 h 579502" name="connsiteY20"/>
                  <a:gd fmla="*/ 262095 w 607639" name="connsiteX21"/>
                  <a:gd fmla="*/ 236888 h 579502" name="connsiteY21"/>
                  <a:gd fmla="*/ 184672 w 607639" name="connsiteX22"/>
                  <a:gd fmla="*/ 236888 h 579502" name="connsiteY22"/>
                  <a:gd fmla="*/ 172391 w 607639" name="connsiteX23"/>
                  <a:gd fmla="*/ 224713 h 579502" name="connsiteY23"/>
                  <a:gd fmla="*/ 262095 w 607639" name="connsiteX24"/>
                  <a:gd fmla="*/ 135133 h 579502" name="connsiteY24"/>
                  <a:gd fmla="*/ 58120 w 607639" name="connsiteX25"/>
                  <a:gd fmla="*/ 108514 h 579502" name="connsiteY25"/>
                  <a:gd fmla="*/ 58120 w 607639" name="connsiteX26"/>
                  <a:gd fmla="*/ 413970 h 579502" name="connsiteY26"/>
                  <a:gd fmla="*/ 549430 w 607639" name="connsiteX27"/>
                  <a:gd fmla="*/ 413970 h 579502" name="connsiteY27"/>
                  <a:gd fmla="*/ 549430 w 607639" name="connsiteX28"/>
                  <a:gd fmla="*/ 108514 h 579502" name="connsiteY28"/>
                  <a:gd fmla="*/ 27236 w 607639" name="connsiteX29"/>
                  <a:gd fmla="*/ 56079 h 579502" name="connsiteY29"/>
                  <a:gd fmla="*/ 27236 w 607639" name="connsiteX30"/>
                  <a:gd fmla="*/ 81319 h 579502" name="connsiteY30"/>
                  <a:gd fmla="*/ 580403 w 607639" name="connsiteX31"/>
                  <a:gd fmla="*/ 81319 h 579502" name="connsiteY31"/>
                  <a:gd fmla="*/ 580403 w 607639" name="connsiteX32"/>
                  <a:gd fmla="*/ 56079 h 579502" name="connsiteY32"/>
                  <a:gd fmla="*/ 303775 w 607639" name="connsiteX33"/>
                  <a:gd fmla="*/ 0 h 579502" name="connsiteY33"/>
                  <a:gd fmla="*/ 317393 w 607639" name="connsiteX34"/>
                  <a:gd fmla="*/ 13597 h 579502" name="connsiteY34"/>
                  <a:gd fmla="*/ 317393 w 607639" name="connsiteX35"/>
                  <a:gd fmla="*/ 28884 h 579502" name="connsiteY35"/>
                  <a:gd fmla="*/ 580403 w 607639" name="connsiteX36"/>
                  <a:gd fmla="*/ 28884 h 579502" name="connsiteY36"/>
                  <a:gd fmla="*/ 607639 w 607639" name="connsiteX37"/>
                  <a:gd fmla="*/ 56079 h 579502" name="connsiteY37"/>
                  <a:gd fmla="*/ 607639 w 607639" name="connsiteX38"/>
                  <a:gd fmla="*/ 81319 h 579502" name="connsiteY38"/>
                  <a:gd fmla="*/ 580403 w 607639" name="connsiteX39"/>
                  <a:gd fmla="*/ 108514 h 579502" name="connsiteY39"/>
                  <a:gd fmla="*/ 576665 w 607639" name="connsiteX40"/>
                  <a:gd fmla="*/ 108514 h 579502" name="connsiteY40"/>
                  <a:gd fmla="*/ 576665 w 607639" name="connsiteX41"/>
                  <a:gd fmla="*/ 413970 h 579502" name="connsiteY41"/>
                  <a:gd fmla="*/ 549430 w 607639" name="connsiteX42"/>
                  <a:gd fmla="*/ 441165 h 579502" name="connsiteY42"/>
                  <a:gd fmla="*/ 317393 w 607639" name="connsiteX43"/>
                  <a:gd fmla="*/ 441165 h 579502" name="connsiteY43"/>
                  <a:gd fmla="*/ 317393 w 607639" name="connsiteX44"/>
                  <a:gd fmla="*/ 481069 h 579502" name="connsiteY44"/>
                  <a:gd fmla="*/ 418236 w 607639" name="connsiteX45"/>
                  <a:gd fmla="*/ 554923 h 579502" name="connsiteY45"/>
                  <a:gd fmla="*/ 421173 w 607639" name="connsiteX46"/>
                  <a:gd fmla="*/ 573942 h 579502" name="connsiteY46"/>
                  <a:gd fmla="*/ 410225 w 607639" name="connsiteX47"/>
                  <a:gd fmla="*/ 579452 h 579502" name="connsiteY47"/>
                  <a:gd fmla="*/ 402215 w 607639" name="connsiteX48"/>
                  <a:gd fmla="*/ 576874 h 579502" name="connsiteY48"/>
                  <a:gd fmla="*/ 317393 w 607639" name="connsiteX49"/>
                  <a:gd fmla="*/ 514752 h 579502" name="connsiteY49"/>
                  <a:gd fmla="*/ 317393 w 607639" name="connsiteX50"/>
                  <a:gd fmla="*/ 565854 h 579502" name="connsiteY50"/>
                  <a:gd fmla="*/ 303775 w 607639" name="connsiteX51"/>
                  <a:gd fmla="*/ 579452 h 579502" name="connsiteY51"/>
                  <a:gd fmla="*/ 290157 w 607639" name="connsiteX52"/>
                  <a:gd fmla="*/ 565854 h 579502" name="connsiteY52"/>
                  <a:gd fmla="*/ 290157 w 607639" name="connsiteX53"/>
                  <a:gd fmla="*/ 514752 h 579502" name="connsiteY53"/>
                  <a:gd fmla="*/ 205424 w 607639" name="connsiteX54"/>
                  <a:gd fmla="*/ 576874 h 579502" name="connsiteY54"/>
                  <a:gd fmla="*/ 186377 w 607639" name="connsiteX55"/>
                  <a:gd fmla="*/ 573942 h 579502" name="connsiteY55"/>
                  <a:gd fmla="*/ 189314 w 607639" name="connsiteX56"/>
                  <a:gd fmla="*/ 554923 h 579502" name="connsiteY56"/>
                  <a:gd fmla="*/ 290157 w 607639" name="connsiteX57"/>
                  <a:gd fmla="*/ 481069 h 579502" name="connsiteY57"/>
                  <a:gd fmla="*/ 290157 w 607639" name="connsiteX58"/>
                  <a:gd fmla="*/ 441165 h 579502" name="connsiteY58"/>
                  <a:gd fmla="*/ 58120 w 607639" name="connsiteX59"/>
                  <a:gd fmla="*/ 441165 h 579502" name="connsiteY59"/>
                  <a:gd fmla="*/ 30885 w 607639" name="connsiteX60"/>
                  <a:gd fmla="*/ 413970 h 579502" name="connsiteY60"/>
                  <a:gd fmla="*/ 30885 w 607639" name="connsiteX61"/>
                  <a:gd fmla="*/ 108514 h 579502" name="connsiteY61"/>
                  <a:gd fmla="*/ 27236 w 607639" name="connsiteX62"/>
                  <a:gd fmla="*/ 108514 h 579502" name="connsiteY62"/>
                  <a:gd fmla="*/ 0 w 607639" name="connsiteX63"/>
                  <a:gd fmla="*/ 81319 h 579502" name="connsiteY63"/>
                  <a:gd fmla="*/ 0 w 607639" name="connsiteX64"/>
                  <a:gd fmla="*/ 56079 h 579502" name="connsiteY64"/>
                  <a:gd fmla="*/ 27236 w 607639" name="connsiteX65"/>
                  <a:gd fmla="*/ 28884 h 579502" name="connsiteY65"/>
                  <a:gd fmla="*/ 290157 w 607639" name="connsiteX66"/>
                  <a:gd fmla="*/ 28884 h 579502" name="connsiteY66"/>
                  <a:gd fmla="*/ 290157 w 607639" name="connsiteX67"/>
                  <a:gd fmla="*/ 13597 h 579502" name="connsiteY67"/>
                  <a:gd fmla="*/ 303775 w 607639" name="connsiteX68"/>
                  <a:gd fmla="*/ 0 h 579502" name="connsiteY68"/>
                </a:gdLst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</a:cxnLst>
                <a:rect b="b" l="l" r="r" t="t"/>
                <a:pathLst>
                  <a:path h="579502" w="607639">
                    <a:moveTo>
                      <a:pt x="315778" y="173080"/>
                    </a:moveTo>
                    <a:lnTo>
                      <a:pt x="315778" y="266058"/>
                    </a:lnTo>
                    <a:cubicBezTo>
                      <a:pt x="315778" y="272814"/>
                      <a:pt x="310258" y="278325"/>
                      <a:pt x="303493" y="278325"/>
                    </a:cubicBezTo>
                    <a:lnTo>
                      <a:pt x="210375" y="278325"/>
                    </a:lnTo>
                    <a:cubicBezTo>
                      <a:pt x="216429" y="324281"/>
                      <a:pt x="255866" y="359925"/>
                      <a:pt x="303493" y="359925"/>
                    </a:cubicBezTo>
                    <a:cubicBezTo>
                      <a:pt x="355303" y="359925"/>
                      <a:pt x="397500" y="317792"/>
                      <a:pt x="397500" y="266058"/>
                    </a:cubicBezTo>
                    <a:cubicBezTo>
                      <a:pt x="397500" y="218502"/>
                      <a:pt x="361802" y="179124"/>
                      <a:pt x="315778" y="173080"/>
                    </a:cubicBezTo>
                    <a:close/>
                    <a:moveTo>
                      <a:pt x="249814" y="160816"/>
                    </a:moveTo>
                    <a:cubicBezTo>
                      <a:pt x="223740" y="165793"/>
                      <a:pt x="203093" y="186410"/>
                      <a:pt x="198110" y="212449"/>
                    </a:cubicBezTo>
                    <a:lnTo>
                      <a:pt x="249814" y="212449"/>
                    </a:lnTo>
                    <a:close/>
                    <a:moveTo>
                      <a:pt x="303493" y="147835"/>
                    </a:moveTo>
                    <a:cubicBezTo>
                      <a:pt x="368835" y="147835"/>
                      <a:pt x="421981" y="200902"/>
                      <a:pt x="421981" y="266058"/>
                    </a:cubicBezTo>
                    <a:cubicBezTo>
                      <a:pt x="421981" y="331303"/>
                      <a:pt x="368835" y="384370"/>
                      <a:pt x="303493" y="384370"/>
                    </a:cubicBezTo>
                    <a:cubicBezTo>
                      <a:pt x="238239" y="384370"/>
                      <a:pt x="185093" y="331303"/>
                      <a:pt x="185093" y="266058"/>
                    </a:cubicBezTo>
                    <a:cubicBezTo>
                      <a:pt x="185093" y="259303"/>
                      <a:pt x="190523" y="253880"/>
                      <a:pt x="197289" y="253880"/>
                    </a:cubicBezTo>
                    <a:lnTo>
                      <a:pt x="291297" y="253880"/>
                    </a:lnTo>
                    <a:lnTo>
                      <a:pt x="291297" y="160013"/>
                    </a:lnTo>
                    <a:cubicBezTo>
                      <a:pt x="291297" y="153257"/>
                      <a:pt x="296727" y="147835"/>
                      <a:pt x="303493" y="147835"/>
                    </a:cubicBezTo>
                    <a:close/>
                    <a:moveTo>
                      <a:pt x="262095" y="135133"/>
                    </a:moveTo>
                    <a:cubicBezTo>
                      <a:pt x="268859" y="135133"/>
                      <a:pt x="274287" y="140643"/>
                      <a:pt x="274287" y="147397"/>
                    </a:cubicBezTo>
                    <a:lnTo>
                      <a:pt x="274287" y="224713"/>
                    </a:lnTo>
                    <a:cubicBezTo>
                      <a:pt x="274287" y="231467"/>
                      <a:pt x="268859" y="236888"/>
                      <a:pt x="262095" y="236888"/>
                    </a:cubicBezTo>
                    <a:lnTo>
                      <a:pt x="184672" y="236888"/>
                    </a:lnTo>
                    <a:cubicBezTo>
                      <a:pt x="177909" y="236888"/>
                      <a:pt x="172391" y="231467"/>
                      <a:pt x="172391" y="224713"/>
                    </a:cubicBezTo>
                    <a:cubicBezTo>
                      <a:pt x="172391" y="175302"/>
                      <a:pt x="212616" y="135133"/>
                      <a:pt x="262095" y="135133"/>
                    </a:cubicBezTo>
                    <a:close/>
                    <a:moveTo>
                      <a:pt x="58120" y="108514"/>
                    </a:moveTo>
                    <a:lnTo>
                      <a:pt x="58120" y="413970"/>
                    </a:lnTo>
                    <a:lnTo>
                      <a:pt x="549430" y="413970"/>
                    </a:lnTo>
                    <a:lnTo>
                      <a:pt x="549430" y="108514"/>
                    </a:lnTo>
                    <a:close/>
                    <a:moveTo>
                      <a:pt x="27236" y="56079"/>
                    </a:moveTo>
                    <a:lnTo>
                      <a:pt x="27236" y="81319"/>
                    </a:lnTo>
                    <a:lnTo>
                      <a:pt x="580403" y="81319"/>
                    </a:lnTo>
                    <a:lnTo>
                      <a:pt x="580403" y="56079"/>
                    </a:lnTo>
                    <a:close/>
                    <a:moveTo>
                      <a:pt x="303775" y="0"/>
                    </a:moveTo>
                    <a:cubicBezTo>
                      <a:pt x="311341" y="0"/>
                      <a:pt x="317393" y="6132"/>
                      <a:pt x="317393" y="13597"/>
                    </a:cubicBezTo>
                    <a:lnTo>
                      <a:pt x="317393" y="28884"/>
                    </a:lnTo>
                    <a:lnTo>
                      <a:pt x="580403" y="28884"/>
                    </a:lnTo>
                    <a:cubicBezTo>
                      <a:pt x="595356" y="28884"/>
                      <a:pt x="607639" y="41148"/>
                      <a:pt x="607639" y="56079"/>
                    </a:cubicBezTo>
                    <a:lnTo>
                      <a:pt x="607639" y="81319"/>
                    </a:lnTo>
                    <a:cubicBezTo>
                      <a:pt x="607639" y="96338"/>
                      <a:pt x="595356" y="108514"/>
                      <a:pt x="580403" y="108514"/>
                    </a:cubicBezTo>
                    <a:lnTo>
                      <a:pt x="576665" y="108514"/>
                    </a:lnTo>
                    <a:lnTo>
                      <a:pt x="576665" y="413970"/>
                    </a:lnTo>
                    <a:cubicBezTo>
                      <a:pt x="576665" y="428990"/>
                      <a:pt x="564472" y="441165"/>
                      <a:pt x="549430" y="441165"/>
                    </a:cubicBezTo>
                    <a:lnTo>
                      <a:pt x="317393" y="441165"/>
                    </a:lnTo>
                    <a:lnTo>
                      <a:pt x="317393" y="481069"/>
                    </a:lnTo>
                    <a:lnTo>
                      <a:pt x="418236" y="554923"/>
                    </a:lnTo>
                    <a:cubicBezTo>
                      <a:pt x="424377" y="559366"/>
                      <a:pt x="425623" y="567898"/>
                      <a:pt x="421173" y="573942"/>
                    </a:cubicBezTo>
                    <a:cubicBezTo>
                      <a:pt x="418503" y="577585"/>
                      <a:pt x="414409" y="579452"/>
                      <a:pt x="410225" y="579452"/>
                    </a:cubicBezTo>
                    <a:cubicBezTo>
                      <a:pt x="407466" y="579452"/>
                      <a:pt x="404618" y="578652"/>
                      <a:pt x="402215" y="576874"/>
                    </a:cubicBezTo>
                    <a:lnTo>
                      <a:pt x="317393" y="514752"/>
                    </a:lnTo>
                    <a:lnTo>
                      <a:pt x="317393" y="565854"/>
                    </a:lnTo>
                    <a:cubicBezTo>
                      <a:pt x="317393" y="573408"/>
                      <a:pt x="311341" y="579452"/>
                      <a:pt x="303775" y="579452"/>
                    </a:cubicBezTo>
                    <a:cubicBezTo>
                      <a:pt x="296299" y="579452"/>
                      <a:pt x="290157" y="573408"/>
                      <a:pt x="290157" y="565854"/>
                    </a:cubicBezTo>
                    <a:lnTo>
                      <a:pt x="290157" y="514752"/>
                    </a:lnTo>
                    <a:lnTo>
                      <a:pt x="205424" y="576874"/>
                    </a:lnTo>
                    <a:cubicBezTo>
                      <a:pt x="199372" y="581318"/>
                      <a:pt x="190827" y="579985"/>
                      <a:pt x="186377" y="573942"/>
                    </a:cubicBezTo>
                    <a:cubicBezTo>
                      <a:pt x="181927" y="567898"/>
                      <a:pt x="183262" y="559366"/>
                      <a:pt x="189314" y="554923"/>
                    </a:cubicBezTo>
                    <a:lnTo>
                      <a:pt x="290157" y="481069"/>
                    </a:lnTo>
                    <a:lnTo>
                      <a:pt x="290157" y="441165"/>
                    </a:lnTo>
                    <a:lnTo>
                      <a:pt x="58120" y="441165"/>
                    </a:lnTo>
                    <a:cubicBezTo>
                      <a:pt x="43167" y="441165"/>
                      <a:pt x="30885" y="428990"/>
                      <a:pt x="30885" y="413970"/>
                    </a:cubicBezTo>
                    <a:lnTo>
                      <a:pt x="30885" y="108514"/>
                    </a:lnTo>
                    <a:lnTo>
                      <a:pt x="27236" y="108514"/>
                    </a:lnTo>
                    <a:cubicBezTo>
                      <a:pt x="12194" y="108514"/>
                      <a:pt x="0" y="96338"/>
                      <a:pt x="0" y="81319"/>
                    </a:cubicBezTo>
                    <a:lnTo>
                      <a:pt x="0" y="56079"/>
                    </a:lnTo>
                    <a:cubicBezTo>
                      <a:pt x="0" y="41148"/>
                      <a:pt x="12194" y="28884"/>
                      <a:pt x="27236" y="28884"/>
                    </a:cubicBezTo>
                    <a:lnTo>
                      <a:pt x="290157" y="28884"/>
                    </a:lnTo>
                    <a:lnTo>
                      <a:pt x="290157" y="13597"/>
                    </a:lnTo>
                    <a:cubicBezTo>
                      <a:pt x="290157" y="6132"/>
                      <a:pt x="296299" y="0"/>
                      <a:pt x="303775" y="0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ffectLst/>
            </p:spPr>
            <p:txBody>
              <a:bodyPr anchor="ctr" bIns="0" lIns="0" rIns="0" tIns="0"/>
              <a:lstStyle/>
              <a:p>
                <a:pPr algn="ctr"/>
                <a:endParaRPr>
                  <a:ea charset="-122" pitchFamily="34" typeface="微软雅黑"/>
                </a:endParaRPr>
              </a:p>
            </p:txBody>
          </p:sp>
        </p:grpSp>
        <p:grpSp>
          <p:nvGrpSpPr>
            <p:cNvPr id="8" name="组合 7">
              <a:extLst>
                <a:ext uri="{FF2B5EF4-FFF2-40B4-BE49-F238E27FC236}">
                  <a16:creationId xmlns:a16="http://schemas.microsoft.com/office/drawing/2014/main" id="{C74A53DD-8383-40E6-AAA2-CA2ABA8A7A7B}"/>
                </a:ext>
              </a:extLst>
            </p:cNvPr>
            <p:cNvGrpSpPr/>
            <p:nvPr/>
          </p:nvGrpSpPr>
          <p:grpSpPr>
            <a:xfrm>
              <a:off x="4309480" y="1805022"/>
              <a:ext cx="1032340" cy="1032341"/>
              <a:chOff x="790456" y="5247104"/>
              <a:chExt cx="415102" cy="415102"/>
            </a:xfrm>
            <a:solidFill>
              <a:schemeClr val="accent1"/>
            </a:solidFill>
          </p:grpSpPr>
          <p:sp>
            <p:nvSpPr>
              <p:cNvPr id="28" name="iS1ide-Oval 27">
                <a:extLst>
                  <a:ext uri="{FF2B5EF4-FFF2-40B4-BE49-F238E27FC236}">
                    <a16:creationId xmlns:a16="http://schemas.microsoft.com/office/drawing/2014/main" id="{F107C6F4-2722-424D-B0AC-CD1D8A99238C}"/>
                  </a:ext>
                </a:extLst>
              </p:cNvPr>
              <p:cNvSpPr/>
              <p:nvPr/>
            </p:nvSpPr>
            <p:spPr>
              <a:xfrm>
                <a:off x="790456" y="5247104"/>
                <a:ext cx="415102" cy="415102"/>
              </a:xfrm>
              <a:prstGeom prst="ellipse">
                <a:avLst/>
              </a:prstGeom>
              <a:solidFill>
                <a:schemeClr val="accent2"/>
              </a:solidFill>
              <a:ln w="57150">
                <a:solidFill>
                  <a:schemeClr val="bg1"/>
                </a:solidFill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bIns="0" lIns="0" rIns="0" tIns="0"/>
              <a:lstStyle/>
              <a:p>
                <a:pPr algn="ctr"/>
                <a:endParaRPr/>
              </a:p>
            </p:txBody>
          </p:sp>
          <p:sp>
            <p:nvSpPr>
              <p:cNvPr id="29" name="iS1ide-Freeform 28">
                <a:extLst>
                  <a:ext uri="{FF2B5EF4-FFF2-40B4-BE49-F238E27FC236}">
                    <a16:creationId xmlns:a16="http://schemas.microsoft.com/office/drawing/2014/main" id="{4967E8D7-E5F3-4394-A3ED-027F2BE81A3D}"/>
                  </a:ext>
                </a:extLst>
              </p:cNvPr>
              <p:cNvSpPr/>
              <p:nvPr/>
            </p:nvSpPr>
            <p:spPr>
              <a:xfrm>
                <a:off x="911682" y="5368449"/>
                <a:ext cx="172652" cy="172411"/>
              </a:xfrm>
              <a:custGeom>
                <a:gdLst>
                  <a:gd fmla="*/ 126452 w 606933" name="connsiteX0"/>
                  <a:gd fmla="*/ 239923 h 606087" name="connsiteY0"/>
                  <a:gd fmla="*/ 191364 w 606933" name="connsiteX1"/>
                  <a:gd fmla="*/ 239923 h 606087" name="connsiteY1"/>
                  <a:gd fmla="*/ 289791 w 606933" name="connsiteX2"/>
                  <a:gd fmla="*/ 336874 h 606087" name="connsiteY2"/>
                  <a:gd fmla="*/ 303467 w 606933" name="connsiteX3"/>
                  <a:gd fmla="*/ 345627 h 606087" name="connsiteY3"/>
                  <a:gd fmla="*/ 317142 w 606933" name="connsiteX4"/>
                  <a:gd fmla="*/ 336874 h 606087" name="connsiteY4"/>
                  <a:gd fmla="*/ 415569 w 606933" name="connsiteX5"/>
                  <a:gd fmla="*/ 239923 h 606087" name="connsiteY5"/>
                  <a:gd fmla="*/ 480481 w 606933" name="connsiteX6"/>
                  <a:gd fmla="*/ 239923 h 606087" name="connsiteY6"/>
                  <a:gd fmla="*/ 480481 w 606933" name="connsiteX7"/>
                  <a:gd fmla="*/ 404009 h 606087" name="connsiteY7"/>
                  <a:gd fmla="*/ 316083 w 606933" name="connsiteX8"/>
                  <a:gd fmla="*/ 404009 h 606087" name="connsiteY8"/>
                  <a:gd fmla="*/ 316083 w 606933" name="connsiteX9"/>
                  <a:gd fmla="*/ 441905 h 606087" name="connsiteY9"/>
                  <a:gd fmla="*/ 568988 w 606933" name="connsiteX10"/>
                  <a:gd fmla="*/ 441905 h 606087" name="connsiteY10"/>
                  <a:gd fmla="*/ 568988 w 606933" name="connsiteX11"/>
                  <a:gd fmla="*/ 505096 h 606087" name="connsiteY11"/>
                  <a:gd fmla="*/ 606933 w 606933" name="connsiteX12"/>
                  <a:gd fmla="*/ 505096 h 606087" name="connsiteY12"/>
                  <a:gd fmla="*/ 606933 w 606933" name="connsiteX13"/>
                  <a:gd fmla="*/ 606087 h 606087" name="connsiteY13"/>
                  <a:gd fmla="*/ 505714 w 606933" name="connsiteX14"/>
                  <a:gd fmla="*/ 606087 h 606087" name="connsiteY14"/>
                  <a:gd fmla="*/ 505714 w 606933" name="connsiteX15"/>
                  <a:gd fmla="*/ 505096 h 606087" name="connsiteY15"/>
                  <a:gd fmla="*/ 543659 w 606933" name="connsiteX16"/>
                  <a:gd fmla="*/ 505096 h 606087" name="connsiteY16"/>
                  <a:gd fmla="*/ 543659 w 606933" name="connsiteX17"/>
                  <a:gd fmla="*/ 467105 h 606087" name="connsiteY17"/>
                  <a:gd fmla="*/ 316083 w 606933" name="connsiteX18"/>
                  <a:gd fmla="*/ 467105 h 606087" name="connsiteY18"/>
                  <a:gd fmla="*/ 316083 w 606933" name="connsiteX19"/>
                  <a:gd fmla="*/ 505096 h 606087" name="connsiteY19"/>
                  <a:gd fmla="*/ 354028 w 606933" name="connsiteX20"/>
                  <a:gd fmla="*/ 505096 h 606087" name="connsiteY20"/>
                  <a:gd fmla="*/ 354028 w 606933" name="connsiteX21"/>
                  <a:gd fmla="*/ 606087 h 606087" name="connsiteY21"/>
                  <a:gd fmla="*/ 252905 w 606933" name="connsiteX22"/>
                  <a:gd fmla="*/ 606087 h 606087" name="connsiteY22"/>
                  <a:gd fmla="*/ 252905 w 606933" name="connsiteX23"/>
                  <a:gd fmla="*/ 505096 h 606087" name="connsiteY23"/>
                  <a:gd fmla="*/ 290850 w 606933" name="connsiteX24"/>
                  <a:gd fmla="*/ 505096 h 606087" name="connsiteY24"/>
                  <a:gd fmla="*/ 290850 w 606933" name="connsiteX25"/>
                  <a:gd fmla="*/ 467105 h 606087" name="connsiteY25"/>
                  <a:gd fmla="*/ 63274 w 606933" name="connsiteX26"/>
                  <a:gd fmla="*/ 467105 h 606087" name="connsiteY26"/>
                  <a:gd fmla="*/ 63274 w 606933" name="connsiteX27"/>
                  <a:gd fmla="*/ 505096 h 606087" name="connsiteY27"/>
                  <a:gd fmla="*/ 101123 w 606933" name="connsiteX28"/>
                  <a:gd fmla="*/ 505096 h 606087" name="connsiteY28"/>
                  <a:gd fmla="*/ 101123 w 606933" name="connsiteX29"/>
                  <a:gd fmla="*/ 606087 h 606087" name="connsiteY29"/>
                  <a:gd fmla="*/ 0 w 606933" name="connsiteX30"/>
                  <a:gd fmla="*/ 606087 h 606087" name="connsiteY30"/>
                  <a:gd fmla="*/ 0 w 606933" name="connsiteX31"/>
                  <a:gd fmla="*/ 505096 h 606087" name="connsiteY31"/>
                  <a:gd fmla="*/ 37945 w 606933" name="connsiteX32"/>
                  <a:gd fmla="*/ 505096 h 606087" name="connsiteY32"/>
                  <a:gd fmla="*/ 37945 w 606933" name="connsiteX33"/>
                  <a:gd fmla="*/ 441905 h 606087" name="connsiteY33"/>
                  <a:gd fmla="*/ 290850 w 606933" name="connsiteX34"/>
                  <a:gd fmla="*/ 441905 h 606087" name="connsiteY34"/>
                  <a:gd fmla="*/ 290850 w 606933" name="connsiteX35"/>
                  <a:gd fmla="*/ 404009 h 606087" name="connsiteY35"/>
                  <a:gd fmla="*/ 126452 w 606933" name="connsiteX36"/>
                  <a:gd fmla="*/ 404009 h 606087" name="connsiteY36"/>
                  <a:gd fmla="*/ 303502 w 606933" name="connsiteX37"/>
                  <a:gd fmla="*/ 71264 h 606087" name="connsiteY37"/>
                  <a:gd fmla="*/ 250822 w 606933" name="connsiteX38"/>
                  <a:gd fmla="*/ 122140 h 606087" name="connsiteY38"/>
                  <a:gd fmla="*/ 303502 w 606933" name="connsiteX39"/>
                  <a:gd fmla="*/ 173111 h 606087" name="connsiteY39"/>
                  <a:gd fmla="*/ 356183 w 606933" name="connsiteX40"/>
                  <a:gd fmla="*/ 122140 h 606087" name="connsiteY40"/>
                  <a:gd fmla="*/ 303502 w 606933" name="connsiteX41"/>
                  <a:gd fmla="*/ 71264 h 606087" name="connsiteY41"/>
                  <a:gd fmla="*/ 303502 w 606933" name="connsiteX42"/>
                  <a:gd fmla="*/ 0 h 606087" name="connsiteY42"/>
                  <a:gd fmla="*/ 429955 w 606933" name="connsiteX43"/>
                  <a:gd fmla="*/ 122140 h 606087" name="connsiteY43"/>
                  <a:gd fmla="*/ 303502 w 606933" name="connsiteX44"/>
                  <a:gd fmla="*/ 315639 h 606087" name="connsiteY44"/>
                  <a:gd fmla="*/ 177049 w 606933" name="connsiteX45"/>
                  <a:gd fmla="*/ 122140 h 606087" name="connsiteY45"/>
                  <a:gd fmla="*/ 303502 w 606933" name="connsiteX46"/>
                  <a:gd fmla="*/ 0 h 606087" name="connsiteY46"/>
                </a:gdLst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</a:cxnLst>
                <a:rect b="b" l="l" r="r" t="t"/>
                <a:pathLst>
                  <a:path h="606087" w="606933">
                    <a:moveTo>
                      <a:pt x="126452" y="239923"/>
                    </a:moveTo>
                    <a:lnTo>
                      <a:pt x="191364" y="239923"/>
                    </a:lnTo>
                    <a:cubicBezTo>
                      <a:pt x="230851" y="298209"/>
                      <a:pt x="286131" y="334566"/>
                      <a:pt x="289791" y="336874"/>
                    </a:cubicBezTo>
                    <a:lnTo>
                      <a:pt x="303467" y="345627"/>
                    </a:lnTo>
                    <a:lnTo>
                      <a:pt x="317142" y="336874"/>
                    </a:lnTo>
                    <a:cubicBezTo>
                      <a:pt x="320802" y="334566"/>
                      <a:pt x="376083" y="298209"/>
                      <a:pt x="415569" y="239923"/>
                    </a:cubicBezTo>
                    <a:lnTo>
                      <a:pt x="480481" y="239923"/>
                    </a:lnTo>
                    <a:lnTo>
                      <a:pt x="480481" y="404009"/>
                    </a:lnTo>
                    <a:lnTo>
                      <a:pt x="316083" y="404009"/>
                    </a:lnTo>
                    <a:lnTo>
                      <a:pt x="316083" y="441905"/>
                    </a:lnTo>
                    <a:lnTo>
                      <a:pt x="568988" y="441905"/>
                    </a:lnTo>
                    <a:lnTo>
                      <a:pt x="568988" y="505096"/>
                    </a:lnTo>
                    <a:lnTo>
                      <a:pt x="606933" y="505096"/>
                    </a:lnTo>
                    <a:lnTo>
                      <a:pt x="606933" y="606087"/>
                    </a:lnTo>
                    <a:lnTo>
                      <a:pt x="505714" y="606087"/>
                    </a:lnTo>
                    <a:lnTo>
                      <a:pt x="505714" y="505096"/>
                    </a:lnTo>
                    <a:lnTo>
                      <a:pt x="543659" y="505096"/>
                    </a:lnTo>
                    <a:lnTo>
                      <a:pt x="543659" y="467105"/>
                    </a:lnTo>
                    <a:lnTo>
                      <a:pt x="316083" y="467105"/>
                    </a:lnTo>
                    <a:lnTo>
                      <a:pt x="316083" y="505096"/>
                    </a:lnTo>
                    <a:lnTo>
                      <a:pt x="354028" y="505096"/>
                    </a:lnTo>
                    <a:lnTo>
                      <a:pt x="354028" y="606087"/>
                    </a:lnTo>
                    <a:lnTo>
                      <a:pt x="252905" y="606087"/>
                    </a:lnTo>
                    <a:lnTo>
                      <a:pt x="252905" y="505096"/>
                    </a:lnTo>
                    <a:lnTo>
                      <a:pt x="290850" y="505096"/>
                    </a:lnTo>
                    <a:lnTo>
                      <a:pt x="290850" y="467105"/>
                    </a:lnTo>
                    <a:lnTo>
                      <a:pt x="63274" y="467105"/>
                    </a:lnTo>
                    <a:lnTo>
                      <a:pt x="63274" y="505096"/>
                    </a:lnTo>
                    <a:lnTo>
                      <a:pt x="101123" y="505096"/>
                    </a:lnTo>
                    <a:lnTo>
                      <a:pt x="101123" y="606087"/>
                    </a:lnTo>
                    <a:lnTo>
                      <a:pt x="0" y="606087"/>
                    </a:lnTo>
                    <a:lnTo>
                      <a:pt x="0" y="505096"/>
                    </a:lnTo>
                    <a:lnTo>
                      <a:pt x="37945" y="505096"/>
                    </a:lnTo>
                    <a:lnTo>
                      <a:pt x="37945" y="441905"/>
                    </a:lnTo>
                    <a:lnTo>
                      <a:pt x="290850" y="441905"/>
                    </a:lnTo>
                    <a:lnTo>
                      <a:pt x="290850" y="404009"/>
                    </a:lnTo>
                    <a:lnTo>
                      <a:pt x="126452" y="404009"/>
                    </a:lnTo>
                    <a:close/>
                    <a:moveTo>
                      <a:pt x="303502" y="71264"/>
                    </a:moveTo>
                    <a:cubicBezTo>
                      <a:pt x="274417" y="71264"/>
                      <a:pt x="250822" y="94057"/>
                      <a:pt x="250822" y="122140"/>
                    </a:cubicBezTo>
                    <a:cubicBezTo>
                      <a:pt x="250822" y="150318"/>
                      <a:pt x="274417" y="173111"/>
                      <a:pt x="303502" y="173111"/>
                    </a:cubicBezTo>
                    <a:cubicBezTo>
                      <a:pt x="332587" y="173111"/>
                      <a:pt x="356183" y="150318"/>
                      <a:pt x="356183" y="122140"/>
                    </a:cubicBezTo>
                    <a:cubicBezTo>
                      <a:pt x="356183" y="94057"/>
                      <a:pt x="332587" y="71264"/>
                      <a:pt x="303502" y="71264"/>
                    </a:cubicBezTo>
                    <a:close/>
                    <a:moveTo>
                      <a:pt x="303502" y="0"/>
                    </a:moveTo>
                    <a:cubicBezTo>
                      <a:pt x="373326" y="0"/>
                      <a:pt x="429955" y="54723"/>
                      <a:pt x="429955" y="122140"/>
                    </a:cubicBezTo>
                    <a:cubicBezTo>
                      <a:pt x="429955" y="234181"/>
                      <a:pt x="303502" y="315639"/>
                      <a:pt x="303502" y="315639"/>
                    </a:cubicBezTo>
                    <a:cubicBezTo>
                      <a:pt x="303502" y="315639"/>
                      <a:pt x="177049" y="234181"/>
                      <a:pt x="177049" y="122140"/>
                    </a:cubicBezTo>
                    <a:cubicBezTo>
                      <a:pt x="177049" y="54723"/>
                      <a:pt x="233679" y="0"/>
                      <a:pt x="303502" y="0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ffectLst/>
            </p:spPr>
            <p:txBody>
              <a:bodyPr anchor="ctr" bIns="0" lIns="0" rIns="0" tIns="0"/>
              <a:lstStyle/>
              <a:p>
                <a:pPr algn="ctr"/>
                <a:endParaRPr>
                  <a:ea charset="-122" pitchFamily="34" typeface="微软雅黑"/>
                </a:endParaRPr>
              </a:p>
            </p:txBody>
          </p:sp>
        </p:grpSp>
        <p:grpSp>
          <p:nvGrpSpPr>
            <p:cNvPr id="9" name="组合 8">
              <a:extLst>
                <a:ext uri="{FF2B5EF4-FFF2-40B4-BE49-F238E27FC236}">
                  <a16:creationId xmlns:a16="http://schemas.microsoft.com/office/drawing/2014/main" id="{48976F6C-9C97-4F44-B18F-6AB801F74683}"/>
                </a:ext>
              </a:extLst>
            </p:cNvPr>
            <p:cNvGrpSpPr/>
            <p:nvPr/>
          </p:nvGrpSpPr>
          <p:grpSpPr>
            <a:xfrm>
              <a:off x="4092257" y="2664721"/>
              <a:ext cx="1032340" cy="1032341"/>
              <a:chOff x="790456" y="5247104"/>
              <a:chExt cx="415102" cy="415102"/>
            </a:xfrm>
            <a:solidFill>
              <a:schemeClr val="accent1"/>
            </a:solidFill>
          </p:grpSpPr>
          <p:sp>
            <p:nvSpPr>
              <p:cNvPr id="26" name="iS1ide-Oval 25">
                <a:extLst>
                  <a:ext uri="{FF2B5EF4-FFF2-40B4-BE49-F238E27FC236}">
                    <a16:creationId xmlns:a16="http://schemas.microsoft.com/office/drawing/2014/main" id="{469401B4-2821-47F7-AD62-755240B32DAA}"/>
                  </a:ext>
                </a:extLst>
              </p:cNvPr>
              <p:cNvSpPr/>
              <p:nvPr/>
            </p:nvSpPr>
            <p:spPr>
              <a:xfrm>
                <a:off x="790456" y="5247104"/>
                <a:ext cx="415102" cy="415102"/>
              </a:xfrm>
              <a:prstGeom prst="ellipse">
                <a:avLst/>
              </a:prstGeom>
              <a:solidFill>
                <a:schemeClr val="accent3"/>
              </a:solidFill>
              <a:ln w="57150">
                <a:solidFill>
                  <a:schemeClr val="bg1"/>
                </a:solidFill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bIns="0" lIns="0" rIns="0" tIns="0"/>
              <a:lstStyle/>
              <a:p>
                <a:pPr algn="ctr"/>
                <a:endParaRPr/>
              </a:p>
            </p:txBody>
          </p:sp>
          <p:sp>
            <p:nvSpPr>
              <p:cNvPr id="27" name="iS1ide-Freeform 26">
                <a:extLst>
                  <a:ext uri="{FF2B5EF4-FFF2-40B4-BE49-F238E27FC236}">
                    <a16:creationId xmlns:a16="http://schemas.microsoft.com/office/drawing/2014/main" id="{ACD666A6-71DC-4854-957B-E23799106235}"/>
                  </a:ext>
                </a:extLst>
              </p:cNvPr>
              <p:cNvSpPr/>
              <p:nvPr/>
            </p:nvSpPr>
            <p:spPr>
              <a:xfrm>
                <a:off x="911682" y="5376580"/>
                <a:ext cx="172652" cy="156149"/>
              </a:xfrm>
              <a:custGeom>
                <a:gdLst>
                  <a:gd fmla="*/ 503202 w 607568" name="connsiteX0"/>
                  <a:gd fmla="*/ 459310 h 549494" name="connsiteY0"/>
                  <a:gd fmla="*/ 548364 w 607568" name="connsiteX1"/>
                  <a:gd fmla="*/ 504402 h 549494" name="connsiteY1"/>
                  <a:gd fmla="*/ 503202 w 607568" name="connsiteX2"/>
                  <a:gd fmla="*/ 549494 h 549494" name="connsiteY2"/>
                  <a:gd fmla="*/ 458040 w 607568" name="connsiteX3"/>
                  <a:gd fmla="*/ 504402 h 549494" name="connsiteY3"/>
                  <a:gd fmla="*/ 503202 w 607568" name="connsiteX4"/>
                  <a:gd fmla="*/ 459310 h 549494" name="connsiteY4"/>
                  <a:gd fmla="*/ 197795 w 607568" name="connsiteX5"/>
                  <a:gd fmla="*/ 459310 h 549494" name="connsiteY5"/>
                  <a:gd fmla="*/ 242957 w 607568" name="connsiteX6"/>
                  <a:gd fmla="*/ 504402 h 549494" name="connsiteY6"/>
                  <a:gd fmla="*/ 197795 w 607568" name="connsiteX7"/>
                  <a:gd fmla="*/ 549494 h 549494" name="connsiteY7"/>
                  <a:gd fmla="*/ 152633 w 607568" name="connsiteX8"/>
                  <a:gd fmla="*/ 504402 h 549494" name="connsiteY8"/>
                  <a:gd fmla="*/ 197795 w 607568" name="connsiteX9"/>
                  <a:gd fmla="*/ 459310 h 549494" name="connsiteY9"/>
                  <a:gd fmla="*/ 143318 w 607568" name="connsiteX10"/>
                  <a:gd fmla="*/ 390791 h 549494" name="connsiteY10"/>
                  <a:gd fmla="*/ 554573 w 607568" name="connsiteX11"/>
                  <a:gd fmla="*/ 390791 h 549494" name="connsiteY11"/>
                  <a:gd fmla="*/ 554573 w 607568" name="connsiteX12"/>
                  <a:gd fmla="*/ 437435 h 549494" name="connsiteY12"/>
                  <a:gd fmla="*/ 143318 w 607568" name="connsiteX13"/>
                  <a:gd fmla="*/ 437435 h 549494" name="connsiteY13"/>
                  <a:gd fmla="*/ 115304 w 607568" name="connsiteX14"/>
                  <a:gd fmla="*/ 313028 h 549494" name="connsiteY14"/>
                  <a:gd fmla="*/ 582659 w 607568" name="connsiteX15"/>
                  <a:gd fmla="*/ 313028 h 549494" name="connsiteY15"/>
                  <a:gd fmla="*/ 582659 w 607568" name="connsiteX16"/>
                  <a:gd fmla="*/ 359672 h 549494" name="connsiteY16"/>
                  <a:gd fmla="*/ 115304 w 607568" name="connsiteX17"/>
                  <a:gd fmla="*/ 359672 h 549494" name="connsiteY17"/>
                  <a:gd fmla="*/ 0 w 607568" name="connsiteX18"/>
                  <a:gd fmla="*/ 169922 h 549494" name="connsiteY18"/>
                  <a:gd fmla="*/ 78962 w 607568" name="connsiteX19"/>
                  <a:gd fmla="*/ 169922 h 549494" name="connsiteY19"/>
                  <a:gd fmla="*/ 108516 w 607568" name="connsiteX20"/>
                  <a:gd fmla="*/ 235254 h 549494" name="connsiteY20"/>
                  <a:gd fmla="*/ 607568 w 607568" name="connsiteX21"/>
                  <a:gd fmla="*/ 235254 h 549494" name="connsiteY21"/>
                  <a:gd fmla="*/ 607568 w 607568" name="connsiteX22"/>
                  <a:gd fmla="*/ 281909 h 549494" name="connsiteY22"/>
                  <a:gd fmla="*/ 78428 w 607568" name="connsiteX23"/>
                  <a:gd fmla="*/ 281909 h 549494" name="connsiteY23"/>
                  <a:gd fmla="*/ 48798 w 607568" name="connsiteX24"/>
                  <a:gd fmla="*/ 216577 h 549494" name="connsiteY24"/>
                  <a:gd fmla="*/ 0 w 607568" name="connsiteX25"/>
                  <a:gd fmla="*/ 216577 h 549494" name="connsiteY25"/>
                  <a:gd fmla="*/ 257720 w 607568" name="connsiteX26"/>
                  <a:gd fmla="*/ 0 h 549494" name="connsiteY26"/>
                  <a:gd fmla="*/ 254207 w 607568" name="connsiteX27"/>
                  <a:gd fmla="*/ 30201 h 549494" name="connsiteY27"/>
                  <a:gd fmla="*/ 407797 w 607568" name="connsiteX28"/>
                  <a:gd fmla="*/ 197372 h 549494" name="connsiteY28"/>
                  <a:gd fmla="*/ 241147 w 607568" name="connsiteX29"/>
                  <a:gd fmla="*/ 144063 h 549494" name="connsiteY29"/>
                  <a:gd fmla="*/ 237633 w 607568" name="connsiteX30"/>
                  <a:gd fmla="*/ 174264 h 549494" name="connsiteY30"/>
                  <a:gd fmla="*/ 115586 w 607568" name="connsiteX31"/>
                  <a:gd fmla="*/ 71993 h 549494" name="connsiteY31"/>
                </a:gdLst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</a:cxnLst>
                <a:rect b="b" l="l" r="r" t="t"/>
                <a:pathLst>
                  <a:path h="549494" w="607568">
                    <a:moveTo>
                      <a:pt x="503202" y="459310"/>
                    </a:moveTo>
                    <a:cubicBezTo>
                      <a:pt x="528144" y="459310"/>
                      <a:pt x="548364" y="479498"/>
                      <a:pt x="548364" y="504402"/>
                    </a:cubicBezTo>
                    <a:cubicBezTo>
                      <a:pt x="548364" y="529306"/>
                      <a:pt x="528144" y="549494"/>
                      <a:pt x="503202" y="549494"/>
                    </a:cubicBezTo>
                    <a:cubicBezTo>
                      <a:pt x="478260" y="549494"/>
                      <a:pt x="458040" y="529306"/>
                      <a:pt x="458040" y="504402"/>
                    </a:cubicBezTo>
                    <a:cubicBezTo>
                      <a:pt x="458040" y="479498"/>
                      <a:pt x="478260" y="459310"/>
                      <a:pt x="503202" y="459310"/>
                    </a:cubicBezTo>
                    <a:close/>
                    <a:moveTo>
                      <a:pt x="197795" y="459310"/>
                    </a:moveTo>
                    <a:cubicBezTo>
                      <a:pt x="222737" y="459310"/>
                      <a:pt x="242957" y="479498"/>
                      <a:pt x="242957" y="504402"/>
                    </a:cubicBezTo>
                    <a:cubicBezTo>
                      <a:pt x="242957" y="529306"/>
                      <a:pt x="222737" y="549494"/>
                      <a:pt x="197795" y="549494"/>
                    </a:cubicBezTo>
                    <a:cubicBezTo>
                      <a:pt x="172853" y="549494"/>
                      <a:pt x="152633" y="529306"/>
                      <a:pt x="152633" y="504402"/>
                    </a:cubicBezTo>
                    <a:cubicBezTo>
                      <a:pt x="152633" y="479498"/>
                      <a:pt x="172853" y="459310"/>
                      <a:pt x="197795" y="459310"/>
                    </a:cubicBezTo>
                    <a:close/>
                    <a:moveTo>
                      <a:pt x="143318" y="390791"/>
                    </a:moveTo>
                    <a:lnTo>
                      <a:pt x="554573" y="390791"/>
                    </a:lnTo>
                    <a:lnTo>
                      <a:pt x="554573" y="437435"/>
                    </a:lnTo>
                    <a:lnTo>
                      <a:pt x="143318" y="437435"/>
                    </a:lnTo>
                    <a:close/>
                    <a:moveTo>
                      <a:pt x="115304" y="313028"/>
                    </a:moveTo>
                    <a:lnTo>
                      <a:pt x="582659" y="313028"/>
                    </a:lnTo>
                    <a:lnTo>
                      <a:pt x="582659" y="359672"/>
                    </a:lnTo>
                    <a:lnTo>
                      <a:pt x="115304" y="359672"/>
                    </a:lnTo>
                    <a:close/>
                    <a:moveTo>
                      <a:pt x="0" y="169922"/>
                    </a:moveTo>
                    <a:lnTo>
                      <a:pt x="78962" y="169922"/>
                    </a:lnTo>
                    <a:lnTo>
                      <a:pt x="108516" y="235254"/>
                    </a:lnTo>
                    <a:lnTo>
                      <a:pt x="607568" y="235254"/>
                    </a:lnTo>
                    <a:lnTo>
                      <a:pt x="607568" y="281909"/>
                    </a:lnTo>
                    <a:lnTo>
                      <a:pt x="78428" y="281909"/>
                    </a:lnTo>
                    <a:lnTo>
                      <a:pt x="48798" y="216577"/>
                    </a:lnTo>
                    <a:lnTo>
                      <a:pt x="0" y="216577"/>
                    </a:lnTo>
                    <a:close/>
                    <a:moveTo>
                      <a:pt x="257720" y="0"/>
                    </a:moveTo>
                    <a:lnTo>
                      <a:pt x="254207" y="30201"/>
                    </a:lnTo>
                    <a:cubicBezTo>
                      <a:pt x="405964" y="47665"/>
                      <a:pt x="407797" y="197372"/>
                      <a:pt x="407797" y="197372"/>
                    </a:cubicBezTo>
                    <a:cubicBezTo>
                      <a:pt x="407797" y="197372"/>
                      <a:pt x="364340" y="158248"/>
                      <a:pt x="241147" y="144063"/>
                    </a:cubicBezTo>
                    <a:lnTo>
                      <a:pt x="237633" y="174264"/>
                    </a:lnTo>
                    <a:lnTo>
                      <a:pt x="115586" y="71993"/>
                    </a:ln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ffectLst/>
            </p:spPr>
            <p:txBody>
              <a:bodyPr anchor="ctr" bIns="0" lIns="0" rIns="0" tIns="0"/>
              <a:lstStyle/>
              <a:p>
                <a:pPr algn="ctr"/>
                <a:endParaRPr>
                  <a:ea charset="-122" pitchFamily="34" typeface="微软雅黑"/>
                </a:endParaRPr>
              </a:p>
            </p:txBody>
          </p:sp>
        </p:grpSp>
        <p:grpSp>
          <p:nvGrpSpPr>
            <p:cNvPr id="10" name="组合 9">
              <a:extLst>
                <a:ext uri="{FF2B5EF4-FFF2-40B4-BE49-F238E27FC236}">
                  <a16:creationId xmlns:a16="http://schemas.microsoft.com/office/drawing/2014/main" id="{90DBC416-F80A-4EEA-8819-1F79DA14A09E}"/>
                </a:ext>
              </a:extLst>
            </p:cNvPr>
            <p:cNvGrpSpPr/>
            <p:nvPr/>
          </p:nvGrpSpPr>
          <p:grpSpPr>
            <a:xfrm>
              <a:off x="3875035" y="3524420"/>
              <a:ext cx="1032340" cy="1032341"/>
              <a:chOff x="790456" y="5247104"/>
              <a:chExt cx="415102" cy="415102"/>
            </a:xfrm>
            <a:solidFill>
              <a:schemeClr val="accent1"/>
            </a:solidFill>
          </p:grpSpPr>
          <p:sp>
            <p:nvSpPr>
              <p:cNvPr id="24" name="iS1ide-Oval 23">
                <a:extLst>
                  <a:ext uri="{FF2B5EF4-FFF2-40B4-BE49-F238E27FC236}">
                    <a16:creationId xmlns:a16="http://schemas.microsoft.com/office/drawing/2014/main" id="{86DD1332-BA2B-4D86-93E8-B73EAC6034CD}"/>
                  </a:ext>
                </a:extLst>
              </p:cNvPr>
              <p:cNvSpPr/>
              <p:nvPr/>
            </p:nvSpPr>
            <p:spPr>
              <a:xfrm>
                <a:off x="790456" y="5247104"/>
                <a:ext cx="415102" cy="415102"/>
              </a:xfrm>
              <a:prstGeom prst="ellipse">
                <a:avLst/>
              </a:prstGeom>
              <a:solidFill>
                <a:schemeClr val="accent4"/>
              </a:solidFill>
              <a:ln w="57150">
                <a:solidFill>
                  <a:schemeClr val="bg1"/>
                </a:solidFill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bIns="0" lIns="0" rIns="0" tIns="0"/>
              <a:lstStyle/>
              <a:p>
                <a:pPr algn="ctr"/>
                <a:endParaRPr/>
              </a:p>
            </p:txBody>
          </p:sp>
          <p:sp>
            <p:nvSpPr>
              <p:cNvPr id="25" name="iS1ide-Freeform 24">
                <a:extLst>
                  <a:ext uri="{FF2B5EF4-FFF2-40B4-BE49-F238E27FC236}">
                    <a16:creationId xmlns:a16="http://schemas.microsoft.com/office/drawing/2014/main" id="{9F825F8D-E2E1-4AA4-9067-72165791C7F8}"/>
                  </a:ext>
                </a:extLst>
              </p:cNvPr>
              <p:cNvSpPr/>
              <p:nvPr/>
            </p:nvSpPr>
            <p:spPr>
              <a:xfrm>
                <a:off x="921870" y="5368329"/>
                <a:ext cx="152276" cy="172652"/>
              </a:xfrm>
              <a:custGeom>
                <a:gdLst>
                  <a:gd fmla="*/ 2125 w 2288" name="T0"/>
                  <a:gd fmla="*/ 924 h 2598" name="T1"/>
                  <a:gd fmla="*/ 1863 w 2288" name="T2"/>
                  <a:gd fmla="*/ 1258 h 2598" name="T3"/>
                  <a:gd fmla="*/ 1848 w 2288" name="T4"/>
                  <a:gd fmla="*/ 1586 h 2598" name="T5"/>
                  <a:gd fmla="*/ 1899 w 2288" name="T6"/>
                  <a:gd fmla="*/ 1716 h 2598" name="T7"/>
                  <a:gd fmla="*/ 1211 w 2288" name="T8"/>
                  <a:gd fmla="*/ 2079 h 2598" name="T9"/>
                  <a:gd fmla="*/ 1176 w 2288" name="T10"/>
                  <a:gd fmla="*/ 2038 h 2598" name="T11"/>
                  <a:gd fmla="*/ 1200 w 2288" name="T12"/>
                  <a:gd fmla="*/ 965 h 2598" name="T13"/>
                  <a:gd fmla="*/ 1409 w 2288" name="T14"/>
                  <a:gd fmla="*/ 1012 h 2598" name="T15"/>
                  <a:gd fmla="*/ 1522 w 2288" name="T16"/>
                  <a:gd fmla="*/ 978 h 2598" name="T17"/>
                  <a:gd fmla="*/ 1526 w 2288" name="T18"/>
                  <a:gd fmla="*/ 847 h 2598" name="T19"/>
                  <a:gd fmla="*/ 1387 w 2288" name="T20"/>
                  <a:gd fmla="*/ 828 h 2598" name="T21"/>
                  <a:gd fmla="*/ 1193 w 2288" name="T22"/>
                  <a:gd fmla="*/ 584 h 2598" name="T23"/>
                  <a:gd fmla="*/ 1375 w 2288" name="T24"/>
                  <a:gd fmla="*/ 124 h 2598" name="T25"/>
                  <a:gd fmla="*/ 1109 w 2288" name="T26"/>
                  <a:gd fmla="*/ 37 h 2598" name="T27"/>
                  <a:gd fmla="*/ 1013 w 2288" name="T28"/>
                  <a:gd fmla="*/ 570 h 2598" name="T29"/>
                  <a:gd fmla="*/ 1056 w 2288" name="T30"/>
                  <a:gd fmla="*/ 808 h 2598" name="T31"/>
                  <a:gd fmla="*/ 891 w 2288" name="T32"/>
                  <a:gd fmla="*/ 784 h 2598" name="T33"/>
                  <a:gd fmla="*/ 748 w 2288" name="T34"/>
                  <a:gd fmla="*/ 921 h 2598" name="T35"/>
                  <a:gd fmla="*/ 899 w 2288" name="T36"/>
                  <a:gd fmla="*/ 946 h 2598" name="T37"/>
                  <a:gd fmla="*/ 1024 w 2288" name="T38"/>
                  <a:gd fmla="*/ 1479 h 2598" name="T39"/>
                  <a:gd fmla="*/ 1022 w 2288" name="T40"/>
                  <a:gd fmla="*/ 2081 h 2598" name="T41"/>
                  <a:gd fmla="*/ 434 w 2288" name="T42"/>
                  <a:gd fmla="*/ 1569 h 2598" name="T43"/>
                  <a:gd fmla="*/ 395 w 2288" name="T44"/>
                  <a:gd fmla="*/ 1470 h 2598" name="T45"/>
                  <a:gd fmla="*/ 88 w 2288" name="T46"/>
                  <a:gd fmla="*/ 1148 h 2598" name="T47"/>
                  <a:gd fmla="*/ 101 w 2288" name="T48"/>
                  <a:gd fmla="*/ 1658 h 2598" name="T49"/>
                  <a:gd fmla="*/ 906 w 2288" name="T50"/>
                  <a:gd fmla="*/ 2228 h 2598" name="T51"/>
                  <a:gd fmla="*/ 1177 w 2288" name="T52"/>
                  <a:gd fmla="*/ 2500 h 2598" name="T53"/>
                  <a:gd fmla="*/ 1223 w 2288" name="T54"/>
                  <a:gd fmla="*/ 2405 h 2598" name="T55"/>
                  <a:gd fmla="*/ 1273 w 2288" name="T56"/>
                  <a:gd fmla="*/ 2328 h 2598" name="T57"/>
                  <a:gd fmla="*/ 1280 w 2288" name="T58"/>
                  <a:gd fmla="*/ 2234 h 2598" name="T59"/>
                  <a:gd fmla="*/ 2094 w 2288" name="T60"/>
                  <a:gd fmla="*/ 1624 h 2598" name="T61"/>
                  <a:gd fmla="*/ 2274 w 2288" name="T62"/>
                  <a:gd fmla="*/ 1517 h 2598" name="T63"/>
                  <a:gd fmla="*/ 1065 w 2288" name="T64"/>
                  <a:gd fmla="*/ 420 h 2598" name="T65"/>
                  <a:gd fmla="*/ 1131 w 2288" name="T66"/>
                  <a:gd fmla="*/ 148 h 2598" name="T67"/>
                  <a:gd fmla="*/ 1165 w 2288" name="T68"/>
                  <a:gd fmla="*/ 430 h 2598" name="T69"/>
                  <a:gd fmla="*/ 1065 w 2288" name="T70"/>
                  <a:gd fmla="*/ 420 h 2598" name="T71"/>
                  <a:gd fmla="*/ 1040 w 2288" name="T72"/>
                  <a:gd fmla="*/ 2287 h 2598" name="T73"/>
                  <a:gd fmla="*/ 1032 w 2288" name="T74"/>
                  <a:gd fmla="*/ 2241 h 2598" name="T75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b="b" l="0" r="r" t="0"/>
                <a:pathLst>
                  <a:path h="2598" w="2288">
                    <a:moveTo>
                      <a:pt x="2281" y="1465"/>
                    </a:moveTo>
                    <a:cubicBezTo>
                      <a:pt x="2220" y="1286"/>
                      <a:pt x="2159" y="1111"/>
                      <a:pt x="2125" y="924"/>
                    </a:cubicBezTo>
                    <a:cubicBezTo>
                      <a:pt x="2112" y="850"/>
                      <a:pt x="2015" y="868"/>
                      <a:pt x="1992" y="924"/>
                    </a:cubicBezTo>
                    <a:cubicBezTo>
                      <a:pt x="1948" y="1035"/>
                      <a:pt x="1904" y="1146"/>
                      <a:pt x="1863" y="1258"/>
                    </a:cubicBezTo>
                    <a:cubicBezTo>
                      <a:pt x="1840" y="1319"/>
                      <a:pt x="1790" y="1411"/>
                      <a:pt x="1809" y="1480"/>
                    </a:cubicBezTo>
                    <a:cubicBezTo>
                      <a:pt x="1783" y="1516"/>
                      <a:pt x="1783" y="1565"/>
                      <a:pt x="1848" y="1586"/>
                    </a:cubicBezTo>
                    <a:cubicBezTo>
                      <a:pt x="1878" y="1596"/>
                      <a:pt x="1908" y="1602"/>
                      <a:pt x="1938" y="1607"/>
                    </a:cubicBezTo>
                    <a:cubicBezTo>
                      <a:pt x="1927" y="1644"/>
                      <a:pt x="1916" y="1681"/>
                      <a:pt x="1899" y="1716"/>
                    </a:cubicBezTo>
                    <a:cubicBezTo>
                      <a:pt x="1861" y="1789"/>
                      <a:pt x="1799" y="1850"/>
                      <a:pt x="1734" y="1899"/>
                    </a:cubicBezTo>
                    <a:cubicBezTo>
                      <a:pt x="1586" y="2012"/>
                      <a:pt x="1393" y="2062"/>
                      <a:pt x="1211" y="2079"/>
                    </a:cubicBezTo>
                    <a:cubicBezTo>
                      <a:pt x="1201" y="2080"/>
                      <a:pt x="1190" y="2080"/>
                      <a:pt x="1180" y="2081"/>
                    </a:cubicBezTo>
                    <a:cubicBezTo>
                      <a:pt x="1178" y="2066"/>
                      <a:pt x="1177" y="2052"/>
                      <a:pt x="1176" y="2038"/>
                    </a:cubicBezTo>
                    <a:cubicBezTo>
                      <a:pt x="1167" y="1852"/>
                      <a:pt x="1173" y="1665"/>
                      <a:pt x="1178" y="1479"/>
                    </a:cubicBezTo>
                    <a:cubicBezTo>
                      <a:pt x="1183" y="1309"/>
                      <a:pt x="1195" y="1137"/>
                      <a:pt x="1200" y="965"/>
                    </a:cubicBezTo>
                    <a:cubicBezTo>
                      <a:pt x="1262" y="972"/>
                      <a:pt x="1326" y="981"/>
                      <a:pt x="1388" y="979"/>
                    </a:cubicBezTo>
                    <a:cubicBezTo>
                      <a:pt x="1391" y="992"/>
                      <a:pt x="1399" y="1003"/>
                      <a:pt x="1409" y="1012"/>
                    </a:cubicBezTo>
                    <a:cubicBezTo>
                      <a:pt x="1434" y="1041"/>
                      <a:pt x="1476" y="1041"/>
                      <a:pt x="1501" y="1012"/>
                    </a:cubicBezTo>
                    <a:cubicBezTo>
                      <a:pt x="1511" y="1003"/>
                      <a:pt x="1519" y="991"/>
                      <a:pt x="1522" y="978"/>
                    </a:cubicBezTo>
                    <a:cubicBezTo>
                      <a:pt x="1528" y="956"/>
                      <a:pt x="1526" y="931"/>
                      <a:pt x="1526" y="908"/>
                    </a:cubicBezTo>
                    <a:lnTo>
                      <a:pt x="1526" y="847"/>
                    </a:lnTo>
                    <a:cubicBezTo>
                      <a:pt x="1526" y="809"/>
                      <a:pt x="1493" y="776"/>
                      <a:pt x="1455" y="776"/>
                    </a:cubicBezTo>
                    <a:cubicBezTo>
                      <a:pt x="1423" y="776"/>
                      <a:pt x="1395" y="799"/>
                      <a:pt x="1387" y="828"/>
                    </a:cubicBezTo>
                    <a:cubicBezTo>
                      <a:pt x="1327" y="813"/>
                      <a:pt x="1264" y="812"/>
                      <a:pt x="1202" y="810"/>
                    </a:cubicBezTo>
                    <a:cubicBezTo>
                      <a:pt x="1202" y="735"/>
                      <a:pt x="1199" y="659"/>
                      <a:pt x="1193" y="584"/>
                    </a:cubicBezTo>
                    <a:cubicBezTo>
                      <a:pt x="1297" y="558"/>
                      <a:pt x="1391" y="480"/>
                      <a:pt x="1431" y="385"/>
                    </a:cubicBezTo>
                    <a:cubicBezTo>
                      <a:pt x="1470" y="292"/>
                      <a:pt x="1441" y="197"/>
                      <a:pt x="1375" y="124"/>
                    </a:cubicBezTo>
                    <a:cubicBezTo>
                      <a:pt x="1315" y="57"/>
                      <a:pt x="1196" y="0"/>
                      <a:pt x="1109" y="37"/>
                    </a:cubicBezTo>
                    <a:cubicBezTo>
                      <a:pt x="1109" y="37"/>
                      <a:pt x="1109" y="37"/>
                      <a:pt x="1109" y="37"/>
                    </a:cubicBezTo>
                    <a:cubicBezTo>
                      <a:pt x="988" y="48"/>
                      <a:pt x="885" y="127"/>
                      <a:pt x="860" y="255"/>
                    </a:cubicBezTo>
                    <a:cubicBezTo>
                      <a:pt x="837" y="376"/>
                      <a:pt x="900" y="516"/>
                      <a:pt x="1013" y="570"/>
                    </a:cubicBezTo>
                    <a:cubicBezTo>
                      <a:pt x="1033" y="580"/>
                      <a:pt x="1055" y="586"/>
                      <a:pt x="1077" y="590"/>
                    </a:cubicBezTo>
                    <a:cubicBezTo>
                      <a:pt x="1068" y="662"/>
                      <a:pt x="1062" y="735"/>
                      <a:pt x="1056" y="808"/>
                    </a:cubicBezTo>
                    <a:cubicBezTo>
                      <a:pt x="1001" y="808"/>
                      <a:pt x="947" y="810"/>
                      <a:pt x="892" y="813"/>
                    </a:cubicBezTo>
                    <a:cubicBezTo>
                      <a:pt x="892" y="803"/>
                      <a:pt x="891" y="793"/>
                      <a:pt x="891" y="784"/>
                    </a:cubicBezTo>
                    <a:cubicBezTo>
                      <a:pt x="896" y="691"/>
                      <a:pt x="748" y="690"/>
                      <a:pt x="747" y="784"/>
                    </a:cubicBezTo>
                    <a:cubicBezTo>
                      <a:pt x="747" y="829"/>
                      <a:pt x="742" y="876"/>
                      <a:pt x="748" y="921"/>
                    </a:cubicBezTo>
                    <a:cubicBezTo>
                      <a:pt x="756" y="983"/>
                      <a:pt x="811" y="1002"/>
                      <a:pt x="851" y="981"/>
                    </a:cubicBezTo>
                    <a:cubicBezTo>
                      <a:pt x="872" y="980"/>
                      <a:pt x="891" y="967"/>
                      <a:pt x="899" y="946"/>
                    </a:cubicBezTo>
                    <a:cubicBezTo>
                      <a:pt x="948" y="949"/>
                      <a:pt x="998" y="951"/>
                      <a:pt x="1047" y="954"/>
                    </a:cubicBezTo>
                    <a:cubicBezTo>
                      <a:pt x="1037" y="1129"/>
                      <a:pt x="1031" y="1305"/>
                      <a:pt x="1024" y="1479"/>
                    </a:cubicBezTo>
                    <a:cubicBezTo>
                      <a:pt x="1017" y="1665"/>
                      <a:pt x="1014" y="1851"/>
                      <a:pt x="1021" y="2038"/>
                    </a:cubicBezTo>
                    <a:cubicBezTo>
                      <a:pt x="1022" y="2051"/>
                      <a:pt x="1022" y="2066"/>
                      <a:pt x="1022" y="2081"/>
                    </a:cubicBezTo>
                    <a:cubicBezTo>
                      <a:pt x="722" y="2061"/>
                      <a:pt x="421" y="1927"/>
                      <a:pt x="289" y="1649"/>
                    </a:cubicBezTo>
                    <a:cubicBezTo>
                      <a:pt x="342" y="1639"/>
                      <a:pt x="422" y="1633"/>
                      <a:pt x="434" y="1569"/>
                    </a:cubicBezTo>
                    <a:cubicBezTo>
                      <a:pt x="439" y="1539"/>
                      <a:pt x="429" y="1506"/>
                      <a:pt x="402" y="1492"/>
                    </a:cubicBezTo>
                    <a:cubicBezTo>
                      <a:pt x="401" y="1485"/>
                      <a:pt x="399" y="1478"/>
                      <a:pt x="395" y="1470"/>
                    </a:cubicBezTo>
                    <a:cubicBezTo>
                      <a:pt x="338" y="1362"/>
                      <a:pt x="258" y="1263"/>
                      <a:pt x="215" y="1148"/>
                    </a:cubicBezTo>
                    <a:cubicBezTo>
                      <a:pt x="192" y="1085"/>
                      <a:pt x="111" y="1085"/>
                      <a:pt x="88" y="1148"/>
                    </a:cubicBezTo>
                    <a:cubicBezTo>
                      <a:pt x="29" y="1306"/>
                      <a:pt x="0" y="1457"/>
                      <a:pt x="39" y="1624"/>
                    </a:cubicBezTo>
                    <a:cubicBezTo>
                      <a:pt x="45" y="1653"/>
                      <a:pt x="75" y="1663"/>
                      <a:pt x="101" y="1658"/>
                    </a:cubicBezTo>
                    <a:cubicBezTo>
                      <a:pt x="125" y="1661"/>
                      <a:pt x="149" y="1661"/>
                      <a:pt x="172" y="1661"/>
                    </a:cubicBezTo>
                    <a:cubicBezTo>
                      <a:pt x="253" y="2008"/>
                      <a:pt x="572" y="2179"/>
                      <a:pt x="906" y="2228"/>
                    </a:cubicBezTo>
                    <a:cubicBezTo>
                      <a:pt x="931" y="2337"/>
                      <a:pt x="982" y="2443"/>
                      <a:pt x="1043" y="2536"/>
                    </a:cubicBezTo>
                    <a:cubicBezTo>
                      <a:pt x="1083" y="2598"/>
                      <a:pt x="1172" y="2572"/>
                      <a:pt x="1177" y="2500"/>
                    </a:cubicBezTo>
                    <a:cubicBezTo>
                      <a:pt x="1177" y="2509"/>
                      <a:pt x="1185" y="2477"/>
                      <a:pt x="1189" y="2468"/>
                    </a:cubicBezTo>
                    <a:cubicBezTo>
                      <a:pt x="1199" y="2446"/>
                      <a:pt x="1211" y="2426"/>
                      <a:pt x="1223" y="2405"/>
                    </a:cubicBezTo>
                    <a:cubicBezTo>
                      <a:pt x="1234" y="2386"/>
                      <a:pt x="1247" y="2368"/>
                      <a:pt x="1259" y="2349"/>
                    </a:cubicBezTo>
                    <a:cubicBezTo>
                      <a:pt x="1264" y="2342"/>
                      <a:pt x="1268" y="2335"/>
                      <a:pt x="1273" y="2328"/>
                    </a:cubicBezTo>
                    <a:cubicBezTo>
                      <a:pt x="1277" y="2322"/>
                      <a:pt x="1293" y="2305"/>
                      <a:pt x="1277" y="2322"/>
                    </a:cubicBezTo>
                    <a:cubicBezTo>
                      <a:pt x="1304" y="2294"/>
                      <a:pt x="1300" y="2258"/>
                      <a:pt x="1280" y="2234"/>
                    </a:cubicBezTo>
                    <a:cubicBezTo>
                      <a:pt x="1483" y="2210"/>
                      <a:pt x="1683" y="2139"/>
                      <a:pt x="1845" y="2015"/>
                    </a:cubicBezTo>
                    <a:cubicBezTo>
                      <a:pt x="1948" y="1936"/>
                      <a:pt x="2086" y="1773"/>
                      <a:pt x="2094" y="1624"/>
                    </a:cubicBezTo>
                    <a:cubicBezTo>
                      <a:pt x="2146" y="1628"/>
                      <a:pt x="2201" y="1630"/>
                      <a:pt x="2245" y="1609"/>
                    </a:cubicBezTo>
                    <a:cubicBezTo>
                      <a:pt x="2278" y="1594"/>
                      <a:pt x="2287" y="1550"/>
                      <a:pt x="2274" y="1517"/>
                    </a:cubicBezTo>
                    <a:cubicBezTo>
                      <a:pt x="2284" y="1503"/>
                      <a:pt x="2288" y="1485"/>
                      <a:pt x="2281" y="1465"/>
                    </a:cubicBezTo>
                    <a:close/>
                    <a:moveTo>
                      <a:pt x="1065" y="420"/>
                    </a:moveTo>
                    <a:cubicBezTo>
                      <a:pt x="1019" y="392"/>
                      <a:pt x="1002" y="323"/>
                      <a:pt x="1010" y="274"/>
                    </a:cubicBezTo>
                    <a:cubicBezTo>
                      <a:pt x="1021" y="207"/>
                      <a:pt x="1073" y="171"/>
                      <a:pt x="1131" y="148"/>
                    </a:cubicBezTo>
                    <a:cubicBezTo>
                      <a:pt x="1208" y="195"/>
                      <a:pt x="1340" y="234"/>
                      <a:pt x="1280" y="343"/>
                    </a:cubicBezTo>
                    <a:cubicBezTo>
                      <a:pt x="1258" y="383"/>
                      <a:pt x="1213" y="417"/>
                      <a:pt x="1165" y="430"/>
                    </a:cubicBezTo>
                    <a:cubicBezTo>
                      <a:pt x="1148" y="418"/>
                      <a:pt x="1121" y="420"/>
                      <a:pt x="1105" y="434"/>
                    </a:cubicBezTo>
                    <a:cubicBezTo>
                      <a:pt x="1091" y="432"/>
                      <a:pt x="1077" y="428"/>
                      <a:pt x="1065" y="420"/>
                    </a:cubicBezTo>
                    <a:close/>
                    <a:moveTo>
                      <a:pt x="1032" y="2241"/>
                    </a:moveTo>
                    <a:cubicBezTo>
                      <a:pt x="1034" y="2257"/>
                      <a:pt x="1037" y="2272"/>
                      <a:pt x="1040" y="2287"/>
                    </a:cubicBezTo>
                    <a:cubicBezTo>
                      <a:pt x="1029" y="2271"/>
                      <a:pt x="1019" y="2255"/>
                      <a:pt x="1010" y="2239"/>
                    </a:cubicBezTo>
                    <a:cubicBezTo>
                      <a:pt x="1017" y="2240"/>
                      <a:pt x="1025" y="2241"/>
                      <a:pt x="1032" y="2241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ffectLst/>
            </p:spPr>
            <p:txBody>
              <a:bodyPr anchor="ctr" bIns="0" lIns="0" rIns="0" tIns="0"/>
              <a:lstStyle/>
              <a:p>
                <a:pPr algn="ctr"/>
                <a:endParaRPr>
                  <a:ea charset="-122" pitchFamily="34" typeface="微软雅黑"/>
                </a:endParaRPr>
              </a:p>
            </p:txBody>
          </p:sp>
        </p:grpSp>
        <p:grpSp>
          <p:nvGrpSpPr>
            <p:cNvPr id="11" name="组合 10">
              <a:extLst>
                <a:ext uri="{FF2B5EF4-FFF2-40B4-BE49-F238E27FC236}">
                  <a16:creationId xmlns:a16="http://schemas.microsoft.com/office/drawing/2014/main" id="{D9C7A6F4-95F5-4D4A-A835-BA0627E0ADE5}"/>
                </a:ext>
              </a:extLst>
            </p:cNvPr>
            <p:cNvGrpSpPr/>
            <p:nvPr/>
          </p:nvGrpSpPr>
          <p:grpSpPr>
            <a:xfrm>
              <a:off x="1367926" y="1151214"/>
              <a:ext cx="2413511" cy="620559"/>
              <a:chOff x="8172533" y="1948892"/>
              <a:chExt cx="3218015" cy="827412"/>
            </a:xfrm>
          </p:grpSpPr>
          <p:sp>
            <p:nvSpPr>
              <p:cNvPr id="22" name="iS1ide-Rectangle 21">
                <a:extLst>
                  <a:ext uri="{FF2B5EF4-FFF2-40B4-BE49-F238E27FC236}">
                    <a16:creationId xmlns:a16="http://schemas.microsoft.com/office/drawing/2014/main" id="{75FC316D-0AA9-4D26-A047-7672F60E0683}"/>
                  </a:ext>
                </a:extLst>
              </p:cNvPr>
              <p:cNvSpPr/>
              <p:nvPr/>
            </p:nvSpPr>
            <p:spPr bwMode="auto">
              <a:xfrm>
                <a:off x="8172533" y="2288358"/>
                <a:ext cx="3218015" cy="48794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t" anchorCtr="0" bIns="0" lIns="0" rIns="0" tIns="0" wrap="square">
                <a:normAutofit/>
              </a:bodyPr>
              <a:lstStyle/>
              <a:p>
                <a:pPr algn="r" eaLnBrk="1" hangingPunct="1">
                  <a:lnSpc>
                    <a:spcPct val="120000"/>
                  </a:lnSpc>
                  <a:spcBef>
                    <a:spcPct val="0"/>
                  </a:spcBef>
                  <a:buFontTx/>
                  <a:buNone/>
                </a:pPr>
                <a:r>
                  <a:rPr altLang="en-US" lang="zh-CN" sz="1000">
                    <a:ea charset="-122" pitchFamily="34" typeface="微软雅黑"/>
                  </a:rPr>
                  <a:t>此部分内容作为文字排版占位显示</a:t>
                </a:r>
                <a:br>
                  <a:rPr altLang="en-US" lang="zh-CN" sz="1000">
                    <a:ea charset="-122" pitchFamily="34" typeface="微软雅黑"/>
                  </a:rPr>
                </a:br>
                <a:r>
                  <a:rPr altLang="en-US" lang="zh-CN" sz="1000">
                    <a:ea charset="-122" pitchFamily="34" typeface="微软雅黑"/>
                  </a:rPr>
                  <a:t> （建议使用主题字体）</a:t>
                </a:r>
              </a:p>
            </p:txBody>
          </p:sp>
          <p:sp>
            <p:nvSpPr>
              <p:cNvPr id="23" name="iS1ide-文本框 21">
                <a:extLst>
                  <a:ext uri="{FF2B5EF4-FFF2-40B4-BE49-F238E27FC236}">
                    <a16:creationId xmlns:a16="http://schemas.microsoft.com/office/drawing/2014/main" id="{6D80D0F1-2803-47C7-BE16-85D9F3B80D64}"/>
                  </a:ext>
                </a:extLst>
              </p:cNvPr>
              <p:cNvSpPr txBox="1"/>
              <p:nvPr/>
            </p:nvSpPr>
            <p:spPr bwMode="auto">
              <a:xfrm>
                <a:off x="8172533" y="1948892"/>
                <a:ext cx="3218015" cy="3394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bIns="0" lIns="0" rIns="0" tIns="0" wrap="none">
                <a:normAutofit fontScale="92500" lnSpcReduction="20000"/>
              </a:bodyPr>
              <a:lstStyle/>
              <a:p>
                <a:pPr algn="r">
                  <a:lnSpc>
                    <a:spcPct val="110000"/>
                  </a:lnSpc>
                  <a:spcBef>
                    <a:spcPct val="0"/>
                  </a:spcBef>
                  <a:buNone/>
                </a:pPr>
                <a:r>
                  <a:rPr altLang="en-US" b="1" lang="zh-CN" sz="1800">
                    <a:solidFill>
                      <a:schemeClr val="accent1"/>
                    </a:solidFill>
                    <a:ea charset="-122" pitchFamily="34" typeface="微软雅黑"/>
                  </a:rPr>
                  <a:t>标题文本预设</a:t>
                </a:r>
              </a:p>
            </p:txBody>
          </p:sp>
        </p:grpSp>
        <p:grpSp>
          <p:nvGrpSpPr>
            <p:cNvPr id="12" name="组合 11">
              <a:extLst>
                <a:ext uri="{FF2B5EF4-FFF2-40B4-BE49-F238E27FC236}">
                  <a16:creationId xmlns:a16="http://schemas.microsoft.com/office/drawing/2014/main" id="{CC6E4AEF-E6BC-4DCF-B694-19A9A5E9429D}"/>
                </a:ext>
              </a:extLst>
            </p:cNvPr>
            <p:cNvGrpSpPr/>
            <p:nvPr/>
          </p:nvGrpSpPr>
          <p:grpSpPr>
            <a:xfrm>
              <a:off x="1277635" y="2010406"/>
              <a:ext cx="1956085" cy="620559"/>
              <a:chOff x="8172533" y="1948892"/>
              <a:chExt cx="3218015" cy="827412"/>
            </a:xfrm>
          </p:grpSpPr>
          <p:sp>
            <p:nvSpPr>
              <p:cNvPr id="20" name="iS1ide-Rectangle 19">
                <a:extLst>
                  <a:ext uri="{FF2B5EF4-FFF2-40B4-BE49-F238E27FC236}">
                    <a16:creationId xmlns:a16="http://schemas.microsoft.com/office/drawing/2014/main" id="{6A5F6D16-7393-4718-82BA-3A79FE27B5A2}"/>
                  </a:ext>
                </a:extLst>
              </p:cNvPr>
              <p:cNvSpPr/>
              <p:nvPr/>
            </p:nvSpPr>
            <p:spPr bwMode="auto">
              <a:xfrm>
                <a:off x="8172533" y="2288358"/>
                <a:ext cx="3218015" cy="48794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t" anchorCtr="0" bIns="0" lIns="0" rIns="0" tIns="0" wrap="square">
                <a:normAutofit/>
              </a:bodyPr>
              <a:lstStyle/>
              <a:p>
                <a:pPr algn="r" eaLnBrk="1" hangingPunct="1">
                  <a:lnSpc>
                    <a:spcPct val="120000"/>
                  </a:lnSpc>
                  <a:spcBef>
                    <a:spcPct val="0"/>
                  </a:spcBef>
                  <a:buFontTx/>
                  <a:buNone/>
                </a:pPr>
                <a:r>
                  <a:rPr altLang="en-US" lang="zh-CN" sz="1000">
                    <a:ea charset="-122" pitchFamily="34" typeface="微软雅黑"/>
                  </a:rPr>
                  <a:t>此部分内容作为文字排版占位显示</a:t>
                </a:r>
                <a:br>
                  <a:rPr altLang="en-US" lang="zh-CN" sz="1000">
                    <a:ea charset="-122" pitchFamily="34" typeface="微软雅黑"/>
                  </a:rPr>
                </a:br>
                <a:r>
                  <a:rPr altLang="en-US" lang="zh-CN" sz="1000">
                    <a:ea charset="-122" pitchFamily="34" typeface="微软雅黑"/>
                  </a:rPr>
                  <a:t> （建议使用主题字体）</a:t>
                </a:r>
              </a:p>
            </p:txBody>
          </p:sp>
          <p:sp>
            <p:nvSpPr>
              <p:cNvPr id="21" name="iS1ide-文本框 24">
                <a:extLst>
                  <a:ext uri="{FF2B5EF4-FFF2-40B4-BE49-F238E27FC236}">
                    <a16:creationId xmlns:a16="http://schemas.microsoft.com/office/drawing/2014/main" id="{E8FDF4EB-2115-4352-AE10-E5455B3AB661}"/>
                  </a:ext>
                </a:extLst>
              </p:cNvPr>
              <p:cNvSpPr txBox="1"/>
              <p:nvPr/>
            </p:nvSpPr>
            <p:spPr bwMode="auto">
              <a:xfrm>
                <a:off x="8172533" y="1948892"/>
                <a:ext cx="3218015" cy="3394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bIns="0" lIns="0" rIns="0" tIns="0" wrap="none">
                <a:normAutofit fontScale="92500" lnSpcReduction="20000"/>
              </a:bodyPr>
              <a:lstStyle/>
              <a:p>
                <a:pPr algn="r">
                  <a:lnSpc>
                    <a:spcPct val="110000"/>
                  </a:lnSpc>
                  <a:spcBef>
                    <a:spcPct val="0"/>
                  </a:spcBef>
                  <a:buNone/>
                </a:pPr>
                <a:r>
                  <a:rPr altLang="en-US" b="1" lang="zh-CN" sz="1800">
                    <a:solidFill>
                      <a:schemeClr val="accent2"/>
                    </a:solidFill>
                    <a:ea charset="-122" pitchFamily="34" typeface="微软雅黑"/>
                  </a:rPr>
                  <a:t>标题文本预设</a:t>
                </a:r>
              </a:p>
            </p:txBody>
          </p:sp>
        </p:grpSp>
        <p:grpSp>
          <p:nvGrpSpPr>
            <p:cNvPr id="13" name="组合 12">
              <a:extLst>
                <a:ext uri="{FF2B5EF4-FFF2-40B4-BE49-F238E27FC236}">
                  <a16:creationId xmlns:a16="http://schemas.microsoft.com/office/drawing/2014/main" id="{287E38DC-8B5A-499C-A7D8-B34223C7E54C}"/>
                </a:ext>
              </a:extLst>
            </p:cNvPr>
            <p:cNvGrpSpPr/>
            <p:nvPr/>
          </p:nvGrpSpPr>
          <p:grpSpPr>
            <a:xfrm>
              <a:off x="521551" y="2869598"/>
              <a:ext cx="2053130" cy="620559"/>
              <a:chOff x="8653041" y="1948892"/>
              <a:chExt cx="2737507" cy="827412"/>
            </a:xfrm>
          </p:grpSpPr>
          <p:sp>
            <p:nvSpPr>
              <p:cNvPr id="18" name="iS1ide-Rectangle 17">
                <a:extLst>
                  <a:ext uri="{FF2B5EF4-FFF2-40B4-BE49-F238E27FC236}">
                    <a16:creationId xmlns:a16="http://schemas.microsoft.com/office/drawing/2014/main" id="{EA1901A5-DB34-46FB-A574-19A881810815}"/>
                  </a:ext>
                </a:extLst>
              </p:cNvPr>
              <p:cNvSpPr/>
              <p:nvPr/>
            </p:nvSpPr>
            <p:spPr bwMode="auto">
              <a:xfrm>
                <a:off x="8653041" y="2288358"/>
                <a:ext cx="2737507" cy="48794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t" anchorCtr="0" bIns="0" lIns="0" rIns="0" tIns="0" wrap="square">
                <a:normAutofit/>
              </a:bodyPr>
              <a:lstStyle/>
              <a:p>
                <a:pPr algn="r" eaLnBrk="1" hangingPunct="1">
                  <a:lnSpc>
                    <a:spcPct val="120000"/>
                  </a:lnSpc>
                  <a:spcBef>
                    <a:spcPct val="0"/>
                  </a:spcBef>
                  <a:buFontTx/>
                  <a:buNone/>
                </a:pPr>
                <a:r>
                  <a:rPr altLang="en-US" lang="zh-CN" sz="1000">
                    <a:ea charset="-122" pitchFamily="34" typeface="微软雅黑"/>
                  </a:rPr>
                  <a:t>此部分内容作为文字排版占位显示</a:t>
                </a:r>
                <a:br>
                  <a:rPr altLang="en-US" lang="zh-CN" sz="1000">
                    <a:ea charset="-122" pitchFamily="34" typeface="微软雅黑"/>
                  </a:rPr>
                </a:br>
                <a:r>
                  <a:rPr altLang="en-US" lang="zh-CN" sz="1000">
                    <a:ea charset="-122" pitchFamily="34" typeface="微软雅黑"/>
                  </a:rPr>
                  <a:t> （建议使用主题字体）</a:t>
                </a:r>
              </a:p>
            </p:txBody>
          </p:sp>
          <p:sp>
            <p:nvSpPr>
              <p:cNvPr id="19" name="iS1ide-文本框 27">
                <a:extLst>
                  <a:ext uri="{FF2B5EF4-FFF2-40B4-BE49-F238E27FC236}">
                    <a16:creationId xmlns:a16="http://schemas.microsoft.com/office/drawing/2014/main" id="{3D914ABF-156D-4766-8D51-23749ABCCE35}"/>
                  </a:ext>
                </a:extLst>
              </p:cNvPr>
              <p:cNvSpPr txBox="1"/>
              <p:nvPr/>
            </p:nvSpPr>
            <p:spPr bwMode="auto">
              <a:xfrm>
                <a:off x="8653041" y="1948892"/>
                <a:ext cx="2737507" cy="3394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bIns="0" lIns="0" rIns="0" tIns="0" wrap="none">
                <a:normAutofit fontScale="92500" lnSpcReduction="20000"/>
              </a:bodyPr>
              <a:lstStyle/>
              <a:p>
                <a:pPr algn="r">
                  <a:lnSpc>
                    <a:spcPct val="110000"/>
                  </a:lnSpc>
                  <a:spcBef>
                    <a:spcPct val="0"/>
                  </a:spcBef>
                  <a:buNone/>
                </a:pPr>
                <a:r>
                  <a:rPr altLang="en-US" b="1" lang="zh-CN" sz="1800">
                    <a:solidFill>
                      <a:schemeClr val="accent3"/>
                    </a:solidFill>
                    <a:ea charset="-122" pitchFamily="34" typeface="微软雅黑"/>
                  </a:rPr>
                  <a:t>标题文本预设</a:t>
                </a:r>
              </a:p>
            </p:txBody>
          </p:sp>
        </p:grpSp>
        <p:grpSp>
          <p:nvGrpSpPr>
            <p:cNvPr id="14" name="组合 13">
              <a:extLst>
                <a:ext uri="{FF2B5EF4-FFF2-40B4-BE49-F238E27FC236}">
                  <a16:creationId xmlns:a16="http://schemas.microsoft.com/office/drawing/2014/main" id="{7C66F794-3F85-4438-BA53-2F563C3F98E8}"/>
                </a:ext>
              </a:extLst>
            </p:cNvPr>
            <p:cNvGrpSpPr/>
            <p:nvPr/>
          </p:nvGrpSpPr>
          <p:grpSpPr>
            <a:xfrm>
              <a:off x="273845" y="3728790"/>
              <a:ext cx="1843410" cy="620559"/>
              <a:chOff x="365125" y="4971720"/>
              <a:chExt cx="2457880" cy="827412"/>
            </a:xfrm>
          </p:grpSpPr>
          <p:sp>
            <p:nvSpPr>
              <p:cNvPr id="16" name="iS1ide-Rectangle 15">
                <a:extLst>
                  <a:ext uri="{FF2B5EF4-FFF2-40B4-BE49-F238E27FC236}">
                    <a16:creationId xmlns:a16="http://schemas.microsoft.com/office/drawing/2014/main" id="{C0E09E7D-AE58-49AB-8CF1-AEB22D6FF78A}"/>
                  </a:ext>
                </a:extLst>
              </p:cNvPr>
              <p:cNvSpPr/>
              <p:nvPr/>
            </p:nvSpPr>
            <p:spPr bwMode="auto">
              <a:xfrm>
                <a:off x="365125" y="5311186"/>
                <a:ext cx="2457880" cy="48794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t" anchorCtr="0" bIns="0" lIns="0" rIns="0" tIns="0" wrap="square">
                <a:normAutofit fontScale="92500"/>
              </a:bodyPr>
              <a:lstStyle/>
              <a:p>
                <a:pPr algn="r" eaLnBrk="1" hangingPunct="1">
                  <a:lnSpc>
                    <a:spcPct val="120000"/>
                  </a:lnSpc>
                  <a:spcBef>
                    <a:spcPct val="0"/>
                  </a:spcBef>
                  <a:buFontTx/>
                  <a:buNone/>
                </a:pPr>
                <a:r>
                  <a:rPr altLang="en-US" lang="zh-CN" sz="1000">
                    <a:ea charset="-122" pitchFamily="34" typeface="微软雅黑"/>
                  </a:rPr>
                  <a:t>此部分内容作为文字排版占位显示</a:t>
                </a:r>
                <a:br>
                  <a:rPr altLang="en-US" lang="zh-CN" sz="1000">
                    <a:ea charset="-122" pitchFamily="34" typeface="微软雅黑"/>
                  </a:rPr>
                </a:br>
                <a:r>
                  <a:rPr altLang="en-US" lang="zh-CN" sz="1000">
                    <a:ea charset="-122" pitchFamily="34" typeface="微软雅黑"/>
                  </a:rPr>
                  <a:t> （建议使用主题字体）</a:t>
                </a:r>
              </a:p>
            </p:txBody>
          </p:sp>
          <p:sp>
            <p:nvSpPr>
              <p:cNvPr id="17" name="iS1ide-文本框 30">
                <a:extLst>
                  <a:ext uri="{FF2B5EF4-FFF2-40B4-BE49-F238E27FC236}">
                    <a16:creationId xmlns:a16="http://schemas.microsoft.com/office/drawing/2014/main" id="{698965C6-3E32-4FED-8EB5-78B15B91B8C8}"/>
                  </a:ext>
                </a:extLst>
              </p:cNvPr>
              <p:cNvSpPr txBox="1"/>
              <p:nvPr/>
            </p:nvSpPr>
            <p:spPr bwMode="auto">
              <a:xfrm>
                <a:off x="365125" y="4971720"/>
                <a:ext cx="2457880" cy="3394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bIns="0" lIns="0" rIns="0" tIns="0" wrap="none">
                <a:normAutofit fontScale="92500" lnSpcReduction="20000"/>
              </a:bodyPr>
              <a:lstStyle/>
              <a:p>
                <a:pPr algn="r">
                  <a:lnSpc>
                    <a:spcPct val="110000"/>
                  </a:lnSpc>
                  <a:spcBef>
                    <a:spcPct val="0"/>
                  </a:spcBef>
                  <a:buNone/>
                </a:pPr>
                <a:r>
                  <a:rPr altLang="en-US" b="1" lang="zh-CN" sz="1800">
                    <a:solidFill>
                      <a:schemeClr val="accent4"/>
                    </a:solidFill>
                    <a:ea charset="-122" pitchFamily="34" typeface="微软雅黑"/>
                  </a:rPr>
                  <a:t>标题文本预设</a:t>
                </a:r>
              </a:p>
            </p:txBody>
          </p:sp>
        </p:grpSp>
        <p:cxnSp>
          <p:nvCxnSpPr>
            <p:cNvPr id="15" name="iS1ide-Straight Connector 14">
              <a:extLst>
                <a:ext uri="{FF2B5EF4-FFF2-40B4-BE49-F238E27FC236}">
                  <a16:creationId xmlns:a16="http://schemas.microsoft.com/office/drawing/2014/main" id="{27E7DEC0-ADEA-49F0-A513-EF86653D339B}"/>
                </a:ext>
              </a:extLst>
            </p:cNvPr>
            <p:cNvCxnSpPr>
              <a:stCxn id="30" idx="2"/>
            </p:cNvCxnSpPr>
            <p:nvPr/>
          </p:nvCxnSpPr>
          <p:spPr>
            <a:xfrm flipH="1">
              <a:off x="3781439" y="1461494"/>
              <a:ext cx="745264" cy="0"/>
            </a:xfrm>
            <a:prstGeom prst="line">
              <a:avLst/>
            </a:prstGeom>
            <a:ln cap="rnd" w="6350">
              <a:solidFill>
                <a:schemeClr val="bg1">
                  <a:lumMod val="75000"/>
                </a:schemeClr>
              </a:solidFill>
              <a:round/>
              <a:headEnd type="none"/>
              <a:tailEnd len="med" type="oval" w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4" name="Title 1">
            <a:extLst>
              <a:ext uri="{FF2B5EF4-FFF2-40B4-BE49-F238E27FC236}">
                <a16:creationId xmlns:a16="http://schemas.microsoft.com/office/drawing/2014/main" id="{0B2A94B7-D2C4-4797-93CE-9A86E1C264AC}"/>
              </a:ext>
            </a:extLst>
          </p:cNvPr>
          <p:cNvSpPr txBox="1"/>
          <p:nvPr/>
        </p:nvSpPr>
        <p:spPr>
          <a:xfrm>
            <a:off x="755576" y="171626"/>
            <a:ext cx="2129944" cy="379477"/>
          </a:xfrm>
          <a:prstGeom prst="rect">
            <a:avLst/>
          </a:prstGeom>
        </p:spPr>
        <p:txBody>
          <a:bodyPr anchor="ctr" lIns="0" rIns="0">
            <a:noAutofit/>
          </a:bodyPr>
          <a:lstStyle>
            <a:lvl1pPr algn="ctr" defTabSz="914400" eaLnBrk="1" hangingPunct="1" latinLnBrk="0" rtl="0">
              <a:spcBef>
                <a:spcPct val="0"/>
              </a:spcBef>
              <a:buNone/>
              <a:defRPr b="0" kern="1200" sz="3000">
                <a:solidFill>
                  <a:schemeClr val="accent1"/>
                </a:solidFill>
                <a:latin charset="0" pitchFamily="2" typeface="U.S. 101"/>
                <a:ea charset="0" pitchFamily="2" typeface="Roboto"/>
                <a:cs charset="0" panose="020b0306030504020204" pitchFamily="34" typeface="Open Sans Light"/>
              </a:defRPr>
            </a:lvl1pPr>
          </a:lstStyle>
          <a:p>
            <a:pPr algn="l"/>
            <a:r>
              <a:rPr altLang="en-US" lang="zh-CN" sz="18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ea"/>
                <a:sym typeface="+mn-lt"/>
              </a:rPr>
              <a:t>点击输入标题内容</a:t>
            </a:r>
          </a:p>
        </p:txBody>
      </p:sp>
    </p:spTree>
    <p:custDataLst>
      <p:tags r:id="rId3"/>
    </p:custDataLst>
    <p:extLst>
      <p:ext uri="{BB962C8B-B14F-4D97-AF65-F5344CB8AC3E}">
        <p14:creationId val="3339537266"/>
      </p:ext>
    </p:extLst>
  </p:cSld>
  <p:clrMapOvr>
    <a:masterClrMapping/>
  </p:clrMapOvr>
  <mc:AlternateContent>
    <mc:Choice Requires="p14">
      <p:transition p14:dur="10"/>
    </mc:Choice>
    <mc:Fallback>
      <p:transition/>
    </mc:Fallback>
  </mc:AlternateContent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clickEffect" presetClass="entr" presetID="2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500" id="7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8" nodeType="clickPar">
                      <p:stCondLst>
                        <p:cond delay="indefinite"/>
                      </p:stCondLst>
                      <p:childTnLst>
                        <p:par>
                          <p:cTn fill="hold" id="9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10" nodeType="clickEffect" presetClass="entr" presetID="2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right)" transition="in">
                                      <p:cBhvr>
                                        <p:cTn dur="500" id="12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6"/>
    </p:bldLst>
  </p:timing>
</p:sld>
</file>

<file path=ppt/slides/slide7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3" name="组合 2">
            <a:extLst>
              <a:ext uri="{FF2B5EF4-FFF2-40B4-BE49-F238E27FC236}">
                <a16:creationId xmlns:a16="http://schemas.microsoft.com/office/drawing/2014/main" id="{F5961814-9B89-4E4B-8AAC-048B52208996}"/>
              </a:ext>
            </a:extLst>
          </p:cNvPr>
          <p:cNvGrpSpPr/>
          <p:nvPr/>
        </p:nvGrpSpPr>
        <p:grpSpPr>
          <a:xfrm>
            <a:off x="644302" y="1308298"/>
            <a:ext cx="2064506" cy="3038660"/>
            <a:chOff x="7466013" y="98425"/>
            <a:chExt cx="4484688" cy="6600826"/>
          </a:xfrm>
        </p:grpSpPr>
        <p:sp>
          <p:nvSpPr>
            <p:cNvPr id="26" name="iS1ide-Freeform 36">
              <a:extLst>
                <a:ext uri="{FF2B5EF4-FFF2-40B4-BE49-F238E27FC236}">
                  <a16:creationId xmlns:a16="http://schemas.microsoft.com/office/drawing/2014/main" id="{2683ABCE-8F05-4B7B-B220-716512BA2F1C}"/>
                </a:ext>
              </a:extLst>
            </p:cNvPr>
            <p:cNvSpPr/>
            <p:nvPr/>
          </p:nvSpPr>
          <p:spPr bwMode="auto">
            <a:xfrm>
              <a:off x="10387014" y="3206751"/>
              <a:ext cx="1563687" cy="3409950"/>
            </a:xfrm>
            <a:custGeom>
              <a:gdLst>
                <a:gd fmla="*/ 0 w 416" name="T0"/>
                <a:gd fmla="*/ 99 h 908" name="T1"/>
                <a:gd fmla="*/ 315 w 416" name="T2"/>
                <a:gd fmla="*/ 99 h 908" name="T3"/>
                <a:gd fmla="*/ 409 w 416" name="T4"/>
                <a:gd fmla="*/ 768 h 908" name="T5"/>
                <a:gd fmla="*/ 323 w 416" name="T6"/>
                <a:gd fmla="*/ 863 h 908" name="T7"/>
                <a:gd fmla="*/ 75 w 416" name="T8"/>
                <a:gd fmla="*/ 908 h 908" name="T9"/>
                <a:gd fmla="*/ 0 w 416" name="T10"/>
                <a:gd fmla="*/ 99 h 908" name="T11"/>
                <a:gd fmla="*/ 0 w 416" name="T12"/>
                <a:gd fmla="*/ 99 h 908" name="T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b="b" l="0" r="r" t="0"/>
              <a:pathLst>
                <a:path h="907" w="416">
                  <a:moveTo>
                    <a:pt x="0" y="99"/>
                  </a:moveTo>
                  <a:cubicBezTo>
                    <a:pt x="122" y="70"/>
                    <a:pt x="293" y="0"/>
                    <a:pt x="315" y="99"/>
                  </a:cubicBezTo>
                  <a:cubicBezTo>
                    <a:pt x="342" y="217"/>
                    <a:pt x="375" y="497"/>
                    <a:pt x="409" y="768"/>
                  </a:cubicBezTo>
                  <a:cubicBezTo>
                    <a:pt x="416" y="827"/>
                    <a:pt x="341" y="857"/>
                    <a:pt x="323" y="863"/>
                  </a:cubicBezTo>
                  <a:cubicBezTo>
                    <a:pt x="239" y="888"/>
                    <a:pt x="167" y="896"/>
                    <a:pt x="75" y="908"/>
                  </a:cubicBezTo>
                  <a:cubicBezTo>
                    <a:pt x="0" y="99"/>
                    <a:pt x="0" y="99"/>
                    <a:pt x="0" y="99"/>
                  </a:cubicBezTo>
                  <a:cubicBezTo>
                    <a:pt x="0" y="99"/>
                    <a:pt x="0" y="99"/>
                    <a:pt x="0" y="99"/>
                  </a:cubicBez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  <a:extLst>
              <a:ext uri="{91240B29-F687-4f45-9708-019B960494DF}">
                <a14:hiddenLine xmlns:lc="http://schemas.openxmlformats.org/drawingml/2006/lockedCanvas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ea charset="-122" pitchFamily="34" typeface="微软雅黑"/>
              </a:endParaRPr>
            </a:p>
          </p:txBody>
        </p:sp>
        <p:sp>
          <p:nvSpPr>
            <p:cNvPr id="27" name="iS1ide-Freeform 37">
              <a:extLst>
                <a:ext uri="{FF2B5EF4-FFF2-40B4-BE49-F238E27FC236}">
                  <a16:creationId xmlns:a16="http://schemas.microsoft.com/office/drawing/2014/main" id="{24F75DCE-67CA-49BE-9BF4-A000D55D4FE9}"/>
                </a:ext>
              </a:extLst>
            </p:cNvPr>
            <p:cNvSpPr/>
            <p:nvPr/>
          </p:nvSpPr>
          <p:spPr bwMode="auto">
            <a:xfrm>
              <a:off x="7466013" y="3116263"/>
              <a:ext cx="1522413" cy="3500438"/>
            </a:xfrm>
            <a:custGeom>
              <a:gdLst>
                <a:gd fmla="*/ 405 w 405" name="T0"/>
                <a:gd fmla="*/ 123 h 932" name="T1"/>
                <a:gd fmla="*/ 100 w 405" name="T2"/>
                <a:gd fmla="*/ 121 h 932" name="T3"/>
                <a:gd fmla="*/ 8 w 405" name="T4"/>
                <a:gd fmla="*/ 788 h 932" name="T5"/>
                <a:gd fmla="*/ 92 w 405" name="T6"/>
                <a:gd fmla="*/ 889 h 932" name="T7"/>
                <a:gd fmla="*/ 330 w 405" name="T8"/>
                <a:gd fmla="*/ 932 h 932" name="T9"/>
                <a:gd fmla="*/ 405 w 405" name="T10"/>
                <a:gd fmla="*/ 123 h 932" name="T11"/>
                <a:gd fmla="*/ 405 w 405" name="T12"/>
                <a:gd fmla="*/ 123 h 932" name="T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b="b" l="0" r="r" t="0"/>
              <a:pathLst>
                <a:path h="932" w="405">
                  <a:moveTo>
                    <a:pt x="405" y="123"/>
                  </a:moveTo>
                  <a:cubicBezTo>
                    <a:pt x="250" y="86"/>
                    <a:pt x="127" y="0"/>
                    <a:pt x="100" y="121"/>
                  </a:cubicBezTo>
                  <a:cubicBezTo>
                    <a:pt x="72" y="249"/>
                    <a:pt x="41" y="528"/>
                    <a:pt x="8" y="788"/>
                  </a:cubicBezTo>
                  <a:cubicBezTo>
                    <a:pt x="0" y="855"/>
                    <a:pt x="69" y="883"/>
                    <a:pt x="92" y="889"/>
                  </a:cubicBezTo>
                  <a:cubicBezTo>
                    <a:pt x="172" y="910"/>
                    <a:pt x="241" y="920"/>
                    <a:pt x="330" y="932"/>
                  </a:cubicBezTo>
                  <a:cubicBezTo>
                    <a:pt x="405" y="123"/>
                    <a:pt x="405" y="123"/>
                    <a:pt x="405" y="123"/>
                  </a:cubicBezTo>
                  <a:cubicBezTo>
                    <a:pt x="405" y="123"/>
                    <a:pt x="405" y="123"/>
                    <a:pt x="405" y="123"/>
                  </a:cubicBez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  <a:extLst>
              <a:ext uri="{91240B29-F687-4f45-9708-019B960494DF}">
                <a14:hiddenLine xmlns:lc="http://schemas.openxmlformats.org/drawingml/2006/lockedCanvas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ea charset="-122" pitchFamily="34" typeface="微软雅黑"/>
              </a:endParaRPr>
            </a:p>
          </p:txBody>
        </p:sp>
        <p:sp>
          <p:nvSpPr>
            <p:cNvPr id="28" name="iS1ide-Freeform 38">
              <a:extLst>
                <a:ext uri="{FF2B5EF4-FFF2-40B4-BE49-F238E27FC236}">
                  <a16:creationId xmlns:a16="http://schemas.microsoft.com/office/drawing/2014/main" id="{08D449B0-44D5-4D8A-A1D1-9D6744DDFE23}"/>
                </a:ext>
              </a:extLst>
            </p:cNvPr>
            <p:cNvSpPr/>
            <p:nvPr/>
          </p:nvSpPr>
          <p:spPr bwMode="auto">
            <a:xfrm>
              <a:off x="7842251" y="2827338"/>
              <a:ext cx="3717925" cy="3871913"/>
            </a:xfrm>
            <a:custGeom>
              <a:gdLst>
                <a:gd fmla="*/ 108 w 989" name="T0"/>
                <a:gd fmla="*/ 991 h 1031" name="T1"/>
                <a:gd fmla="*/ 0 w 989" name="T2"/>
                <a:gd fmla="*/ 194 h 1031" name="T3"/>
                <a:gd fmla="*/ 388 w 989" name="T4"/>
                <a:gd fmla="*/ 1 h 1031" name="T5"/>
                <a:gd fmla="*/ 489 w 989" name="T6"/>
                <a:gd fmla="*/ 39 h 1031" name="T7"/>
                <a:gd fmla="*/ 592 w 989" name="T8"/>
                <a:gd fmla="*/ 0 h 1031" name="T9"/>
                <a:gd fmla="*/ 989 w 989" name="T10"/>
                <a:gd fmla="*/ 188 h 1031" name="T11"/>
                <a:gd fmla="*/ 873 w 989" name="T12"/>
                <a:gd fmla="*/ 991 h 1031" name="T13"/>
                <a:gd fmla="*/ 108 w 989" name="T14"/>
                <a:gd fmla="*/ 991 h 1031" name="T1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b="b" l="0" r="r" t="0"/>
              <a:pathLst>
                <a:path h="1031" w="989">
                  <a:moveTo>
                    <a:pt x="108" y="991"/>
                  </a:moveTo>
                  <a:cubicBezTo>
                    <a:pt x="150" y="869"/>
                    <a:pt x="53" y="299"/>
                    <a:pt x="0" y="194"/>
                  </a:cubicBezTo>
                  <a:cubicBezTo>
                    <a:pt x="30" y="86"/>
                    <a:pt x="313" y="62"/>
                    <a:pt x="388" y="1"/>
                  </a:cubicBezTo>
                  <a:cubicBezTo>
                    <a:pt x="423" y="32"/>
                    <a:pt x="449" y="39"/>
                    <a:pt x="489" y="39"/>
                  </a:cubicBezTo>
                  <a:cubicBezTo>
                    <a:pt x="530" y="39"/>
                    <a:pt x="556" y="31"/>
                    <a:pt x="592" y="0"/>
                  </a:cubicBezTo>
                  <a:cubicBezTo>
                    <a:pt x="648" y="45"/>
                    <a:pt x="939" y="80"/>
                    <a:pt x="989" y="188"/>
                  </a:cubicBezTo>
                  <a:cubicBezTo>
                    <a:pt x="932" y="308"/>
                    <a:pt x="828" y="881"/>
                    <a:pt x="873" y="991"/>
                  </a:cubicBezTo>
                  <a:cubicBezTo>
                    <a:pt x="683" y="1028"/>
                    <a:pt x="303" y="1031"/>
                    <a:pt x="108" y="991"/>
                  </a:cubicBez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lc="http://schemas.openxmlformats.org/drawingml/2006/lockedCanvas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ea charset="-122" pitchFamily="34" typeface="微软雅黑"/>
              </a:endParaRPr>
            </a:p>
          </p:txBody>
        </p:sp>
        <p:sp>
          <p:nvSpPr>
            <p:cNvPr id="29" name="iS1ide-Freeform 39">
              <a:extLst>
                <a:ext uri="{FF2B5EF4-FFF2-40B4-BE49-F238E27FC236}">
                  <a16:creationId xmlns:a16="http://schemas.microsoft.com/office/drawing/2014/main" id="{80030794-5BBC-4379-84F2-7C6ACF65F6A4}"/>
                </a:ext>
              </a:extLst>
            </p:cNvPr>
            <p:cNvSpPr/>
            <p:nvPr/>
          </p:nvSpPr>
          <p:spPr bwMode="auto">
            <a:xfrm>
              <a:off x="8848726" y="2814638"/>
              <a:ext cx="1681163" cy="3001963"/>
            </a:xfrm>
            <a:custGeom>
              <a:gdLst>
                <a:gd fmla="*/ 0 w 1059" name="T0"/>
                <a:gd fmla="*/ 147 h 1891" name="T1"/>
                <a:gd fmla="*/ 59 w 1059" name="T2"/>
                <a:gd fmla="*/ 691 h 1891" name="T3"/>
                <a:gd fmla="*/ 533 w 1059" name="T4"/>
                <a:gd fmla="*/ 1891 h 1891" name="T5"/>
                <a:gd fmla="*/ 1000 w 1059" name="T6"/>
                <a:gd fmla="*/ 691 h 1891" name="T7"/>
                <a:gd fmla="*/ 1059 w 1059" name="T8"/>
                <a:gd fmla="*/ 147 h 1891" name="T9"/>
                <a:gd fmla="*/ 834 w 1059" name="T10"/>
                <a:gd fmla="*/ 0 h 1891" name="T11"/>
                <a:gd fmla="*/ 228 w 1059" name="T12"/>
                <a:gd fmla="*/ 0 h 1891" name="T13"/>
                <a:gd fmla="*/ 0 w 1059" name="T14"/>
                <a:gd fmla="*/ 147 h 1891" name="T1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b="b" l="0" r="r" t="0"/>
              <a:pathLst>
                <a:path h="1891" w="1059">
                  <a:moveTo>
                    <a:pt x="0" y="147"/>
                  </a:moveTo>
                  <a:lnTo>
                    <a:pt x="59" y="691"/>
                  </a:lnTo>
                  <a:lnTo>
                    <a:pt x="533" y="1891"/>
                  </a:lnTo>
                  <a:lnTo>
                    <a:pt x="1000" y="691"/>
                  </a:lnTo>
                  <a:lnTo>
                    <a:pt x="1059" y="147"/>
                  </a:lnTo>
                  <a:lnTo>
                    <a:pt x="834" y="0"/>
                  </a:lnTo>
                  <a:lnTo>
                    <a:pt x="228" y="0"/>
                  </a:lnTo>
                  <a:lnTo>
                    <a:pt x="0" y="147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lc="http://schemas.openxmlformats.org/drawingml/2006/lockedCanvas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ea charset="-122" pitchFamily="34" typeface="微软雅黑"/>
              </a:endParaRPr>
            </a:p>
          </p:txBody>
        </p:sp>
        <p:sp>
          <p:nvSpPr>
            <p:cNvPr id="30" name="iS1ide-Rectangle 40">
              <a:extLst>
                <a:ext uri="{FF2B5EF4-FFF2-40B4-BE49-F238E27FC236}">
                  <a16:creationId xmlns:a16="http://schemas.microsoft.com/office/drawing/2014/main" id="{D4B98D0F-ADF3-4FC0-94C0-6678C301C137}"/>
                </a:ext>
              </a:extLst>
            </p:cNvPr>
            <p:cNvSpPr/>
            <p:nvPr/>
          </p:nvSpPr>
          <p:spPr bwMode="auto">
            <a:xfrm>
              <a:off x="9210676" y="2506663"/>
              <a:ext cx="954088" cy="777875"/>
            </a:xfrm>
            <a:prstGeom prst="rect">
              <a:avLst/>
            </a:prstGeom>
            <a:solidFill>
              <a:srgbClr val="D1A886"/>
            </a:solidFill>
            <a:ln>
              <a:noFill/>
            </a:ln>
            <a:extLst>
              <a:ext uri="{91240B29-F687-4f45-9708-019B960494DF}">
                <a14:hiddenLine xmlns:lc="http://schemas.openxmlformats.org/drawingml/2006/lockedCanvas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ea charset="-122" pitchFamily="34" typeface="微软雅黑"/>
              </a:endParaRPr>
            </a:p>
          </p:txBody>
        </p:sp>
        <p:sp>
          <p:nvSpPr>
            <p:cNvPr id="31" name="iS1ide-Freeform 41">
              <a:extLst>
                <a:ext uri="{FF2B5EF4-FFF2-40B4-BE49-F238E27FC236}">
                  <a16:creationId xmlns:a16="http://schemas.microsoft.com/office/drawing/2014/main" id="{60003879-91D4-4889-A26E-154EB813186E}"/>
                </a:ext>
              </a:extLst>
            </p:cNvPr>
            <p:cNvSpPr/>
            <p:nvPr/>
          </p:nvSpPr>
          <p:spPr bwMode="auto">
            <a:xfrm>
              <a:off x="8513764" y="98425"/>
              <a:ext cx="2343150" cy="2867025"/>
            </a:xfrm>
            <a:custGeom>
              <a:gdLst>
                <a:gd fmla="*/ 313 w 623" name="T0"/>
                <a:gd fmla="*/ 763 h 763" name="T1"/>
                <a:gd fmla="*/ 554 w 623" name="T2"/>
                <a:gd fmla="*/ 508 h 763" name="T3"/>
                <a:gd fmla="*/ 564 w 623" name="T4"/>
                <a:gd fmla="*/ 514 h 763" name="T5"/>
                <a:gd fmla="*/ 615 w 623" name="T6"/>
                <a:gd fmla="*/ 430 h 763" name="T7"/>
                <a:gd fmla="*/ 594 w 623" name="T8"/>
                <a:gd fmla="*/ 335 h 763" name="T9"/>
                <a:gd fmla="*/ 589 w 623" name="T10"/>
                <a:gd fmla="*/ 335 h 763" name="T11"/>
                <a:gd fmla="*/ 313 w 623" name="T12"/>
                <a:gd fmla="*/ 0 h 763" name="T13"/>
                <a:gd fmla="*/ 36 w 623" name="T14"/>
                <a:gd fmla="*/ 335 h 763" name="T15"/>
                <a:gd fmla="*/ 30 w 623" name="T16"/>
                <a:gd fmla="*/ 335 h 763" name="T17"/>
                <a:gd fmla="*/ 9 w 623" name="T18"/>
                <a:gd fmla="*/ 430 h 763" name="T19"/>
                <a:gd fmla="*/ 59 w 623" name="T20"/>
                <a:gd fmla="*/ 514 h 763" name="T21"/>
                <a:gd fmla="*/ 71 w 623" name="T22"/>
                <a:gd fmla="*/ 506 h 763" name="T23"/>
                <a:gd fmla="*/ 313 w 623" name="T24"/>
                <a:gd fmla="*/ 763 h 763" name="T2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b="b" l="0" r="r" t="0"/>
              <a:pathLst>
                <a:path h="763" w="623">
                  <a:moveTo>
                    <a:pt x="313" y="763"/>
                  </a:moveTo>
                  <a:cubicBezTo>
                    <a:pt x="413" y="763"/>
                    <a:pt x="505" y="648"/>
                    <a:pt x="554" y="508"/>
                  </a:cubicBezTo>
                  <a:cubicBezTo>
                    <a:pt x="557" y="511"/>
                    <a:pt x="560" y="513"/>
                    <a:pt x="564" y="514"/>
                  </a:cubicBezTo>
                  <a:cubicBezTo>
                    <a:pt x="584" y="517"/>
                    <a:pt x="607" y="480"/>
                    <a:pt x="615" y="430"/>
                  </a:cubicBezTo>
                  <a:cubicBezTo>
                    <a:pt x="623" y="381"/>
                    <a:pt x="614" y="338"/>
                    <a:pt x="594" y="335"/>
                  </a:cubicBezTo>
                  <a:cubicBezTo>
                    <a:pt x="592" y="334"/>
                    <a:pt x="591" y="334"/>
                    <a:pt x="589" y="335"/>
                  </a:cubicBezTo>
                  <a:cubicBezTo>
                    <a:pt x="599" y="161"/>
                    <a:pt x="527" y="0"/>
                    <a:pt x="313" y="0"/>
                  </a:cubicBezTo>
                  <a:cubicBezTo>
                    <a:pt x="98" y="0"/>
                    <a:pt x="26" y="161"/>
                    <a:pt x="36" y="335"/>
                  </a:cubicBezTo>
                  <a:cubicBezTo>
                    <a:pt x="34" y="334"/>
                    <a:pt x="32" y="334"/>
                    <a:pt x="30" y="335"/>
                  </a:cubicBezTo>
                  <a:cubicBezTo>
                    <a:pt x="10" y="338"/>
                    <a:pt x="0" y="381"/>
                    <a:pt x="9" y="430"/>
                  </a:cubicBezTo>
                  <a:cubicBezTo>
                    <a:pt x="17" y="480"/>
                    <a:pt x="40" y="517"/>
                    <a:pt x="59" y="514"/>
                  </a:cubicBezTo>
                  <a:cubicBezTo>
                    <a:pt x="64" y="513"/>
                    <a:pt x="67" y="510"/>
                    <a:pt x="71" y="506"/>
                  </a:cubicBezTo>
                  <a:cubicBezTo>
                    <a:pt x="119" y="647"/>
                    <a:pt x="212" y="763"/>
                    <a:pt x="313" y="763"/>
                  </a:cubicBezTo>
                  <a:close/>
                </a:path>
              </a:pathLst>
            </a:custGeom>
            <a:solidFill>
              <a:srgbClr val="F2CAA9"/>
            </a:solidFill>
            <a:ln>
              <a:noFill/>
            </a:ln>
            <a:extLst>
              <a:ext uri="{91240B29-F687-4f45-9708-019B960494DF}">
                <a14:hiddenLine xmlns:lc="http://schemas.openxmlformats.org/drawingml/2006/lockedCanvas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ea charset="-122" pitchFamily="34" typeface="微软雅黑"/>
              </a:endParaRPr>
            </a:p>
          </p:txBody>
        </p:sp>
        <p:sp>
          <p:nvSpPr>
            <p:cNvPr id="32" name="iS1ide-Freeform 42">
              <a:extLst>
                <a:ext uri="{FF2B5EF4-FFF2-40B4-BE49-F238E27FC236}">
                  <a16:creationId xmlns:a16="http://schemas.microsoft.com/office/drawing/2014/main" id="{E8D468F1-FA4D-4DC2-9F47-B9BAD3565428}"/>
                </a:ext>
              </a:extLst>
            </p:cNvPr>
            <p:cNvSpPr/>
            <p:nvPr/>
          </p:nvSpPr>
          <p:spPr bwMode="auto">
            <a:xfrm>
              <a:off x="8985251" y="2814638"/>
              <a:ext cx="706438" cy="1131888"/>
            </a:xfrm>
            <a:custGeom>
              <a:gdLst>
                <a:gd fmla="*/ 142 w 445" name="T0"/>
                <a:gd fmla="*/ 0 h 713" name="T1"/>
                <a:gd fmla="*/ 445 w 445" name="T2"/>
                <a:gd fmla="*/ 258 h 713" name="T3"/>
                <a:gd fmla="*/ 274 w 445" name="T4"/>
                <a:gd fmla="*/ 713 h 713" name="T5"/>
                <a:gd fmla="*/ 0 w 445" name="T6"/>
                <a:gd fmla="*/ 95 h 713" name="T7"/>
                <a:gd fmla="*/ 142 w 445" name="T8"/>
                <a:gd fmla="*/ 0 h 713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713" w="445">
                  <a:moveTo>
                    <a:pt x="142" y="0"/>
                  </a:moveTo>
                  <a:lnTo>
                    <a:pt x="445" y="258"/>
                  </a:lnTo>
                  <a:lnTo>
                    <a:pt x="274" y="713"/>
                  </a:lnTo>
                  <a:lnTo>
                    <a:pt x="0" y="95"/>
                  </a:lnTo>
                  <a:lnTo>
                    <a:pt x="142" y="0"/>
                  </a:lnTo>
                  <a:close/>
                </a:path>
              </a:pathLst>
            </a:custGeom>
            <a:solidFill>
              <a:srgbClr val="CCCCCC"/>
            </a:solidFill>
            <a:ln>
              <a:noFill/>
            </a:ln>
            <a:extLst>
              <a:ext uri="{91240B29-F687-4f45-9708-019B960494DF}">
                <a14:hiddenLine xmlns:lc="http://schemas.openxmlformats.org/drawingml/2006/lockedCanvas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ea charset="-122" pitchFamily="34" typeface="微软雅黑"/>
              </a:endParaRPr>
            </a:p>
          </p:txBody>
        </p:sp>
        <p:sp>
          <p:nvSpPr>
            <p:cNvPr id="33" name="iS1ide-Freeform 43">
              <a:extLst>
                <a:ext uri="{FF2B5EF4-FFF2-40B4-BE49-F238E27FC236}">
                  <a16:creationId xmlns:a16="http://schemas.microsoft.com/office/drawing/2014/main" id="{970D35AB-0791-4CA1-97A5-9191CCCB3FAD}"/>
                </a:ext>
              </a:extLst>
            </p:cNvPr>
            <p:cNvSpPr/>
            <p:nvPr/>
          </p:nvSpPr>
          <p:spPr bwMode="auto">
            <a:xfrm>
              <a:off x="9691688" y="2814638"/>
              <a:ext cx="706438" cy="1131888"/>
            </a:xfrm>
            <a:custGeom>
              <a:gdLst>
                <a:gd fmla="*/ 303 w 445" name="T0"/>
                <a:gd fmla="*/ 0 h 713" name="T1"/>
                <a:gd fmla="*/ 0 w 445" name="T2"/>
                <a:gd fmla="*/ 258 h 713" name="T3"/>
                <a:gd fmla="*/ 170 w 445" name="T4"/>
                <a:gd fmla="*/ 713 h 713" name="T5"/>
                <a:gd fmla="*/ 445 w 445" name="T6"/>
                <a:gd fmla="*/ 95 h 713" name="T7"/>
                <a:gd fmla="*/ 303 w 445" name="T8"/>
                <a:gd fmla="*/ 0 h 713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713" w="445">
                  <a:moveTo>
                    <a:pt x="303" y="0"/>
                  </a:moveTo>
                  <a:lnTo>
                    <a:pt x="0" y="258"/>
                  </a:lnTo>
                  <a:lnTo>
                    <a:pt x="170" y="713"/>
                  </a:lnTo>
                  <a:lnTo>
                    <a:pt x="445" y="95"/>
                  </a:lnTo>
                  <a:lnTo>
                    <a:pt x="303" y="0"/>
                  </a:lnTo>
                  <a:close/>
                </a:path>
              </a:pathLst>
            </a:custGeom>
            <a:solidFill>
              <a:srgbClr val="CCCCCC"/>
            </a:solidFill>
            <a:ln>
              <a:noFill/>
            </a:ln>
            <a:extLst>
              <a:ext uri="{91240B29-F687-4f45-9708-019B960494DF}">
                <a14:hiddenLine xmlns:lc="http://schemas.openxmlformats.org/drawingml/2006/lockedCanvas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ea charset="-122" pitchFamily="34" typeface="微软雅黑"/>
              </a:endParaRPr>
            </a:p>
          </p:txBody>
        </p:sp>
        <p:sp>
          <p:nvSpPr>
            <p:cNvPr id="34" name="iS1ide-Freeform 44">
              <a:extLst>
                <a:ext uri="{FF2B5EF4-FFF2-40B4-BE49-F238E27FC236}">
                  <a16:creationId xmlns:a16="http://schemas.microsoft.com/office/drawing/2014/main" id="{1FFAD27F-DBAD-4CF3-8F14-E3B26FCE08E3}"/>
                </a:ext>
              </a:extLst>
            </p:cNvPr>
            <p:cNvSpPr/>
            <p:nvPr/>
          </p:nvSpPr>
          <p:spPr bwMode="auto">
            <a:xfrm>
              <a:off x="8612188" y="98425"/>
              <a:ext cx="2154238" cy="1585913"/>
            </a:xfrm>
            <a:custGeom>
              <a:gdLst>
                <a:gd fmla="*/ 287 w 573" name="T0"/>
                <a:gd fmla="*/ 0 h 422" name="T1"/>
                <a:gd fmla="*/ 10 w 573" name="T2"/>
                <a:gd fmla="*/ 335 h 422" name="T3"/>
                <a:gd fmla="*/ 54 w 573" name="T4"/>
                <a:gd fmla="*/ 412 h 422" name="T5"/>
                <a:gd fmla="*/ 78 w 573" name="T6"/>
                <a:gd fmla="*/ 381 h 422" name="T7"/>
                <a:gd fmla="*/ 79 w 573" name="T8"/>
                <a:gd fmla="*/ 335 h 422" name="T9"/>
                <a:gd fmla="*/ 81 w 573" name="T10"/>
                <a:gd fmla="*/ 335 h 422" name="T11"/>
                <a:gd fmla="*/ 387 w 573" name="T12"/>
                <a:gd fmla="*/ 192 h 422" name="T13"/>
                <a:gd fmla="*/ 493 w 573" name="T14"/>
                <a:gd fmla="*/ 319 h 422" name="T15"/>
                <a:gd fmla="*/ 495 w 573" name="T16"/>
                <a:gd fmla="*/ 381 h 422" name="T17"/>
                <a:gd fmla="*/ 518 w 573" name="T18"/>
                <a:gd fmla="*/ 413 h 422" name="T19"/>
                <a:gd fmla="*/ 563 w 573" name="T20"/>
                <a:gd fmla="*/ 335 h 422" name="T21"/>
                <a:gd fmla="*/ 287 w 573" name="T22"/>
                <a:gd fmla="*/ 0 h 422" name="T2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b="b" l="0" r="r" t="0"/>
              <a:pathLst>
                <a:path h="422" w="573">
                  <a:moveTo>
                    <a:pt x="287" y="0"/>
                  </a:moveTo>
                  <a:cubicBezTo>
                    <a:pt x="72" y="0"/>
                    <a:pt x="0" y="161"/>
                    <a:pt x="10" y="335"/>
                  </a:cubicBezTo>
                  <a:cubicBezTo>
                    <a:pt x="28" y="339"/>
                    <a:pt x="46" y="371"/>
                    <a:pt x="54" y="412"/>
                  </a:cubicBezTo>
                  <a:cubicBezTo>
                    <a:pt x="68" y="422"/>
                    <a:pt x="78" y="416"/>
                    <a:pt x="78" y="381"/>
                  </a:cubicBezTo>
                  <a:cubicBezTo>
                    <a:pt x="78" y="365"/>
                    <a:pt x="78" y="350"/>
                    <a:pt x="79" y="335"/>
                  </a:cubicBezTo>
                  <a:cubicBezTo>
                    <a:pt x="80" y="335"/>
                    <a:pt x="80" y="335"/>
                    <a:pt x="81" y="335"/>
                  </a:cubicBezTo>
                  <a:cubicBezTo>
                    <a:pt x="143" y="330"/>
                    <a:pt x="289" y="257"/>
                    <a:pt x="387" y="192"/>
                  </a:cubicBezTo>
                  <a:cubicBezTo>
                    <a:pt x="419" y="240"/>
                    <a:pt x="462" y="294"/>
                    <a:pt x="493" y="319"/>
                  </a:cubicBezTo>
                  <a:cubicBezTo>
                    <a:pt x="494" y="339"/>
                    <a:pt x="495" y="360"/>
                    <a:pt x="495" y="381"/>
                  </a:cubicBezTo>
                  <a:cubicBezTo>
                    <a:pt x="495" y="415"/>
                    <a:pt x="504" y="421"/>
                    <a:pt x="518" y="413"/>
                  </a:cubicBezTo>
                  <a:cubicBezTo>
                    <a:pt x="526" y="370"/>
                    <a:pt x="545" y="337"/>
                    <a:pt x="563" y="335"/>
                  </a:cubicBezTo>
                  <a:cubicBezTo>
                    <a:pt x="573" y="161"/>
                    <a:pt x="501" y="0"/>
                    <a:pt x="287" y="0"/>
                  </a:cubicBezTo>
                  <a:close/>
                </a:path>
              </a:pathLst>
            </a:custGeom>
            <a:solidFill>
              <a:srgbClr val="292F33"/>
            </a:solidFill>
            <a:ln>
              <a:noFill/>
            </a:ln>
            <a:extLst>
              <a:ext uri="{91240B29-F687-4f45-9708-019B960494DF}">
                <a14:hiddenLine xmlns:lc="http://schemas.openxmlformats.org/drawingml/2006/lockedCanvas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ea charset="-122" pitchFamily="34" typeface="微软雅黑"/>
              </a:endParaRPr>
            </a:p>
          </p:txBody>
        </p:sp>
        <p:sp>
          <p:nvSpPr>
            <p:cNvPr id="35" name="iS1ide-Freeform 45">
              <a:extLst>
                <a:ext uri="{FF2B5EF4-FFF2-40B4-BE49-F238E27FC236}">
                  <a16:creationId xmlns:a16="http://schemas.microsoft.com/office/drawing/2014/main" id="{9B2C1593-1303-4CD6-9621-A5E39A1FF697}"/>
                </a:ext>
              </a:extLst>
            </p:cNvPr>
            <p:cNvSpPr/>
            <p:nvPr/>
          </p:nvSpPr>
          <p:spPr bwMode="auto">
            <a:xfrm>
              <a:off x="8985251" y="2814638"/>
              <a:ext cx="706438" cy="955675"/>
            </a:xfrm>
            <a:custGeom>
              <a:gdLst>
                <a:gd fmla="*/ 142 w 445" name="T0"/>
                <a:gd fmla="*/ 0 h 602" name="T1"/>
                <a:gd fmla="*/ 445 w 445" name="T2"/>
                <a:gd fmla="*/ 258 h 602" name="T3"/>
                <a:gd fmla="*/ 269 w 445" name="T4"/>
                <a:gd fmla="*/ 602 h 602" name="T5"/>
                <a:gd fmla="*/ 0 w 445" name="T6"/>
                <a:gd fmla="*/ 95 h 602" name="T7"/>
                <a:gd fmla="*/ 142 w 445" name="T8"/>
                <a:gd fmla="*/ 0 h 602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602" w="445">
                  <a:moveTo>
                    <a:pt x="142" y="0"/>
                  </a:moveTo>
                  <a:lnTo>
                    <a:pt x="445" y="258"/>
                  </a:lnTo>
                  <a:lnTo>
                    <a:pt x="269" y="602"/>
                  </a:lnTo>
                  <a:lnTo>
                    <a:pt x="0" y="95"/>
                  </a:lnTo>
                  <a:lnTo>
                    <a:pt x="142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lc="http://schemas.openxmlformats.org/drawingml/2006/lockedCanvas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ea charset="-122" pitchFamily="34" typeface="微软雅黑"/>
              </a:endParaRPr>
            </a:p>
          </p:txBody>
        </p:sp>
        <p:sp>
          <p:nvSpPr>
            <p:cNvPr id="36" name="iS1ide-Freeform 46">
              <a:extLst>
                <a:ext uri="{FF2B5EF4-FFF2-40B4-BE49-F238E27FC236}">
                  <a16:creationId xmlns:a16="http://schemas.microsoft.com/office/drawing/2014/main" id="{7675F767-BB99-481B-8CAF-4904D67BE9B0}"/>
                </a:ext>
              </a:extLst>
            </p:cNvPr>
            <p:cNvSpPr/>
            <p:nvPr/>
          </p:nvSpPr>
          <p:spPr bwMode="auto">
            <a:xfrm>
              <a:off x="9691688" y="2814638"/>
              <a:ext cx="706438" cy="955675"/>
            </a:xfrm>
            <a:custGeom>
              <a:gdLst>
                <a:gd fmla="*/ 303 w 445" name="T0"/>
                <a:gd fmla="*/ 0 h 602" name="T1"/>
                <a:gd fmla="*/ 0 w 445" name="T2"/>
                <a:gd fmla="*/ 258 h 602" name="T3"/>
                <a:gd fmla="*/ 173 w 445" name="T4"/>
                <a:gd fmla="*/ 602 h 602" name="T5"/>
                <a:gd fmla="*/ 445 w 445" name="T6"/>
                <a:gd fmla="*/ 95 h 602" name="T7"/>
                <a:gd fmla="*/ 303 w 445" name="T8"/>
                <a:gd fmla="*/ 0 h 602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602" w="445">
                  <a:moveTo>
                    <a:pt x="303" y="0"/>
                  </a:moveTo>
                  <a:lnTo>
                    <a:pt x="0" y="258"/>
                  </a:lnTo>
                  <a:lnTo>
                    <a:pt x="173" y="602"/>
                  </a:lnTo>
                  <a:lnTo>
                    <a:pt x="445" y="95"/>
                  </a:lnTo>
                  <a:lnTo>
                    <a:pt x="30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lc="http://schemas.openxmlformats.org/drawingml/2006/lockedCanvas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ea charset="-122" pitchFamily="34" typeface="微软雅黑"/>
              </a:endParaRPr>
            </a:p>
          </p:txBody>
        </p:sp>
        <p:sp>
          <p:nvSpPr>
            <p:cNvPr id="37" name="iS1ide-Freeform 47">
              <a:extLst>
                <a:ext uri="{FF2B5EF4-FFF2-40B4-BE49-F238E27FC236}">
                  <a16:creationId xmlns:a16="http://schemas.microsoft.com/office/drawing/2014/main" id="{3B5A35EE-98CB-48D1-ADED-E1A5A0867433}"/>
                </a:ext>
              </a:extLst>
            </p:cNvPr>
            <p:cNvSpPr/>
            <p:nvPr/>
          </p:nvSpPr>
          <p:spPr bwMode="auto">
            <a:xfrm>
              <a:off x="9450388" y="3224213"/>
              <a:ext cx="492125" cy="2603500"/>
            </a:xfrm>
            <a:custGeom>
              <a:gdLst>
                <a:gd fmla="*/ 97 w 131" name="T0"/>
                <a:gd fmla="*/ 219 h 693" name="T1"/>
                <a:gd fmla="*/ 98 w 131" name="T2"/>
                <a:gd fmla="*/ 141 h 693" name="T3"/>
                <a:gd fmla="*/ 111 w 131" name="T4"/>
                <a:gd fmla="*/ 114 h 693" name="T5"/>
                <a:gd fmla="*/ 64 w 131" name="T6"/>
                <a:gd fmla="*/ 0 h 693" name="T7"/>
                <a:gd fmla="*/ 18 w 131" name="T8"/>
                <a:gd fmla="*/ 112 h 693" name="T9"/>
                <a:gd fmla="*/ 31 w 131" name="T10"/>
                <a:gd fmla="*/ 141 h 693" name="T11"/>
                <a:gd fmla="*/ 32 w 131" name="T12"/>
                <a:gd fmla="*/ 219 h 693" name="T13"/>
                <a:gd fmla="*/ 0 w 131" name="T14"/>
                <a:gd fmla="*/ 539 h 693" name="T15"/>
                <a:gd fmla="*/ 64 w 131" name="T16"/>
                <a:gd fmla="*/ 693 h 693" name="T17"/>
                <a:gd fmla="*/ 131 w 131" name="T18"/>
                <a:gd fmla="*/ 539 h 693" name="T19"/>
                <a:gd fmla="*/ 97 w 131" name="T20"/>
                <a:gd fmla="*/ 219 h 693" name="T2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b="b" l="0" r="r" t="0"/>
              <a:pathLst>
                <a:path h="693" w="131">
                  <a:moveTo>
                    <a:pt x="97" y="219"/>
                  </a:moveTo>
                  <a:cubicBezTo>
                    <a:pt x="110" y="195"/>
                    <a:pt x="111" y="169"/>
                    <a:pt x="98" y="141"/>
                  </a:cubicBezTo>
                  <a:cubicBezTo>
                    <a:pt x="111" y="114"/>
                    <a:pt x="111" y="114"/>
                    <a:pt x="111" y="114"/>
                  </a:cubicBezTo>
                  <a:cubicBezTo>
                    <a:pt x="64" y="0"/>
                    <a:pt x="64" y="0"/>
                    <a:pt x="64" y="0"/>
                  </a:cubicBezTo>
                  <a:cubicBezTo>
                    <a:pt x="18" y="112"/>
                    <a:pt x="18" y="112"/>
                    <a:pt x="18" y="112"/>
                  </a:cubicBezTo>
                  <a:cubicBezTo>
                    <a:pt x="31" y="141"/>
                    <a:pt x="31" y="141"/>
                    <a:pt x="31" y="141"/>
                  </a:cubicBezTo>
                  <a:cubicBezTo>
                    <a:pt x="18" y="169"/>
                    <a:pt x="19" y="195"/>
                    <a:pt x="32" y="219"/>
                  </a:cubicBezTo>
                  <a:cubicBezTo>
                    <a:pt x="0" y="539"/>
                    <a:pt x="0" y="539"/>
                    <a:pt x="0" y="539"/>
                  </a:cubicBezTo>
                  <a:cubicBezTo>
                    <a:pt x="64" y="693"/>
                    <a:pt x="64" y="693"/>
                    <a:pt x="64" y="693"/>
                  </a:cubicBezTo>
                  <a:cubicBezTo>
                    <a:pt x="131" y="539"/>
                    <a:pt x="131" y="539"/>
                    <a:pt x="131" y="539"/>
                  </a:cubicBezTo>
                  <a:lnTo>
                    <a:pt x="97" y="219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lc="http://schemas.openxmlformats.org/drawingml/2006/lockedCanvas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ea charset="-122" pitchFamily="34" typeface="微软雅黑"/>
              </a:endParaRPr>
            </a:p>
          </p:txBody>
        </p:sp>
        <p:sp>
          <p:nvSpPr>
            <p:cNvPr id="38" name="iS1ide-Freeform 48">
              <a:extLst>
                <a:ext uri="{FF2B5EF4-FFF2-40B4-BE49-F238E27FC236}">
                  <a16:creationId xmlns:a16="http://schemas.microsoft.com/office/drawing/2014/main" id="{FB739051-9DB1-46E2-9F6D-B0E934575658}"/>
                </a:ext>
              </a:extLst>
            </p:cNvPr>
            <p:cNvSpPr/>
            <p:nvPr/>
          </p:nvSpPr>
          <p:spPr bwMode="auto">
            <a:xfrm>
              <a:off x="8548687" y="2965450"/>
              <a:ext cx="1143000" cy="2862263"/>
            </a:xfrm>
            <a:custGeom>
              <a:gdLst>
                <a:gd fmla="*/ 275 w 720" name="T0"/>
                <a:gd fmla="*/ 0 h 1803" name="T1"/>
                <a:gd fmla="*/ 720 w 720" name="T2"/>
                <a:gd fmla="*/ 1803 h 1803" name="T3"/>
                <a:gd fmla="*/ 95 w 720" name="T4"/>
                <a:gd fmla="*/ 809 h 1803" name="T5"/>
                <a:gd fmla="*/ 177 w 720" name="T6"/>
                <a:gd fmla="*/ 634 h 1803" name="T7"/>
                <a:gd fmla="*/ 0 w 720" name="T8"/>
                <a:gd fmla="*/ 492 h 1803" name="T9"/>
                <a:gd fmla="*/ 189 w 720" name="T10"/>
                <a:gd fmla="*/ 52 h 1803" name="T11"/>
                <a:gd fmla="*/ 275 w 720" name="T12"/>
                <a:gd fmla="*/ 0 h 1803" name="T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b="b" l="0" r="r" t="0"/>
              <a:pathLst>
                <a:path h="1803" w="720">
                  <a:moveTo>
                    <a:pt x="275" y="0"/>
                  </a:moveTo>
                  <a:lnTo>
                    <a:pt x="720" y="1803"/>
                  </a:lnTo>
                  <a:lnTo>
                    <a:pt x="95" y="809"/>
                  </a:lnTo>
                  <a:lnTo>
                    <a:pt x="177" y="634"/>
                  </a:lnTo>
                  <a:lnTo>
                    <a:pt x="0" y="492"/>
                  </a:lnTo>
                  <a:lnTo>
                    <a:pt x="189" y="52"/>
                  </a:lnTo>
                  <a:lnTo>
                    <a:pt x="275" y="0"/>
                  </a:ln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  <a:extLst>
              <a:ext uri="{91240B29-F687-4f45-9708-019B960494DF}">
                <a14:hiddenLine xmlns:lc="http://schemas.openxmlformats.org/drawingml/2006/lockedCanvas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ea charset="-122" pitchFamily="34" typeface="微软雅黑"/>
              </a:endParaRPr>
            </a:p>
          </p:txBody>
        </p:sp>
        <p:sp>
          <p:nvSpPr>
            <p:cNvPr id="39" name="iS1ide-Freeform 49">
              <a:extLst>
                <a:ext uri="{FF2B5EF4-FFF2-40B4-BE49-F238E27FC236}">
                  <a16:creationId xmlns:a16="http://schemas.microsoft.com/office/drawing/2014/main" id="{88AC7EF8-9342-4C94-AD11-AD473309A840}"/>
                </a:ext>
              </a:extLst>
            </p:cNvPr>
            <p:cNvSpPr/>
            <p:nvPr/>
          </p:nvSpPr>
          <p:spPr bwMode="auto">
            <a:xfrm>
              <a:off x="8656638" y="2965450"/>
              <a:ext cx="1035050" cy="2862263"/>
            </a:xfrm>
            <a:custGeom>
              <a:gdLst>
                <a:gd fmla="*/ 207 w 652" name="T0"/>
                <a:gd fmla="*/ 0 h 1803" name="T1"/>
                <a:gd fmla="*/ 652 w 652" name="T2"/>
                <a:gd fmla="*/ 1803 h 1803" name="T3"/>
                <a:gd fmla="*/ 88 w 652" name="T4"/>
                <a:gd fmla="*/ 729 h 1803" name="T5"/>
                <a:gd fmla="*/ 180 w 652" name="T6"/>
                <a:gd fmla="*/ 596 h 1803" name="T7"/>
                <a:gd fmla="*/ 0 w 652" name="T8"/>
                <a:gd fmla="*/ 454 h 1803" name="T9"/>
                <a:gd fmla="*/ 121 w 652" name="T10"/>
                <a:gd fmla="*/ 52 h 1803" name="T11"/>
                <a:gd fmla="*/ 207 w 652" name="T12"/>
                <a:gd fmla="*/ 0 h 1803" name="T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b="b" l="0" r="r" t="0"/>
              <a:pathLst>
                <a:path h="1803" w="652">
                  <a:moveTo>
                    <a:pt x="207" y="0"/>
                  </a:moveTo>
                  <a:lnTo>
                    <a:pt x="652" y="1803"/>
                  </a:lnTo>
                  <a:lnTo>
                    <a:pt x="88" y="729"/>
                  </a:lnTo>
                  <a:lnTo>
                    <a:pt x="180" y="596"/>
                  </a:lnTo>
                  <a:lnTo>
                    <a:pt x="0" y="454"/>
                  </a:lnTo>
                  <a:lnTo>
                    <a:pt x="121" y="52"/>
                  </a:lnTo>
                  <a:lnTo>
                    <a:pt x="207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  <a:extLst>
              <a:ext uri="{91240B29-F687-4f45-9708-019B960494DF}">
                <a14:hiddenLine xmlns:lc="http://schemas.openxmlformats.org/drawingml/2006/lockedCanvas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ea charset="-122" pitchFamily="34" typeface="微软雅黑"/>
              </a:endParaRPr>
            </a:p>
          </p:txBody>
        </p:sp>
        <p:sp>
          <p:nvSpPr>
            <p:cNvPr id="40" name="iS1ide-Freeform 50">
              <a:extLst>
                <a:ext uri="{FF2B5EF4-FFF2-40B4-BE49-F238E27FC236}">
                  <a16:creationId xmlns:a16="http://schemas.microsoft.com/office/drawing/2014/main" id="{8FF3F5FB-5EFE-47C5-AB72-BE8FEB49A134}"/>
                </a:ext>
              </a:extLst>
            </p:cNvPr>
            <p:cNvSpPr/>
            <p:nvPr/>
          </p:nvSpPr>
          <p:spPr bwMode="auto">
            <a:xfrm>
              <a:off x="9691688" y="2965450"/>
              <a:ext cx="1143000" cy="2862263"/>
            </a:xfrm>
            <a:custGeom>
              <a:gdLst>
                <a:gd fmla="*/ 445 w 720" name="T0"/>
                <a:gd fmla="*/ 0 h 1803" name="T1"/>
                <a:gd fmla="*/ 0 w 720" name="T2"/>
                <a:gd fmla="*/ 1803 h 1803" name="T3"/>
                <a:gd fmla="*/ 623 w 720" name="T4"/>
                <a:gd fmla="*/ 809 h 1803" name="T5"/>
                <a:gd fmla="*/ 542 w 720" name="T6"/>
                <a:gd fmla="*/ 634 h 1803" name="T7"/>
                <a:gd fmla="*/ 720 w 720" name="T8"/>
                <a:gd fmla="*/ 492 h 1803" name="T9"/>
                <a:gd fmla="*/ 528 w 720" name="T10"/>
                <a:gd fmla="*/ 52 h 1803" name="T11"/>
                <a:gd fmla="*/ 445 w 720" name="T12"/>
                <a:gd fmla="*/ 0 h 1803" name="T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b="b" l="0" r="r" t="0"/>
              <a:pathLst>
                <a:path h="1803" w="720">
                  <a:moveTo>
                    <a:pt x="445" y="0"/>
                  </a:moveTo>
                  <a:lnTo>
                    <a:pt x="0" y="1803"/>
                  </a:lnTo>
                  <a:lnTo>
                    <a:pt x="623" y="809"/>
                  </a:lnTo>
                  <a:lnTo>
                    <a:pt x="542" y="634"/>
                  </a:lnTo>
                  <a:lnTo>
                    <a:pt x="720" y="492"/>
                  </a:lnTo>
                  <a:lnTo>
                    <a:pt x="528" y="52"/>
                  </a:lnTo>
                  <a:lnTo>
                    <a:pt x="445" y="0"/>
                  </a:ln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  <a:extLst>
              <a:ext uri="{91240B29-F687-4f45-9708-019B960494DF}">
                <a14:hiddenLine xmlns:lc="http://schemas.openxmlformats.org/drawingml/2006/lockedCanvas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ea charset="-122" pitchFamily="34" typeface="微软雅黑"/>
              </a:endParaRPr>
            </a:p>
          </p:txBody>
        </p:sp>
        <p:sp>
          <p:nvSpPr>
            <p:cNvPr id="41" name="iS1ide-Freeform 51">
              <a:extLst>
                <a:ext uri="{FF2B5EF4-FFF2-40B4-BE49-F238E27FC236}">
                  <a16:creationId xmlns:a16="http://schemas.microsoft.com/office/drawing/2014/main" id="{9F7B1C07-AAD8-4EC5-9F97-2CFCCEF5C9CA}"/>
                </a:ext>
              </a:extLst>
            </p:cNvPr>
            <p:cNvSpPr/>
            <p:nvPr/>
          </p:nvSpPr>
          <p:spPr bwMode="auto">
            <a:xfrm>
              <a:off x="9691688" y="2965450"/>
              <a:ext cx="1030288" cy="2862263"/>
            </a:xfrm>
            <a:custGeom>
              <a:gdLst>
                <a:gd fmla="*/ 445 w 649" name="T0"/>
                <a:gd fmla="*/ 0 h 1803" name="T1"/>
                <a:gd fmla="*/ 0 w 649" name="T2"/>
                <a:gd fmla="*/ 1803 h 1803" name="T3"/>
                <a:gd fmla="*/ 563 w 649" name="T4"/>
                <a:gd fmla="*/ 729 h 1803" name="T5"/>
                <a:gd fmla="*/ 469 w 649" name="T6"/>
                <a:gd fmla="*/ 596 h 1803" name="T7"/>
                <a:gd fmla="*/ 649 w 649" name="T8"/>
                <a:gd fmla="*/ 454 h 1803" name="T9"/>
                <a:gd fmla="*/ 528 w 649" name="T10"/>
                <a:gd fmla="*/ 52 h 1803" name="T11"/>
                <a:gd fmla="*/ 445 w 649" name="T12"/>
                <a:gd fmla="*/ 0 h 1803" name="T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b="b" l="0" r="r" t="0"/>
              <a:pathLst>
                <a:path h="1803" w="649">
                  <a:moveTo>
                    <a:pt x="445" y="0"/>
                  </a:moveTo>
                  <a:lnTo>
                    <a:pt x="0" y="1803"/>
                  </a:lnTo>
                  <a:lnTo>
                    <a:pt x="563" y="729"/>
                  </a:lnTo>
                  <a:lnTo>
                    <a:pt x="469" y="596"/>
                  </a:lnTo>
                  <a:lnTo>
                    <a:pt x="649" y="454"/>
                  </a:lnTo>
                  <a:lnTo>
                    <a:pt x="528" y="52"/>
                  </a:lnTo>
                  <a:lnTo>
                    <a:pt x="445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  <a:extLst>
              <a:ext uri="{91240B29-F687-4f45-9708-019B960494DF}">
                <a14:hiddenLine xmlns:lc="http://schemas.openxmlformats.org/drawingml/2006/lockedCanvas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ea charset="-122" pitchFamily="34" typeface="微软雅黑"/>
              </a:endParaRPr>
            </a:p>
          </p:txBody>
        </p:sp>
      </p:grpSp>
      <p:grpSp>
        <p:nvGrpSpPr>
          <p:cNvPr id="43" name="组合 42">
            <a:extLst>
              <a:ext uri="{FF2B5EF4-FFF2-40B4-BE49-F238E27FC236}">
                <a16:creationId xmlns:a16="http://schemas.microsoft.com/office/drawing/2014/main" id="{114EA4A9-4F03-44E7-9598-07CA3CD3B94D}"/>
              </a:ext>
            </a:extLst>
          </p:cNvPr>
          <p:cNvGrpSpPr/>
          <p:nvPr/>
        </p:nvGrpSpPr>
        <p:grpSpPr>
          <a:xfrm>
            <a:off x="2885464" y="1221600"/>
            <a:ext cx="5520962" cy="1296144"/>
            <a:chOff x="2885464" y="1221600"/>
            <a:chExt cx="5520962" cy="1296144"/>
          </a:xfrm>
        </p:grpSpPr>
        <p:sp>
          <p:nvSpPr>
            <p:cNvPr id="4" name="iS1ide-Freeform 3">
              <a:extLst>
                <a:ext uri="{FF2B5EF4-FFF2-40B4-BE49-F238E27FC236}">
                  <a16:creationId xmlns:a16="http://schemas.microsoft.com/office/drawing/2014/main" id="{C84E30FB-147A-4D36-BEFA-368DA706ECD8}"/>
                </a:ext>
              </a:extLst>
            </p:cNvPr>
            <p:cNvSpPr/>
            <p:nvPr/>
          </p:nvSpPr>
          <p:spPr>
            <a:xfrm>
              <a:off x="2885464" y="1221600"/>
              <a:ext cx="5520962" cy="1296144"/>
            </a:xfrm>
            <a:custGeom>
              <a:gdLst>
                <a:gd fmla="*/ 604905 w 7361283" name="connsiteX0"/>
                <a:gd fmla="*/ 0 h 1728192" name="connsiteY0"/>
                <a:gd fmla="*/ 7132885 w 7361283" name="connsiteX1"/>
                <a:gd fmla="*/ 0 h 1728192" name="connsiteY1"/>
                <a:gd fmla="*/ 7361283 w 7361283" name="connsiteX2"/>
                <a:gd fmla="*/ 228398 h 1728192" name="connsiteY2"/>
                <a:gd fmla="*/ 7361283 w 7361283" name="connsiteX3"/>
                <a:gd fmla="*/ 1499794 h 1728192" name="connsiteY3"/>
                <a:gd fmla="*/ 7132885 w 7361283" name="connsiteX4"/>
                <a:gd fmla="*/ 1728192 h 1728192" name="connsiteY4"/>
                <a:gd fmla="*/ 604905 w 7361283" name="connsiteX5"/>
                <a:gd fmla="*/ 1728192 h 1728192" name="connsiteY5"/>
                <a:gd fmla="*/ 376507 w 7361283" name="connsiteX6"/>
                <a:gd fmla="*/ 1499794 h 1728192" name="connsiteY6"/>
                <a:gd fmla="*/ 376507 w 7361283" name="connsiteX7"/>
                <a:gd fmla="*/ 1386538 h 1728192" name="connsiteY7"/>
                <a:gd fmla="*/ 0 w 7361283" name="connsiteX8"/>
                <a:gd fmla="*/ 1386538 h 1728192" name="connsiteY8"/>
                <a:gd fmla="*/ 376507 w 7361283" name="connsiteX9"/>
                <a:gd fmla="*/ 1010031 h 1728192" name="connsiteY9"/>
                <a:gd fmla="*/ 376507 w 7361283" name="connsiteX10"/>
                <a:gd fmla="*/ 228398 h 1728192" name="connsiteY10"/>
                <a:gd fmla="*/ 604905 w 7361283" name="connsiteX11"/>
                <a:gd fmla="*/ 0 h 1728192" name="connsiteY11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b="b" l="l" r="r" t="t"/>
              <a:pathLst>
                <a:path h="1728192" w="7361283">
                  <a:moveTo>
                    <a:pt x="604905" y="0"/>
                  </a:moveTo>
                  <a:lnTo>
                    <a:pt x="7132885" y="0"/>
                  </a:lnTo>
                  <a:cubicBezTo>
                    <a:pt x="7259026" y="0"/>
                    <a:pt x="7361283" y="102257"/>
                    <a:pt x="7361283" y="228398"/>
                  </a:cubicBezTo>
                  <a:lnTo>
                    <a:pt x="7361283" y="1499794"/>
                  </a:lnTo>
                  <a:cubicBezTo>
                    <a:pt x="7361283" y="1625935"/>
                    <a:pt x="7259026" y="1728192"/>
                    <a:pt x="7132885" y="1728192"/>
                  </a:cubicBezTo>
                  <a:lnTo>
                    <a:pt x="604905" y="1728192"/>
                  </a:lnTo>
                  <a:cubicBezTo>
                    <a:pt x="478764" y="1728192"/>
                    <a:pt x="376507" y="1625935"/>
                    <a:pt x="376507" y="1499794"/>
                  </a:cubicBezTo>
                  <a:lnTo>
                    <a:pt x="376507" y="1386538"/>
                  </a:lnTo>
                  <a:lnTo>
                    <a:pt x="0" y="1386538"/>
                  </a:lnTo>
                  <a:lnTo>
                    <a:pt x="376507" y="1010031"/>
                  </a:lnTo>
                  <a:lnTo>
                    <a:pt x="376507" y="228398"/>
                  </a:lnTo>
                  <a:cubicBezTo>
                    <a:pt x="376507" y="102257"/>
                    <a:pt x="478764" y="0"/>
                    <a:pt x="604905" y="0"/>
                  </a:cubicBezTo>
                  <a:close/>
                </a:path>
              </a:pathLst>
            </a:custGeom>
            <a:solidFill>
              <a:schemeClr val="tx1">
                <a:lumMod val="65000"/>
                <a:lumOff val="35000"/>
                <a:alpha val="9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/>
            </a:p>
          </p:txBody>
        </p:sp>
        <p:grpSp>
          <p:nvGrpSpPr>
            <p:cNvPr id="5" name="组合 4">
              <a:extLst>
                <a:ext uri="{FF2B5EF4-FFF2-40B4-BE49-F238E27FC236}">
                  <a16:creationId xmlns:a16="http://schemas.microsoft.com/office/drawing/2014/main" id="{7D6293BE-8FA3-40CF-B1DB-998A09BE8422}"/>
                </a:ext>
              </a:extLst>
            </p:cNvPr>
            <p:cNvGrpSpPr/>
            <p:nvPr/>
          </p:nvGrpSpPr>
          <p:grpSpPr>
            <a:xfrm>
              <a:off x="3940112" y="1491677"/>
              <a:ext cx="2646294" cy="718744"/>
              <a:chOff x="8095283" y="1157247"/>
              <a:chExt cx="3528392" cy="958325"/>
            </a:xfrm>
          </p:grpSpPr>
          <p:sp>
            <p:nvSpPr>
              <p:cNvPr id="24" name="iS1ide-Rectangle 30">
                <a:extLst>
                  <a:ext uri="{FF2B5EF4-FFF2-40B4-BE49-F238E27FC236}">
                    <a16:creationId xmlns:a16="http://schemas.microsoft.com/office/drawing/2014/main" id="{A6635BEF-EBD4-4434-A9AA-873B35338409}"/>
                  </a:ext>
                </a:extLst>
              </p:cNvPr>
              <p:cNvSpPr/>
              <p:nvPr/>
            </p:nvSpPr>
            <p:spPr bwMode="auto">
              <a:xfrm>
                <a:off x="8095283" y="1508386"/>
                <a:ext cx="3528392" cy="60718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t" anchorCtr="0" lIns="90000" rIns="90000" wrap="square">
                <a:noAutofit/>
              </a:bodyPr>
              <a:lstStyle/>
              <a:p>
                <a:pPr eaLnBrk="1" hangingPunct="1">
                  <a:lnSpc>
                    <a:spcPct val="120000"/>
                  </a:lnSpc>
                  <a:spcBef>
                    <a:spcPct val="0"/>
                  </a:spcBef>
                  <a:buFontTx/>
                  <a:buNone/>
                </a:pPr>
                <a:r>
                  <a:rPr altLang="en-US" lang="zh-CN" sz="1000">
                    <a:solidFill>
                      <a:schemeClr val="bg1"/>
                    </a:solidFill>
                    <a:ea charset="-122" pitchFamily="34" typeface="微软雅黑"/>
                  </a:rPr>
                  <a:t>此部分内容作为文字排版占位显示（建议使用主题字体）</a:t>
                </a:r>
              </a:p>
              <a:p>
                <a:pPr eaLnBrk="1" hangingPunct="1">
                  <a:lnSpc>
                    <a:spcPct val="120000"/>
                  </a:lnSpc>
                  <a:spcBef>
                    <a:spcPct val="0"/>
                  </a:spcBef>
                  <a:buFontTx/>
                  <a:buNone/>
                </a:pPr>
                <a:r>
                  <a:rPr altLang="en-US" lang="zh-CN" sz="1000">
                    <a:solidFill>
                      <a:schemeClr val="bg1"/>
                    </a:solidFill>
                    <a:ea charset="-122" pitchFamily="34" typeface="微软雅黑"/>
                  </a:rPr>
                  <a:t>如需更改请在（设置形状格式）菜单下（文本选项）中调整</a:t>
                </a:r>
              </a:p>
            </p:txBody>
          </p:sp>
          <p:sp>
            <p:nvSpPr>
              <p:cNvPr id="25" name="iS1ide-TextBox 31">
                <a:extLst>
                  <a:ext uri="{FF2B5EF4-FFF2-40B4-BE49-F238E27FC236}">
                    <a16:creationId xmlns:a16="http://schemas.microsoft.com/office/drawing/2014/main" id="{501D394B-28C5-4C4C-9A8F-049589D4F618}"/>
                  </a:ext>
                </a:extLst>
              </p:cNvPr>
              <p:cNvSpPr txBox="1"/>
              <p:nvPr/>
            </p:nvSpPr>
            <p:spPr bwMode="auto">
              <a:xfrm>
                <a:off x="8095283" y="1157247"/>
                <a:ext cx="3528392" cy="35113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90000" rIns="90000" wrap="none">
                <a:normAutofit fontScale="77500" lnSpcReduction="20000"/>
              </a:bodyPr>
              <a:lstStyle/>
              <a:p>
                <a:pPr eaLnBrk="1" hangingPunct="1">
                  <a:spcBef>
                    <a:spcPct val="0"/>
                  </a:spcBef>
                </a:pPr>
                <a:r>
                  <a:rPr altLang="en-US" b="1" lang="zh-CN" sz="1800">
                    <a:solidFill>
                      <a:schemeClr val="bg1"/>
                    </a:solidFill>
                    <a:ea charset="-122" pitchFamily="34" typeface="微软雅黑"/>
                  </a:rPr>
                  <a:t>标题文本预设</a:t>
                </a:r>
              </a:p>
            </p:txBody>
          </p:sp>
        </p:grpSp>
        <p:sp>
          <p:nvSpPr>
            <p:cNvPr id="6" name="iS1ide-文本框 24">
              <a:extLst>
                <a:ext uri="{FF2B5EF4-FFF2-40B4-BE49-F238E27FC236}">
                  <a16:creationId xmlns:a16="http://schemas.microsoft.com/office/drawing/2014/main" id="{0CB6418F-10F9-48F9-8937-B905920C8E6E}"/>
                </a:ext>
              </a:extLst>
            </p:cNvPr>
            <p:cNvSpPr txBox="1"/>
            <p:nvPr/>
          </p:nvSpPr>
          <p:spPr>
            <a:xfrm>
              <a:off x="3275856" y="1495012"/>
              <a:ext cx="685800" cy="685800"/>
            </a:xfrm>
            <a:prstGeom prst="rect">
              <a:avLst/>
            </a:prstGeom>
            <a:noFill/>
          </p:spPr>
          <p:txBody>
            <a:bodyPr anchor="ctr" anchorCtr="0" bIns="46800" lIns="90000" rIns="90000" tIns="46800" wrap="none">
              <a:noAutofit/>
            </a:bodyPr>
            <a:lstStyle/>
            <a:p>
              <a:pPr algn="ctr"/>
              <a:r>
                <a:rPr altLang="zh-CN" lang="en-US" sz="9600">
                  <a:solidFill>
                    <a:schemeClr val="bg1"/>
                  </a:solidFill>
                  <a:ea charset="-122" pitchFamily="34" typeface="微软雅黑"/>
                </a:rPr>
                <a:t>“</a:t>
              </a:r>
            </a:p>
          </p:txBody>
        </p:sp>
      </p:grpSp>
      <p:grpSp>
        <p:nvGrpSpPr>
          <p:cNvPr id="7" name="组合 6">
            <a:extLst>
              <a:ext uri="{FF2B5EF4-FFF2-40B4-BE49-F238E27FC236}">
                <a16:creationId xmlns:a16="http://schemas.microsoft.com/office/drawing/2014/main" id="{ADCC5DFE-9372-4DF8-BDEC-F1B049EE8F0C}"/>
              </a:ext>
            </a:extLst>
          </p:cNvPr>
          <p:cNvGrpSpPr/>
          <p:nvPr/>
        </p:nvGrpSpPr>
        <p:grpSpPr>
          <a:xfrm>
            <a:off x="3109709" y="2801986"/>
            <a:ext cx="1605425" cy="1241626"/>
            <a:chOff x="4419100" y="4059174"/>
            <a:chExt cx="2140566" cy="1655501"/>
          </a:xfrm>
        </p:grpSpPr>
        <p:sp>
          <p:nvSpPr>
            <p:cNvPr id="20" name="iS1ide-Freeform 14">
              <a:extLst>
                <a:ext uri="{FF2B5EF4-FFF2-40B4-BE49-F238E27FC236}">
                  <a16:creationId xmlns:a16="http://schemas.microsoft.com/office/drawing/2014/main" id="{84A54BD3-08AD-482B-B172-7D07C33A63AE}"/>
                </a:ext>
              </a:extLst>
            </p:cNvPr>
            <p:cNvSpPr/>
            <p:nvPr/>
          </p:nvSpPr>
          <p:spPr bwMode="auto">
            <a:xfrm>
              <a:off x="5162511" y="4059174"/>
              <a:ext cx="653744" cy="591256"/>
            </a:xfrm>
            <a:custGeom>
              <a:gdLst>
                <a:gd fmla="*/ 315778 w 607639" name="connsiteX0"/>
                <a:gd fmla="*/ 173080 h 579502" name="connsiteY0"/>
                <a:gd fmla="*/ 315778 w 607639" name="connsiteX1"/>
                <a:gd fmla="*/ 266058 h 579502" name="connsiteY1"/>
                <a:gd fmla="*/ 303493 w 607639" name="connsiteX2"/>
                <a:gd fmla="*/ 278325 h 579502" name="connsiteY2"/>
                <a:gd fmla="*/ 210375 w 607639" name="connsiteX3"/>
                <a:gd fmla="*/ 278325 h 579502" name="connsiteY3"/>
                <a:gd fmla="*/ 303493 w 607639" name="connsiteX4"/>
                <a:gd fmla="*/ 359925 h 579502" name="connsiteY4"/>
                <a:gd fmla="*/ 397500 w 607639" name="connsiteX5"/>
                <a:gd fmla="*/ 266058 h 579502" name="connsiteY5"/>
                <a:gd fmla="*/ 315778 w 607639" name="connsiteX6"/>
                <a:gd fmla="*/ 173080 h 579502" name="connsiteY6"/>
                <a:gd fmla="*/ 249814 w 607639" name="connsiteX7"/>
                <a:gd fmla="*/ 160816 h 579502" name="connsiteY7"/>
                <a:gd fmla="*/ 198110 w 607639" name="connsiteX8"/>
                <a:gd fmla="*/ 212449 h 579502" name="connsiteY8"/>
                <a:gd fmla="*/ 249814 w 607639" name="connsiteX9"/>
                <a:gd fmla="*/ 212449 h 579502" name="connsiteY9"/>
                <a:gd fmla="*/ 303493 w 607639" name="connsiteX10"/>
                <a:gd fmla="*/ 147835 h 579502" name="connsiteY10"/>
                <a:gd fmla="*/ 421981 w 607639" name="connsiteX11"/>
                <a:gd fmla="*/ 266058 h 579502" name="connsiteY11"/>
                <a:gd fmla="*/ 303493 w 607639" name="connsiteX12"/>
                <a:gd fmla="*/ 384370 h 579502" name="connsiteY12"/>
                <a:gd fmla="*/ 185093 w 607639" name="connsiteX13"/>
                <a:gd fmla="*/ 266058 h 579502" name="connsiteY13"/>
                <a:gd fmla="*/ 197289 w 607639" name="connsiteX14"/>
                <a:gd fmla="*/ 253880 h 579502" name="connsiteY14"/>
                <a:gd fmla="*/ 291297 w 607639" name="connsiteX15"/>
                <a:gd fmla="*/ 253880 h 579502" name="connsiteY15"/>
                <a:gd fmla="*/ 291297 w 607639" name="connsiteX16"/>
                <a:gd fmla="*/ 160013 h 579502" name="connsiteY16"/>
                <a:gd fmla="*/ 303493 w 607639" name="connsiteX17"/>
                <a:gd fmla="*/ 147835 h 579502" name="connsiteY17"/>
                <a:gd fmla="*/ 262095 w 607639" name="connsiteX18"/>
                <a:gd fmla="*/ 135133 h 579502" name="connsiteY18"/>
                <a:gd fmla="*/ 274287 w 607639" name="connsiteX19"/>
                <a:gd fmla="*/ 147397 h 579502" name="connsiteY19"/>
                <a:gd fmla="*/ 274287 w 607639" name="connsiteX20"/>
                <a:gd fmla="*/ 224713 h 579502" name="connsiteY20"/>
                <a:gd fmla="*/ 262095 w 607639" name="connsiteX21"/>
                <a:gd fmla="*/ 236888 h 579502" name="connsiteY21"/>
                <a:gd fmla="*/ 184672 w 607639" name="connsiteX22"/>
                <a:gd fmla="*/ 236888 h 579502" name="connsiteY22"/>
                <a:gd fmla="*/ 172391 w 607639" name="connsiteX23"/>
                <a:gd fmla="*/ 224713 h 579502" name="connsiteY23"/>
                <a:gd fmla="*/ 262095 w 607639" name="connsiteX24"/>
                <a:gd fmla="*/ 135133 h 579502" name="connsiteY24"/>
                <a:gd fmla="*/ 58120 w 607639" name="connsiteX25"/>
                <a:gd fmla="*/ 108514 h 579502" name="connsiteY25"/>
                <a:gd fmla="*/ 58120 w 607639" name="connsiteX26"/>
                <a:gd fmla="*/ 413970 h 579502" name="connsiteY26"/>
                <a:gd fmla="*/ 549430 w 607639" name="connsiteX27"/>
                <a:gd fmla="*/ 413970 h 579502" name="connsiteY27"/>
                <a:gd fmla="*/ 549430 w 607639" name="connsiteX28"/>
                <a:gd fmla="*/ 108514 h 579502" name="connsiteY28"/>
                <a:gd fmla="*/ 27236 w 607639" name="connsiteX29"/>
                <a:gd fmla="*/ 56079 h 579502" name="connsiteY29"/>
                <a:gd fmla="*/ 27236 w 607639" name="connsiteX30"/>
                <a:gd fmla="*/ 81319 h 579502" name="connsiteY30"/>
                <a:gd fmla="*/ 580403 w 607639" name="connsiteX31"/>
                <a:gd fmla="*/ 81319 h 579502" name="connsiteY31"/>
                <a:gd fmla="*/ 580403 w 607639" name="connsiteX32"/>
                <a:gd fmla="*/ 56079 h 579502" name="connsiteY32"/>
                <a:gd fmla="*/ 303775 w 607639" name="connsiteX33"/>
                <a:gd fmla="*/ 0 h 579502" name="connsiteY33"/>
                <a:gd fmla="*/ 317393 w 607639" name="connsiteX34"/>
                <a:gd fmla="*/ 13597 h 579502" name="connsiteY34"/>
                <a:gd fmla="*/ 317393 w 607639" name="connsiteX35"/>
                <a:gd fmla="*/ 28884 h 579502" name="connsiteY35"/>
                <a:gd fmla="*/ 580403 w 607639" name="connsiteX36"/>
                <a:gd fmla="*/ 28884 h 579502" name="connsiteY36"/>
                <a:gd fmla="*/ 607639 w 607639" name="connsiteX37"/>
                <a:gd fmla="*/ 56079 h 579502" name="connsiteY37"/>
                <a:gd fmla="*/ 607639 w 607639" name="connsiteX38"/>
                <a:gd fmla="*/ 81319 h 579502" name="connsiteY38"/>
                <a:gd fmla="*/ 580403 w 607639" name="connsiteX39"/>
                <a:gd fmla="*/ 108514 h 579502" name="connsiteY39"/>
                <a:gd fmla="*/ 576665 w 607639" name="connsiteX40"/>
                <a:gd fmla="*/ 108514 h 579502" name="connsiteY40"/>
                <a:gd fmla="*/ 576665 w 607639" name="connsiteX41"/>
                <a:gd fmla="*/ 413970 h 579502" name="connsiteY41"/>
                <a:gd fmla="*/ 549430 w 607639" name="connsiteX42"/>
                <a:gd fmla="*/ 441165 h 579502" name="connsiteY42"/>
                <a:gd fmla="*/ 317393 w 607639" name="connsiteX43"/>
                <a:gd fmla="*/ 441165 h 579502" name="connsiteY43"/>
                <a:gd fmla="*/ 317393 w 607639" name="connsiteX44"/>
                <a:gd fmla="*/ 481069 h 579502" name="connsiteY44"/>
                <a:gd fmla="*/ 418236 w 607639" name="connsiteX45"/>
                <a:gd fmla="*/ 554923 h 579502" name="connsiteY45"/>
                <a:gd fmla="*/ 421173 w 607639" name="connsiteX46"/>
                <a:gd fmla="*/ 573942 h 579502" name="connsiteY46"/>
                <a:gd fmla="*/ 410225 w 607639" name="connsiteX47"/>
                <a:gd fmla="*/ 579452 h 579502" name="connsiteY47"/>
                <a:gd fmla="*/ 402215 w 607639" name="connsiteX48"/>
                <a:gd fmla="*/ 576874 h 579502" name="connsiteY48"/>
                <a:gd fmla="*/ 317393 w 607639" name="connsiteX49"/>
                <a:gd fmla="*/ 514752 h 579502" name="connsiteY49"/>
                <a:gd fmla="*/ 317393 w 607639" name="connsiteX50"/>
                <a:gd fmla="*/ 565854 h 579502" name="connsiteY50"/>
                <a:gd fmla="*/ 303775 w 607639" name="connsiteX51"/>
                <a:gd fmla="*/ 579452 h 579502" name="connsiteY51"/>
                <a:gd fmla="*/ 290157 w 607639" name="connsiteX52"/>
                <a:gd fmla="*/ 565854 h 579502" name="connsiteY52"/>
                <a:gd fmla="*/ 290157 w 607639" name="connsiteX53"/>
                <a:gd fmla="*/ 514752 h 579502" name="connsiteY53"/>
                <a:gd fmla="*/ 205424 w 607639" name="connsiteX54"/>
                <a:gd fmla="*/ 576874 h 579502" name="connsiteY54"/>
                <a:gd fmla="*/ 186377 w 607639" name="connsiteX55"/>
                <a:gd fmla="*/ 573942 h 579502" name="connsiteY55"/>
                <a:gd fmla="*/ 189314 w 607639" name="connsiteX56"/>
                <a:gd fmla="*/ 554923 h 579502" name="connsiteY56"/>
                <a:gd fmla="*/ 290157 w 607639" name="connsiteX57"/>
                <a:gd fmla="*/ 481069 h 579502" name="connsiteY57"/>
                <a:gd fmla="*/ 290157 w 607639" name="connsiteX58"/>
                <a:gd fmla="*/ 441165 h 579502" name="connsiteY58"/>
                <a:gd fmla="*/ 58120 w 607639" name="connsiteX59"/>
                <a:gd fmla="*/ 441165 h 579502" name="connsiteY59"/>
                <a:gd fmla="*/ 30885 w 607639" name="connsiteX60"/>
                <a:gd fmla="*/ 413970 h 579502" name="connsiteY60"/>
                <a:gd fmla="*/ 30885 w 607639" name="connsiteX61"/>
                <a:gd fmla="*/ 108514 h 579502" name="connsiteY61"/>
                <a:gd fmla="*/ 27236 w 607639" name="connsiteX62"/>
                <a:gd fmla="*/ 108514 h 579502" name="connsiteY62"/>
                <a:gd fmla="*/ 0 w 607639" name="connsiteX63"/>
                <a:gd fmla="*/ 81319 h 579502" name="connsiteY63"/>
                <a:gd fmla="*/ 0 w 607639" name="connsiteX64"/>
                <a:gd fmla="*/ 56079 h 579502" name="connsiteY64"/>
                <a:gd fmla="*/ 27236 w 607639" name="connsiteX65"/>
                <a:gd fmla="*/ 28884 h 579502" name="connsiteY65"/>
                <a:gd fmla="*/ 290157 w 607639" name="connsiteX66"/>
                <a:gd fmla="*/ 28884 h 579502" name="connsiteY66"/>
                <a:gd fmla="*/ 290157 w 607639" name="connsiteX67"/>
                <a:gd fmla="*/ 13597 h 579502" name="connsiteY67"/>
                <a:gd fmla="*/ 303775 w 607639" name="connsiteX68"/>
                <a:gd fmla="*/ 0 h 579502" name="connsiteY68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</a:cxnLst>
              <a:rect b="b" l="l" r="r" t="t"/>
              <a:pathLst>
                <a:path h="579502" w="607639">
                  <a:moveTo>
                    <a:pt x="315778" y="173080"/>
                  </a:moveTo>
                  <a:lnTo>
                    <a:pt x="315778" y="266058"/>
                  </a:lnTo>
                  <a:cubicBezTo>
                    <a:pt x="315778" y="272814"/>
                    <a:pt x="310258" y="278325"/>
                    <a:pt x="303493" y="278325"/>
                  </a:cubicBezTo>
                  <a:lnTo>
                    <a:pt x="210375" y="278325"/>
                  </a:lnTo>
                  <a:cubicBezTo>
                    <a:pt x="216429" y="324281"/>
                    <a:pt x="255866" y="359925"/>
                    <a:pt x="303493" y="359925"/>
                  </a:cubicBezTo>
                  <a:cubicBezTo>
                    <a:pt x="355303" y="359925"/>
                    <a:pt x="397500" y="317792"/>
                    <a:pt x="397500" y="266058"/>
                  </a:cubicBezTo>
                  <a:cubicBezTo>
                    <a:pt x="397500" y="218502"/>
                    <a:pt x="361802" y="179124"/>
                    <a:pt x="315778" y="173080"/>
                  </a:cubicBezTo>
                  <a:close/>
                  <a:moveTo>
                    <a:pt x="249814" y="160816"/>
                  </a:moveTo>
                  <a:cubicBezTo>
                    <a:pt x="223740" y="165793"/>
                    <a:pt x="203093" y="186410"/>
                    <a:pt x="198110" y="212449"/>
                  </a:cubicBezTo>
                  <a:lnTo>
                    <a:pt x="249814" y="212449"/>
                  </a:lnTo>
                  <a:close/>
                  <a:moveTo>
                    <a:pt x="303493" y="147835"/>
                  </a:moveTo>
                  <a:cubicBezTo>
                    <a:pt x="368835" y="147835"/>
                    <a:pt x="421981" y="200902"/>
                    <a:pt x="421981" y="266058"/>
                  </a:cubicBezTo>
                  <a:cubicBezTo>
                    <a:pt x="421981" y="331303"/>
                    <a:pt x="368835" y="384370"/>
                    <a:pt x="303493" y="384370"/>
                  </a:cubicBezTo>
                  <a:cubicBezTo>
                    <a:pt x="238239" y="384370"/>
                    <a:pt x="185093" y="331303"/>
                    <a:pt x="185093" y="266058"/>
                  </a:cubicBezTo>
                  <a:cubicBezTo>
                    <a:pt x="185093" y="259303"/>
                    <a:pt x="190523" y="253880"/>
                    <a:pt x="197289" y="253880"/>
                  </a:cubicBezTo>
                  <a:lnTo>
                    <a:pt x="291297" y="253880"/>
                  </a:lnTo>
                  <a:lnTo>
                    <a:pt x="291297" y="160013"/>
                  </a:lnTo>
                  <a:cubicBezTo>
                    <a:pt x="291297" y="153257"/>
                    <a:pt x="296727" y="147835"/>
                    <a:pt x="303493" y="147835"/>
                  </a:cubicBezTo>
                  <a:close/>
                  <a:moveTo>
                    <a:pt x="262095" y="135133"/>
                  </a:moveTo>
                  <a:cubicBezTo>
                    <a:pt x="268859" y="135133"/>
                    <a:pt x="274287" y="140643"/>
                    <a:pt x="274287" y="147397"/>
                  </a:cubicBezTo>
                  <a:lnTo>
                    <a:pt x="274287" y="224713"/>
                  </a:lnTo>
                  <a:cubicBezTo>
                    <a:pt x="274287" y="231467"/>
                    <a:pt x="268859" y="236888"/>
                    <a:pt x="262095" y="236888"/>
                  </a:cubicBezTo>
                  <a:lnTo>
                    <a:pt x="184672" y="236888"/>
                  </a:lnTo>
                  <a:cubicBezTo>
                    <a:pt x="177909" y="236888"/>
                    <a:pt x="172391" y="231467"/>
                    <a:pt x="172391" y="224713"/>
                  </a:cubicBezTo>
                  <a:cubicBezTo>
                    <a:pt x="172391" y="175302"/>
                    <a:pt x="212616" y="135133"/>
                    <a:pt x="262095" y="135133"/>
                  </a:cubicBezTo>
                  <a:close/>
                  <a:moveTo>
                    <a:pt x="58120" y="108514"/>
                  </a:moveTo>
                  <a:lnTo>
                    <a:pt x="58120" y="413970"/>
                  </a:lnTo>
                  <a:lnTo>
                    <a:pt x="549430" y="413970"/>
                  </a:lnTo>
                  <a:lnTo>
                    <a:pt x="549430" y="108514"/>
                  </a:lnTo>
                  <a:close/>
                  <a:moveTo>
                    <a:pt x="27236" y="56079"/>
                  </a:moveTo>
                  <a:lnTo>
                    <a:pt x="27236" y="81319"/>
                  </a:lnTo>
                  <a:lnTo>
                    <a:pt x="580403" y="81319"/>
                  </a:lnTo>
                  <a:lnTo>
                    <a:pt x="580403" y="56079"/>
                  </a:lnTo>
                  <a:close/>
                  <a:moveTo>
                    <a:pt x="303775" y="0"/>
                  </a:moveTo>
                  <a:cubicBezTo>
                    <a:pt x="311341" y="0"/>
                    <a:pt x="317393" y="6132"/>
                    <a:pt x="317393" y="13597"/>
                  </a:cubicBezTo>
                  <a:lnTo>
                    <a:pt x="317393" y="28884"/>
                  </a:lnTo>
                  <a:lnTo>
                    <a:pt x="580403" y="28884"/>
                  </a:lnTo>
                  <a:cubicBezTo>
                    <a:pt x="595356" y="28884"/>
                    <a:pt x="607639" y="41148"/>
                    <a:pt x="607639" y="56079"/>
                  </a:cubicBezTo>
                  <a:lnTo>
                    <a:pt x="607639" y="81319"/>
                  </a:lnTo>
                  <a:cubicBezTo>
                    <a:pt x="607639" y="96338"/>
                    <a:pt x="595356" y="108514"/>
                    <a:pt x="580403" y="108514"/>
                  </a:cubicBezTo>
                  <a:lnTo>
                    <a:pt x="576665" y="108514"/>
                  </a:lnTo>
                  <a:lnTo>
                    <a:pt x="576665" y="413970"/>
                  </a:lnTo>
                  <a:cubicBezTo>
                    <a:pt x="576665" y="428990"/>
                    <a:pt x="564472" y="441165"/>
                    <a:pt x="549430" y="441165"/>
                  </a:cubicBezTo>
                  <a:lnTo>
                    <a:pt x="317393" y="441165"/>
                  </a:lnTo>
                  <a:lnTo>
                    <a:pt x="317393" y="481069"/>
                  </a:lnTo>
                  <a:lnTo>
                    <a:pt x="418236" y="554923"/>
                  </a:lnTo>
                  <a:cubicBezTo>
                    <a:pt x="424377" y="559366"/>
                    <a:pt x="425623" y="567898"/>
                    <a:pt x="421173" y="573942"/>
                  </a:cubicBezTo>
                  <a:cubicBezTo>
                    <a:pt x="418503" y="577585"/>
                    <a:pt x="414409" y="579452"/>
                    <a:pt x="410225" y="579452"/>
                  </a:cubicBezTo>
                  <a:cubicBezTo>
                    <a:pt x="407466" y="579452"/>
                    <a:pt x="404618" y="578652"/>
                    <a:pt x="402215" y="576874"/>
                  </a:cubicBezTo>
                  <a:lnTo>
                    <a:pt x="317393" y="514752"/>
                  </a:lnTo>
                  <a:lnTo>
                    <a:pt x="317393" y="565854"/>
                  </a:lnTo>
                  <a:cubicBezTo>
                    <a:pt x="317393" y="573408"/>
                    <a:pt x="311341" y="579452"/>
                    <a:pt x="303775" y="579452"/>
                  </a:cubicBezTo>
                  <a:cubicBezTo>
                    <a:pt x="296299" y="579452"/>
                    <a:pt x="290157" y="573408"/>
                    <a:pt x="290157" y="565854"/>
                  </a:cubicBezTo>
                  <a:lnTo>
                    <a:pt x="290157" y="514752"/>
                  </a:lnTo>
                  <a:lnTo>
                    <a:pt x="205424" y="576874"/>
                  </a:lnTo>
                  <a:cubicBezTo>
                    <a:pt x="199372" y="581318"/>
                    <a:pt x="190827" y="579985"/>
                    <a:pt x="186377" y="573942"/>
                  </a:cubicBezTo>
                  <a:cubicBezTo>
                    <a:pt x="181927" y="567898"/>
                    <a:pt x="183262" y="559366"/>
                    <a:pt x="189314" y="554923"/>
                  </a:cubicBezTo>
                  <a:lnTo>
                    <a:pt x="290157" y="481069"/>
                  </a:lnTo>
                  <a:lnTo>
                    <a:pt x="290157" y="441165"/>
                  </a:lnTo>
                  <a:lnTo>
                    <a:pt x="58120" y="441165"/>
                  </a:lnTo>
                  <a:cubicBezTo>
                    <a:pt x="43167" y="441165"/>
                    <a:pt x="30885" y="428990"/>
                    <a:pt x="30885" y="413970"/>
                  </a:cubicBezTo>
                  <a:lnTo>
                    <a:pt x="30885" y="108514"/>
                  </a:lnTo>
                  <a:lnTo>
                    <a:pt x="27236" y="108514"/>
                  </a:lnTo>
                  <a:cubicBezTo>
                    <a:pt x="12194" y="108514"/>
                    <a:pt x="0" y="96338"/>
                    <a:pt x="0" y="81319"/>
                  </a:cubicBezTo>
                  <a:lnTo>
                    <a:pt x="0" y="56079"/>
                  </a:lnTo>
                  <a:cubicBezTo>
                    <a:pt x="0" y="41148"/>
                    <a:pt x="12194" y="28884"/>
                    <a:pt x="27236" y="28884"/>
                  </a:cubicBezTo>
                  <a:lnTo>
                    <a:pt x="290157" y="28884"/>
                  </a:lnTo>
                  <a:lnTo>
                    <a:pt x="290157" y="13597"/>
                  </a:lnTo>
                  <a:cubicBezTo>
                    <a:pt x="290157" y="6132"/>
                    <a:pt x="296299" y="0"/>
                    <a:pt x="303775" y="0"/>
                  </a:cubicBezTo>
                  <a:close/>
                </a:path>
              </a:pathLst>
            </a:custGeom>
            <a:solidFill>
              <a:schemeClr val="accent1">
                <a:alpha val="90000"/>
              </a:schemeClr>
            </a:solidFill>
            <a:ln>
              <a:noFill/>
            </a:ln>
            <a:ex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/>
            </a:p>
          </p:txBody>
        </p:sp>
        <p:grpSp>
          <p:nvGrpSpPr>
            <p:cNvPr id="21" name="组合 20">
              <a:extLst>
                <a:ext uri="{FF2B5EF4-FFF2-40B4-BE49-F238E27FC236}">
                  <a16:creationId xmlns:a16="http://schemas.microsoft.com/office/drawing/2014/main" id="{2BE66048-E114-48A8-BA30-97C441D93C25}"/>
                </a:ext>
              </a:extLst>
            </p:cNvPr>
            <p:cNvGrpSpPr/>
            <p:nvPr/>
          </p:nvGrpSpPr>
          <p:grpSpPr>
            <a:xfrm>
              <a:off x="4419100" y="4806137"/>
              <a:ext cx="2140566" cy="908538"/>
              <a:chOff x="3486268" y="4750614"/>
              <a:chExt cx="2140566" cy="908538"/>
            </a:xfrm>
          </p:grpSpPr>
          <p:sp>
            <p:nvSpPr>
              <p:cNvPr id="22" name="iS1ide-Rectangle 30">
                <a:extLst>
                  <a:ext uri="{FF2B5EF4-FFF2-40B4-BE49-F238E27FC236}">
                    <a16:creationId xmlns:a16="http://schemas.microsoft.com/office/drawing/2014/main" id="{7DBD20C7-6AAE-4ADE-9326-BCDD50EF1224}"/>
                  </a:ext>
                </a:extLst>
              </p:cNvPr>
              <p:cNvSpPr/>
              <p:nvPr/>
            </p:nvSpPr>
            <p:spPr bwMode="auto">
              <a:xfrm>
                <a:off x="3486268" y="5101753"/>
                <a:ext cx="2140566" cy="55739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t" anchorCtr="0" lIns="90000" rIns="90000" wrap="square">
                <a:noAutofit/>
              </a:bodyPr>
              <a:lstStyle/>
              <a:p>
                <a:pPr algn="ctr" eaLnBrk="1" hangingPunct="1">
                  <a:lnSpc>
                    <a:spcPct val="120000"/>
                  </a:lnSpc>
                  <a:spcBef>
                    <a:spcPct val="0"/>
                  </a:spcBef>
                  <a:buFontTx/>
                  <a:buNone/>
                </a:pPr>
                <a:r>
                  <a:rPr altLang="en-US" lang="zh-CN" sz="1000">
                    <a:ea charset="-122" pitchFamily="34" typeface="微软雅黑"/>
                  </a:rPr>
                  <a:t>此部分内容作为文字排版占位显示</a:t>
                </a:r>
                <a:br>
                  <a:rPr altLang="en-US" lang="zh-CN" sz="1000">
                    <a:ea charset="-122" pitchFamily="34" typeface="微软雅黑"/>
                  </a:rPr>
                </a:br>
                <a:r>
                  <a:rPr altLang="en-US" lang="zh-CN" sz="1000">
                    <a:ea charset="-122" pitchFamily="34" typeface="微软雅黑"/>
                  </a:rPr>
                  <a:t> （建议使用主题字体）</a:t>
                </a:r>
              </a:p>
            </p:txBody>
          </p:sp>
          <p:sp>
            <p:nvSpPr>
              <p:cNvPr id="23" name="iS1ide-TextBox 31">
                <a:extLst>
                  <a:ext uri="{FF2B5EF4-FFF2-40B4-BE49-F238E27FC236}">
                    <a16:creationId xmlns:a16="http://schemas.microsoft.com/office/drawing/2014/main" id="{98A81FB0-6D78-422A-80E9-D2E5839B7633}"/>
                  </a:ext>
                </a:extLst>
              </p:cNvPr>
              <p:cNvSpPr txBox="1"/>
              <p:nvPr/>
            </p:nvSpPr>
            <p:spPr bwMode="auto">
              <a:xfrm>
                <a:off x="3486268" y="4750614"/>
                <a:ext cx="2140566" cy="35113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90000" rIns="90000" wrap="none">
                <a:normAutofit fontScale="77500" lnSpcReduction="20000"/>
              </a:bodyPr>
              <a:lstStyle/>
              <a:p>
                <a:r>
                  <a:rPr altLang="en-US" lang="zh-CN">
                    <a:ea charset="-122" pitchFamily="34" typeface="微软雅黑"/>
                  </a:rPr>
                  <a:t>标题文本预设</a:t>
                </a:r>
              </a:p>
            </p:txBody>
          </p:sp>
        </p:grpSp>
      </p:grpSp>
      <p:grpSp>
        <p:nvGrpSpPr>
          <p:cNvPr id="8" name="组合 7">
            <a:extLst>
              <a:ext uri="{FF2B5EF4-FFF2-40B4-BE49-F238E27FC236}">
                <a16:creationId xmlns:a16="http://schemas.microsoft.com/office/drawing/2014/main" id="{FFDD3153-BD88-4513-836B-47AD0AF7E21F}"/>
              </a:ext>
            </a:extLst>
          </p:cNvPr>
          <p:cNvGrpSpPr/>
          <p:nvPr/>
        </p:nvGrpSpPr>
        <p:grpSpPr>
          <a:xfrm>
            <a:off x="5028987" y="2801986"/>
            <a:ext cx="1605425" cy="1241626"/>
            <a:chOff x="6841726" y="4059174"/>
            <a:chExt cx="2140566" cy="1655501"/>
          </a:xfrm>
        </p:grpSpPr>
        <p:sp>
          <p:nvSpPr>
            <p:cNvPr id="16" name="iS1ide-Freeform 14">
              <a:extLst>
                <a:ext uri="{FF2B5EF4-FFF2-40B4-BE49-F238E27FC236}">
                  <a16:creationId xmlns:a16="http://schemas.microsoft.com/office/drawing/2014/main" id="{BC28734B-C504-43B5-85FA-265C4FC7913D}"/>
                </a:ext>
              </a:extLst>
            </p:cNvPr>
            <p:cNvSpPr/>
            <p:nvPr/>
          </p:nvSpPr>
          <p:spPr bwMode="auto">
            <a:xfrm>
              <a:off x="7585137" y="4059174"/>
              <a:ext cx="653744" cy="591256"/>
            </a:xfrm>
            <a:custGeom>
              <a:gdLst>
                <a:gd fmla="*/ 139649 w 606580" name="connsiteX0"/>
                <a:gd fmla="*/ 323260 h 605592" name="connsiteY0"/>
                <a:gd fmla="*/ 274852 w 606580" name="connsiteX1"/>
                <a:gd fmla="*/ 323260 h 605592" name="connsiteY1"/>
                <a:gd fmla="*/ 274852 w 606580" name="connsiteX2"/>
                <a:gd fmla="*/ 349440 h 605592" name="connsiteY2"/>
                <a:gd fmla="*/ 139649 w 606580" name="connsiteX3"/>
                <a:gd fmla="*/ 349440 h 605592" name="connsiteY3"/>
                <a:gd fmla="*/ 66294 w 606580" name="connsiteX4"/>
                <a:gd fmla="*/ 26233 h 605592" name="connsiteY4"/>
                <a:gd fmla="*/ 66294 w 606580" name="connsiteX5"/>
                <a:gd fmla="*/ 375703 h 605592" name="connsiteY5"/>
                <a:gd fmla="*/ 540286 w 606580" name="connsiteX6"/>
                <a:gd fmla="*/ 375703 h 605592" name="connsiteY6"/>
                <a:gd fmla="*/ 540286 w 606580" name="connsiteX7"/>
                <a:gd fmla="*/ 26233 h 605592" name="connsiteY7"/>
                <a:gd fmla="*/ 39925 w 606580" name="connsiteX8"/>
                <a:gd fmla="*/ 0 h 605592" name="connsiteY8"/>
                <a:gd fmla="*/ 566655 w 606580" name="connsiteX9"/>
                <a:gd fmla="*/ 0 h 605592" name="connsiteY9"/>
                <a:gd fmla="*/ 566655 w 606580" name="connsiteX10"/>
                <a:gd fmla="*/ 375703 h 605592" name="connsiteY10"/>
                <a:gd fmla="*/ 606580 w 606580" name="connsiteX11"/>
                <a:gd fmla="*/ 375703 h 605592" name="connsiteY11"/>
                <a:gd fmla="*/ 606580 w 606580" name="connsiteX12"/>
                <a:gd fmla="*/ 401936 h 605592" name="connsiteY12"/>
                <a:gd fmla="*/ 373716 w 606580" name="connsiteX13"/>
                <a:gd fmla="*/ 401936 h 605592" name="connsiteY13"/>
                <a:gd fmla="*/ 413269 w 606580" name="connsiteX14"/>
                <a:gd fmla="*/ 600587 h 605592" name="connsiteY14"/>
                <a:gd fmla="*/ 387364 w 606580" name="connsiteX15"/>
                <a:gd fmla="*/ 605592 h 605592" name="connsiteY15"/>
                <a:gd fmla="*/ 346790 w 606580" name="connsiteX16"/>
                <a:gd fmla="*/ 401936 h 605592" name="connsiteY16"/>
                <a:gd fmla="*/ 316521 w 606580" name="connsiteX17"/>
                <a:gd fmla="*/ 401936 h 605592" name="connsiteY17"/>
                <a:gd fmla="*/ 316521 w 606580" name="connsiteX18"/>
                <a:gd fmla="*/ 551828 h 605592" name="connsiteY18"/>
                <a:gd fmla="*/ 290059 w 606580" name="connsiteX19"/>
                <a:gd fmla="*/ 551828 h 605592" name="connsiteY19"/>
                <a:gd fmla="*/ 290059 w 606580" name="connsiteX20"/>
                <a:gd fmla="*/ 401936 h 605592" name="connsiteY20"/>
                <a:gd fmla="*/ 247163 w 606580" name="connsiteX21"/>
                <a:gd fmla="*/ 401936 h 605592" name="connsiteY21"/>
                <a:gd fmla="*/ 206588 w 606580" name="connsiteX22"/>
                <a:gd fmla="*/ 605592 h 605592" name="connsiteY22"/>
                <a:gd fmla="*/ 180591 w 606580" name="connsiteX23"/>
                <a:gd fmla="*/ 600494 h 605592" name="connsiteY23"/>
                <a:gd fmla="*/ 220237 w 606580" name="connsiteX24"/>
                <a:gd fmla="*/ 401936 h 605592" name="connsiteY24"/>
                <a:gd fmla="*/ 0 w 606580" name="connsiteX25"/>
                <a:gd fmla="*/ 401936 h 605592" name="connsiteY25"/>
                <a:gd fmla="*/ 0 w 606580" name="connsiteX26"/>
                <a:gd fmla="*/ 375703 h 605592" name="connsiteY26"/>
                <a:gd fmla="*/ 39925 w 606580" name="connsiteX27"/>
                <a:gd fmla="*/ 375703 h 605592" name="connsiteY27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</a:cxnLst>
              <a:rect b="b" l="l" r="r" t="t"/>
              <a:pathLst>
                <a:path h="605592" w="606580">
                  <a:moveTo>
                    <a:pt x="139649" y="323260"/>
                  </a:moveTo>
                  <a:lnTo>
                    <a:pt x="274852" y="323260"/>
                  </a:lnTo>
                  <a:lnTo>
                    <a:pt x="274852" y="349440"/>
                  </a:lnTo>
                  <a:lnTo>
                    <a:pt x="139649" y="349440"/>
                  </a:lnTo>
                  <a:close/>
                  <a:moveTo>
                    <a:pt x="66294" y="26233"/>
                  </a:moveTo>
                  <a:lnTo>
                    <a:pt x="66294" y="375703"/>
                  </a:lnTo>
                  <a:lnTo>
                    <a:pt x="540286" y="375703"/>
                  </a:lnTo>
                  <a:lnTo>
                    <a:pt x="540286" y="26233"/>
                  </a:lnTo>
                  <a:close/>
                  <a:moveTo>
                    <a:pt x="39925" y="0"/>
                  </a:moveTo>
                  <a:lnTo>
                    <a:pt x="566655" y="0"/>
                  </a:lnTo>
                  <a:lnTo>
                    <a:pt x="566655" y="375703"/>
                  </a:lnTo>
                  <a:lnTo>
                    <a:pt x="606580" y="375703"/>
                  </a:lnTo>
                  <a:lnTo>
                    <a:pt x="606580" y="401936"/>
                  </a:lnTo>
                  <a:lnTo>
                    <a:pt x="373716" y="401936"/>
                  </a:lnTo>
                  <a:lnTo>
                    <a:pt x="413269" y="600587"/>
                  </a:lnTo>
                  <a:lnTo>
                    <a:pt x="387364" y="605592"/>
                  </a:lnTo>
                  <a:lnTo>
                    <a:pt x="346790" y="401936"/>
                  </a:lnTo>
                  <a:lnTo>
                    <a:pt x="316521" y="401936"/>
                  </a:lnTo>
                  <a:lnTo>
                    <a:pt x="316521" y="551828"/>
                  </a:lnTo>
                  <a:lnTo>
                    <a:pt x="290059" y="551828"/>
                  </a:lnTo>
                  <a:lnTo>
                    <a:pt x="290059" y="401936"/>
                  </a:lnTo>
                  <a:lnTo>
                    <a:pt x="247163" y="401936"/>
                  </a:lnTo>
                  <a:lnTo>
                    <a:pt x="206588" y="605592"/>
                  </a:lnTo>
                  <a:lnTo>
                    <a:pt x="180591" y="600494"/>
                  </a:lnTo>
                  <a:lnTo>
                    <a:pt x="220237" y="401936"/>
                  </a:lnTo>
                  <a:lnTo>
                    <a:pt x="0" y="401936"/>
                  </a:lnTo>
                  <a:lnTo>
                    <a:pt x="0" y="375703"/>
                  </a:lnTo>
                  <a:lnTo>
                    <a:pt x="39925" y="375703"/>
                  </a:lnTo>
                  <a:close/>
                </a:path>
              </a:pathLst>
            </a:custGeom>
            <a:solidFill>
              <a:schemeClr val="tx1">
                <a:lumMod val="50000"/>
                <a:lumOff val="50000"/>
                <a:alpha val="90000"/>
              </a:schemeClr>
            </a:solidFill>
            <a:ln>
              <a:noFill/>
            </a:ln>
            <a:ex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/>
            </a:p>
          </p:txBody>
        </p:sp>
        <p:grpSp>
          <p:nvGrpSpPr>
            <p:cNvPr id="17" name="组合 16">
              <a:extLst>
                <a:ext uri="{FF2B5EF4-FFF2-40B4-BE49-F238E27FC236}">
                  <a16:creationId xmlns:a16="http://schemas.microsoft.com/office/drawing/2014/main" id="{685D33D0-E7D4-4287-B932-D35CAA38B94B}"/>
                </a:ext>
              </a:extLst>
            </p:cNvPr>
            <p:cNvGrpSpPr/>
            <p:nvPr/>
          </p:nvGrpSpPr>
          <p:grpSpPr>
            <a:xfrm>
              <a:off x="6841726" y="4806137"/>
              <a:ext cx="2140566" cy="908538"/>
              <a:chOff x="6744072" y="3963284"/>
              <a:chExt cx="2140566" cy="908538"/>
            </a:xfrm>
          </p:grpSpPr>
          <p:sp>
            <p:nvSpPr>
              <p:cNvPr id="18" name="iS1ide-Rectangle 30">
                <a:extLst>
                  <a:ext uri="{FF2B5EF4-FFF2-40B4-BE49-F238E27FC236}">
                    <a16:creationId xmlns:a16="http://schemas.microsoft.com/office/drawing/2014/main" id="{8BE76E11-42B7-46F2-A51B-01969F2A20C7}"/>
                  </a:ext>
                </a:extLst>
              </p:cNvPr>
              <p:cNvSpPr/>
              <p:nvPr/>
            </p:nvSpPr>
            <p:spPr bwMode="auto">
              <a:xfrm>
                <a:off x="6744072" y="4314423"/>
                <a:ext cx="2140566" cy="55739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t" anchorCtr="0" lIns="90000" rIns="90000" wrap="square">
                <a:noAutofit/>
              </a:bodyPr>
              <a:lstStyle/>
              <a:p>
                <a:pPr algn="ctr" eaLnBrk="1" hangingPunct="1">
                  <a:lnSpc>
                    <a:spcPct val="120000"/>
                  </a:lnSpc>
                  <a:spcBef>
                    <a:spcPct val="0"/>
                  </a:spcBef>
                  <a:buFontTx/>
                  <a:buNone/>
                </a:pPr>
                <a:r>
                  <a:rPr altLang="en-US" lang="zh-CN" sz="1000">
                    <a:ea charset="-122" pitchFamily="34" typeface="微软雅黑"/>
                  </a:rPr>
                  <a:t>此部分内容作为文字排版占位显示</a:t>
                </a:r>
                <a:br>
                  <a:rPr altLang="en-US" lang="zh-CN" sz="1000">
                    <a:ea charset="-122" pitchFamily="34" typeface="微软雅黑"/>
                  </a:rPr>
                </a:br>
                <a:r>
                  <a:rPr altLang="en-US" lang="zh-CN" sz="1000">
                    <a:ea charset="-122" pitchFamily="34" typeface="微软雅黑"/>
                  </a:rPr>
                  <a:t> （建议使用主题字体）</a:t>
                </a:r>
              </a:p>
            </p:txBody>
          </p:sp>
          <p:sp>
            <p:nvSpPr>
              <p:cNvPr id="19" name="iS1ide-TextBox 31">
                <a:extLst>
                  <a:ext uri="{FF2B5EF4-FFF2-40B4-BE49-F238E27FC236}">
                    <a16:creationId xmlns:a16="http://schemas.microsoft.com/office/drawing/2014/main" id="{0D00DC32-1E5B-4850-AA24-2F6B71A0378B}"/>
                  </a:ext>
                </a:extLst>
              </p:cNvPr>
              <p:cNvSpPr txBox="1"/>
              <p:nvPr/>
            </p:nvSpPr>
            <p:spPr bwMode="auto">
              <a:xfrm>
                <a:off x="6744072" y="3963284"/>
                <a:ext cx="2140566" cy="35113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90000" rIns="90000" wrap="none">
                <a:normAutofit fontScale="77500" lnSpcReduction="20000"/>
              </a:bodyPr>
              <a:lstStyle/>
              <a:p>
                <a:r>
                  <a:rPr altLang="en-US" lang="zh-CN">
                    <a:ea charset="-122" pitchFamily="34" typeface="微软雅黑"/>
                  </a:rPr>
                  <a:t>标题文本预设</a:t>
                </a:r>
              </a:p>
            </p:txBody>
          </p:sp>
        </p:grpSp>
      </p:grpSp>
      <p:grpSp>
        <p:nvGrpSpPr>
          <p:cNvPr id="9" name="组合 8">
            <a:extLst>
              <a:ext uri="{FF2B5EF4-FFF2-40B4-BE49-F238E27FC236}">
                <a16:creationId xmlns:a16="http://schemas.microsoft.com/office/drawing/2014/main" id="{BFA1768F-F06A-4C4E-9B98-B52DD698CAE9}"/>
              </a:ext>
            </a:extLst>
          </p:cNvPr>
          <p:cNvGrpSpPr/>
          <p:nvPr/>
        </p:nvGrpSpPr>
        <p:grpSpPr>
          <a:xfrm>
            <a:off x="6948264" y="2801986"/>
            <a:ext cx="1605425" cy="1241626"/>
            <a:chOff x="9264352" y="4059174"/>
            <a:chExt cx="2140566" cy="1655501"/>
          </a:xfrm>
        </p:grpSpPr>
        <p:sp>
          <p:nvSpPr>
            <p:cNvPr id="12" name="iS1ide-Freeform 14">
              <a:extLst>
                <a:ext uri="{FF2B5EF4-FFF2-40B4-BE49-F238E27FC236}">
                  <a16:creationId xmlns:a16="http://schemas.microsoft.com/office/drawing/2014/main" id="{794E57B4-AC6D-49E3-B10E-CA768841C9B7}"/>
                </a:ext>
              </a:extLst>
            </p:cNvPr>
            <p:cNvSpPr/>
            <p:nvPr/>
          </p:nvSpPr>
          <p:spPr bwMode="auto">
            <a:xfrm>
              <a:off x="10007763" y="4059174"/>
              <a:ext cx="653744" cy="591256"/>
            </a:xfrm>
            <a:custGeom>
              <a:gdLst>
                <a:gd fmla="*/ 273426 w 607614" name="connsiteX0"/>
                <a:gd fmla="*/ 505887 h 546085" name="connsiteY0"/>
                <a:gd fmla="*/ 273426 w 607614" name="connsiteX1"/>
                <a:gd fmla="*/ 525607 h 546085" name="connsiteY1"/>
                <a:gd fmla="*/ 334188 w 607614" name="connsiteX2"/>
                <a:gd fmla="*/ 525607 h 546085" name="connsiteY2"/>
                <a:gd fmla="*/ 334188 w 607614" name="connsiteX3"/>
                <a:gd fmla="*/ 505887 h 546085" name="connsiteY3"/>
                <a:gd fmla="*/ 20507 w 607614" name="connsiteX4"/>
                <a:gd fmla="*/ 373917 h 546085" name="connsiteY4"/>
                <a:gd fmla="*/ 20507 w 607614" name="connsiteX5"/>
                <a:gd fmla="*/ 414873 h 546085" name="connsiteY5"/>
                <a:gd fmla="*/ 587107 w 607614" name="connsiteX6"/>
                <a:gd fmla="*/ 414873 h 546085" name="connsiteY6"/>
                <a:gd fmla="*/ 587107 w 607614" name="connsiteX7"/>
                <a:gd fmla="*/ 373917 h 546085" name="connsiteY7"/>
                <a:gd fmla="*/ 385135 w 607614" name="connsiteX8"/>
                <a:gd fmla="*/ 303381 h 546085" name="connsiteY8"/>
                <a:gd fmla="*/ 546816 w 607614" name="connsiteX9"/>
                <a:gd fmla="*/ 303381 h 546085" name="connsiteY9"/>
                <a:gd fmla="*/ 546816 w 607614" name="connsiteX10"/>
                <a:gd fmla="*/ 323850 h 546085" name="connsiteY10"/>
                <a:gd fmla="*/ 385135 w 607614" name="connsiteX11"/>
                <a:gd fmla="*/ 323850 h 546085" name="connsiteY11"/>
                <a:gd fmla="*/ 101005 w 607614" name="connsiteX12"/>
                <a:gd fmla="*/ 263173 h 546085" name="connsiteY12"/>
                <a:gd fmla="*/ 121474 w 607614" name="connsiteX13"/>
                <a:gd fmla="*/ 263173 h 546085" name="connsiteY13"/>
                <a:gd fmla="*/ 121474 w 607614" name="connsiteX14"/>
                <a:gd fmla="*/ 282911 h 546085" name="connsiteY14"/>
                <a:gd fmla="*/ 101005 w 607614" name="connsiteX15"/>
                <a:gd fmla="*/ 282911 h 546085" name="connsiteY15"/>
                <a:gd fmla="*/ 385135 w 607614" name="connsiteX16"/>
                <a:gd fmla="*/ 252573 h 546085" name="connsiteY16"/>
                <a:gd fmla="*/ 546816 w 607614" name="connsiteX17"/>
                <a:gd fmla="*/ 252573 h 546085" name="connsiteY17"/>
                <a:gd fmla="*/ 546816 w 607614" name="connsiteX18"/>
                <a:gd fmla="*/ 273042 h 546085" name="connsiteY18"/>
                <a:gd fmla="*/ 385135 w 607614" name="connsiteX19"/>
                <a:gd fmla="*/ 273042 h 546085" name="connsiteY19"/>
                <a:gd fmla="*/ 101005 w 607614" name="connsiteX20"/>
                <a:gd fmla="*/ 222235 h 546085" name="connsiteY20"/>
                <a:gd fmla="*/ 121474 w 607614" name="connsiteX21"/>
                <a:gd fmla="*/ 222235 h 546085" name="connsiteY21"/>
                <a:gd fmla="*/ 121474 w 607614" name="connsiteX22"/>
                <a:gd fmla="*/ 242704 h 546085" name="connsiteY22"/>
                <a:gd fmla="*/ 101005 w 607614" name="connsiteX23"/>
                <a:gd fmla="*/ 242704 h 546085" name="connsiteY23"/>
                <a:gd fmla="*/ 385135 w 607614" name="connsiteX24"/>
                <a:gd fmla="*/ 202497 h 546085" name="connsiteY24"/>
                <a:gd fmla="*/ 546816 w 607614" name="connsiteX25"/>
                <a:gd fmla="*/ 202497 h 546085" name="connsiteY25"/>
                <a:gd fmla="*/ 546816 w 607614" name="connsiteX26"/>
                <a:gd fmla="*/ 222235 h 546085" name="connsiteY26"/>
                <a:gd fmla="*/ 385135 w 607614" name="connsiteX27"/>
                <a:gd fmla="*/ 222235 h 546085" name="connsiteY27"/>
                <a:gd fmla="*/ 101005 w 607614" name="connsiteX28"/>
                <a:gd fmla="*/ 172159 h 546085" name="connsiteY28"/>
                <a:gd fmla="*/ 121474 w 607614" name="connsiteX29"/>
                <a:gd fmla="*/ 172159 h 546085" name="connsiteY29"/>
                <a:gd fmla="*/ 121474 w 607614" name="connsiteX30"/>
                <a:gd fmla="*/ 191897 h 546085" name="connsiteY30"/>
                <a:gd fmla="*/ 101005 w 607614" name="connsiteX31"/>
                <a:gd fmla="*/ 191897 h 546085" name="connsiteY31"/>
                <a:gd fmla="*/ 161806 w 607614" name="connsiteX32"/>
                <a:gd fmla="*/ 151687 h 546085" name="connsiteY32"/>
                <a:gd fmla="*/ 161806 w 607614" name="connsiteX33"/>
                <a:gd fmla="*/ 303372 h 546085" name="connsiteY33"/>
                <a:gd fmla="*/ 324329 w 607614" name="connsiteX34"/>
                <a:gd fmla="*/ 303372 h 546085" name="connsiteY34"/>
                <a:gd fmla="*/ 324329 w 607614" name="connsiteX35"/>
                <a:gd fmla="*/ 151687 h 546085" name="connsiteY35"/>
                <a:gd fmla="*/ 81303 w 607614" name="connsiteX36"/>
                <a:gd fmla="*/ 151687 h 546085" name="connsiteY36"/>
                <a:gd fmla="*/ 81303 w 607614" name="connsiteX37"/>
                <a:gd fmla="*/ 303372 h 546085" name="connsiteY37"/>
                <a:gd fmla="*/ 142060 w 607614" name="connsiteX38"/>
                <a:gd fmla="*/ 303372 h 546085" name="connsiteY38"/>
                <a:gd fmla="*/ 142060 w 607614" name="connsiteX39"/>
                <a:gd fmla="*/ 151687 h 546085" name="connsiteY39"/>
                <a:gd fmla="*/ 161806 w 607614" name="connsiteX40"/>
                <a:gd fmla="*/ 81154 h 546085" name="connsiteY40"/>
                <a:gd fmla="*/ 161806 w 607614" name="connsiteX41"/>
                <a:gd fmla="*/ 131210 h 546085" name="connsiteY41"/>
                <a:gd fmla="*/ 324329 w 607614" name="connsiteX42"/>
                <a:gd fmla="*/ 131210 h 546085" name="connsiteY42"/>
                <a:gd fmla="*/ 324329 w 607614" name="connsiteX43"/>
                <a:gd fmla="*/ 81154 h 546085" name="connsiteY43"/>
                <a:gd fmla="*/ 81303 w 607614" name="connsiteX44"/>
                <a:gd fmla="*/ 81154 h 546085" name="connsiteY44"/>
                <a:gd fmla="*/ 81303 w 607614" name="connsiteX45"/>
                <a:gd fmla="*/ 131210 h 546085" name="connsiteY45"/>
                <a:gd fmla="*/ 142060 w 607614" name="connsiteX46"/>
                <a:gd fmla="*/ 131210 h 546085" name="connsiteY46"/>
                <a:gd fmla="*/ 142060 w 607614" name="connsiteX47"/>
                <a:gd fmla="*/ 81154 h 546085" name="connsiteY47"/>
                <a:gd fmla="*/ 404871 w 607614" name="connsiteX48"/>
                <a:gd fmla="*/ 81153 h 546085" name="connsiteY48"/>
                <a:gd fmla="*/ 404871 w 607614" name="connsiteX49"/>
                <a:gd fmla="*/ 151683 h 546085" name="connsiteY49"/>
                <a:gd fmla="*/ 526321 w 607614" name="connsiteX50"/>
                <a:gd fmla="*/ 151683 h 546085" name="connsiteY50"/>
                <a:gd fmla="*/ 526321 w 607614" name="connsiteX51"/>
                <a:gd fmla="*/ 81153 h 546085" name="connsiteY51"/>
                <a:gd fmla="*/ 395003 w 607614" name="connsiteX52"/>
                <a:gd fmla="*/ 60676 h 546085" name="connsiteY52"/>
                <a:gd fmla="*/ 536948 w 607614" name="connsiteX53"/>
                <a:gd fmla="*/ 60676 h 546085" name="connsiteY53"/>
                <a:gd fmla="*/ 546816 w 607614" name="connsiteX54"/>
                <a:gd fmla="*/ 70535 h 546085" name="connsiteY54"/>
                <a:gd fmla="*/ 546816 w 607614" name="connsiteX55"/>
                <a:gd fmla="*/ 161542 h 546085" name="connsiteY55"/>
                <a:gd fmla="*/ 536948 w 607614" name="connsiteX56"/>
                <a:gd fmla="*/ 172159 h 546085" name="connsiteY56"/>
                <a:gd fmla="*/ 395003 w 607614" name="connsiteX57"/>
                <a:gd fmla="*/ 172159 h 546085" name="connsiteY57"/>
                <a:gd fmla="*/ 385135 w 607614" name="connsiteX58"/>
                <a:gd fmla="*/ 161542 h 546085" name="connsiteY58"/>
                <a:gd fmla="*/ 385135 w 607614" name="connsiteX59"/>
                <a:gd fmla="*/ 70535 h 546085" name="connsiteY59"/>
                <a:gd fmla="*/ 395003 w 607614" name="connsiteX60"/>
                <a:gd fmla="*/ 60676 h 546085" name="connsiteY60"/>
                <a:gd fmla="*/ 70671 w 607614" name="connsiteX61"/>
                <a:gd fmla="*/ 60676 h 546085" name="connsiteY61"/>
                <a:gd fmla="*/ 334202 w 607614" name="connsiteX62"/>
                <a:gd fmla="*/ 60676 h 546085" name="connsiteY62"/>
                <a:gd fmla="*/ 344075 w 607614" name="connsiteX63"/>
                <a:gd fmla="*/ 70536 h 546085" name="connsiteY63"/>
                <a:gd fmla="*/ 344075 w 607614" name="connsiteX64"/>
                <a:gd fmla="*/ 313231 h 546085" name="connsiteY64"/>
                <a:gd fmla="*/ 334202 w 607614" name="connsiteX65"/>
                <a:gd fmla="*/ 323849 h 546085" name="connsiteY65"/>
                <a:gd fmla="*/ 70671 w 607614" name="connsiteX66"/>
                <a:gd fmla="*/ 323849 h 546085" name="connsiteY66"/>
                <a:gd fmla="*/ 60798 w 607614" name="connsiteX67"/>
                <a:gd fmla="*/ 313231 h 546085" name="connsiteY67"/>
                <a:gd fmla="*/ 60798 w 607614" name="connsiteX68"/>
                <a:gd fmla="*/ 70536 h 546085" name="connsiteY68"/>
                <a:gd fmla="*/ 70671 w 607614" name="connsiteX69"/>
                <a:gd fmla="*/ 60676 h 546085" name="connsiteY69"/>
                <a:gd fmla="*/ 20507 w 607614" name="connsiteX70"/>
                <a:gd fmla="*/ 20478 h 546085" name="connsiteY70"/>
                <a:gd fmla="*/ 20507 w 607614" name="connsiteX71"/>
                <a:gd fmla="*/ 354197 h 546085" name="connsiteY71"/>
                <a:gd fmla="*/ 587107 w 607614" name="connsiteX72"/>
                <a:gd fmla="*/ 354197 h 546085" name="connsiteY72"/>
                <a:gd fmla="*/ 587107 w 607614" name="connsiteX73"/>
                <a:gd fmla="*/ 20478 h 546085" name="connsiteY73"/>
                <a:gd fmla="*/ 9874 w 607614" name="connsiteX74"/>
                <a:gd fmla="*/ 0 h 546085" name="connsiteY74"/>
                <a:gd fmla="*/ 597740 w 607614" name="connsiteX75"/>
                <a:gd fmla="*/ 0 h 546085" name="connsiteY75"/>
                <a:gd fmla="*/ 607614 w 607614" name="connsiteX76"/>
                <a:gd fmla="*/ 9860 h 546085" name="connsiteY76"/>
                <a:gd fmla="*/ 607614 w 607614" name="connsiteX77"/>
                <a:gd fmla="*/ 424733 h 546085" name="connsiteY77"/>
                <a:gd fmla="*/ 597740 w 607614" name="connsiteX78"/>
                <a:gd fmla="*/ 434593 h 546085" name="connsiteY78"/>
                <a:gd fmla="*/ 313681 w 607614" name="connsiteX79"/>
                <a:gd fmla="*/ 434593 h 546085" name="connsiteY79"/>
                <a:gd fmla="*/ 313681 w 607614" name="connsiteX80"/>
                <a:gd fmla="*/ 485409 h 546085" name="connsiteY80"/>
                <a:gd fmla="*/ 344061 w 607614" name="connsiteX81"/>
                <a:gd fmla="*/ 485409 h 546085" name="connsiteY81"/>
                <a:gd fmla="*/ 354695 w 607614" name="connsiteX82"/>
                <a:gd fmla="*/ 495269 h 546085" name="connsiteY82"/>
                <a:gd fmla="*/ 354695 w 607614" name="connsiteX83"/>
                <a:gd fmla="*/ 536225 h 546085" name="connsiteY83"/>
                <a:gd fmla="*/ 344061 w 607614" name="connsiteX84"/>
                <a:gd fmla="*/ 546085 h 546085" name="connsiteY84"/>
                <a:gd fmla="*/ 263552 w 607614" name="connsiteX85"/>
                <a:gd fmla="*/ 546085 h 546085" name="connsiteY85"/>
                <a:gd fmla="*/ 252919 w 607614" name="connsiteX86"/>
                <a:gd fmla="*/ 536225 h 546085" name="connsiteY86"/>
                <a:gd fmla="*/ 252919 w 607614" name="connsiteX87"/>
                <a:gd fmla="*/ 495269 h 546085" name="connsiteY87"/>
                <a:gd fmla="*/ 263552 w 607614" name="connsiteX88"/>
                <a:gd fmla="*/ 485409 h 546085" name="connsiteY88"/>
                <a:gd fmla="*/ 293933 w 607614" name="connsiteX89"/>
                <a:gd fmla="*/ 485409 h 546085" name="connsiteY89"/>
                <a:gd fmla="*/ 293933 w 607614" name="connsiteX90"/>
                <a:gd fmla="*/ 434593 h 546085" name="connsiteY90"/>
                <a:gd fmla="*/ 9874 w 607614" name="connsiteX91"/>
                <a:gd fmla="*/ 434593 h 546085" name="connsiteY91"/>
                <a:gd fmla="*/ 0 w 607614" name="connsiteX92"/>
                <a:gd fmla="*/ 424733 h 546085" name="connsiteY92"/>
                <a:gd fmla="*/ 0 w 607614" name="connsiteX93"/>
                <a:gd fmla="*/ 9860 h 546085" name="connsiteY93"/>
                <a:gd fmla="*/ 9874 w 607614" name="connsiteX94"/>
                <a:gd fmla="*/ 0 h 546085" name="connsiteY94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</a:cxnLst>
              <a:rect b="b" l="l" r="r" t="t"/>
              <a:pathLst>
                <a:path h="546085" w="607614">
                  <a:moveTo>
                    <a:pt x="273426" y="505887"/>
                  </a:moveTo>
                  <a:lnTo>
                    <a:pt x="273426" y="525607"/>
                  </a:lnTo>
                  <a:lnTo>
                    <a:pt x="334188" y="525607"/>
                  </a:lnTo>
                  <a:lnTo>
                    <a:pt x="334188" y="505887"/>
                  </a:lnTo>
                  <a:close/>
                  <a:moveTo>
                    <a:pt x="20507" y="373917"/>
                  </a:moveTo>
                  <a:lnTo>
                    <a:pt x="20507" y="414873"/>
                  </a:lnTo>
                  <a:lnTo>
                    <a:pt x="587107" y="414873"/>
                  </a:lnTo>
                  <a:lnTo>
                    <a:pt x="587107" y="373917"/>
                  </a:lnTo>
                  <a:close/>
                  <a:moveTo>
                    <a:pt x="385135" y="303381"/>
                  </a:moveTo>
                  <a:lnTo>
                    <a:pt x="546816" y="303381"/>
                  </a:lnTo>
                  <a:lnTo>
                    <a:pt x="546816" y="323850"/>
                  </a:lnTo>
                  <a:lnTo>
                    <a:pt x="385135" y="323850"/>
                  </a:lnTo>
                  <a:close/>
                  <a:moveTo>
                    <a:pt x="101005" y="263173"/>
                  </a:moveTo>
                  <a:lnTo>
                    <a:pt x="121474" y="263173"/>
                  </a:lnTo>
                  <a:lnTo>
                    <a:pt x="121474" y="282911"/>
                  </a:lnTo>
                  <a:lnTo>
                    <a:pt x="101005" y="282911"/>
                  </a:lnTo>
                  <a:close/>
                  <a:moveTo>
                    <a:pt x="385135" y="252573"/>
                  </a:moveTo>
                  <a:lnTo>
                    <a:pt x="546816" y="252573"/>
                  </a:lnTo>
                  <a:lnTo>
                    <a:pt x="546816" y="273042"/>
                  </a:lnTo>
                  <a:lnTo>
                    <a:pt x="385135" y="273042"/>
                  </a:lnTo>
                  <a:close/>
                  <a:moveTo>
                    <a:pt x="101005" y="222235"/>
                  </a:moveTo>
                  <a:lnTo>
                    <a:pt x="121474" y="222235"/>
                  </a:lnTo>
                  <a:lnTo>
                    <a:pt x="121474" y="242704"/>
                  </a:lnTo>
                  <a:lnTo>
                    <a:pt x="101005" y="242704"/>
                  </a:lnTo>
                  <a:close/>
                  <a:moveTo>
                    <a:pt x="385135" y="202497"/>
                  </a:moveTo>
                  <a:lnTo>
                    <a:pt x="546816" y="202497"/>
                  </a:lnTo>
                  <a:lnTo>
                    <a:pt x="546816" y="222235"/>
                  </a:lnTo>
                  <a:lnTo>
                    <a:pt x="385135" y="222235"/>
                  </a:lnTo>
                  <a:close/>
                  <a:moveTo>
                    <a:pt x="101005" y="172159"/>
                  </a:moveTo>
                  <a:lnTo>
                    <a:pt x="121474" y="172159"/>
                  </a:lnTo>
                  <a:lnTo>
                    <a:pt x="121474" y="191897"/>
                  </a:lnTo>
                  <a:lnTo>
                    <a:pt x="101005" y="191897"/>
                  </a:lnTo>
                  <a:close/>
                  <a:moveTo>
                    <a:pt x="161806" y="151687"/>
                  </a:moveTo>
                  <a:lnTo>
                    <a:pt x="161806" y="303372"/>
                  </a:lnTo>
                  <a:lnTo>
                    <a:pt x="324329" y="303372"/>
                  </a:lnTo>
                  <a:lnTo>
                    <a:pt x="324329" y="151687"/>
                  </a:lnTo>
                  <a:close/>
                  <a:moveTo>
                    <a:pt x="81303" y="151687"/>
                  </a:moveTo>
                  <a:lnTo>
                    <a:pt x="81303" y="303372"/>
                  </a:lnTo>
                  <a:lnTo>
                    <a:pt x="142060" y="303372"/>
                  </a:lnTo>
                  <a:lnTo>
                    <a:pt x="142060" y="151687"/>
                  </a:lnTo>
                  <a:close/>
                  <a:moveTo>
                    <a:pt x="161806" y="81154"/>
                  </a:moveTo>
                  <a:lnTo>
                    <a:pt x="161806" y="131210"/>
                  </a:lnTo>
                  <a:lnTo>
                    <a:pt x="324329" y="131210"/>
                  </a:lnTo>
                  <a:lnTo>
                    <a:pt x="324329" y="81154"/>
                  </a:lnTo>
                  <a:close/>
                  <a:moveTo>
                    <a:pt x="81303" y="81154"/>
                  </a:moveTo>
                  <a:lnTo>
                    <a:pt x="81303" y="131210"/>
                  </a:lnTo>
                  <a:lnTo>
                    <a:pt x="142060" y="131210"/>
                  </a:lnTo>
                  <a:lnTo>
                    <a:pt x="142060" y="81154"/>
                  </a:lnTo>
                  <a:close/>
                  <a:moveTo>
                    <a:pt x="404871" y="81153"/>
                  </a:moveTo>
                  <a:lnTo>
                    <a:pt x="404871" y="151683"/>
                  </a:lnTo>
                  <a:lnTo>
                    <a:pt x="526321" y="151683"/>
                  </a:lnTo>
                  <a:lnTo>
                    <a:pt x="526321" y="81153"/>
                  </a:lnTo>
                  <a:close/>
                  <a:moveTo>
                    <a:pt x="395003" y="60676"/>
                  </a:moveTo>
                  <a:lnTo>
                    <a:pt x="536948" y="60676"/>
                  </a:lnTo>
                  <a:cubicBezTo>
                    <a:pt x="543021" y="60676"/>
                    <a:pt x="546816" y="64468"/>
                    <a:pt x="546816" y="70535"/>
                  </a:cubicBezTo>
                  <a:lnTo>
                    <a:pt x="546816" y="161542"/>
                  </a:lnTo>
                  <a:cubicBezTo>
                    <a:pt x="546816" y="167609"/>
                    <a:pt x="543021" y="172159"/>
                    <a:pt x="536948" y="172159"/>
                  </a:cubicBezTo>
                  <a:lnTo>
                    <a:pt x="395003" y="172159"/>
                  </a:lnTo>
                  <a:cubicBezTo>
                    <a:pt x="388930" y="172159"/>
                    <a:pt x="385135" y="167609"/>
                    <a:pt x="385135" y="161542"/>
                  </a:cubicBezTo>
                  <a:lnTo>
                    <a:pt x="385135" y="70535"/>
                  </a:lnTo>
                  <a:cubicBezTo>
                    <a:pt x="385135" y="64468"/>
                    <a:pt x="388930" y="60676"/>
                    <a:pt x="395003" y="60676"/>
                  </a:cubicBezTo>
                  <a:close/>
                  <a:moveTo>
                    <a:pt x="70671" y="60676"/>
                  </a:moveTo>
                  <a:lnTo>
                    <a:pt x="334202" y="60676"/>
                  </a:lnTo>
                  <a:cubicBezTo>
                    <a:pt x="340278" y="60676"/>
                    <a:pt x="344075" y="64468"/>
                    <a:pt x="344075" y="70536"/>
                  </a:cubicBezTo>
                  <a:lnTo>
                    <a:pt x="344075" y="313231"/>
                  </a:lnTo>
                  <a:cubicBezTo>
                    <a:pt x="344075" y="319299"/>
                    <a:pt x="340278" y="323849"/>
                    <a:pt x="334202" y="323849"/>
                  </a:cubicBezTo>
                  <a:lnTo>
                    <a:pt x="70671" y="323849"/>
                  </a:lnTo>
                  <a:cubicBezTo>
                    <a:pt x="64595" y="323849"/>
                    <a:pt x="60798" y="319299"/>
                    <a:pt x="60798" y="313231"/>
                  </a:cubicBezTo>
                  <a:lnTo>
                    <a:pt x="60798" y="70536"/>
                  </a:lnTo>
                  <a:cubicBezTo>
                    <a:pt x="60798" y="64468"/>
                    <a:pt x="64595" y="60676"/>
                    <a:pt x="70671" y="60676"/>
                  </a:cubicBezTo>
                  <a:close/>
                  <a:moveTo>
                    <a:pt x="20507" y="20478"/>
                  </a:moveTo>
                  <a:lnTo>
                    <a:pt x="20507" y="354197"/>
                  </a:lnTo>
                  <a:lnTo>
                    <a:pt x="587107" y="354197"/>
                  </a:lnTo>
                  <a:lnTo>
                    <a:pt x="587107" y="20478"/>
                  </a:lnTo>
                  <a:close/>
                  <a:moveTo>
                    <a:pt x="9874" y="0"/>
                  </a:moveTo>
                  <a:lnTo>
                    <a:pt x="597740" y="0"/>
                  </a:lnTo>
                  <a:cubicBezTo>
                    <a:pt x="603817" y="0"/>
                    <a:pt x="607614" y="3792"/>
                    <a:pt x="607614" y="9860"/>
                  </a:cubicBezTo>
                  <a:lnTo>
                    <a:pt x="607614" y="424733"/>
                  </a:lnTo>
                  <a:cubicBezTo>
                    <a:pt x="607614" y="430801"/>
                    <a:pt x="603817" y="434593"/>
                    <a:pt x="597740" y="434593"/>
                  </a:cubicBezTo>
                  <a:lnTo>
                    <a:pt x="313681" y="434593"/>
                  </a:lnTo>
                  <a:lnTo>
                    <a:pt x="313681" y="485409"/>
                  </a:lnTo>
                  <a:lnTo>
                    <a:pt x="344061" y="485409"/>
                  </a:lnTo>
                  <a:cubicBezTo>
                    <a:pt x="350137" y="485409"/>
                    <a:pt x="354695" y="489201"/>
                    <a:pt x="354695" y="495269"/>
                  </a:cubicBezTo>
                  <a:lnTo>
                    <a:pt x="354695" y="536225"/>
                  </a:lnTo>
                  <a:cubicBezTo>
                    <a:pt x="354695" y="542293"/>
                    <a:pt x="350137" y="546085"/>
                    <a:pt x="344061" y="546085"/>
                  </a:cubicBezTo>
                  <a:lnTo>
                    <a:pt x="263552" y="546085"/>
                  </a:lnTo>
                  <a:cubicBezTo>
                    <a:pt x="257476" y="546085"/>
                    <a:pt x="252919" y="542293"/>
                    <a:pt x="252919" y="536225"/>
                  </a:cubicBezTo>
                  <a:lnTo>
                    <a:pt x="252919" y="495269"/>
                  </a:lnTo>
                  <a:cubicBezTo>
                    <a:pt x="252919" y="489201"/>
                    <a:pt x="257476" y="485409"/>
                    <a:pt x="263552" y="485409"/>
                  </a:cubicBezTo>
                  <a:lnTo>
                    <a:pt x="293933" y="485409"/>
                  </a:lnTo>
                  <a:lnTo>
                    <a:pt x="293933" y="434593"/>
                  </a:lnTo>
                  <a:lnTo>
                    <a:pt x="9874" y="434593"/>
                  </a:lnTo>
                  <a:cubicBezTo>
                    <a:pt x="3798" y="434593"/>
                    <a:pt x="0" y="430801"/>
                    <a:pt x="0" y="424733"/>
                  </a:cubicBezTo>
                  <a:lnTo>
                    <a:pt x="0" y="9860"/>
                  </a:lnTo>
                  <a:cubicBezTo>
                    <a:pt x="0" y="3792"/>
                    <a:pt x="3798" y="0"/>
                    <a:pt x="9874" y="0"/>
                  </a:cubicBezTo>
                  <a:close/>
                </a:path>
              </a:pathLst>
            </a:custGeom>
            <a:solidFill>
              <a:schemeClr val="accent3">
                <a:alpha val="90000"/>
              </a:schemeClr>
            </a:solidFill>
            <a:ln>
              <a:noFill/>
            </a:ln>
            <a:ex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/>
            </a:p>
          </p:txBody>
        </p:sp>
        <p:grpSp>
          <p:nvGrpSpPr>
            <p:cNvPr id="13" name="组合 12">
              <a:extLst>
                <a:ext uri="{FF2B5EF4-FFF2-40B4-BE49-F238E27FC236}">
                  <a16:creationId xmlns:a16="http://schemas.microsoft.com/office/drawing/2014/main" id="{377BE563-A579-45E1-AD86-02E776954F3E}"/>
                </a:ext>
              </a:extLst>
            </p:cNvPr>
            <p:cNvGrpSpPr/>
            <p:nvPr/>
          </p:nvGrpSpPr>
          <p:grpSpPr>
            <a:xfrm>
              <a:off x="9264352" y="4806137"/>
              <a:ext cx="2140566" cy="908538"/>
              <a:chOff x="6744072" y="3963284"/>
              <a:chExt cx="2140566" cy="908538"/>
            </a:xfrm>
          </p:grpSpPr>
          <p:sp>
            <p:nvSpPr>
              <p:cNvPr id="14" name="iS1ide-Rectangle 30">
                <a:extLst>
                  <a:ext uri="{FF2B5EF4-FFF2-40B4-BE49-F238E27FC236}">
                    <a16:creationId xmlns:a16="http://schemas.microsoft.com/office/drawing/2014/main" id="{4B32E27B-046C-44A5-90B8-4BD3BFF1B662}"/>
                  </a:ext>
                </a:extLst>
              </p:cNvPr>
              <p:cNvSpPr/>
              <p:nvPr/>
            </p:nvSpPr>
            <p:spPr bwMode="auto">
              <a:xfrm>
                <a:off x="6744072" y="4314423"/>
                <a:ext cx="2140566" cy="55739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t" anchorCtr="0" lIns="90000" rIns="90000" wrap="square">
                <a:noAutofit/>
              </a:bodyPr>
              <a:lstStyle/>
              <a:p>
                <a:pPr algn="ctr" eaLnBrk="1" hangingPunct="1">
                  <a:lnSpc>
                    <a:spcPct val="120000"/>
                  </a:lnSpc>
                  <a:spcBef>
                    <a:spcPct val="0"/>
                  </a:spcBef>
                  <a:buFontTx/>
                  <a:buNone/>
                </a:pPr>
                <a:r>
                  <a:rPr altLang="en-US" lang="zh-CN" sz="1000">
                    <a:ea charset="-122" pitchFamily="34" typeface="微软雅黑"/>
                  </a:rPr>
                  <a:t>此部分内容作为文字排版占位显示</a:t>
                </a:r>
                <a:br>
                  <a:rPr altLang="en-US" lang="zh-CN" sz="1000">
                    <a:ea charset="-122" pitchFamily="34" typeface="微软雅黑"/>
                  </a:rPr>
                </a:br>
                <a:r>
                  <a:rPr altLang="en-US" lang="zh-CN" sz="1000">
                    <a:ea charset="-122" pitchFamily="34" typeface="微软雅黑"/>
                  </a:rPr>
                  <a:t> （建议使用主题字体）</a:t>
                </a:r>
              </a:p>
            </p:txBody>
          </p:sp>
          <p:sp>
            <p:nvSpPr>
              <p:cNvPr id="15" name="iS1ide-TextBox 31">
                <a:extLst>
                  <a:ext uri="{FF2B5EF4-FFF2-40B4-BE49-F238E27FC236}">
                    <a16:creationId xmlns:a16="http://schemas.microsoft.com/office/drawing/2014/main" id="{363ADE7D-4141-4B8C-A725-6CF58B778D81}"/>
                  </a:ext>
                </a:extLst>
              </p:cNvPr>
              <p:cNvSpPr txBox="1"/>
              <p:nvPr/>
            </p:nvSpPr>
            <p:spPr bwMode="auto">
              <a:xfrm>
                <a:off x="6744072" y="3963284"/>
                <a:ext cx="2140566" cy="35113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90000" rIns="90000" wrap="none">
                <a:normAutofit fontScale="77500" lnSpcReduction="20000"/>
              </a:bodyPr>
              <a:lstStyle/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altLang="en-US" b="1" lang="zh-CN" sz="1800">
                    <a:solidFill>
                      <a:schemeClr val="accent3"/>
                    </a:solidFill>
                    <a:ea charset="-122" pitchFamily="34" typeface="微软雅黑"/>
                  </a:rPr>
                  <a:t>标题文本预设</a:t>
                </a:r>
              </a:p>
            </p:txBody>
          </p:sp>
        </p:grpSp>
      </p:grpSp>
      <p:cxnSp>
        <p:nvCxnSpPr>
          <p:cNvPr id="10" name="iS1ide-Straight Connector 9">
            <a:extLst>
              <a:ext uri="{FF2B5EF4-FFF2-40B4-BE49-F238E27FC236}">
                <a16:creationId xmlns:a16="http://schemas.microsoft.com/office/drawing/2014/main" id="{F2F337A2-897C-4F6E-9794-FC40DC903D59}"/>
              </a:ext>
            </a:extLst>
          </p:cNvPr>
          <p:cNvCxnSpPr/>
          <p:nvPr/>
        </p:nvCxnSpPr>
        <p:spPr>
          <a:xfrm flipH="1">
            <a:off x="4872060" y="2801986"/>
            <a:ext cx="0" cy="1241626"/>
          </a:xfrm>
          <a:prstGeom prst="line">
            <a:avLst/>
          </a:prstGeom>
          <a:ln cap="rnd" w="3175">
            <a:solidFill>
              <a:schemeClr val="bg1">
                <a:lumMod val="85000"/>
              </a:schemeClr>
            </a:solidFill>
            <a:round/>
            <a:headEnd type="none"/>
            <a:tailEnd len="med" type="none" w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iS1ide-Straight Connector 10">
            <a:extLst>
              <a:ext uri="{FF2B5EF4-FFF2-40B4-BE49-F238E27FC236}">
                <a16:creationId xmlns:a16="http://schemas.microsoft.com/office/drawing/2014/main" id="{00D479B6-1F74-4C2B-B846-C8C3ECC8F6DD}"/>
              </a:ext>
            </a:extLst>
          </p:cNvPr>
          <p:cNvCxnSpPr/>
          <p:nvPr/>
        </p:nvCxnSpPr>
        <p:spPr>
          <a:xfrm flipH="1">
            <a:off x="6791337" y="2801986"/>
            <a:ext cx="0" cy="1241626"/>
          </a:xfrm>
          <a:prstGeom prst="line">
            <a:avLst/>
          </a:prstGeom>
          <a:ln cap="rnd" w="3175">
            <a:solidFill>
              <a:schemeClr val="bg1">
                <a:lumMod val="85000"/>
              </a:schemeClr>
            </a:solidFill>
            <a:round/>
            <a:headEnd type="none"/>
            <a:tailEnd len="med" type="none" w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Title 1">
            <a:extLst>
              <a:ext uri="{FF2B5EF4-FFF2-40B4-BE49-F238E27FC236}">
                <a16:creationId xmlns:a16="http://schemas.microsoft.com/office/drawing/2014/main" id="{4E188893-8CA6-48D8-ACB3-32364ED3D66D}"/>
              </a:ext>
            </a:extLst>
          </p:cNvPr>
          <p:cNvSpPr txBox="1"/>
          <p:nvPr/>
        </p:nvSpPr>
        <p:spPr>
          <a:xfrm>
            <a:off x="755576" y="171626"/>
            <a:ext cx="2129944" cy="379477"/>
          </a:xfrm>
          <a:prstGeom prst="rect">
            <a:avLst/>
          </a:prstGeom>
        </p:spPr>
        <p:txBody>
          <a:bodyPr anchor="ctr" lIns="0" rIns="0">
            <a:noAutofit/>
          </a:bodyPr>
          <a:lstStyle>
            <a:lvl1pPr algn="ctr" defTabSz="914400" eaLnBrk="1" hangingPunct="1" latinLnBrk="0" rtl="0">
              <a:spcBef>
                <a:spcPct val="0"/>
              </a:spcBef>
              <a:buNone/>
              <a:defRPr b="0" kern="1200" sz="3000">
                <a:solidFill>
                  <a:schemeClr val="accent1"/>
                </a:solidFill>
                <a:latin charset="0" pitchFamily="2" typeface="U.S. 101"/>
                <a:ea charset="0" pitchFamily="2" typeface="Roboto"/>
                <a:cs charset="0" panose="020b0306030504020204" pitchFamily="34" typeface="Open Sans Light"/>
              </a:defRPr>
            </a:lvl1pPr>
          </a:lstStyle>
          <a:p>
            <a:pPr algn="l"/>
            <a:r>
              <a:rPr altLang="en-US" lang="zh-CN" sz="18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ea"/>
                <a:sym typeface="+mn-lt"/>
              </a:rPr>
              <a:t>点击输入标题内容</a:t>
            </a:r>
          </a:p>
        </p:txBody>
      </p:sp>
    </p:spTree>
    <p:custDataLst>
      <p:tags r:id="rId2"/>
    </p:custDataLst>
    <p:extLst>
      <p:ext uri="{BB962C8B-B14F-4D97-AF65-F5344CB8AC3E}">
        <p14:creationId val="1425678915"/>
      </p:ext>
    </p:extLst>
  </p:cSld>
  <p:clrMapOvr>
    <a:masterClrMapping/>
  </p:clrMapOvr>
  <mc:AlternateContent>
    <mc:Choice Requires="p14">
      <p:transition p14:dur="10"/>
    </mc:Choice>
    <mc:Fallback>
      <p:transition/>
    </mc:Fallback>
  </mc:AlternateContent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5" nodeType="click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7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8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9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0" nodeType="clickPar">
                      <p:stCondLst>
                        <p:cond delay="indefinite"/>
                      </p:stCondLst>
                      <p:childTnLst>
                        <p:par>
                          <p:cTn fill="hold" id="11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12" nodeType="click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14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5" nodeType="clickPar">
                      <p:stCondLst>
                        <p:cond delay="indefinite"/>
                      </p:stCondLst>
                      <p:childTnLst>
                        <p:par>
                          <p:cTn fill="hold" id="16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17" nodeType="click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19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2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21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id="22" nodeType="with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24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25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26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id="27" nodeType="with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29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3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31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id="32" nodeType="with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34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35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36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id="37" nodeType="with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39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4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41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4" name="组合 3"/>
          <p:cNvGrpSpPr/>
          <p:nvPr/>
        </p:nvGrpSpPr>
        <p:grpSpPr>
          <a:xfrm>
            <a:off x="539353" y="1203598"/>
            <a:ext cx="2084044" cy="2394266"/>
            <a:chOff x="719138" y="1710161"/>
            <a:chExt cx="2475611" cy="3734438"/>
          </a:xfrm>
        </p:grpSpPr>
        <p:sp>
          <p:nvSpPr>
            <p:cNvPr id="17" name="矩形 16"/>
            <p:cNvSpPr/>
            <p:nvPr/>
          </p:nvSpPr>
          <p:spPr bwMode="auto">
            <a:xfrm>
              <a:off x="719138" y="3068961"/>
              <a:ext cx="2144490" cy="2375638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3175">
              <a:solidFill>
                <a:schemeClr val="bg1">
                  <a:lumMod val="85000"/>
                </a:schemeClr>
              </a:solidFill>
              <a:round/>
            </a:ln>
          </p:spPr>
          <p:txBody>
            <a:bodyPr anchor="ctr" anchorCtr="1" bIns="45720" compatLnSpc="1" lIns="91440" rIns="91440" tIns="45720" vert="horz" wrap="square">
              <a:prstTxWarp prst="textNoShape">
                <a:avLst/>
              </a:prstTxWarp>
            </a:bodyPr>
            <a:lstStyle/>
            <a:p>
              <a:pPr algn="ctr">
                <a:lnSpc>
                  <a:spcPct val="120000"/>
                </a:lnSpc>
              </a:pPr>
              <a:r>
                <a:rPr altLang="en-US" lang="zh-CN" sz="1200">
                  <a:latin typeface="+mn-lt"/>
                  <a:ea typeface="+mn-ea"/>
                  <a:cs typeface="+mn-ea"/>
                  <a:sym typeface="+mn-lt"/>
                </a:rPr>
                <a:t>此部分内容作为文字排版占位显示（建议使用主题字体）</a:t>
              </a:r>
            </a:p>
          </p:txBody>
        </p:sp>
        <p:sp>
          <p:nvSpPr>
            <p:cNvPr id="18" name="箭头: 五边形 17"/>
            <p:cNvSpPr/>
            <p:nvPr/>
          </p:nvSpPr>
          <p:spPr bwMode="auto">
            <a:xfrm>
              <a:off x="720779" y="2465501"/>
              <a:ext cx="2473970" cy="546905"/>
            </a:xfrm>
            <a:prstGeom prst="homePlate">
              <a:avLst/>
            </a:prstGeom>
            <a:solidFill>
              <a:schemeClr val="accent1"/>
            </a:solidFill>
            <a:ln w="19050">
              <a:noFill/>
              <a:round/>
            </a:ln>
            <a:effectLst/>
          </p:spPr>
          <p:txBody>
            <a:bodyPr anchor="ctr" anchorCtr="1" bIns="45720" compatLnSpc="1" lIns="91440" rIns="91440" tIns="45720" vert="horz" wrap="none">
              <a:prstTxWarp prst="textNoShape">
                <a:avLst/>
              </a:prstTxWarp>
            </a:bodyPr>
            <a:lstStyle/>
            <a:p>
              <a:pPr algn="ctr"/>
              <a:r>
                <a:rPr altLang="en-US" b="1" lang="zh-CN" sz="1600">
                  <a:solidFill>
                    <a:schemeClr val="bg1"/>
                  </a:solidFill>
                  <a:latin typeface="+mn-lt"/>
                  <a:ea typeface="+mn-ea"/>
                  <a:cs typeface="+mn-ea"/>
                  <a:sym typeface="+mn-lt"/>
                </a:rPr>
                <a:t>标题文本预设</a:t>
              </a:r>
            </a:p>
          </p:txBody>
        </p:sp>
        <p:sp>
          <p:nvSpPr>
            <p:cNvPr id="19" name="箭头: 五边形 18"/>
            <p:cNvSpPr/>
            <p:nvPr/>
          </p:nvSpPr>
          <p:spPr bwMode="auto">
            <a:xfrm>
              <a:off x="1416393" y="1710161"/>
              <a:ext cx="1082742" cy="546906"/>
            </a:xfrm>
            <a:prstGeom prst="homePlate">
              <a:avLst/>
            </a:prstGeom>
            <a:noFill/>
            <a:ln w="19050">
              <a:noFill/>
              <a:round/>
            </a:ln>
            <a:effectLst/>
          </p:spPr>
          <p:txBody>
            <a:bodyPr anchor="ctr" anchorCtr="1" bIns="45720" compatLnSpc="1" lIns="91440" rIns="91440" tIns="45720" vert="horz" wrap="none">
              <a:prstTxWarp prst="textPlain">
                <a:avLst/>
              </a:prstTxWarp>
            </a:bodyPr>
            <a:lstStyle/>
            <a:p>
              <a:pPr algn="ctr"/>
              <a:r>
                <a:rPr altLang="zh-CN" b="1" lang="en-US" sz="2400">
                  <a:solidFill>
                    <a:schemeClr val="accent1"/>
                  </a:solidFill>
                  <a:latin typeface="+mn-lt"/>
                  <a:ea typeface="+mn-ea"/>
                  <a:cs typeface="+mn-ea"/>
                  <a:sym typeface="+mn-lt"/>
                </a:rPr>
                <a:t>2015</a:t>
              </a:r>
            </a:p>
          </p:txBody>
        </p:sp>
      </p:grpSp>
      <p:grpSp>
        <p:nvGrpSpPr>
          <p:cNvPr id="5" name="组合 4"/>
          <p:cNvGrpSpPr/>
          <p:nvPr/>
        </p:nvGrpSpPr>
        <p:grpSpPr>
          <a:xfrm>
            <a:off x="2519781" y="1203598"/>
            <a:ext cx="2084044" cy="2394266"/>
            <a:chOff x="719138" y="1710160"/>
            <a:chExt cx="2475611" cy="3734439"/>
          </a:xfrm>
        </p:grpSpPr>
        <p:sp>
          <p:nvSpPr>
            <p:cNvPr id="14" name="矩形 13"/>
            <p:cNvSpPr/>
            <p:nvPr/>
          </p:nvSpPr>
          <p:spPr bwMode="auto">
            <a:xfrm>
              <a:off x="719138" y="3068961"/>
              <a:ext cx="2144490" cy="2375638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3175">
              <a:solidFill>
                <a:schemeClr val="bg1">
                  <a:lumMod val="85000"/>
                </a:schemeClr>
              </a:solidFill>
              <a:round/>
            </a:ln>
          </p:spPr>
          <p:txBody>
            <a:bodyPr anchor="ctr" anchorCtr="1" bIns="45720" compatLnSpc="1" lIns="91440" rIns="91440" tIns="45720" vert="horz" wrap="square">
              <a:prstTxWarp prst="textNoShape">
                <a:avLst/>
              </a:prstTxWarp>
            </a:bodyPr>
            <a:lstStyle/>
            <a:p>
              <a:pPr algn="ctr">
                <a:lnSpc>
                  <a:spcPct val="120000"/>
                </a:lnSpc>
              </a:pPr>
              <a:r>
                <a:rPr altLang="en-US" lang="zh-CN" sz="1200">
                  <a:latin typeface="+mn-lt"/>
                  <a:ea typeface="+mn-ea"/>
                  <a:cs typeface="+mn-ea"/>
                  <a:sym typeface="+mn-lt"/>
                </a:rPr>
                <a:t>此部分内容作为文字排版占位显示（建议使用主题字体）</a:t>
              </a:r>
            </a:p>
          </p:txBody>
        </p:sp>
        <p:sp>
          <p:nvSpPr>
            <p:cNvPr id="15" name="箭头: V 形 14"/>
            <p:cNvSpPr/>
            <p:nvPr/>
          </p:nvSpPr>
          <p:spPr bwMode="auto">
            <a:xfrm>
              <a:off x="720779" y="2465501"/>
              <a:ext cx="2473970" cy="546906"/>
            </a:xfrm>
            <a:prstGeom prst="chevron">
              <a:avLst/>
            </a:prstGeom>
            <a:solidFill>
              <a:schemeClr val="accent2"/>
            </a:solidFill>
            <a:ln w="19050">
              <a:noFill/>
              <a:round/>
            </a:ln>
            <a:effectLst/>
          </p:spPr>
          <p:txBody>
            <a:bodyPr anchor="ctr" anchorCtr="1" bIns="45720" compatLnSpc="1" lIns="91440" rIns="91440" tIns="45720" vert="horz" wrap="none">
              <a:prstTxWarp prst="textNoShape">
                <a:avLst/>
              </a:prstTxWarp>
            </a:bodyPr>
            <a:lstStyle/>
            <a:p>
              <a:pPr algn="ctr"/>
              <a:r>
                <a:rPr altLang="en-US" b="1" lang="zh-CN" sz="1600">
                  <a:solidFill>
                    <a:schemeClr val="bg1"/>
                  </a:solidFill>
                  <a:latin typeface="+mn-lt"/>
                  <a:ea typeface="+mn-ea"/>
                  <a:cs typeface="+mn-ea"/>
                  <a:sym typeface="+mn-lt"/>
                </a:rPr>
                <a:t>标题文本预设</a:t>
              </a:r>
            </a:p>
          </p:txBody>
        </p:sp>
        <p:sp>
          <p:nvSpPr>
            <p:cNvPr id="16" name="箭头: V 形 15"/>
            <p:cNvSpPr/>
            <p:nvPr/>
          </p:nvSpPr>
          <p:spPr bwMode="auto">
            <a:xfrm>
              <a:off x="1184396" y="1710160"/>
              <a:ext cx="1546737" cy="546907"/>
            </a:xfrm>
            <a:prstGeom prst="chevron">
              <a:avLst/>
            </a:prstGeom>
            <a:noFill/>
            <a:ln w="19050">
              <a:noFill/>
              <a:round/>
            </a:ln>
            <a:effectLst/>
          </p:spPr>
          <p:txBody>
            <a:bodyPr anchor="ctr" anchorCtr="1" bIns="45720" compatLnSpc="1" lIns="91440" rIns="91440" tIns="45720" vert="horz" wrap="none">
              <a:prstTxWarp prst="textPlain">
                <a:avLst/>
              </a:prstTxWarp>
            </a:bodyPr>
            <a:lstStyle/>
            <a:p>
              <a:pPr algn="ctr"/>
              <a:r>
                <a:rPr altLang="zh-CN" b="1" lang="en-US" sz="2400">
                  <a:solidFill>
                    <a:schemeClr val="accent2"/>
                  </a:solidFill>
                  <a:latin typeface="+mn-lt"/>
                  <a:ea typeface="+mn-ea"/>
                  <a:cs typeface="+mn-ea"/>
                  <a:sym typeface="+mn-lt"/>
                </a:rPr>
                <a:t>2016</a:t>
              </a:r>
            </a:p>
          </p:txBody>
        </p:sp>
      </p:grpSp>
      <p:grpSp>
        <p:nvGrpSpPr>
          <p:cNvPr id="6" name="组合 5"/>
          <p:cNvGrpSpPr/>
          <p:nvPr/>
        </p:nvGrpSpPr>
        <p:grpSpPr>
          <a:xfrm>
            <a:off x="4520190" y="1203598"/>
            <a:ext cx="2084046" cy="2394266"/>
            <a:chOff x="719136" y="1710161"/>
            <a:chExt cx="2475613" cy="3734438"/>
          </a:xfrm>
        </p:grpSpPr>
        <p:sp>
          <p:nvSpPr>
            <p:cNvPr id="11" name="矩形 10"/>
            <p:cNvSpPr/>
            <p:nvPr/>
          </p:nvSpPr>
          <p:spPr bwMode="auto">
            <a:xfrm>
              <a:off x="719136" y="3068961"/>
              <a:ext cx="2144490" cy="2375638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3175">
              <a:solidFill>
                <a:schemeClr val="bg1">
                  <a:lumMod val="85000"/>
                </a:schemeClr>
              </a:solidFill>
              <a:round/>
            </a:ln>
          </p:spPr>
          <p:txBody>
            <a:bodyPr anchor="ctr" anchorCtr="1" bIns="45720" compatLnSpc="1" lIns="91440" rIns="91440" tIns="45720" vert="horz" wrap="square">
              <a:prstTxWarp prst="textNoShape">
                <a:avLst/>
              </a:prstTxWarp>
            </a:bodyPr>
            <a:lstStyle/>
            <a:p>
              <a:pPr algn="ctr">
                <a:lnSpc>
                  <a:spcPct val="120000"/>
                </a:lnSpc>
              </a:pPr>
              <a:r>
                <a:rPr altLang="en-US" lang="zh-CN" sz="1200">
                  <a:latin typeface="+mn-lt"/>
                  <a:ea typeface="+mn-ea"/>
                  <a:cs typeface="+mn-ea"/>
                  <a:sym typeface="+mn-lt"/>
                </a:rPr>
                <a:t>此部分内容作为文字排版占位显示（建议使用主题字体）</a:t>
              </a:r>
            </a:p>
          </p:txBody>
        </p:sp>
        <p:sp>
          <p:nvSpPr>
            <p:cNvPr id="12" name="箭头: V 形 11"/>
            <p:cNvSpPr/>
            <p:nvPr/>
          </p:nvSpPr>
          <p:spPr bwMode="auto">
            <a:xfrm>
              <a:off x="720779" y="2465501"/>
              <a:ext cx="2473970" cy="546904"/>
            </a:xfrm>
            <a:prstGeom prst="chevron">
              <a:avLst/>
            </a:prstGeom>
            <a:solidFill>
              <a:schemeClr val="accent1"/>
            </a:solidFill>
            <a:ln w="19050">
              <a:noFill/>
              <a:round/>
            </a:ln>
            <a:effectLst/>
          </p:spPr>
          <p:txBody>
            <a:bodyPr anchor="ctr" anchorCtr="1" bIns="45720" compatLnSpc="1" lIns="91440" rIns="91440" tIns="45720" vert="horz" wrap="none">
              <a:prstTxWarp prst="textNoShape">
                <a:avLst/>
              </a:prstTxWarp>
            </a:bodyPr>
            <a:lstStyle/>
            <a:p>
              <a:pPr algn="ctr"/>
              <a:r>
                <a:rPr altLang="en-US" b="1" lang="zh-CN" sz="1600">
                  <a:solidFill>
                    <a:schemeClr val="bg1"/>
                  </a:solidFill>
                  <a:latin typeface="+mn-lt"/>
                  <a:ea typeface="+mn-ea"/>
                  <a:cs typeface="+mn-ea"/>
                  <a:sym typeface="+mn-lt"/>
                </a:rPr>
                <a:t>标题文本预设</a:t>
              </a:r>
            </a:p>
          </p:txBody>
        </p:sp>
        <p:sp>
          <p:nvSpPr>
            <p:cNvPr id="13" name="箭头: V 形 12"/>
            <p:cNvSpPr/>
            <p:nvPr/>
          </p:nvSpPr>
          <p:spPr bwMode="auto">
            <a:xfrm>
              <a:off x="1184395" y="1710161"/>
              <a:ext cx="1546737" cy="546906"/>
            </a:xfrm>
            <a:prstGeom prst="chevron">
              <a:avLst/>
            </a:prstGeom>
            <a:noFill/>
            <a:ln w="19050">
              <a:noFill/>
              <a:round/>
            </a:ln>
            <a:effectLst/>
          </p:spPr>
          <p:txBody>
            <a:bodyPr anchor="ctr" anchorCtr="1" bIns="45720" compatLnSpc="1" lIns="91440" rIns="91440" tIns="45720" vert="horz" wrap="none">
              <a:prstTxWarp prst="textPlain">
                <a:avLst/>
              </a:prstTxWarp>
            </a:bodyPr>
            <a:lstStyle/>
            <a:p>
              <a:pPr algn="ctr"/>
              <a:r>
                <a:rPr altLang="zh-CN" b="1" lang="en-US" sz="2400">
                  <a:solidFill>
                    <a:schemeClr val="accent1"/>
                  </a:solidFill>
                  <a:latin typeface="+mn-lt"/>
                  <a:ea typeface="+mn-ea"/>
                  <a:cs typeface="+mn-ea"/>
                  <a:sym typeface="+mn-lt"/>
                </a:rPr>
                <a:t>2017</a:t>
              </a:r>
            </a:p>
          </p:txBody>
        </p:sp>
      </p:grpSp>
      <p:grpSp>
        <p:nvGrpSpPr>
          <p:cNvPr id="7" name="组合 6"/>
          <p:cNvGrpSpPr/>
          <p:nvPr/>
        </p:nvGrpSpPr>
        <p:grpSpPr>
          <a:xfrm>
            <a:off x="6520603" y="1203598"/>
            <a:ext cx="2084044" cy="2394266"/>
            <a:chOff x="719138" y="1710161"/>
            <a:chExt cx="2475611" cy="3734438"/>
          </a:xfrm>
        </p:grpSpPr>
        <p:sp>
          <p:nvSpPr>
            <p:cNvPr id="8" name="矩形 7"/>
            <p:cNvSpPr/>
            <p:nvPr/>
          </p:nvSpPr>
          <p:spPr bwMode="auto">
            <a:xfrm>
              <a:off x="719138" y="3068961"/>
              <a:ext cx="2144490" cy="2375638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3175">
              <a:solidFill>
                <a:schemeClr val="bg1">
                  <a:lumMod val="85000"/>
                </a:schemeClr>
              </a:solidFill>
              <a:round/>
            </a:ln>
          </p:spPr>
          <p:txBody>
            <a:bodyPr anchor="ctr" anchorCtr="1" bIns="45720" compatLnSpc="1" lIns="91440" rIns="91440" tIns="45720" vert="horz" wrap="square">
              <a:prstTxWarp prst="textNoShape">
                <a:avLst/>
              </a:prstTxWarp>
            </a:bodyPr>
            <a:lstStyle/>
            <a:p>
              <a:pPr algn="ctr">
                <a:lnSpc>
                  <a:spcPct val="120000"/>
                </a:lnSpc>
              </a:pPr>
              <a:r>
                <a:rPr altLang="en-US" lang="zh-CN" sz="1200">
                  <a:latin typeface="+mn-lt"/>
                  <a:ea typeface="+mn-ea"/>
                  <a:cs typeface="+mn-ea"/>
                  <a:sym typeface="+mn-lt"/>
                </a:rPr>
                <a:t>此部分内容作为文字排版占位显示（建议使用主题字体）</a:t>
              </a:r>
            </a:p>
          </p:txBody>
        </p:sp>
        <p:sp>
          <p:nvSpPr>
            <p:cNvPr id="9" name="箭头: V 形 8"/>
            <p:cNvSpPr/>
            <p:nvPr/>
          </p:nvSpPr>
          <p:spPr bwMode="auto">
            <a:xfrm>
              <a:off x="720779" y="2465501"/>
              <a:ext cx="2473970" cy="546905"/>
            </a:xfrm>
            <a:prstGeom prst="chevron">
              <a:avLst/>
            </a:prstGeom>
            <a:solidFill>
              <a:schemeClr val="accent2"/>
            </a:solidFill>
            <a:ln w="19050">
              <a:noFill/>
              <a:round/>
            </a:ln>
            <a:effectLst/>
          </p:spPr>
          <p:txBody>
            <a:bodyPr anchor="ctr" anchorCtr="1" bIns="45720" compatLnSpc="1" lIns="91440" rIns="91440" tIns="45720" vert="horz" wrap="none">
              <a:prstTxWarp prst="textNoShape">
                <a:avLst/>
              </a:prstTxWarp>
            </a:bodyPr>
            <a:lstStyle/>
            <a:p>
              <a:pPr algn="ctr"/>
              <a:r>
                <a:rPr altLang="en-US" b="1" lang="zh-CN" sz="1600">
                  <a:solidFill>
                    <a:schemeClr val="bg1"/>
                  </a:solidFill>
                  <a:latin typeface="+mn-lt"/>
                  <a:ea typeface="+mn-ea"/>
                  <a:cs typeface="+mn-ea"/>
                  <a:sym typeface="+mn-lt"/>
                </a:rPr>
                <a:t>标题文本预设</a:t>
              </a:r>
            </a:p>
          </p:txBody>
        </p:sp>
        <p:sp>
          <p:nvSpPr>
            <p:cNvPr id="10" name="箭头: V 形 9"/>
            <p:cNvSpPr/>
            <p:nvPr/>
          </p:nvSpPr>
          <p:spPr bwMode="auto">
            <a:xfrm>
              <a:off x="1184396" y="1710161"/>
              <a:ext cx="1546737" cy="546906"/>
            </a:xfrm>
            <a:prstGeom prst="chevron">
              <a:avLst/>
            </a:prstGeom>
            <a:noFill/>
            <a:ln w="19050">
              <a:noFill/>
              <a:round/>
            </a:ln>
            <a:effectLst/>
          </p:spPr>
          <p:txBody>
            <a:bodyPr anchor="ctr" anchorCtr="1" bIns="45720" compatLnSpc="1" lIns="91440" rIns="91440" tIns="45720" vert="horz" wrap="none">
              <a:prstTxWarp prst="textPlain">
                <a:avLst/>
              </a:prstTxWarp>
            </a:bodyPr>
            <a:lstStyle/>
            <a:p>
              <a:pPr algn="ctr"/>
              <a:r>
                <a:rPr altLang="zh-CN" b="1" lang="en-US" sz="2400">
                  <a:solidFill>
                    <a:schemeClr val="accent2"/>
                  </a:solidFill>
                  <a:latin typeface="+mn-lt"/>
                  <a:ea typeface="+mn-ea"/>
                  <a:cs typeface="+mn-ea"/>
                  <a:sym typeface="+mn-lt"/>
                </a:rPr>
                <a:t>2018</a:t>
              </a:r>
            </a:p>
          </p:txBody>
        </p:sp>
      </p:grpSp>
      <p:sp>
        <p:nvSpPr>
          <p:cNvPr id="20" name="Title 1"/>
          <p:cNvSpPr txBox="1"/>
          <p:nvPr/>
        </p:nvSpPr>
        <p:spPr>
          <a:xfrm>
            <a:off x="755576" y="171626"/>
            <a:ext cx="2129944" cy="379477"/>
          </a:xfrm>
          <a:prstGeom prst="rect">
            <a:avLst/>
          </a:prstGeom>
        </p:spPr>
        <p:txBody>
          <a:bodyPr anchor="ctr" lIns="0" rIns="0">
            <a:noAutofit/>
          </a:bodyPr>
          <a:lstStyle>
            <a:lvl1pPr algn="ctr" defTabSz="914400" eaLnBrk="1" hangingPunct="1" latinLnBrk="0" rtl="0">
              <a:spcBef>
                <a:spcPct val="0"/>
              </a:spcBef>
              <a:buNone/>
              <a:defRPr b="0" kern="1200" sz="3000">
                <a:solidFill>
                  <a:schemeClr val="accent1"/>
                </a:solidFill>
                <a:latin charset="0" pitchFamily="2" typeface="U.S. 101"/>
                <a:ea charset="0" pitchFamily="2" typeface="Roboto"/>
                <a:cs charset="0" panose="020b0306030504020204" pitchFamily="34" typeface="Open Sans Light"/>
              </a:defRPr>
            </a:lvl1pPr>
          </a:lstStyle>
          <a:p>
            <a:pPr algn="l"/>
            <a:r>
              <a:rPr altLang="en-US" lang="zh-CN" sz="18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ea"/>
                <a:sym typeface="+mn-lt"/>
              </a:rPr>
              <a:t>点击输入标题内容</a:t>
            </a:r>
          </a:p>
        </p:txBody>
      </p:sp>
    </p:spTree>
    <p:extLst>
      <p:ext uri="{BB962C8B-B14F-4D97-AF65-F5344CB8AC3E}">
        <p14:creationId val="2366162237"/>
      </p:ext>
    </p:extLst>
  </p:cSld>
  <p:clrMapOvr>
    <a:masterClrMapping/>
  </p:clrMapOvr>
  <mc:AlternateContent>
    <mc:Choice Requires="p14">
      <p:transition p14:dur="10"/>
    </mc:Choice>
    <mc:Fallback>
      <p:transition/>
    </mc:Fallback>
  </mc:AlternateContent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5" nodeType="after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7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8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9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fill="hold" id="10" nodeType="after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12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13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4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fill="hold" id="15" nodeType="after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17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18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9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fill="hold" id="20" nodeType="after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22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23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cxnSp>
        <p:nvCxnSpPr>
          <p:cNvPr id="3" name="îŝḷîḓé-Connector: Elbow 2">
            <a:extLst>
              <a:ext uri="{FF2B5EF4-FFF2-40B4-BE49-F238E27FC236}">
                <a16:creationId xmlns:a16="http://schemas.microsoft.com/office/drawing/2014/main" id="{24004A6B-5796-49FC-9277-C30D235E04C2}"/>
              </a:ext>
            </a:extLst>
          </p:cNvPr>
          <p:cNvCxnSpPr/>
          <p:nvPr/>
        </p:nvCxnSpPr>
        <p:spPr>
          <a:xfrm flipH="1" flipV="1" rot="5400000">
            <a:off x="4560057" y="-789518"/>
            <a:ext cx="13931" cy="5412011"/>
          </a:xfrm>
          <a:prstGeom prst="bentConnector3">
            <a:avLst>
              <a:gd fmla="val 2117646" name="adj1"/>
            </a:avLst>
          </a:prstGeom>
          <a:ln w="19050">
            <a:solidFill>
              <a:schemeClr val="bg1">
                <a:lumMod val="65000"/>
              </a:schemeClr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îŝḷîḓé-Connector: Elbow 3">
            <a:extLst>
              <a:ext uri="{FF2B5EF4-FFF2-40B4-BE49-F238E27FC236}">
                <a16:creationId xmlns:a16="http://schemas.microsoft.com/office/drawing/2014/main" id="{27BD1CB4-5263-46FD-B230-6AB230D8B8C9}"/>
              </a:ext>
            </a:extLst>
          </p:cNvPr>
          <p:cNvCxnSpPr/>
          <p:nvPr/>
        </p:nvCxnSpPr>
        <p:spPr>
          <a:xfrm rot="5400000">
            <a:off x="4560056" y="654389"/>
            <a:ext cx="13931" cy="5412011"/>
          </a:xfrm>
          <a:prstGeom prst="bentConnector3">
            <a:avLst>
              <a:gd fmla="val 2117646" name="adj1"/>
            </a:avLst>
          </a:prstGeom>
          <a:ln w="19050">
            <a:solidFill>
              <a:schemeClr val="bg1">
                <a:lumMod val="65000"/>
              </a:schemeClr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2" name="组合 21">
            <a:extLst>
              <a:ext uri="{FF2B5EF4-FFF2-40B4-BE49-F238E27FC236}">
                <a16:creationId xmlns:a16="http://schemas.microsoft.com/office/drawing/2014/main" id="{64849B8D-E940-4FB6-88C4-1B8827F9CD56}"/>
              </a:ext>
            </a:extLst>
          </p:cNvPr>
          <p:cNvGrpSpPr/>
          <p:nvPr/>
        </p:nvGrpSpPr>
        <p:grpSpPr>
          <a:xfrm>
            <a:off x="3374452" y="1464648"/>
            <a:ext cx="2271324" cy="2347609"/>
            <a:chOff x="3374452" y="1464648"/>
            <a:chExt cx="2271324" cy="2347609"/>
          </a:xfrm>
        </p:grpSpPr>
        <p:grpSp>
          <p:nvGrpSpPr>
            <p:cNvPr id="5" name="Group 7">
              <a:extLst>
                <a:ext uri="{FF2B5EF4-FFF2-40B4-BE49-F238E27FC236}">
                  <a16:creationId xmlns:a16="http://schemas.microsoft.com/office/drawing/2014/main" id="{8A309786-32C5-4BEB-81B2-7FA7167DBC77}"/>
                </a:ext>
              </a:extLst>
            </p:cNvPr>
            <p:cNvGrpSpPr/>
            <p:nvPr/>
          </p:nvGrpSpPr>
          <p:grpSpPr>
            <a:xfrm>
              <a:off x="3589142" y="1464648"/>
              <a:ext cx="1917033" cy="341653"/>
              <a:chOff x="2921996" y="7073876"/>
              <a:chExt cx="990258" cy="176488"/>
            </a:xfrm>
          </p:grpSpPr>
          <p:sp>
            <p:nvSpPr>
              <p:cNvPr id="18" name="îŝḷîḓé-Rectangle: Rounded Corners 8">
                <a:extLst>
                  <a:ext uri="{FF2B5EF4-FFF2-40B4-BE49-F238E27FC236}">
                    <a16:creationId xmlns:a16="http://schemas.microsoft.com/office/drawing/2014/main" id="{1C97DE5D-023A-4F09-AA88-6F5FB34C9FF9}"/>
                  </a:ext>
                </a:extLst>
              </p:cNvPr>
              <p:cNvSpPr/>
              <p:nvPr/>
            </p:nvSpPr>
            <p:spPr>
              <a:xfrm>
                <a:off x="2921996" y="7073876"/>
                <a:ext cx="990258" cy="176488"/>
              </a:xfrm>
              <a:prstGeom prst="roundRect">
                <a:avLst/>
              </a:prstGeom>
              <a:solidFill>
                <a:schemeClr val="tx1">
                  <a:lumMod val="50000"/>
                  <a:lumOff val="50000"/>
                </a:schemeClr>
              </a:solidFill>
              <a:ln w="3175">
                <a:noFill/>
                <a:prstDash val="sys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anchor="ctr"/>
              <a:lstStyle/>
              <a:p>
                <a:pPr algn="ctr"/>
                <a:endParaRPr/>
              </a:p>
            </p:txBody>
          </p:sp>
          <p:sp>
            <p:nvSpPr>
              <p:cNvPr id="19" name="îŝḷîḓé-TextBox 9">
                <a:extLst>
                  <a:ext uri="{FF2B5EF4-FFF2-40B4-BE49-F238E27FC236}">
                    <a16:creationId xmlns:a16="http://schemas.microsoft.com/office/drawing/2014/main" id="{946DD96A-D916-48C2-853A-3B50BF61F07C}"/>
                  </a:ext>
                </a:extLst>
              </p:cNvPr>
              <p:cNvSpPr txBox="1"/>
              <p:nvPr/>
            </p:nvSpPr>
            <p:spPr bwMode="auto">
              <a:xfrm>
                <a:off x="3206440" y="7106720"/>
                <a:ext cx="421370" cy="83112"/>
              </a:xfrm>
              <a:prstGeom prst="roundRect">
                <a:avLst/>
              </a:prstGeom>
              <a:noFill/>
              <a:sp3d prstMaterial="matte">
                <a:bevelT h="1270" w="1270"/>
              </a:sp3d>
            </p:spPr>
            <p:txBody>
              <a:bodyPr bIns="0" lIns="0" rIns="0" tIns="0" wrap="none">
                <a:normAutofit fontScale="77500" lnSpcReduction="20000"/>
              </a:bodyPr>
              <a:lstStyle/>
              <a:p>
                <a:pPr algn="ctr">
                  <a:buClr>
                    <a:prstClr val="white"/>
                  </a:buClr>
                  <a:defRPr/>
                </a:pPr>
                <a:r>
                  <a:rPr altLang="en-US" b="1" lang="zh-CN" sz="1400">
                    <a:solidFill>
                      <a:schemeClr val="bg1"/>
                    </a:solidFill>
                    <a:ea charset="-122" pitchFamily="34" typeface="微软雅黑"/>
                  </a:rPr>
                  <a:t>标题文本预设</a:t>
                </a:r>
              </a:p>
            </p:txBody>
          </p:sp>
        </p:grpSp>
        <p:grpSp>
          <p:nvGrpSpPr>
            <p:cNvPr id="6" name="Group 10">
              <a:extLst>
                <a:ext uri="{FF2B5EF4-FFF2-40B4-BE49-F238E27FC236}">
                  <a16:creationId xmlns:a16="http://schemas.microsoft.com/office/drawing/2014/main" id="{30D882F0-E598-4DB5-A568-8E6556C0F238}"/>
                </a:ext>
              </a:extLst>
            </p:cNvPr>
            <p:cNvGrpSpPr/>
            <p:nvPr/>
          </p:nvGrpSpPr>
          <p:grpSpPr>
            <a:xfrm>
              <a:off x="3589140" y="3470604"/>
              <a:ext cx="1917033" cy="341653"/>
              <a:chOff x="2921996" y="7243270"/>
              <a:chExt cx="990258" cy="176488"/>
            </a:xfrm>
          </p:grpSpPr>
          <p:sp>
            <p:nvSpPr>
              <p:cNvPr id="16" name="îŝḷîḓé-Rectangle: Rounded Corners 11">
                <a:extLst>
                  <a:ext uri="{FF2B5EF4-FFF2-40B4-BE49-F238E27FC236}">
                    <a16:creationId xmlns:a16="http://schemas.microsoft.com/office/drawing/2014/main" id="{E357955B-BA7B-434D-AD9E-1000A2A766B0}"/>
                  </a:ext>
                </a:extLst>
              </p:cNvPr>
              <p:cNvSpPr/>
              <p:nvPr/>
            </p:nvSpPr>
            <p:spPr>
              <a:xfrm>
                <a:off x="2921996" y="7243270"/>
                <a:ext cx="990258" cy="176488"/>
              </a:xfrm>
              <a:prstGeom prst="roundRect">
                <a:avLst/>
              </a:prstGeom>
              <a:solidFill>
                <a:schemeClr val="tx1">
                  <a:lumMod val="50000"/>
                  <a:lumOff val="50000"/>
                </a:schemeClr>
              </a:solidFill>
              <a:ln w="3175">
                <a:noFill/>
                <a:prstDash val="sys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anchor="ctr"/>
              <a:lstStyle/>
              <a:p>
                <a:pPr algn="ctr"/>
                <a:endParaRPr/>
              </a:p>
            </p:txBody>
          </p:sp>
          <p:sp>
            <p:nvSpPr>
              <p:cNvPr id="17" name="îŝḷîḓé-TextBox 12">
                <a:extLst>
                  <a:ext uri="{FF2B5EF4-FFF2-40B4-BE49-F238E27FC236}">
                    <a16:creationId xmlns:a16="http://schemas.microsoft.com/office/drawing/2014/main" id="{6E83299E-7DB4-48AE-AE3F-645D5C85AED3}"/>
                  </a:ext>
                </a:extLst>
              </p:cNvPr>
              <p:cNvSpPr txBox="1"/>
              <p:nvPr/>
            </p:nvSpPr>
            <p:spPr bwMode="auto">
              <a:xfrm>
                <a:off x="3206440" y="7276114"/>
                <a:ext cx="421370" cy="83112"/>
              </a:xfrm>
              <a:prstGeom prst="roundRect">
                <a:avLst/>
              </a:prstGeom>
              <a:noFill/>
              <a:sp3d prstMaterial="matte">
                <a:bevelT h="1270" w="1270"/>
              </a:sp3d>
            </p:spPr>
            <p:txBody>
              <a:bodyPr bIns="0" lIns="0" rIns="0" tIns="0" wrap="none">
                <a:normAutofit fontScale="77500" lnSpcReduction="20000"/>
              </a:bodyPr>
              <a:lstStyle/>
              <a:p>
                <a:pPr algn="ctr">
                  <a:buClr>
                    <a:prstClr val="white"/>
                  </a:buClr>
                  <a:defRPr/>
                </a:pPr>
                <a:r>
                  <a:rPr altLang="en-US" b="1" lang="zh-CN" sz="1400">
                    <a:solidFill>
                      <a:schemeClr val="bg1"/>
                    </a:solidFill>
                    <a:ea charset="-122" pitchFamily="34" typeface="微软雅黑"/>
                  </a:rPr>
                  <a:t>标题文本预设</a:t>
                </a:r>
              </a:p>
            </p:txBody>
          </p:sp>
        </p:grpSp>
        <p:grpSp>
          <p:nvGrpSpPr>
            <p:cNvPr id="9" name="Group 1">
              <a:extLst>
                <a:ext uri="{FF2B5EF4-FFF2-40B4-BE49-F238E27FC236}">
                  <a16:creationId xmlns:a16="http://schemas.microsoft.com/office/drawing/2014/main" id="{938D85BE-E69B-4929-8429-155C3A178B63}"/>
                </a:ext>
              </a:extLst>
            </p:cNvPr>
            <p:cNvGrpSpPr/>
            <p:nvPr/>
          </p:nvGrpSpPr>
          <p:grpSpPr>
            <a:xfrm>
              <a:off x="3374452" y="2263751"/>
              <a:ext cx="2271324" cy="741661"/>
              <a:chOff x="4764941" y="3386346"/>
              <a:chExt cx="2519192" cy="822613"/>
            </a:xfrm>
          </p:grpSpPr>
          <p:sp>
            <p:nvSpPr>
              <p:cNvPr id="14" name="îŝḷîḓé-TextBox 22">
                <a:extLst>
                  <a:ext uri="{FF2B5EF4-FFF2-40B4-BE49-F238E27FC236}">
                    <a16:creationId xmlns:a16="http://schemas.microsoft.com/office/drawing/2014/main" id="{43FD44FF-CABA-4CC5-8DCF-956058729486}"/>
                  </a:ext>
                </a:extLst>
              </p:cNvPr>
              <p:cNvSpPr txBox="1"/>
              <p:nvPr/>
            </p:nvSpPr>
            <p:spPr>
              <a:xfrm>
                <a:off x="5307672" y="3386346"/>
                <a:ext cx="1433729" cy="332830"/>
              </a:xfrm>
              <a:prstGeom prst="rect">
                <a:avLst/>
              </a:prstGeom>
            </p:spPr>
            <p:txBody>
              <a:bodyPr wrap="none">
                <a:normAutofit fontScale="85000" lnSpcReduction="20000"/>
              </a:bodyPr>
              <a:lstStyle/>
              <a:p>
                <a:pPr algn="ctr">
                  <a:buClr>
                    <a:schemeClr val="tx1">
                      <a:lumMod val="85000"/>
                      <a:lumOff val="15000"/>
                    </a:schemeClr>
                  </a:buClr>
                  <a:buSzPct val="105000"/>
                </a:pPr>
                <a:r>
                  <a:rPr altLang="en-US" b="1" lang="zh-CN" sz="2000">
                    <a:solidFill>
                      <a:schemeClr val="dk1">
                        <a:lumMod val="100000"/>
                      </a:schemeClr>
                    </a:solidFill>
                    <a:ea charset="-122" pitchFamily="34" typeface="微软雅黑"/>
                  </a:rPr>
                  <a:t>标题文本预设</a:t>
                </a:r>
              </a:p>
            </p:txBody>
          </p:sp>
          <p:sp>
            <p:nvSpPr>
              <p:cNvPr id="15" name="îŝḷîḓé-Rectangle 23">
                <a:extLst>
                  <a:ext uri="{FF2B5EF4-FFF2-40B4-BE49-F238E27FC236}">
                    <a16:creationId xmlns:a16="http://schemas.microsoft.com/office/drawing/2014/main" id="{F989A4A6-6E5A-4882-8186-C02A1D2C220B}"/>
                  </a:ext>
                </a:extLst>
              </p:cNvPr>
              <p:cNvSpPr/>
              <p:nvPr/>
            </p:nvSpPr>
            <p:spPr>
              <a:xfrm>
                <a:off x="4764941" y="3709715"/>
                <a:ext cx="2519192" cy="499244"/>
              </a:xfrm>
              <a:prstGeom prst="rect">
                <a:avLst/>
              </a:prstGeom>
            </p:spPr>
            <p:txBody>
              <a:bodyPr wrap="square">
                <a:normAutofit fontScale="92500" lnSpcReduction="10000"/>
              </a:bodyPr>
              <a:lstStyle/>
              <a:p>
                <a:pPr algn="ctr">
                  <a:lnSpc>
                    <a:spcPct val="120000"/>
                  </a:lnSpc>
                  <a:defRPr/>
                </a:pPr>
                <a:r>
                  <a:rPr altLang="en-US" lang="zh-CN" sz="1100">
                    <a:solidFill>
                      <a:schemeClr val="dk1">
                        <a:lumMod val="100000"/>
                      </a:schemeClr>
                    </a:solidFill>
                    <a:ea charset="-122" pitchFamily="34" typeface="微软雅黑"/>
                  </a:rPr>
                  <a:t>此部分内容作为文字排版占位显示 </a:t>
                </a:r>
                <a:br>
                  <a:rPr altLang="en-US" lang="zh-CN" sz="1100">
                    <a:solidFill>
                      <a:schemeClr val="dk1">
                        <a:lumMod val="100000"/>
                      </a:schemeClr>
                    </a:solidFill>
                    <a:ea charset="-122" pitchFamily="34" typeface="微软雅黑"/>
                  </a:rPr>
                </a:br>
                <a:r>
                  <a:rPr altLang="en-US" lang="zh-CN" sz="1100">
                    <a:solidFill>
                      <a:schemeClr val="dk1">
                        <a:lumMod val="100000"/>
                      </a:schemeClr>
                    </a:solidFill>
                    <a:ea charset="-122" pitchFamily="34" typeface="微软雅黑"/>
                  </a:rPr>
                  <a:t>（建议使用主题字体）</a:t>
                </a:r>
              </a:p>
            </p:txBody>
          </p:sp>
        </p:grpSp>
      </p:grpSp>
      <p:grpSp>
        <p:nvGrpSpPr>
          <p:cNvPr id="20" name="组合 19">
            <a:extLst>
              <a:ext uri="{FF2B5EF4-FFF2-40B4-BE49-F238E27FC236}">
                <a16:creationId xmlns:a16="http://schemas.microsoft.com/office/drawing/2014/main" id="{CB00021B-E505-4F5F-8763-09F862829D73}"/>
              </a:ext>
            </a:extLst>
          </p:cNvPr>
          <p:cNvGrpSpPr/>
          <p:nvPr/>
        </p:nvGrpSpPr>
        <p:grpSpPr>
          <a:xfrm>
            <a:off x="1121342" y="1935808"/>
            <a:ext cx="1479345" cy="1479315"/>
            <a:chOff x="1121342" y="1935808"/>
            <a:chExt cx="1479345" cy="1479315"/>
          </a:xfrm>
        </p:grpSpPr>
        <p:sp>
          <p:nvSpPr>
            <p:cNvPr id="7" name="îŝḷîḓé-Oval 14">
              <a:extLst>
                <a:ext uri="{FF2B5EF4-FFF2-40B4-BE49-F238E27FC236}">
                  <a16:creationId xmlns:a16="http://schemas.microsoft.com/office/drawing/2014/main" id="{7FE97324-0B22-43AA-904C-5D3A36516F76}"/>
                </a:ext>
              </a:extLst>
            </p:cNvPr>
            <p:cNvSpPr/>
            <p:nvPr/>
          </p:nvSpPr>
          <p:spPr>
            <a:xfrm>
              <a:off x="1121342" y="1935808"/>
              <a:ext cx="1479345" cy="1479315"/>
            </a:xfrm>
            <a:prstGeom prst="ellipse">
              <a:avLst/>
            </a:prstGeom>
            <a:solidFill>
              <a:schemeClr val="accent1"/>
            </a:solidFill>
            <a:ln w="15875">
              <a:noFill/>
              <a:miter lim="800000"/>
            </a:ln>
          </p:spPr>
          <p:txBody>
            <a:bodyPr anchor="ctr"/>
            <a:lstStyle/>
            <a:p>
              <a:pPr algn="ctr"/>
              <a:endParaRPr>
                <a:ea charset="-122" pitchFamily="34" typeface="微软雅黑"/>
              </a:endParaRPr>
            </a:p>
          </p:txBody>
        </p:sp>
        <p:sp>
          <p:nvSpPr>
            <p:cNvPr id="11" name="îŝḷîḓé-Freeform: Shape 26">
              <a:extLst>
                <a:ext uri="{FF2B5EF4-FFF2-40B4-BE49-F238E27FC236}">
                  <a16:creationId xmlns:a16="http://schemas.microsoft.com/office/drawing/2014/main" id="{BA1762D0-5844-4FE5-84A5-9546907D9898}"/>
                </a:ext>
              </a:extLst>
            </p:cNvPr>
            <p:cNvSpPr/>
            <p:nvPr/>
          </p:nvSpPr>
          <p:spPr bwMode="auto">
            <a:xfrm>
              <a:off x="1604609" y="2154388"/>
              <a:ext cx="512811" cy="512802"/>
            </a:xfrm>
            <a:custGeom>
              <a:gdLst>
                <a:gd fmla="*/ 182 w 236" name="T0"/>
                <a:gd fmla="*/ 109 h 236" name="T1"/>
                <a:gd fmla="*/ 157 w 236" name="T2"/>
                <a:gd fmla="*/ 103 h 236" name="T3"/>
                <a:gd fmla="*/ 134 w 236" name="T4"/>
                <a:gd fmla="*/ 102 h 236" name="T5"/>
                <a:gd fmla="*/ 120 w 236" name="T6"/>
                <a:gd fmla="*/ 114 h 236" name="T7"/>
                <a:gd fmla="*/ 118 w 236" name="T8"/>
                <a:gd fmla="*/ 129 h 236" name="T9"/>
                <a:gd fmla="*/ 122 w 236" name="T10"/>
                <a:gd fmla="*/ 141 h 236" name="T11"/>
                <a:gd fmla="*/ 135 w 236" name="T12"/>
                <a:gd fmla="*/ 156 h 236" name="T13"/>
                <a:gd fmla="*/ 139 w 236" name="T14"/>
                <a:gd fmla="*/ 185 h 236" name="T15"/>
                <a:gd fmla="*/ 152 w 236" name="T16"/>
                <a:gd fmla="*/ 198 h 236" name="T17"/>
                <a:gd fmla="*/ 169 w 236" name="T18"/>
                <a:gd fmla="*/ 180 h 236" name="T19"/>
                <a:gd fmla="*/ 187 w 236" name="T20"/>
                <a:gd fmla="*/ 150 h 236" name="T21"/>
                <a:gd fmla="*/ 200 w 236" name="T22"/>
                <a:gd fmla="*/ 122 h 236" name="T23"/>
                <a:gd fmla="*/ 182 w 236" name="T24"/>
                <a:gd fmla="*/ 109 h 236" name="T25"/>
                <a:gd fmla="*/ 118 w 236" name="T26"/>
                <a:gd fmla="*/ 0 h 236" name="T27"/>
                <a:gd fmla="*/ 0 w 236" name="T28"/>
                <a:gd fmla="*/ 118 h 236" name="T29"/>
                <a:gd fmla="*/ 118 w 236" name="T30"/>
                <a:gd fmla="*/ 236 h 236" name="T31"/>
                <a:gd fmla="*/ 236 w 236" name="T32"/>
                <a:gd fmla="*/ 118 h 236" name="T33"/>
                <a:gd fmla="*/ 118 w 236" name="T34"/>
                <a:gd fmla="*/ 0 h 236" name="T35"/>
                <a:gd fmla="*/ 126 w 236" name="T36"/>
                <a:gd fmla="*/ 212 h 236" name="T37"/>
                <a:gd fmla="*/ 128 w 236" name="T38"/>
                <a:gd fmla="*/ 208 h 236" name="T39"/>
                <a:gd fmla="*/ 125 w 236" name="T40"/>
                <a:gd fmla="*/ 186 h 236" name="T41"/>
                <a:gd fmla="*/ 105 w 236" name="T42"/>
                <a:gd fmla="*/ 186 h 236" name="T43"/>
                <a:gd fmla="*/ 98 w 236" name="T44"/>
                <a:gd fmla="*/ 207 h 236" name="T45"/>
                <a:gd fmla="*/ 102 w 236" name="T46"/>
                <a:gd fmla="*/ 211 h 236" name="T47"/>
                <a:gd fmla="*/ 34 w 236" name="T48"/>
                <a:gd fmla="*/ 161 h 236" name="T49"/>
                <a:gd fmla="*/ 44 w 236" name="T50"/>
                <a:gd fmla="*/ 157 h 236" name="T51"/>
                <a:gd fmla="*/ 44 w 236" name="T52"/>
                <a:gd fmla="*/ 157 h 236" name="T53"/>
                <a:gd fmla="*/ 81 w 236" name="T54"/>
                <a:gd fmla="*/ 142 h 236" name="T55"/>
                <a:gd fmla="*/ 81 w 236" name="T56"/>
                <a:gd fmla="*/ 118 h 236" name="T57"/>
                <a:gd fmla="*/ 55 w 236" name="T58"/>
                <a:gd fmla="*/ 94 h 236" name="T59"/>
                <a:gd fmla="*/ 28 w 236" name="T60"/>
                <a:gd fmla="*/ 90 h 236" name="T61"/>
                <a:gd fmla="*/ 84 w 236" name="T62"/>
                <a:gd fmla="*/ 30 h 236" name="T63"/>
                <a:gd fmla="*/ 84 w 236" name="T64"/>
                <a:gd fmla="*/ 31 h 236" name="T65"/>
                <a:gd fmla="*/ 102 w 236" name="T66"/>
                <a:gd fmla="*/ 56 h 236" name="T67"/>
                <a:gd fmla="*/ 120 w 236" name="T68"/>
                <a:gd fmla="*/ 79 h 236" name="T69"/>
                <a:gd fmla="*/ 131 w 236" name="T70"/>
                <a:gd fmla="*/ 97 h 236" name="T71"/>
                <a:gd fmla="*/ 146 w 236" name="T72"/>
                <a:gd fmla="*/ 88 h 236" name="T73"/>
                <a:gd fmla="*/ 177 w 236" name="T74"/>
                <a:gd fmla="*/ 66 h 236" name="T75"/>
                <a:gd fmla="*/ 190 w 236" name="T76"/>
                <a:gd fmla="*/ 57 h 236" name="T77"/>
                <a:gd fmla="*/ 212 w 236" name="T78"/>
                <a:gd fmla="*/ 118 h 236" name="T79"/>
                <a:gd fmla="*/ 126 w 236" name="T80"/>
                <a:gd fmla="*/ 212 h 236" name="T8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b="b" l="0" r="r" t="0"/>
              <a:pathLst>
                <a:path h="236" w="236">
                  <a:moveTo>
                    <a:pt x="182" y="109"/>
                  </a:moveTo>
                  <a:cubicBezTo>
                    <a:pt x="172" y="107"/>
                    <a:pt x="161" y="105"/>
                    <a:pt x="157" y="103"/>
                  </a:cubicBezTo>
                  <a:cubicBezTo>
                    <a:pt x="153" y="102"/>
                    <a:pt x="143" y="101"/>
                    <a:pt x="134" y="102"/>
                  </a:cubicBezTo>
                  <a:cubicBezTo>
                    <a:pt x="125" y="103"/>
                    <a:pt x="119" y="109"/>
                    <a:pt x="120" y="114"/>
                  </a:cubicBezTo>
                  <a:cubicBezTo>
                    <a:pt x="121" y="119"/>
                    <a:pt x="120" y="126"/>
                    <a:pt x="118" y="129"/>
                  </a:cubicBezTo>
                  <a:cubicBezTo>
                    <a:pt x="117" y="132"/>
                    <a:pt x="118" y="138"/>
                    <a:pt x="122" y="141"/>
                  </a:cubicBezTo>
                  <a:cubicBezTo>
                    <a:pt x="127" y="144"/>
                    <a:pt x="132" y="151"/>
                    <a:pt x="135" y="156"/>
                  </a:cubicBezTo>
                  <a:cubicBezTo>
                    <a:pt x="138" y="162"/>
                    <a:pt x="140" y="175"/>
                    <a:pt x="139" y="185"/>
                  </a:cubicBezTo>
                  <a:cubicBezTo>
                    <a:pt x="139" y="195"/>
                    <a:pt x="145" y="201"/>
                    <a:pt x="152" y="198"/>
                  </a:cubicBezTo>
                  <a:cubicBezTo>
                    <a:pt x="160" y="195"/>
                    <a:pt x="167" y="187"/>
                    <a:pt x="169" y="180"/>
                  </a:cubicBezTo>
                  <a:cubicBezTo>
                    <a:pt x="171" y="174"/>
                    <a:pt x="179" y="160"/>
                    <a:pt x="187" y="150"/>
                  </a:cubicBezTo>
                  <a:cubicBezTo>
                    <a:pt x="195" y="140"/>
                    <a:pt x="201" y="127"/>
                    <a:pt x="200" y="122"/>
                  </a:cubicBezTo>
                  <a:cubicBezTo>
                    <a:pt x="200" y="116"/>
                    <a:pt x="191" y="111"/>
                    <a:pt x="182" y="109"/>
                  </a:cubicBezTo>
                  <a:close/>
                  <a:moveTo>
                    <a:pt x="118" y="0"/>
                  </a:moveTo>
                  <a:cubicBezTo>
                    <a:pt x="53" y="0"/>
                    <a:pt x="0" y="53"/>
                    <a:pt x="0" y="118"/>
                  </a:cubicBezTo>
                  <a:cubicBezTo>
                    <a:pt x="0" y="183"/>
                    <a:pt x="53" y="236"/>
                    <a:pt x="118" y="236"/>
                  </a:cubicBezTo>
                  <a:cubicBezTo>
                    <a:pt x="183" y="236"/>
                    <a:pt x="236" y="183"/>
                    <a:pt x="236" y="118"/>
                  </a:cubicBezTo>
                  <a:cubicBezTo>
                    <a:pt x="236" y="53"/>
                    <a:pt x="183" y="0"/>
                    <a:pt x="118" y="0"/>
                  </a:cubicBezTo>
                  <a:close/>
                  <a:moveTo>
                    <a:pt x="126" y="212"/>
                  </a:moveTo>
                  <a:cubicBezTo>
                    <a:pt x="127" y="211"/>
                    <a:pt x="128" y="209"/>
                    <a:pt x="128" y="208"/>
                  </a:cubicBezTo>
                  <a:cubicBezTo>
                    <a:pt x="130" y="201"/>
                    <a:pt x="128" y="191"/>
                    <a:pt x="125" y="186"/>
                  </a:cubicBezTo>
                  <a:cubicBezTo>
                    <a:pt x="121" y="181"/>
                    <a:pt x="112" y="181"/>
                    <a:pt x="105" y="186"/>
                  </a:cubicBezTo>
                  <a:cubicBezTo>
                    <a:pt x="97" y="191"/>
                    <a:pt x="94" y="200"/>
                    <a:pt x="98" y="207"/>
                  </a:cubicBezTo>
                  <a:cubicBezTo>
                    <a:pt x="99" y="208"/>
                    <a:pt x="100" y="210"/>
                    <a:pt x="102" y="211"/>
                  </a:cubicBezTo>
                  <a:cubicBezTo>
                    <a:pt x="72" y="206"/>
                    <a:pt x="47" y="187"/>
                    <a:pt x="34" y="161"/>
                  </a:cubicBezTo>
                  <a:cubicBezTo>
                    <a:pt x="37" y="161"/>
                    <a:pt x="40" y="159"/>
                    <a:pt x="44" y="157"/>
                  </a:cubicBezTo>
                  <a:cubicBezTo>
                    <a:pt x="44" y="157"/>
                    <a:pt x="44" y="157"/>
                    <a:pt x="44" y="157"/>
                  </a:cubicBezTo>
                  <a:cubicBezTo>
                    <a:pt x="57" y="148"/>
                    <a:pt x="74" y="141"/>
                    <a:pt x="81" y="142"/>
                  </a:cubicBezTo>
                  <a:cubicBezTo>
                    <a:pt x="89" y="142"/>
                    <a:pt x="89" y="131"/>
                    <a:pt x="81" y="118"/>
                  </a:cubicBezTo>
                  <a:cubicBezTo>
                    <a:pt x="74" y="105"/>
                    <a:pt x="62" y="94"/>
                    <a:pt x="55" y="94"/>
                  </a:cubicBezTo>
                  <a:cubicBezTo>
                    <a:pt x="48" y="94"/>
                    <a:pt x="36" y="92"/>
                    <a:pt x="28" y="90"/>
                  </a:cubicBezTo>
                  <a:cubicBezTo>
                    <a:pt x="37" y="62"/>
                    <a:pt x="58" y="41"/>
                    <a:pt x="84" y="30"/>
                  </a:cubicBezTo>
                  <a:cubicBezTo>
                    <a:pt x="84" y="31"/>
                    <a:pt x="84" y="31"/>
                    <a:pt x="84" y="31"/>
                  </a:cubicBezTo>
                  <a:cubicBezTo>
                    <a:pt x="86" y="39"/>
                    <a:pt x="95" y="50"/>
                    <a:pt x="102" y="56"/>
                  </a:cubicBezTo>
                  <a:cubicBezTo>
                    <a:pt x="110" y="62"/>
                    <a:pt x="118" y="72"/>
                    <a:pt x="120" y="79"/>
                  </a:cubicBezTo>
                  <a:cubicBezTo>
                    <a:pt x="122" y="85"/>
                    <a:pt x="127" y="93"/>
                    <a:pt x="131" y="97"/>
                  </a:cubicBezTo>
                  <a:cubicBezTo>
                    <a:pt x="136" y="100"/>
                    <a:pt x="142" y="96"/>
                    <a:pt x="146" y="88"/>
                  </a:cubicBezTo>
                  <a:cubicBezTo>
                    <a:pt x="150" y="80"/>
                    <a:pt x="164" y="70"/>
                    <a:pt x="177" y="66"/>
                  </a:cubicBezTo>
                  <a:cubicBezTo>
                    <a:pt x="183" y="64"/>
                    <a:pt x="187" y="61"/>
                    <a:pt x="190" y="57"/>
                  </a:cubicBezTo>
                  <a:cubicBezTo>
                    <a:pt x="204" y="74"/>
                    <a:pt x="212" y="95"/>
                    <a:pt x="212" y="118"/>
                  </a:cubicBezTo>
                  <a:cubicBezTo>
                    <a:pt x="212" y="168"/>
                    <a:pt x="174" y="208"/>
                    <a:pt x="126" y="212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/>
          </p:spPr>
          <p:txBody>
            <a:bodyPr anchor="ctr"/>
            <a:lstStyle/>
            <a:p>
              <a:pPr algn="ctr"/>
              <a:endParaRPr>
                <a:ea charset="-122" pitchFamily="34" typeface="微软雅黑"/>
              </a:endParaRPr>
            </a:p>
          </p:txBody>
        </p:sp>
        <p:sp>
          <p:nvSpPr>
            <p:cNvPr id="12" name="îŝḷîḓé-Rectangle 27">
              <a:extLst>
                <a:ext uri="{FF2B5EF4-FFF2-40B4-BE49-F238E27FC236}">
                  <a16:creationId xmlns:a16="http://schemas.microsoft.com/office/drawing/2014/main" id="{EF6BEF1C-5991-4AEF-8D1D-DF5CB2032C47}"/>
                </a:ext>
              </a:extLst>
            </p:cNvPr>
            <p:cNvSpPr/>
            <p:nvPr/>
          </p:nvSpPr>
          <p:spPr>
            <a:xfrm>
              <a:off x="1402952" y="2746474"/>
              <a:ext cx="946413" cy="311618"/>
            </a:xfrm>
            <a:prstGeom prst="rect">
              <a:avLst/>
            </a:prstGeom>
          </p:spPr>
          <p:txBody>
            <a:bodyPr wrap="none">
              <a:normAutofit/>
            </a:bodyPr>
            <a:lstStyle/>
            <a:p>
              <a:pPr algn="ctr">
                <a:defRPr/>
              </a:pPr>
              <a:r>
                <a:rPr altLang="en-US" b="1" lang="zh-CN" sz="1400">
                  <a:solidFill>
                    <a:schemeClr val="bg1"/>
                  </a:solidFill>
                  <a:ea charset="-122" pitchFamily="34" typeface="微软雅黑"/>
                </a:rPr>
                <a:t>标题文本预设</a:t>
              </a:r>
            </a:p>
          </p:txBody>
        </p:sp>
      </p:grpSp>
      <p:grpSp>
        <p:nvGrpSpPr>
          <p:cNvPr id="21" name="组合 20">
            <a:extLst>
              <a:ext uri="{FF2B5EF4-FFF2-40B4-BE49-F238E27FC236}">
                <a16:creationId xmlns:a16="http://schemas.microsoft.com/office/drawing/2014/main" id="{CE0B094B-C884-416A-BFF4-E247D4F08281}"/>
              </a:ext>
            </a:extLst>
          </p:cNvPr>
          <p:cNvGrpSpPr/>
          <p:nvPr/>
        </p:nvGrpSpPr>
        <p:grpSpPr>
          <a:xfrm>
            <a:off x="6517571" y="1935536"/>
            <a:ext cx="1479915" cy="1479884"/>
            <a:chOff x="6517571" y="1935536"/>
            <a:chExt cx="1479915" cy="1479884"/>
          </a:xfrm>
        </p:grpSpPr>
        <p:sp>
          <p:nvSpPr>
            <p:cNvPr id="8" name="îŝḷîḓé-Oval 17">
              <a:extLst>
                <a:ext uri="{FF2B5EF4-FFF2-40B4-BE49-F238E27FC236}">
                  <a16:creationId xmlns:a16="http://schemas.microsoft.com/office/drawing/2014/main" id="{B9879E10-493A-4756-9358-EEF007286591}"/>
                </a:ext>
              </a:extLst>
            </p:cNvPr>
            <p:cNvSpPr/>
            <p:nvPr/>
          </p:nvSpPr>
          <p:spPr>
            <a:xfrm>
              <a:off x="6517571" y="1935536"/>
              <a:ext cx="1479915" cy="1479884"/>
            </a:xfrm>
            <a:prstGeom prst="ellipse">
              <a:avLst/>
            </a:prstGeom>
            <a:solidFill>
              <a:schemeClr val="accent2"/>
            </a:solidFill>
            <a:ln w="15875">
              <a:noFill/>
              <a:miter lim="800000"/>
            </a:ln>
          </p:spPr>
          <p:txBody>
            <a:bodyPr anchor="ctr"/>
            <a:lstStyle/>
            <a:p>
              <a:pPr algn="ctr"/>
              <a:endParaRPr>
                <a:ea charset="-122" pitchFamily="34" typeface="微软雅黑"/>
              </a:endParaRPr>
            </a:p>
          </p:txBody>
        </p:sp>
        <p:sp>
          <p:nvSpPr>
            <p:cNvPr id="10" name="îŝḷîḓé-Freeform: Shape 25">
              <a:extLst>
                <a:ext uri="{FF2B5EF4-FFF2-40B4-BE49-F238E27FC236}">
                  <a16:creationId xmlns:a16="http://schemas.microsoft.com/office/drawing/2014/main" id="{A692F373-9480-4A4E-8CB2-31DCD4A19F35}"/>
                </a:ext>
              </a:extLst>
            </p:cNvPr>
            <p:cNvSpPr/>
            <p:nvPr/>
          </p:nvSpPr>
          <p:spPr bwMode="auto">
            <a:xfrm>
              <a:off x="7016254" y="2154388"/>
              <a:ext cx="512811" cy="512802"/>
            </a:xfrm>
            <a:custGeom>
              <a:gdLst>
                <a:gd fmla="*/ 116 w 232" name="T0"/>
                <a:gd fmla="*/ 0 h 232" name="T1"/>
                <a:gd fmla="*/ 0 w 232" name="T2"/>
                <a:gd fmla="*/ 116 h 232" name="T3"/>
                <a:gd fmla="*/ 116 w 232" name="T4"/>
                <a:gd fmla="*/ 232 h 232" name="T5"/>
                <a:gd fmla="*/ 232 w 232" name="T6"/>
                <a:gd fmla="*/ 116 h 232" name="T7"/>
                <a:gd fmla="*/ 116 w 232" name="T8"/>
                <a:gd fmla="*/ 0 h 232" name="T9"/>
                <a:gd fmla="*/ 129 w 232" name="T10"/>
                <a:gd fmla="*/ 208 h 232" name="T11"/>
                <a:gd fmla="*/ 129 w 232" name="T12"/>
                <a:gd fmla="*/ 190 h 232" name="T13"/>
                <a:gd fmla="*/ 117 w 232" name="T14"/>
                <a:gd fmla="*/ 178 h 232" name="T15"/>
                <a:gd fmla="*/ 105 w 232" name="T16"/>
                <a:gd fmla="*/ 190 h 232" name="T17"/>
                <a:gd fmla="*/ 105 w 232" name="T18"/>
                <a:gd fmla="*/ 208 h 232" name="T19"/>
                <a:gd fmla="*/ 25 w 232" name="T20"/>
                <a:gd fmla="*/ 129 h 232" name="T21"/>
                <a:gd fmla="*/ 42 w 232" name="T22"/>
                <a:gd fmla="*/ 129 h 232" name="T23"/>
                <a:gd fmla="*/ 53 w 232" name="T24"/>
                <a:gd fmla="*/ 117 h 232" name="T25"/>
                <a:gd fmla="*/ 42 w 232" name="T26"/>
                <a:gd fmla="*/ 105 h 232" name="T27"/>
                <a:gd fmla="*/ 24 w 232" name="T28"/>
                <a:gd fmla="*/ 105 h 232" name="T29"/>
                <a:gd fmla="*/ 104 w 232" name="T30"/>
                <a:gd fmla="*/ 25 h 232" name="T31"/>
                <a:gd fmla="*/ 104 w 232" name="T32"/>
                <a:gd fmla="*/ 41 h 232" name="T33"/>
                <a:gd fmla="*/ 116 w 232" name="T34"/>
                <a:gd fmla="*/ 53 h 232" name="T35"/>
                <a:gd fmla="*/ 128 w 232" name="T36"/>
                <a:gd fmla="*/ 41 h 232" name="T37"/>
                <a:gd fmla="*/ 128 w 232" name="T38"/>
                <a:gd fmla="*/ 25 h 232" name="T39"/>
                <a:gd fmla="*/ 208 w 232" name="T40"/>
                <a:gd fmla="*/ 104 h 232" name="T41"/>
                <a:gd fmla="*/ 190 w 232" name="T42"/>
                <a:gd fmla="*/ 104 h 232" name="T43"/>
                <a:gd fmla="*/ 179 w 232" name="T44"/>
                <a:gd fmla="*/ 116 h 232" name="T45"/>
                <a:gd fmla="*/ 190 w 232" name="T46"/>
                <a:gd fmla="*/ 128 h 232" name="T47"/>
                <a:gd fmla="*/ 208 w 232" name="T48"/>
                <a:gd fmla="*/ 128 h 232" name="T49"/>
                <a:gd fmla="*/ 129 w 232" name="T50"/>
                <a:gd fmla="*/ 208 h 232" name="T51"/>
                <a:gd fmla="*/ 124 w 232" name="T52"/>
                <a:gd fmla="*/ 94 h 232" name="T53"/>
                <a:gd fmla="*/ 70 w 232" name="T54"/>
                <a:gd fmla="*/ 69 h 232" name="T55"/>
                <a:gd fmla="*/ 94 w 232" name="T56"/>
                <a:gd fmla="*/ 124 h 232" name="T57"/>
                <a:gd fmla="*/ 109 w 232" name="T58"/>
                <a:gd fmla="*/ 138 h 232" name="T59"/>
                <a:gd fmla="*/ 163 w 232" name="T60"/>
                <a:gd fmla="*/ 163 h 232" name="T61"/>
                <a:gd fmla="*/ 138 w 232" name="T62"/>
                <a:gd fmla="*/ 108 h 232" name="T63"/>
                <a:gd fmla="*/ 124 w 232" name="T64"/>
                <a:gd fmla="*/ 94 h 232" name="T65"/>
                <a:gd fmla="*/ 123 w 232" name="T66"/>
                <a:gd fmla="*/ 123 h 232" name="T67"/>
                <a:gd fmla="*/ 110 w 232" name="T68"/>
                <a:gd fmla="*/ 123 h 232" name="T69"/>
                <a:gd fmla="*/ 110 w 232" name="T70"/>
                <a:gd fmla="*/ 109 h 232" name="T71"/>
                <a:gd fmla="*/ 123 w 232" name="T72"/>
                <a:gd fmla="*/ 109 h 232" name="T73"/>
                <a:gd fmla="*/ 123 w 232" name="T74"/>
                <a:gd fmla="*/ 123 h 232" name="T7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b="b" l="0" r="r" t="0"/>
              <a:pathLst>
                <a:path h="231" w="231">
                  <a:moveTo>
                    <a:pt x="116" y="0"/>
                  </a:moveTo>
                  <a:cubicBezTo>
                    <a:pt x="52" y="0"/>
                    <a:pt x="0" y="52"/>
                    <a:pt x="0" y="116"/>
                  </a:cubicBezTo>
                  <a:cubicBezTo>
                    <a:pt x="0" y="180"/>
                    <a:pt x="52" y="232"/>
                    <a:pt x="116" y="232"/>
                  </a:cubicBezTo>
                  <a:cubicBezTo>
                    <a:pt x="180" y="232"/>
                    <a:pt x="232" y="180"/>
                    <a:pt x="232" y="116"/>
                  </a:cubicBezTo>
                  <a:cubicBezTo>
                    <a:pt x="232" y="52"/>
                    <a:pt x="180" y="0"/>
                    <a:pt x="116" y="0"/>
                  </a:cubicBezTo>
                  <a:close/>
                  <a:moveTo>
                    <a:pt x="129" y="208"/>
                  </a:moveTo>
                  <a:cubicBezTo>
                    <a:pt x="129" y="190"/>
                    <a:pt x="129" y="190"/>
                    <a:pt x="129" y="190"/>
                  </a:cubicBezTo>
                  <a:cubicBezTo>
                    <a:pt x="129" y="183"/>
                    <a:pt x="123" y="178"/>
                    <a:pt x="117" y="178"/>
                  </a:cubicBezTo>
                  <a:cubicBezTo>
                    <a:pt x="110" y="178"/>
                    <a:pt x="105" y="183"/>
                    <a:pt x="105" y="190"/>
                  </a:cubicBezTo>
                  <a:cubicBezTo>
                    <a:pt x="105" y="208"/>
                    <a:pt x="105" y="208"/>
                    <a:pt x="105" y="208"/>
                  </a:cubicBezTo>
                  <a:cubicBezTo>
                    <a:pt x="63" y="203"/>
                    <a:pt x="30" y="170"/>
                    <a:pt x="25" y="129"/>
                  </a:cubicBezTo>
                  <a:cubicBezTo>
                    <a:pt x="42" y="129"/>
                    <a:pt x="42" y="129"/>
                    <a:pt x="42" y="129"/>
                  </a:cubicBezTo>
                  <a:cubicBezTo>
                    <a:pt x="48" y="129"/>
                    <a:pt x="53" y="123"/>
                    <a:pt x="53" y="117"/>
                  </a:cubicBezTo>
                  <a:cubicBezTo>
                    <a:pt x="53" y="110"/>
                    <a:pt x="48" y="105"/>
                    <a:pt x="42" y="105"/>
                  </a:cubicBezTo>
                  <a:cubicBezTo>
                    <a:pt x="24" y="105"/>
                    <a:pt x="24" y="105"/>
                    <a:pt x="24" y="105"/>
                  </a:cubicBezTo>
                  <a:cubicBezTo>
                    <a:pt x="29" y="63"/>
                    <a:pt x="63" y="30"/>
                    <a:pt x="104" y="25"/>
                  </a:cubicBezTo>
                  <a:cubicBezTo>
                    <a:pt x="104" y="41"/>
                    <a:pt x="104" y="41"/>
                    <a:pt x="104" y="41"/>
                  </a:cubicBezTo>
                  <a:cubicBezTo>
                    <a:pt x="104" y="47"/>
                    <a:pt x="109" y="53"/>
                    <a:pt x="116" y="53"/>
                  </a:cubicBezTo>
                  <a:cubicBezTo>
                    <a:pt x="122" y="53"/>
                    <a:pt x="128" y="47"/>
                    <a:pt x="128" y="41"/>
                  </a:cubicBezTo>
                  <a:cubicBezTo>
                    <a:pt x="128" y="25"/>
                    <a:pt x="128" y="25"/>
                    <a:pt x="128" y="25"/>
                  </a:cubicBezTo>
                  <a:cubicBezTo>
                    <a:pt x="169" y="30"/>
                    <a:pt x="202" y="63"/>
                    <a:pt x="208" y="104"/>
                  </a:cubicBezTo>
                  <a:cubicBezTo>
                    <a:pt x="190" y="104"/>
                    <a:pt x="190" y="104"/>
                    <a:pt x="190" y="104"/>
                  </a:cubicBezTo>
                  <a:cubicBezTo>
                    <a:pt x="184" y="104"/>
                    <a:pt x="179" y="109"/>
                    <a:pt x="179" y="116"/>
                  </a:cubicBezTo>
                  <a:cubicBezTo>
                    <a:pt x="179" y="122"/>
                    <a:pt x="184" y="128"/>
                    <a:pt x="190" y="128"/>
                  </a:cubicBezTo>
                  <a:cubicBezTo>
                    <a:pt x="208" y="128"/>
                    <a:pt x="208" y="128"/>
                    <a:pt x="208" y="128"/>
                  </a:cubicBezTo>
                  <a:cubicBezTo>
                    <a:pt x="203" y="169"/>
                    <a:pt x="170" y="202"/>
                    <a:pt x="129" y="208"/>
                  </a:cubicBezTo>
                  <a:close/>
                  <a:moveTo>
                    <a:pt x="124" y="94"/>
                  </a:moveTo>
                  <a:cubicBezTo>
                    <a:pt x="70" y="69"/>
                    <a:pt x="70" y="69"/>
                    <a:pt x="70" y="69"/>
                  </a:cubicBezTo>
                  <a:cubicBezTo>
                    <a:pt x="94" y="124"/>
                    <a:pt x="94" y="124"/>
                    <a:pt x="94" y="124"/>
                  </a:cubicBezTo>
                  <a:cubicBezTo>
                    <a:pt x="97" y="129"/>
                    <a:pt x="103" y="136"/>
                    <a:pt x="109" y="138"/>
                  </a:cubicBezTo>
                  <a:cubicBezTo>
                    <a:pt x="163" y="163"/>
                    <a:pt x="163" y="163"/>
                    <a:pt x="163" y="163"/>
                  </a:cubicBezTo>
                  <a:cubicBezTo>
                    <a:pt x="138" y="108"/>
                    <a:pt x="138" y="108"/>
                    <a:pt x="138" y="108"/>
                  </a:cubicBezTo>
                  <a:cubicBezTo>
                    <a:pt x="136" y="103"/>
                    <a:pt x="130" y="96"/>
                    <a:pt x="124" y="94"/>
                  </a:cubicBezTo>
                  <a:close/>
                  <a:moveTo>
                    <a:pt x="123" y="123"/>
                  </a:moveTo>
                  <a:cubicBezTo>
                    <a:pt x="119" y="126"/>
                    <a:pt x="113" y="126"/>
                    <a:pt x="110" y="123"/>
                  </a:cubicBezTo>
                  <a:cubicBezTo>
                    <a:pt x="106" y="119"/>
                    <a:pt x="106" y="113"/>
                    <a:pt x="110" y="109"/>
                  </a:cubicBezTo>
                  <a:cubicBezTo>
                    <a:pt x="113" y="106"/>
                    <a:pt x="119" y="106"/>
                    <a:pt x="123" y="109"/>
                  </a:cubicBezTo>
                  <a:cubicBezTo>
                    <a:pt x="127" y="113"/>
                    <a:pt x="127" y="119"/>
                    <a:pt x="123" y="123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/>
          </p:spPr>
          <p:txBody>
            <a:bodyPr anchor="ctr"/>
            <a:lstStyle/>
            <a:p>
              <a:pPr algn="ctr"/>
              <a:endParaRPr>
                <a:ea charset="-122" pitchFamily="34" typeface="微软雅黑"/>
              </a:endParaRPr>
            </a:p>
          </p:txBody>
        </p:sp>
        <p:sp>
          <p:nvSpPr>
            <p:cNvPr id="13" name="îŝḷîḓé-Rectangle 28">
              <a:extLst>
                <a:ext uri="{FF2B5EF4-FFF2-40B4-BE49-F238E27FC236}">
                  <a16:creationId xmlns:a16="http://schemas.microsoft.com/office/drawing/2014/main" id="{733A578B-2A33-4702-A14F-1C00547C3BDA}"/>
                </a:ext>
              </a:extLst>
            </p:cNvPr>
            <p:cNvSpPr/>
            <p:nvPr/>
          </p:nvSpPr>
          <p:spPr>
            <a:xfrm>
              <a:off x="6799453" y="2746474"/>
              <a:ext cx="946413" cy="311618"/>
            </a:xfrm>
            <a:prstGeom prst="rect">
              <a:avLst/>
            </a:prstGeom>
          </p:spPr>
          <p:txBody>
            <a:bodyPr wrap="none">
              <a:normAutofit/>
            </a:bodyPr>
            <a:lstStyle/>
            <a:p>
              <a:pPr algn="ctr">
                <a:defRPr/>
              </a:pPr>
              <a:r>
                <a:rPr altLang="en-US" b="1" lang="zh-CN" sz="1400">
                  <a:solidFill>
                    <a:schemeClr val="bg1"/>
                  </a:solidFill>
                  <a:ea charset="-122" pitchFamily="34" typeface="微软雅黑"/>
                </a:rPr>
                <a:t>标题文本预设</a:t>
              </a:r>
            </a:p>
          </p:txBody>
        </p:sp>
      </p:grpSp>
      <p:sp>
        <p:nvSpPr>
          <p:cNvPr id="23" name="Title 1">
            <a:extLst>
              <a:ext uri="{FF2B5EF4-FFF2-40B4-BE49-F238E27FC236}">
                <a16:creationId xmlns:a16="http://schemas.microsoft.com/office/drawing/2014/main" id="{13FDF699-E70B-46AA-B257-BAB0C8B13D10}"/>
              </a:ext>
            </a:extLst>
          </p:cNvPr>
          <p:cNvSpPr txBox="1"/>
          <p:nvPr/>
        </p:nvSpPr>
        <p:spPr>
          <a:xfrm>
            <a:off x="755576" y="171626"/>
            <a:ext cx="2129944" cy="379477"/>
          </a:xfrm>
          <a:prstGeom prst="rect">
            <a:avLst/>
          </a:prstGeom>
        </p:spPr>
        <p:txBody>
          <a:bodyPr anchor="ctr" lIns="0" rIns="0">
            <a:noAutofit/>
          </a:bodyPr>
          <a:lstStyle>
            <a:lvl1pPr algn="ctr" defTabSz="914400" eaLnBrk="1" hangingPunct="1" latinLnBrk="0" rtl="0">
              <a:spcBef>
                <a:spcPct val="0"/>
              </a:spcBef>
              <a:buNone/>
              <a:defRPr b="0" kern="1200" sz="3000">
                <a:solidFill>
                  <a:schemeClr val="accent1"/>
                </a:solidFill>
                <a:latin charset="0" pitchFamily="2" typeface="U.S. 101"/>
                <a:ea charset="0" pitchFamily="2" typeface="Roboto"/>
                <a:cs charset="0" panose="020b0306030504020204" pitchFamily="34" typeface="Open Sans Light"/>
              </a:defRPr>
            </a:lvl1pPr>
          </a:lstStyle>
          <a:p>
            <a:pPr algn="l"/>
            <a:r>
              <a:rPr altLang="en-US" lang="zh-CN" sz="18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ea"/>
                <a:sym typeface="+mn-lt"/>
              </a:rPr>
              <a:t>点击输入标题内容</a:t>
            </a:r>
          </a:p>
        </p:txBody>
      </p:sp>
    </p:spTree>
    <p:custDataLst>
      <p:tags r:id="rId3"/>
    </p:custDataLst>
    <p:extLst>
      <p:ext uri="{BB962C8B-B14F-4D97-AF65-F5344CB8AC3E}">
        <p14:creationId val="511276520"/>
      </p:ext>
    </p:extLst>
  </p:cSld>
  <p:clrMapOvr>
    <a:masterClrMapping/>
  </p:clrMapOvr>
  <mc:AlternateContent>
    <mc:Choice Requires="p14">
      <p:transition p14:dur="10"/>
    </mc:Choice>
    <mc:Fallback>
      <p:transition/>
    </mc:Fallback>
  </mc:AlternateContent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5" nodeType="click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7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8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9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id="10" nodeType="with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12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13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14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5" nodeType="clickPar">
                      <p:stCondLst>
                        <p:cond delay="indefinite"/>
                      </p:stCondLst>
                      <p:childTnLst>
                        <p:par>
                          <p:cTn fill="hold" id="16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17" nodeType="clickEffect" presetClass="entr" presetID="16" presetSubtype="2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arn(inVertical)" transition="in">
                                      <p:cBhvr>
                                        <p:cTn dur="500" id="19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id="20" nodeType="withEffect" presetClass="entr" presetID="16" presetSubtype="2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arn(inVertical)" transition="in">
                                      <p:cBhvr>
                                        <p:cTn dur="500" id="22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23" nodeType="clickPar">
                      <p:stCondLst>
                        <p:cond delay="indefinite"/>
                      </p:stCondLst>
                      <p:childTnLst>
                        <p:par>
                          <p:cTn fill="hold" id="2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25" nodeType="click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27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28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29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p="http://schemas.openxmlformats.org/presentationml/2006/main">
  <p:tag name="ISLIDE.DIAGRAM" val="807edb36-fd34-4ea3-8dba-e248643619a2"/>
</p:tagLst>
</file>

<file path=ppt/tags/tag10.xml><?xml version="1.0" encoding="utf-8"?>
<p:tagLst xmlns:p="http://schemas.openxmlformats.org/presentationml/2006/main">
  <p:tag name="AS_NET" val="4.0.30319.42000"/>
  <p:tag name="AS_OS" val="Microsoft Windows NT 6.2.9200.0"/>
  <p:tag name="AS_RELEASE_DATE" val="2020.04.14"/>
  <p:tag name="AS_TITLE" val="Aspose.Slides for .NET 4.0 Client Profile"/>
  <p:tag name="AS_VERSION" val="20.4"/>
  <p:tag name="ISPRING_PRESENTATION_TITLE" val="PowerPoint 演示文稿"/>
  <p:tag name="ISPRING_RESOURCE_PATHS_HASH_2" val="9bf32b21c57e606988ab10ec694d2e32676a8b"/>
</p:tagLst>
</file>

<file path=ppt/tags/tag2.xml><?xml version="1.0" encoding="utf-8"?>
<p:tagLst xmlns:p="http://schemas.openxmlformats.org/presentationml/2006/main">
  <p:tag name="ISLIDE.DIAGRAM" val="7be4ac1b-cbb6-4444-9eb8-668b89587c6c"/>
</p:tagLst>
</file>

<file path=ppt/tags/tag3.xml><?xml version="1.0" encoding="utf-8"?>
<p:tagLst xmlns:p="http://schemas.openxmlformats.org/presentationml/2006/main">
  <p:tag name="ISLIDE.DIAGRAM" val="74a22989-8af7-44b2-a6af-5ebe7cdcbf59"/>
</p:tagLst>
</file>

<file path=ppt/tags/tag4.xml><?xml version="1.0" encoding="utf-8"?>
<p:tagLst xmlns:p="http://schemas.openxmlformats.org/presentationml/2006/main">
  <p:tag name="ISLIDE.DIAGRAM" val="127160a5-3e3b-4810-8159-fe57806f6d29"/>
</p:tagLst>
</file>

<file path=ppt/tags/tag5.xml><?xml version="1.0" encoding="utf-8"?>
<p:tagLst xmlns:p="http://schemas.openxmlformats.org/presentationml/2006/main">
  <p:tag name="ISLIDE.DIAGRAM" val="f65a9631-522f-4d9c-96b7-b21cca7db34f"/>
</p:tagLst>
</file>

<file path=ppt/tags/tag6.xml><?xml version="1.0" encoding="utf-8"?>
<p:tagLst xmlns:p="http://schemas.openxmlformats.org/presentationml/2006/main">
  <p:tag name="ISLIDE.DIAGRAM" val="62308bf0-3113-4f28-ad5c-5ca1ffcac21f"/>
</p:tagLst>
</file>

<file path=ppt/tags/tag7.xml><?xml version="1.0" encoding="utf-8"?>
<p:tagLst xmlns:p="http://schemas.openxmlformats.org/presentationml/2006/main">
  <p:tag name="ISLIDE.DIAGRAM" val="108b1467-9889-40dc-affc-8ed7be52286d"/>
</p:tagLst>
</file>

<file path=ppt/tags/tag8.xml><?xml version="1.0" encoding="utf-8"?>
<p:tagLst xmlns:p="http://schemas.openxmlformats.org/presentationml/2006/main">
  <p:tag name="ISLIDE.DIAGRAM" val="b36aff38-704b-4d5c-a5be-20ca8e619e2b"/>
</p:tagLst>
</file>

<file path=ppt/tags/tag9.xml><?xml version="1.0" encoding="utf-8"?>
<p:tagLst xmlns:p="http://schemas.openxmlformats.org/presentationml/2006/main">
  <p:tag name="SELECTED" val="True"/>
</p:tagLst>
</file>

<file path=ppt/theme/theme1.xml><?xml version="1.0" encoding="utf-8"?>
<a:theme xmlns:r="http://schemas.openxmlformats.org/officeDocument/2006/relationships" xmlns:a="http://schemas.openxmlformats.org/drawingml/2006/main" name="">
  <a:themeElements>
    <a:clrScheme name="自定义 2">
      <a:dk1>
        <a:srgbClr val="000000"/>
      </a:dk1>
      <a:lt1>
        <a:srgbClr val="FFFFFF"/>
      </a:lt1>
      <a:dk2>
        <a:srgbClr val="FFFFFF"/>
      </a:dk2>
      <a:lt2>
        <a:srgbClr val="FFFFFF"/>
      </a:lt2>
      <a:accent1>
        <a:srgbClr val="3391AA"/>
      </a:accent1>
      <a:accent2>
        <a:srgbClr val="336987"/>
      </a:accent2>
      <a:accent3>
        <a:srgbClr val="3391AA"/>
      </a:accent3>
      <a:accent4>
        <a:srgbClr val="336987"/>
      </a:accent4>
      <a:accent5>
        <a:srgbClr val="3391AA"/>
      </a:accent5>
      <a:accent6>
        <a:srgbClr val="336987"/>
      </a:accent6>
      <a:hlink>
        <a:srgbClr val="D95B4F"/>
      </a:hlink>
      <a:folHlink>
        <a:srgbClr val="262F38"/>
      </a:folHlink>
    </a:clrScheme>
    <a:fontScheme name="1rjlzeja">
      <a:majorFont>
        <a:latin typeface="Arial"/>
        <a:ea typeface="微软雅黑"/>
        <a:cs typeface="Arial"/>
      </a:majorFont>
      <a:minorFont>
        <a:latin typeface="Arial"/>
        <a:ea typeface="微软雅黑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blipFill>
          <a:blip r:embed="rId1"/>
          <a:stretch>
            <a:fillRect/>
          </a:stretch>
        </a:blipFill>
        <a:ln>
          <a:noFill/>
        </a:ln>
      </a:spPr>
      <a:bodyPr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bIns="0" lIns="0" rIns="0" rtlCol="0" tIns="0" wrap="none">
        <a:spAutoFit/>
      </a:bodyPr>
      <a:lstStyle>
        <a:defPPr>
          <a:defRPr b="1" dirty="0" smtClean="0" sz="1600">
            <a:solidFill>
              <a:schemeClr val="accent6"/>
            </a:solidFill>
            <a:latin charset="-122" pitchFamily="34" typeface="微软雅黑"/>
            <a:ea charset="-122" pitchFamily="34" typeface="微软雅黑"/>
          </a:defRPr>
        </a:defPPr>
      </a:lstStyle>
    </a:txDef>
  </a:objectDefaults>
</a:theme>
</file>

<file path=ppt/theme/theme2.xml><?xml version="1.0" encoding="utf-8"?>
<a:theme xmlns:r="http://schemas.openxmlformats.org/officeDocument/2006/relationships" xmlns:a="http://schemas.openxmlformats.org/drawingml/2006/main" name="">
  <a:themeElements>
    <a:clrScheme name="Office 主题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">
      <a:majorFont>
        <a:latin typeface="Calibri Light" panose="020f0302020204030204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Lst>
    <a:ext uri="{05A4C25C-085E-4340-85A3-A5531E510DB2}">
      <thm15:themeFamily xmlns:thm15="http://schemas.microsoft.com/office/thememl/2012/main" id="{62F939B6-93AF-4DB8-9C6B-D6C7DFDC589F}" name="Office Theme" vid="{4A3C46E8-61CC-4603-A589-7422A47A8E4A}"/>
    </a:ext>
  </a:extLst>
</a:theme>
</file>

<file path=ppt/theme/theme3.xml><?xml version="1.0" encoding="utf-8"?>
<a:theme xmlns:r="http://schemas.openxmlformats.org/officeDocument/2006/relationships"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 panose="020f0502020204030204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</a:theme>
</file>

<file path=ppt/theme/themeOverride1.xml><?xml version="1.0" encoding="utf-8"?>
<a:themeOverride xmlns:r="http://schemas.openxmlformats.org/officeDocument/2006/relationships" xmlns:a="http://schemas.openxmlformats.org/drawingml/2006/main">
  <a:clrScheme name="自定义 2">
    <a:dk1>
      <a:srgbClr val="000000"/>
    </a:dk1>
    <a:lt1>
      <a:srgbClr val="FFFFFF"/>
    </a:lt1>
    <a:dk2>
      <a:srgbClr val="FFFFFF"/>
    </a:dk2>
    <a:lt2>
      <a:srgbClr val="FFFFFF"/>
    </a:lt2>
    <a:accent1>
      <a:srgbClr val="3391AA"/>
    </a:accent1>
    <a:accent2>
      <a:srgbClr val="336987"/>
    </a:accent2>
    <a:accent3>
      <a:srgbClr val="3391AA"/>
    </a:accent3>
    <a:accent4>
      <a:srgbClr val="336987"/>
    </a:accent4>
    <a:accent5>
      <a:srgbClr val="3391AA"/>
    </a:accent5>
    <a:accent6>
      <a:srgbClr val="336987"/>
    </a:accent6>
    <a:hlink>
      <a:srgbClr val="D95B4F"/>
    </a:hlink>
    <a:folHlink>
      <a:srgbClr val="262F38"/>
    </a:folHlink>
  </a:clrScheme>
</a:themeOverride>
</file>

<file path=ppt/theme/themeOverride10.xml><?xml version="1.0" encoding="utf-8"?>
<a:themeOverride xmlns:r="http://schemas.openxmlformats.org/officeDocument/2006/relationships" xmlns:a="http://schemas.openxmlformats.org/drawingml/2006/main">
  <a:clrScheme name="自定义 2">
    <a:dk1>
      <a:srgbClr val="000000"/>
    </a:dk1>
    <a:lt1>
      <a:srgbClr val="FFFFFF"/>
    </a:lt1>
    <a:dk2>
      <a:srgbClr val="FFFFFF"/>
    </a:dk2>
    <a:lt2>
      <a:srgbClr val="FFFFFF"/>
    </a:lt2>
    <a:accent1>
      <a:srgbClr val="3391AA"/>
    </a:accent1>
    <a:accent2>
      <a:srgbClr val="336987"/>
    </a:accent2>
    <a:accent3>
      <a:srgbClr val="3391AA"/>
    </a:accent3>
    <a:accent4>
      <a:srgbClr val="336987"/>
    </a:accent4>
    <a:accent5>
      <a:srgbClr val="3391AA"/>
    </a:accent5>
    <a:accent6>
      <a:srgbClr val="336987"/>
    </a:accent6>
    <a:hlink>
      <a:srgbClr val="D95B4F"/>
    </a:hlink>
    <a:folHlink>
      <a:srgbClr val="262F38"/>
    </a:folHlink>
  </a:clrScheme>
</a:themeOverride>
</file>

<file path=ppt/theme/themeOverride11.xml><?xml version="1.0" encoding="utf-8"?>
<a:themeOverride xmlns:r="http://schemas.openxmlformats.org/officeDocument/2006/relationships" xmlns:a="http://schemas.openxmlformats.org/drawingml/2006/main">
  <a:clrScheme name="自定义 2">
    <a:dk1>
      <a:srgbClr val="000000"/>
    </a:dk1>
    <a:lt1>
      <a:srgbClr val="FFFFFF"/>
    </a:lt1>
    <a:dk2>
      <a:srgbClr val="FFFFFF"/>
    </a:dk2>
    <a:lt2>
      <a:srgbClr val="FFFFFF"/>
    </a:lt2>
    <a:accent1>
      <a:srgbClr val="3391AA"/>
    </a:accent1>
    <a:accent2>
      <a:srgbClr val="336987"/>
    </a:accent2>
    <a:accent3>
      <a:srgbClr val="3391AA"/>
    </a:accent3>
    <a:accent4>
      <a:srgbClr val="336987"/>
    </a:accent4>
    <a:accent5>
      <a:srgbClr val="3391AA"/>
    </a:accent5>
    <a:accent6>
      <a:srgbClr val="336987"/>
    </a:accent6>
    <a:hlink>
      <a:srgbClr val="D95B4F"/>
    </a:hlink>
    <a:folHlink>
      <a:srgbClr val="262F38"/>
    </a:folHlink>
  </a:clrScheme>
</a:themeOverride>
</file>

<file path=ppt/theme/themeOverride12.xml><?xml version="1.0" encoding="utf-8"?>
<a:themeOverride xmlns:r="http://schemas.openxmlformats.org/officeDocument/2006/relationships" xmlns:a="http://schemas.openxmlformats.org/drawingml/2006/main">
  <a:clrScheme name="自定义 2">
    <a:dk1>
      <a:srgbClr val="000000"/>
    </a:dk1>
    <a:lt1>
      <a:srgbClr val="FFFFFF"/>
    </a:lt1>
    <a:dk2>
      <a:srgbClr val="FFFFFF"/>
    </a:dk2>
    <a:lt2>
      <a:srgbClr val="FFFFFF"/>
    </a:lt2>
    <a:accent1>
      <a:srgbClr val="3391AA"/>
    </a:accent1>
    <a:accent2>
      <a:srgbClr val="336987"/>
    </a:accent2>
    <a:accent3>
      <a:srgbClr val="3391AA"/>
    </a:accent3>
    <a:accent4>
      <a:srgbClr val="336987"/>
    </a:accent4>
    <a:accent5>
      <a:srgbClr val="3391AA"/>
    </a:accent5>
    <a:accent6>
      <a:srgbClr val="336987"/>
    </a:accent6>
    <a:hlink>
      <a:srgbClr val="D95B4F"/>
    </a:hlink>
    <a:folHlink>
      <a:srgbClr val="262F38"/>
    </a:folHlink>
  </a:clrScheme>
</a:themeOverride>
</file>

<file path=ppt/theme/themeOverride13.xml><?xml version="1.0" encoding="utf-8"?>
<a:themeOverride xmlns:r="http://schemas.openxmlformats.org/officeDocument/2006/relationships" xmlns:a="http://schemas.openxmlformats.org/drawingml/2006/main">
  <a:clrScheme name="自定义 2">
    <a:dk1>
      <a:srgbClr val="000000"/>
    </a:dk1>
    <a:lt1>
      <a:srgbClr val="FFFFFF"/>
    </a:lt1>
    <a:dk2>
      <a:srgbClr val="FFFFFF"/>
    </a:dk2>
    <a:lt2>
      <a:srgbClr val="FFFFFF"/>
    </a:lt2>
    <a:accent1>
      <a:srgbClr val="3391AA"/>
    </a:accent1>
    <a:accent2>
      <a:srgbClr val="336987"/>
    </a:accent2>
    <a:accent3>
      <a:srgbClr val="3391AA"/>
    </a:accent3>
    <a:accent4>
      <a:srgbClr val="336987"/>
    </a:accent4>
    <a:accent5>
      <a:srgbClr val="3391AA"/>
    </a:accent5>
    <a:accent6>
      <a:srgbClr val="336987"/>
    </a:accent6>
    <a:hlink>
      <a:srgbClr val="D95B4F"/>
    </a:hlink>
    <a:folHlink>
      <a:srgbClr val="262F38"/>
    </a:folHlink>
  </a:clrScheme>
</a:themeOverride>
</file>

<file path=ppt/theme/themeOverride14.xml><?xml version="1.0" encoding="utf-8"?>
<a:themeOverride xmlns:r="http://schemas.openxmlformats.org/officeDocument/2006/relationships" xmlns:a="http://schemas.openxmlformats.org/drawingml/2006/main">
  <a:clrScheme name="自定义 2">
    <a:dk1>
      <a:srgbClr val="000000"/>
    </a:dk1>
    <a:lt1>
      <a:srgbClr val="FFFFFF"/>
    </a:lt1>
    <a:dk2>
      <a:srgbClr val="FFFFFF"/>
    </a:dk2>
    <a:lt2>
      <a:srgbClr val="FFFFFF"/>
    </a:lt2>
    <a:accent1>
      <a:srgbClr val="3391AA"/>
    </a:accent1>
    <a:accent2>
      <a:srgbClr val="336987"/>
    </a:accent2>
    <a:accent3>
      <a:srgbClr val="3391AA"/>
    </a:accent3>
    <a:accent4>
      <a:srgbClr val="336987"/>
    </a:accent4>
    <a:accent5>
      <a:srgbClr val="3391AA"/>
    </a:accent5>
    <a:accent6>
      <a:srgbClr val="336987"/>
    </a:accent6>
    <a:hlink>
      <a:srgbClr val="D95B4F"/>
    </a:hlink>
    <a:folHlink>
      <a:srgbClr val="262F38"/>
    </a:folHlink>
  </a:clrScheme>
</a:themeOverride>
</file>

<file path=ppt/theme/themeOverride15.xml><?xml version="1.0" encoding="utf-8"?>
<a:themeOverride xmlns:r="http://schemas.openxmlformats.org/officeDocument/2006/relationships" xmlns:a="http://schemas.openxmlformats.org/drawingml/2006/main">
  <a:clrScheme name="自定义 2">
    <a:dk1>
      <a:srgbClr val="000000"/>
    </a:dk1>
    <a:lt1>
      <a:srgbClr val="FFFFFF"/>
    </a:lt1>
    <a:dk2>
      <a:srgbClr val="FFFFFF"/>
    </a:dk2>
    <a:lt2>
      <a:srgbClr val="FFFFFF"/>
    </a:lt2>
    <a:accent1>
      <a:srgbClr val="3391AA"/>
    </a:accent1>
    <a:accent2>
      <a:srgbClr val="336987"/>
    </a:accent2>
    <a:accent3>
      <a:srgbClr val="3391AA"/>
    </a:accent3>
    <a:accent4>
      <a:srgbClr val="336987"/>
    </a:accent4>
    <a:accent5>
      <a:srgbClr val="3391AA"/>
    </a:accent5>
    <a:accent6>
      <a:srgbClr val="336987"/>
    </a:accent6>
    <a:hlink>
      <a:srgbClr val="D95B4F"/>
    </a:hlink>
    <a:folHlink>
      <a:srgbClr val="262F38"/>
    </a:folHlink>
  </a:clrScheme>
</a:themeOverride>
</file>

<file path=ppt/theme/themeOverride16.xml><?xml version="1.0" encoding="utf-8"?>
<a:themeOverride xmlns:r="http://schemas.openxmlformats.org/officeDocument/2006/relationships" xmlns:a="http://schemas.openxmlformats.org/drawingml/2006/main">
  <a:clrScheme name="自定义 2">
    <a:dk1>
      <a:srgbClr val="000000"/>
    </a:dk1>
    <a:lt1>
      <a:srgbClr val="FFFFFF"/>
    </a:lt1>
    <a:dk2>
      <a:srgbClr val="FFFFFF"/>
    </a:dk2>
    <a:lt2>
      <a:srgbClr val="FFFFFF"/>
    </a:lt2>
    <a:accent1>
      <a:srgbClr val="3391AA"/>
    </a:accent1>
    <a:accent2>
      <a:srgbClr val="336987"/>
    </a:accent2>
    <a:accent3>
      <a:srgbClr val="3391AA"/>
    </a:accent3>
    <a:accent4>
      <a:srgbClr val="336987"/>
    </a:accent4>
    <a:accent5>
      <a:srgbClr val="3391AA"/>
    </a:accent5>
    <a:accent6>
      <a:srgbClr val="336987"/>
    </a:accent6>
    <a:hlink>
      <a:srgbClr val="D95B4F"/>
    </a:hlink>
    <a:folHlink>
      <a:srgbClr val="262F38"/>
    </a:folHlink>
  </a:clrScheme>
</a:themeOverride>
</file>

<file path=ppt/theme/themeOverride17.xml><?xml version="1.0" encoding="utf-8"?>
<a:themeOverride xmlns:r="http://schemas.openxmlformats.org/officeDocument/2006/relationships" xmlns:a="http://schemas.openxmlformats.org/drawingml/2006/main">
  <a:clrScheme name="自定义 2">
    <a:dk1>
      <a:srgbClr val="000000"/>
    </a:dk1>
    <a:lt1>
      <a:srgbClr val="FFFFFF"/>
    </a:lt1>
    <a:dk2>
      <a:srgbClr val="FFFFFF"/>
    </a:dk2>
    <a:lt2>
      <a:srgbClr val="FFFFFF"/>
    </a:lt2>
    <a:accent1>
      <a:srgbClr val="3391AA"/>
    </a:accent1>
    <a:accent2>
      <a:srgbClr val="336987"/>
    </a:accent2>
    <a:accent3>
      <a:srgbClr val="3391AA"/>
    </a:accent3>
    <a:accent4>
      <a:srgbClr val="336987"/>
    </a:accent4>
    <a:accent5>
      <a:srgbClr val="3391AA"/>
    </a:accent5>
    <a:accent6>
      <a:srgbClr val="336987"/>
    </a:accent6>
    <a:hlink>
      <a:srgbClr val="D95B4F"/>
    </a:hlink>
    <a:folHlink>
      <a:srgbClr val="262F38"/>
    </a:folHlink>
  </a:clrScheme>
</a:themeOverride>
</file>

<file path=ppt/theme/themeOverride18.xml><?xml version="1.0" encoding="utf-8"?>
<a:themeOverride xmlns:r="http://schemas.openxmlformats.org/officeDocument/2006/relationships" xmlns:a="http://schemas.openxmlformats.org/drawingml/2006/main">
  <a:clrScheme name="自定义 2">
    <a:dk1>
      <a:srgbClr val="000000"/>
    </a:dk1>
    <a:lt1>
      <a:srgbClr val="FFFFFF"/>
    </a:lt1>
    <a:dk2>
      <a:srgbClr val="FFFFFF"/>
    </a:dk2>
    <a:lt2>
      <a:srgbClr val="FFFFFF"/>
    </a:lt2>
    <a:accent1>
      <a:srgbClr val="3391AA"/>
    </a:accent1>
    <a:accent2>
      <a:srgbClr val="336987"/>
    </a:accent2>
    <a:accent3>
      <a:srgbClr val="3391AA"/>
    </a:accent3>
    <a:accent4>
      <a:srgbClr val="336987"/>
    </a:accent4>
    <a:accent5>
      <a:srgbClr val="3391AA"/>
    </a:accent5>
    <a:accent6>
      <a:srgbClr val="336987"/>
    </a:accent6>
    <a:hlink>
      <a:srgbClr val="D95B4F"/>
    </a:hlink>
    <a:folHlink>
      <a:srgbClr val="262F38"/>
    </a:folHlink>
  </a:clrScheme>
</a:themeOverride>
</file>

<file path=ppt/theme/themeOverride19.xml><?xml version="1.0" encoding="utf-8"?>
<a:themeOverride xmlns:r="http://schemas.openxmlformats.org/officeDocument/2006/relationships" xmlns:a="http://schemas.openxmlformats.org/drawingml/2006/main">
  <a:clrScheme name="自定义 2">
    <a:dk1>
      <a:srgbClr val="000000"/>
    </a:dk1>
    <a:lt1>
      <a:srgbClr val="FFFFFF"/>
    </a:lt1>
    <a:dk2>
      <a:srgbClr val="FFFFFF"/>
    </a:dk2>
    <a:lt2>
      <a:srgbClr val="FFFFFF"/>
    </a:lt2>
    <a:accent1>
      <a:srgbClr val="3391AA"/>
    </a:accent1>
    <a:accent2>
      <a:srgbClr val="336987"/>
    </a:accent2>
    <a:accent3>
      <a:srgbClr val="3391AA"/>
    </a:accent3>
    <a:accent4>
      <a:srgbClr val="336987"/>
    </a:accent4>
    <a:accent5>
      <a:srgbClr val="3391AA"/>
    </a:accent5>
    <a:accent6>
      <a:srgbClr val="336987"/>
    </a:accent6>
    <a:hlink>
      <a:srgbClr val="D95B4F"/>
    </a:hlink>
    <a:folHlink>
      <a:srgbClr val="262F38"/>
    </a:folHlink>
  </a:clrScheme>
</a:themeOverride>
</file>

<file path=ppt/theme/themeOverride2.xml><?xml version="1.0" encoding="utf-8"?>
<a:themeOverride xmlns:r="http://schemas.openxmlformats.org/officeDocument/2006/relationships" xmlns:a="http://schemas.openxmlformats.org/drawingml/2006/main">
  <a:clrScheme name="自定义 2">
    <a:dk1>
      <a:srgbClr val="000000"/>
    </a:dk1>
    <a:lt1>
      <a:srgbClr val="FFFFFF"/>
    </a:lt1>
    <a:dk2>
      <a:srgbClr val="FFFFFF"/>
    </a:dk2>
    <a:lt2>
      <a:srgbClr val="FFFFFF"/>
    </a:lt2>
    <a:accent1>
      <a:srgbClr val="3391AA"/>
    </a:accent1>
    <a:accent2>
      <a:srgbClr val="336987"/>
    </a:accent2>
    <a:accent3>
      <a:srgbClr val="3391AA"/>
    </a:accent3>
    <a:accent4>
      <a:srgbClr val="336987"/>
    </a:accent4>
    <a:accent5>
      <a:srgbClr val="3391AA"/>
    </a:accent5>
    <a:accent6>
      <a:srgbClr val="336987"/>
    </a:accent6>
    <a:hlink>
      <a:srgbClr val="D95B4F"/>
    </a:hlink>
    <a:folHlink>
      <a:srgbClr val="262F38"/>
    </a:folHlink>
  </a:clrScheme>
</a:themeOverride>
</file>

<file path=ppt/theme/themeOverride20.xml><?xml version="1.0" encoding="utf-8"?>
<a:themeOverride xmlns:r="http://schemas.openxmlformats.org/officeDocument/2006/relationships" xmlns:a="http://schemas.openxmlformats.org/drawingml/2006/main">
  <a:clrScheme name="自定义 2">
    <a:dk1>
      <a:srgbClr val="000000"/>
    </a:dk1>
    <a:lt1>
      <a:srgbClr val="FFFFFF"/>
    </a:lt1>
    <a:dk2>
      <a:srgbClr val="FFFFFF"/>
    </a:dk2>
    <a:lt2>
      <a:srgbClr val="FFFFFF"/>
    </a:lt2>
    <a:accent1>
      <a:srgbClr val="3391AA"/>
    </a:accent1>
    <a:accent2>
      <a:srgbClr val="336987"/>
    </a:accent2>
    <a:accent3>
      <a:srgbClr val="3391AA"/>
    </a:accent3>
    <a:accent4>
      <a:srgbClr val="336987"/>
    </a:accent4>
    <a:accent5>
      <a:srgbClr val="3391AA"/>
    </a:accent5>
    <a:accent6>
      <a:srgbClr val="336987"/>
    </a:accent6>
    <a:hlink>
      <a:srgbClr val="D95B4F"/>
    </a:hlink>
    <a:folHlink>
      <a:srgbClr val="262F38"/>
    </a:folHlink>
  </a:clrScheme>
</a:themeOverride>
</file>

<file path=ppt/theme/themeOverride21.xml><?xml version="1.0" encoding="utf-8"?>
<a:themeOverride xmlns:r="http://schemas.openxmlformats.org/officeDocument/2006/relationships" xmlns:a="http://schemas.openxmlformats.org/drawingml/2006/main">
  <a:clrScheme name="自定义 2">
    <a:dk1>
      <a:srgbClr val="000000"/>
    </a:dk1>
    <a:lt1>
      <a:srgbClr val="FFFFFF"/>
    </a:lt1>
    <a:dk2>
      <a:srgbClr val="FFFFFF"/>
    </a:dk2>
    <a:lt2>
      <a:srgbClr val="FFFFFF"/>
    </a:lt2>
    <a:accent1>
      <a:srgbClr val="3391AA"/>
    </a:accent1>
    <a:accent2>
      <a:srgbClr val="336987"/>
    </a:accent2>
    <a:accent3>
      <a:srgbClr val="3391AA"/>
    </a:accent3>
    <a:accent4>
      <a:srgbClr val="336987"/>
    </a:accent4>
    <a:accent5>
      <a:srgbClr val="3391AA"/>
    </a:accent5>
    <a:accent6>
      <a:srgbClr val="336987"/>
    </a:accent6>
    <a:hlink>
      <a:srgbClr val="D95B4F"/>
    </a:hlink>
    <a:folHlink>
      <a:srgbClr val="262F38"/>
    </a:folHlink>
  </a:clrScheme>
</a:themeOverride>
</file>

<file path=ppt/theme/themeOverride22.xml><?xml version="1.0" encoding="utf-8"?>
<a:themeOverride xmlns:r="http://schemas.openxmlformats.org/officeDocument/2006/relationships" xmlns:a="http://schemas.openxmlformats.org/drawingml/2006/main">
  <a:clrScheme name="自定义 2">
    <a:dk1>
      <a:srgbClr val="000000"/>
    </a:dk1>
    <a:lt1>
      <a:srgbClr val="FFFFFF"/>
    </a:lt1>
    <a:dk2>
      <a:srgbClr val="FFFFFF"/>
    </a:dk2>
    <a:lt2>
      <a:srgbClr val="FFFFFF"/>
    </a:lt2>
    <a:accent1>
      <a:srgbClr val="3391AA"/>
    </a:accent1>
    <a:accent2>
      <a:srgbClr val="336987"/>
    </a:accent2>
    <a:accent3>
      <a:srgbClr val="3391AA"/>
    </a:accent3>
    <a:accent4>
      <a:srgbClr val="336987"/>
    </a:accent4>
    <a:accent5>
      <a:srgbClr val="3391AA"/>
    </a:accent5>
    <a:accent6>
      <a:srgbClr val="336987"/>
    </a:accent6>
    <a:hlink>
      <a:srgbClr val="D95B4F"/>
    </a:hlink>
    <a:folHlink>
      <a:srgbClr val="262F38"/>
    </a:folHlink>
  </a:clrScheme>
</a:themeOverride>
</file>

<file path=ppt/theme/themeOverride3.xml><?xml version="1.0" encoding="utf-8"?>
<a:themeOverride xmlns:r="http://schemas.openxmlformats.org/officeDocument/2006/relationships" xmlns:a="http://schemas.openxmlformats.org/drawingml/2006/main">
  <a:clrScheme name="自定义 2">
    <a:dk1>
      <a:srgbClr val="000000"/>
    </a:dk1>
    <a:lt1>
      <a:srgbClr val="FFFFFF"/>
    </a:lt1>
    <a:dk2>
      <a:srgbClr val="FFFFFF"/>
    </a:dk2>
    <a:lt2>
      <a:srgbClr val="FFFFFF"/>
    </a:lt2>
    <a:accent1>
      <a:srgbClr val="3391AA"/>
    </a:accent1>
    <a:accent2>
      <a:srgbClr val="336987"/>
    </a:accent2>
    <a:accent3>
      <a:srgbClr val="3391AA"/>
    </a:accent3>
    <a:accent4>
      <a:srgbClr val="336987"/>
    </a:accent4>
    <a:accent5>
      <a:srgbClr val="3391AA"/>
    </a:accent5>
    <a:accent6>
      <a:srgbClr val="336987"/>
    </a:accent6>
    <a:hlink>
      <a:srgbClr val="D95B4F"/>
    </a:hlink>
    <a:folHlink>
      <a:srgbClr val="262F38"/>
    </a:folHlink>
  </a:clrScheme>
</a:themeOverride>
</file>

<file path=ppt/theme/themeOverride4.xml><?xml version="1.0" encoding="utf-8"?>
<a:themeOverride xmlns:r="http://schemas.openxmlformats.org/officeDocument/2006/relationships" xmlns:a="http://schemas.openxmlformats.org/drawingml/2006/main">
  <a:clrScheme name="自定义 2">
    <a:dk1>
      <a:srgbClr val="000000"/>
    </a:dk1>
    <a:lt1>
      <a:srgbClr val="FFFFFF"/>
    </a:lt1>
    <a:dk2>
      <a:srgbClr val="FFFFFF"/>
    </a:dk2>
    <a:lt2>
      <a:srgbClr val="FFFFFF"/>
    </a:lt2>
    <a:accent1>
      <a:srgbClr val="3391AA"/>
    </a:accent1>
    <a:accent2>
      <a:srgbClr val="336987"/>
    </a:accent2>
    <a:accent3>
      <a:srgbClr val="3391AA"/>
    </a:accent3>
    <a:accent4>
      <a:srgbClr val="336987"/>
    </a:accent4>
    <a:accent5>
      <a:srgbClr val="3391AA"/>
    </a:accent5>
    <a:accent6>
      <a:srgbClr val="336987"/>
    </a:accent6>
    <a:hlink>
      <a:srgbClr val="D95B4F"/>
    </a:hlink>
    <a:folHlink>
      <a:srgbClr val="262F38"/>
    </a:folHlink>
  </a:clrScheme>
</a:themeOverride>
</file>

<file path=ppt/theme/themeOverride5.xml><?xml version="1.0" encoding="utf-8"?>
<a:themeOverride xmlns:r="http://schemas.openxmlformats.org/officeDocument/2006/relationships" xmlns:a="http://schemas.openxmlformats.org/drawingml/2006/main">
  <a:clrScheme name="自定义 2">
    <a:dk1>
      <a:srgbClr val="000000"/>
    </a:dk1>
    <a:lt1>
      <a:srgbClr val="FFFFFF"/>
    </a:lt1>
    <a:dk2>
      <a:srgbClr val="FFFFFF"/>
    </a:dk2>
    <a:lt2>
      <a:srgbClr val="FFFFFF"/>
    </a:lt2>
    <a:accent1>
      <a:srgbClr val="3391AA"/>
    </a:accent1>
    <a:accent2>
      <a:srgbClr val="336987"/>
    </a:accent2>
    <a:accent3>
      <a:srgbClr val="3391AA"/>
    </a:accent3>
    <a:accent4>
      <a:srgbClr val="336987"/>
    </a:accent4>
    <a:accent5>
      <a:srgbClr val="3391AA"/>
    </a:accent5>
    <a:accent6>
      <a:srgbClr val="336987"/>
    </a:accent6>
    <a:hlink>
      <a:srgbClr val="D95B4F"/>
    </a:hlink>
    <a:folHlink>
      <a:srgbClr val="262F38"/>
    </a:folHlink>
  </a:clrScheme>
</a:themeOverride>
</file>

<file path=ppt/theme/themeOverride6.xml><?xml version="1.0" encoding="utf-8"?>
<a:themeOverride xmlns:r="http://schemas.openxmlformats.org/officeDocument/2006/relationships" xmlns:a="http://schemas.openxmlformats.org/drawingml/2006/main">
  <a:clrScheme name="自定义 2">
    <a:dk1>
      <a:srgbClr val="000000"/>
    </a:dk1>
    <a:lt1>
      <a:srgbClr val="FFFFFF"/>
    </a:lt1>
    <a:dk2>
      <a:srgbClr val="FFFFFF"/>
    </a:dk2>
    <a:lt2>
      <a:srgbClr val="FFFFFF"/>
    </a:lt2>
    <a:accent1>
      <a:srgbClr val="3391AA"/>
    </a:accent1>
    <a:accent2>
      <a:srgbClr val="336987"/>
    </a:accent2>
    <a:accent3>
      <a:srgbClr val="3391AA"/>
    </a:accent3>
    <a:accent4>
      <a:srgbClr val="336987"/>
    </a:accent4>
    <a:accent5>
      <a:srgbClr val="3391AA"/>
    </a:accent5>
    <a:accent6>
      <a:srgbClr val="336987"/>
    </a:accent6>
    <a:hlink>
      <a:srgbClr val="D95B4F"/>
    </a:hlink>
    <a:folHlink>
      <a:srgbClr val="262F38"/>
    </a:folHlink>
  </a:clrScheme>
</a:themeOverride>
</file>

<file path=ppt/theme/themeOverride7.xml><?xml version="1.0" encoding="utf-8"?>
<a:themeOverride xmlns:r="http://schemas.openxmlformats.org/officeDocument/2006/relationships" xmlns:a="http://schemas.openxmlformats.org/drawingml/2006/main">
  <a:clrScheme name="自定义 2">
    <a:dk1>
      <a:srgbClr val="000000"/>
    </a:dk1>
    <a:lt1>
      <a:srgbClr val="FFFFFF"/>
    </a:lt1>
    <a:dk2>
      <a:srgbClr val="FFFFFF"/>
    </a:dk2>
    <a:lt2>
      <a:srgbClr val="FFFFFF"/>
    </a:lt2>
    <a:accent1>
      <a:srgbClr val="3391AA"/>
    </a:accent1>
    <a:accent2>
      <a:srgbClr val="336987"/>
    </a:accent2>
    <a:accent3>
      <a:srgbClr val="3391AA"/>
    </a:accent3>
    <a:accent4>
      <a:srgbClr val="336987"/>
    </a:accent4>
    <a:accent5>
      <a:srgbClr val="3391AA"/>
    </a:accent5>
    <a:accent6>
      <a:srgbClr val="336987"/>
    </a:accent6>
    <a:hlink>
      <a:srgbClr val="D95B4F"/>
    </a:hlink>
    <a:folHlink>
      <a:srgbClr val="262F38"/>
    </a:folHlink>
  </a:clrScheme>
</a:themeOverride>
</file>

<file path=ppt/theme/themeOverride8.xml><?xml version="1.0" encoding="utf-8"?>
<a:themeOverride xmlns:r="http://schemas.openxmlformats.org/officeDocument/2006/relationships" xmlns:a="http://schemas.openxmlformats.org/drawingml/2006/main">
  <a:clrScheme name="自定义 2">
    <a:dk1>
      <a:srgbClr val="000000"/>
    </a:dk1>
    <a:lt1>
      <a:srgbClr val="FFFFFF"/>
    </a:lt1>
    <a:dk2>
      <a:srgbClr val="FFFFFF"/>
    </a:dk2>
    <a:lt2>
      <a:srgbClr val="FFFFFF"/>
    </a:lt2>
    <a:accent1>
      <a:srgbClr val="3391AA"/>
    </a:accent1>
    <a:accent2>
      <a:srgbClr val="336987"/>
    </a:accent2>
    <a:accent3>
      <a:srgbClr val="3391AA"/>
    </a:accent3>
    <a:accent4>
      <a:srgbClr val="336987"/>
    </a:accent4>
    <a:accent5>
      <a:srgbClr val="3391AA"/>
    </a:accent5>
    <a:accent6>
      <a:srgbClr val="336987"/>
    </a:accent6>
    <a:hlink>
      <a:srgbClr val="D95B4F"/>
    </a:hlink>
    <a:folHlink>
      <a:srgbClr val="262F38"/>
    </a:folHlink>
  </a:clrScheme>
</a:themeOverride>
</file>

<file path=ppt/theme/themeOverride9.xml><?xml version="1.0" encoding="utf-8"?>
<a:themeOverride xmlns:r="http://schemas.openxmlformats.org/officeDocument/2006/relationships" xmlns:a="http://schemas.openxmlformats.org/drawingml/2006/main">
  <a:clrScheme name="自定义 2">
    <a:dk1>
      <a:srgbClr val="000000"/>
    </a:dk1>
    <a:lt1>
      <a:srgbClr val="FFFFFF"/>
    </a:lt1>
    <a:dk2>
      <a:srgbClr val="FFFFFF"/>
    </a:dk2>
    <a:lt2>
      <a:srgbClr val="FFFFFF"/>
    </a:lt2>
    <a:accent1>
      <a:srgbClr val="3391AA"/>
    </a:accent1>
    <a:accent2>
      <a:srgbClr val="336987"/>
    </a:accent2>
    <a:accent3>
      <a:srgbClr val="3391AA"/>
    </a:accent3>
    <a:accent4>
      <a:srgbClr val="336987"/>
    </a:accent4>
    <a:accent5>
      <a:srgbClr val="3391AA"/>
    </a:accent5>
    <a:accent6>
      <a:srgbClr val="336987"/>
    </a:accent6>
    <a:hlink>
      <a:srgbClr val="D95B4F"/>
    </a:hlink>
    <a:folHlink>
      <a:srgbClr val="262F38"/>
    </a:folHlink>
  </a:clrScheme>
</a:themeOverride>
</file>

<file path=docProps/app.xml><?xml version="1.0" encoding="utf-8"?>
<Properties xmlns:vt="http://schemas.openxmlformats.org/officeDocument/2006/docPropsVTypes" xmlns="http://schemas.openxmlformats.org/officeDocument/2006/extended-properties">
  <Company>http://www.ypppt.com/</Company>
  <PresentationFormat>On-screen Show (16:9)</PresentationFormat>
  <Paragraphs>193</Paragraphs>
  <Slides>25</Slides>
  <Notes>6</Notes>
  <TotalTime>9314</TotalTime>
  <HiddenSlides>0</HiddenSlides>
  <MMClips>0</MMClips>
  <ScaleCrop>0</ScaleCrop>
  <HeadingPairs>
    <vt:vector baseType="variant" size="6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baseType="lpstr" size="34">
      <vt:lpstr>Arial</vt:lpstr>
      <vt:lpstr>微软雅黑</vt:lpstr>
      <vt:lpstr>Calibri</vt:lpstr>
      <vt:lpstr>宋体</vt:lpstr>
      <vt:lpstr>Calibri Light</vt:lpstr>
      <vt:lpstr>U.S. 101</vt:lpstr>
      <vt:lpstr>Roboto</vt:lpstr>
      <vt:lpstr>Open Sans Light</vt:lpstr>
      <vt:lpstr>Office 主题​​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0</LinksUpToDate>
  <SharedDoc>0</SharedDoc>
  <HyperlinksChanged>0</HyperlinksChanged>
  <Application>Aspose.Slides for .NET</Application>
  <AppVersion>20.0400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2015-04-24T01:01:13Z</dcterms:created>
  <cp:lastModifiedBy>优品PPT</cp:lastModifiedBy>
  <dcterms:modified xsi:type="dcterms:W3CDTF">2021-08-20T11:21:29Z</dcterms:modified>
  <cp:revision>1020</cp:revision>
  <dc:title>PowerPoint 演示文稿</dc:title>
</cp:coreProperties>
</file>