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1" r:id="rId2"/>
  </p:sldMasterIdLst>
  <p:notesMasterIdLst>
    <p:notesMasterId r:id="rId3"/>
  </p:notesMasterIdLst>
  <p:sldIdLst>
    <p:sldId id="348" r:id="rId4"/>
    <p:sldId id="391" r:id="rId5"/>
    <p:sldId id="387" r:id="rId6"/>
    <p:sldId id="383" r:id="rId7"/>
    <p:sldId id="385" r:id="rId8"/>
    <p:sldId id="388" r:id="rId9"/>
    <p:sldId id="325" r:id="rId10"/>
    <p:sldId id="359" r:id="rId11"/>
    <p:sldId id="313" r:id="rId12"/>
    <p:sldId id="384" r:id="rId13"/>
    <p:sldId id="268" r:id="rId14"/>
    <p:sldId id="299" r:id="rId15"/>
    <p:sldId id="310" r:id="rId16"/>
    <p:sldId id="390" r:id="rId17"/>
    <p:sldId id="315" r:id="rId18"/>
    <p:sldId id="389" r:id="rId19"/>
    <p:sldId id="378" r:id="rId20"/>
    <p:sldId id="361" r:id="rId21"/>
    <p:sldId id="362" r:id="rId22"/>
    <p:sldId id="265" r:id="rId23"/>
    <p:sldId id="314" r:id="rId24"/>
    <p:sldId id="364" r:id="rId25"/>
    <p:sldId id="386" r:id="rId26"/>
    <p:sldId id="351" r:id="rId27"/>
    <p:sldId id="280" r:id="rId28"/>
    <p:sldId id="365" r:id="rId29"/>
    <p:sldId id="288" r:id="rId30"/>
  </p:sldIdLst>
  <p:sldSz cx="12192000" cy="6858000"/>
  <p:notesSz cx="6858000" cy="9144000"/>
  <p:custDataLst>
    <p:tags r:id="rId31"/>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108"/>
      </p:cViewPr>
      <p:guideLst>
        <p:guide orient="horz" pos="2160"/>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6" cy="72006"/>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tags/tag1.xml" Type="http://schemas.openxmlformats.org/officeDocument/2006/relationships/tags"/><Relationship Id="rId32" Target="presProps.xml" Type="http://schemas.openxmlformats.org/officeDocument/2006/relationships/presProps"/><Relationship Id="rId33" Target="viewProps.xml" Type="http://schemas.openxmlformats.org/officeDocument/2006/relationships/viewProps"/><Relationship Id="rId34" Target="theme/theme1.xml" Type="http://schemas.openxmlformats.org/officeDocument/2006/relationships/theme"/><Relationship Id="rId35"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anose="020b0604020202020204" pitchFamily="34" charset="0"/>
              <a:buNone/>
              <a:defRPr smtClean="0"/>
            </a:lvl1pPr>
          </a:lstStyle>
          <a:p>
            <a:pPr>
              <a:defRPr/>
            </a:pPr>
            <a:fld id="{FB2C7947-69FF-4B1B-BBA0-5A300AC8E524}" type="datetime1">
              <a:rPr lang="zh-CN" altLang="en-US"/>
              <a:pPr>
                <a:defRPr/>
              </a:pPr>
              <a:t>2016/3/23</a:t>
            </a:fld>
            <a:endParaRPr lang="zh-CN" altLang="en-US" sz="1200"/>
          </a:p>
        </p:txBody>
      </p:sp>
      <p:sp>
        <p:nvSpPr>
          <p:cNvPr id="1028"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bevel/>
                <a:headEnd/>
                <a:tailEnd/>
              </a14:hiddenLine>
            </a:ext>
          </a:extLst>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a:extLst>
            <a:ext uri="{909E8E84-426E-40DD-AFC4-6F175D3DCCD1}">
              <a14:hiddenFill>
                <a:solidFill>
                  <a:srgbClr val="FFFFFF"/>
                </a:solidFill>
              </a14:hiddenFill>
            </a:ext>
            <a:ext uri="{91240B29-F687-4F45-9708-019B960494DF}">
              <a14:hiddenLine cmpd="sng" w="12700">
                <a:solidFill>
                  <a:srgbClr val="000000"/>
                </a:solidFill>
                <a:bevel/>
                <a:headEnd/>
                <a:tailEnd/>
              </a14:hiddenLine>
            </a:ext>
          </a:extLst>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defRPr/>
            </a:pPr>
            <a:r>
              <a:rPr lang="zh-CN" altLang="en-US" smtClean="0"/>
              <a:t>单击此处编辑母版文本样式</a:t>
            </a:r>
          </a:p>
          <a:p>
            <a:pPr>
              <a:defRPr/>
            </a:pPr>
            <a:r>
              <a:rPr lang="zh-CN" altLang="en-US" smtClean="0"/>
              <a:t>第二级</a:t>
            </a:r>
          </a:p>
          <a:p>
            <a:pPr>
              <a:defRPr/>
            </a:pPr>
            <a:r>
              <a:rPr lang="zh-CN" altLang="en-US" smtClean="0"/>
              <a:t>第三级</a:t>
            </a:r>
          </a:p>
          <a:p>
            <a:pPr>
              <a:defRPr/>
            </a:pPr>
            <a:r>
              <a:rPr lang="zh-CN" altLang="en-US" smtClean="0"/>
              <a:t>第四级</a:t>
            </a:r>
          </a:p>
          <a:p>
            <a:pPr>
              <a:defRPr/>
            </a:pPr>
            <a:r>
              <a:rPr lang="zh-CN" altLang="en-US" smtClean="0"/>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anose="020b0604020202020204" pitchFamily="34" charset="0"/>
              <a:buNone/>
              <a:defRPr sz="1200" smtClean="0"/>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buFont typeface="Arial" panose="020b0604020202020204" pitchFamily="34" charset="0"/>
              <a:buNone/>
              <a:defRPr smtClean="0"/>
            </a:lvl1pPr>
          </a:lstStyle>
          <a:p>
            <a:pPr>
              <a:defRPr/>
            </a:pPr>
            <a:fld id="{61806984-8EB3-490E-A801-3E770767832A}" type="slidenum">
              <a:rPr lang="zh-CN" altLang="en-US"/>
              <a:pPr>
                <a:defRPr/>
              </a:pPr>
              <a:t>‹#›</a:t>
            </a:fld>
            <a:endParaRPr lang="zh-CN" altLang="en-US" sz="1200"/>
          </a:p>
        </p:txBody>
      </p:sp>
    </p:spTree>
    <p:extLst>
      <p:ext uri="{BB962C8B-B14F-4D97-AF65-F5344CB8AC3E}">
        <p14:creationId val="209423250"/>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val="19080624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4141637321"/>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4144012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4632530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953389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538680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09394433"/>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324207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4645661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817730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2802128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323477307"/>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288082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346022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9346916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793005"/>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Tree>
    <p:extLst>
      <p:ext uri="{BB962C8B-B14F-4D97-AF65-F5344CB8AC3E}">
        <p14:creationId val="132027562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220559106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val="325528882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val="23374192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2677986145"/>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587917240"/>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Tree>
    <p:extLst>
      <p:ext uri="{BB962C8B-B14F-4D97-AF65-F5344CB8AC3E}">
        <p14:creationId val="4084081442"/>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3.xml" Type="http://schemas.openxmlformats.org/officeDocument/2006/relationships/slideLayout"/><Relationship Id="rId10" Target="../slideLayouts/slideLayout22.xml" Type="http://schemas.openxmlformats.org/officeDocument/2006/relationships/slideLayout"/><Relationship Id="rId11" Target="../slideLayouts/slideLayout23.xml" Type="http://schemas.openxmlformats.org/officeDocument/2006/relationships/slideLayout"/><Relationship Id="rId12" Target="../theme/theme2.xml" Type="http://schemas.openxmlformats.org/officeDocument/2006/relationships/theme"/><Relationship Id="rId2" Target="../slideLayouts/slideLayout14.xml" Type="http://schemas.openxmlformats.org/officeDocument/2006/relationships/slideLayout"/><Relationship Id="rId3" Target="../slideLayouts/slideLayout15.xml" Type="http://schemas.openxmlformats.org/officeDocument/2006/relationships/slideLayout"/><Relationship Id="rId4" Target="../slideLayouts/slideLayout16.xml" Type="http://schemas.openxmlformats.org/officeDocument/2006/relationships/slideLayout"/><Relationship Id="rId5" Target="../slideLayouts/slideLayout17.xml" Type="http://schemas.openxmlformats.org/officeDocument/2006/relationships/slideLayout"/><Relationship Id="rId6" Target="../slideLayouts/slideLayout18.xml" Type="http://schemas.openxmlformats.org/officeDocument/2006/relationships/slideLayout"/><Relationship Id="rId7" Target="../slideLayouts/slideLayout19.xml" Type="http://schemas.openxmlformats.org/officeDocument/2006/relationships/slideLayout"/><Relationship Id="rId8" Target="../slideLayouts/slideLayout20.xml" Type="http://schemas.openxmlformats.org/officeDocument/2006/relationships/slideLayout"/><Relationship Id="rId9" Target="../slideLayouts/slideLayout21.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solidFill>
          <a:schemeClr val="bg1"/>
        </a:solidFill>
        <a:effectLst/>
      </p:bgPr>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a:rPr>
              <a:pPr eaLnBrk="1" fontAlgn="auto" hangingPunct="1">
                <a:spcBef>
                  <a:spcPct val="0"/>
                </a:spcBef>
                <a:spcAft>
                  <a:spcPct val="0"/>
                </a:spcAft>
              </a:pPr>
              <a:t>2016/3/23</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ct val="0"/>
              </a:spcBef>
              <a:spcAft>
                <a:spcPct val="0"/>
              </a:spcAft>
            </a:pPr>
            <a:fld id="{AA4E786F-588D-4932-A7B2-AE3451FA4ACA}" type="slidenum">
              <a:rPr lang="zh-CN" altLang="en-US" smtClean="0">
                <a:solidFill>
                  <a:prstClr val="black">
                    <a:tint val="75000"/>
                  </a:prstClr>
                </a:solidFill>
                <a:latin typeface="Calibri"/>
              </a:rPr>
              <a:pPr eaLnBrk="1" fontAlgn="auto" hangingPunct="1">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14448474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5.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50" name="图片 2"/>
          <p:cNvPicPr>
            <a:picLocks noChangeArrowheads="1" noChangeAspect="1"/>
          </p:cNvPicPr>
          <p:nvPr/>
        </p:nvPicPr>
        <p:blipFill>
          <a:blip r:embed="rId2">
            <a:extLst>
              <a:ext uri="{28A0092B-C50C-407E-A947-70E740481C1C}">
                <a14:useLocalDpi val="0"/>
              </a:ext>
            </a:extLst>
          </a:blip>
          <a:srcRect b="737"/>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051" name="矩形 5"/>
          <p:cNvSpPr>
            <a:spLocks noChangeArrowheads="1"/>
          </p:cNvSpPr>
          <p:nvPr/>
        </p:nvSpPr>
        <p:spPr bwMode="auto">
          <a:xfrm rot="20348088">
            <a:off x="2434184" y="1322655"/>
            <a:ext cx="71310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54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     POWERPOINT  </a:t>
            </a:r>
          </a:p>
          <a:p>
            <a:pPr eaLnBrk="1" hangingPunct="1"/>
            <a:r>
              <a:rPr altLang="zh-CN" b="1" lang="en-US" sz="54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 TEMPLATES</a:t>
            </a:r>
          </a:p>
        </p:txBody>
      </p:sp>
      <p:sp>
        <p:nvSpPr>
          <p:cNvPr id="2052" name="文本框 7"/>
          <p:cNvSpPr>
            <a:spLocks noChangeArrowheads="1"/>
          </p:cNvSpPr>
          <p:nvPr/>
        </p:nvSpPr>
        <p:spPr bwMode="auto">
          <a:xfrm rot="20348086">
            <a:off x="5597355" y="3565557"/>
            <a:ext cx="22907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汇报人： XIAOJING</a:t>
            </a:r>
          </a:p>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汇报时间： 2016.X.XX</a:t>
            </a:r>
          </a:p>
        </p:txBody>
      </p:sp>
      <p:sp>
        <p:nvSpPr>
          <p:cNvPr id="2053" name="KSO_Shape"/>
          <p:cNvSpPr>
            <a:spLocks noChangeArrowheads="1"/>
          </p:cNvSpPr>
          <p:nvPr/>
        </p:nvSpPr>
        <p:spPr bwMode="auto">
          <a:xfrm>
            <a:off x="6832600" y="5048250"/>
            <a:ext cx="1524000" cy="1612900"/>
          </a:xfrm>
          <a:custGeom>
            <a:gdLst>
              <a:gd fmla="*/ 274568593 w 3476" name="T0"/>
              <a:gd fmla="*/ 197487333 h 3680" name="T1"/>
              <a:gd fmla="*/ 282719537 w 3476" name="T2"/>
              <a:gd fmla="*/ 243803860 h 3680" name="T3"/>
              <a:gd fmla="*/ 316826272 w 3476" name="T4"/>
              <a:gd fmla="*/ 288619251 h 3680" name="T5"/>
              <a:gd fmla="*/ 477706043 w 3476" name="T6"/>
              <a:gd fmla="*/ 166609940 h 3680" name="T7"/>
              <a:gd fmla="*/ 470841904 w 3476" name="T8"/>
              <a:gd fmla="*/ 451798272 h 3680" name="T9"/>
              <a:gd fmla="*/ 660036684 w 3476" name="T10"/>
              <a:gd fmla="*/ 652716524 h 3680" name="T11"/>
              <a:gd fmla="*/ 745624892 w 3476" name="T12"/>
              <a:gd fmla="*/ 652716524 h 3680" name="T13"/>
              <a:gd fmla="*/ 745624892 w 3476" name="T14"/>
              <a:gd fmla="*/ 789092479 h 3680" name="T15"/>
              <a:gd fmla="*/ 306958854 w 3476" name="T16"/>
              <a:gd fmla="*/ 789092479 h 3680" name="T17"/>
              <a:gd fmla="*/ 306958854 w 3476" name="T18"/>
              <a:gd fmla="*/ 652716524 h 3680" name="T19"/>
              <a:gd fmla="*/ 335917484 w 3476" name="T20"/>
              <a:gd fmla="*/ 652716524 h 3680" name="T21"/>
              <a:gd fmla="*/ 335917484 w 3476" name="T22"/>
              <a:gd fmla="*/ 534781539 h 3680" name="T23"/>
              <a:gd fmla="*/ 102962948 w 3476" name="T24"/>
              <a:gd fmla="*/ 450726220 h 3680" name="T25"/>
              <a:gd fmla="*/ 268347639 w 3476" name="T26"/>
              <a:gd fmla="*/ 325286429 h 3680" name="T27"/>
              <a:gd fmla="*/ 233812115 w 3476" name="T28"/>
              <a:gd fmla="*/ 279613308 h 3680" name="T29"/>
              <a:gd fmla="*/ 193056076 w 3476" name="T30"/>
              <a:gd fmla="*/ 259456879 h 3680" name="T31"/>
              <a:gd fmla="*/ 202923055 w 3476" name="T32"/>
              <a:gd fmla="*/ 187624099 h 3680" name="T33"/>
              <a:gd fmla="*/ 274568593 w 3476" name="T34"/>
              <a:gd fmla="*/ 197487333 h 3680" name="T35"/>
              <a:gd fmla="*/ 0 w 3476" name="T36"/>
              <a:gd fmla="*/ 182477721 h 3680" name="T37"/>
              <a:gd fmla="*/ 46547765 w 3476" name="T38"/>
              <a:gd fmla="*/ 195986635 h 3680" name="T39"/>
              <a:gd fmla="*/ 120552521 w 3476" name="T40"/>
              <a:gd fmla="*/ 84484403 h 3680" name="T41"/>
              <a:gd fmla="*/ 257837037 w 3476" name="T42"/>
              <a:gd fmla="*/ 49318362 h 3680" name="T43"/>
              <a:gd fmla="*/ 258265826 w 3476" name="T44"/>
              <a:gd fmla="*/ 857730 h 3680" name="T45"/>
              <a:gd fmla="*/ 93095969 w 3476" name="T46"/>
              <a:gd fmla="*/ 44601068 h 3680" name="T47"/>
              <a:gd fmla="*/ 0 w 3476" name="T48"/>
              <a:gd fmla="*/ 182477721 h 3680" name="T49"/>
              <a:gd fmla="*/ 95884415 w 3476" name="T50"/>
              <a:gd fmla="*/ 192770039 h 3680" name="T51"/>
              <a:gd fmla="*/ 142647014 w 3476" name="T52"/>
              <a:gd fmla="*/ 206278953 h 3680" name="T53"/>
              <a:gd fmla="*/ 178040555 w 3476" name="T54"/>
              <a:gd fmla="*/ 152672380 h 3680" name="T55"/>
              <a:gd fmla="*/ 245181173 w 3476" name="T56"/>
              <a:gd fmla="*/ 135732548 h 3680" name="T57"/>
              <a:gd fmla="*/ 245609962 w 3476" name="T58"/>
              <a:gd fmla="*/ 87057592 h 3680" name="T59"/>
              <a:gd fmla="*/ 150369169 w 3476" name="T60"/>
              <a:gd fmla="*/ 112788607 h 3680" name="T61"/>
              <a:gd fmla="*/ 95884415 w 3476" name="T62"/>
              <a:gd fmla="*/ 192770039 h 3680" name="T63"/>
              <a:gd fmla="*/ 542058214 w 3476" name="T64"/>
              <a:gd fmla="*/ 652716524 h 3680" name="T65"/>
              <a:gd fmla="*/ 422578105 w 3476" name="T66"/>
              <a:gd fmla="*/ 525775596 h 3680" name="T67"/>
              <a:gd fmla="*/ 421934482 w 3476" name="T68"/>
              <a:gd fmla="*/ 525990358 h 3680" name="T69"/>
              <a:gd fmla="*/ 421934482 w 3476" name="T70"/>
              <a:gd fmla="*/ 652716524 h 3680" name="T71"/>
              <a:gd fmla="*/ 542058214 w 3476" name="T72"/>
              <a:gd fmla="*/ 652716524 h 368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476" name="T111"/>
              <a:gd fmla="*/ 0 h 3680" name="T112"/>
              <a:gd fmla="*/ 3476 w 3476" name="T113"/>
              <a:gd fmla="*/ 3680 h 368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680" w="3476">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nchorCtr="1"/>
          <a:lstStyle/>
          <a:p>
            <a:endParaRPr altLang="en-US" lang="zh-CN"/>
          </a:p>
        </p:txBody>
      </p:sp>
      <p:sp>
        <p:nvSpPr>
          <p:cNvPr id="2054" name="KSO_Shape"/>
          <p:cNvSpPr>
            <a:spLocks noChangeArrowheads="1"/>
          </p:cNvSpPr>
          <p:nvPr/>
        </p:nvSpPr>
        <p:spPr bwMode="auto">
          <a:xfrm rot="402569">
            <a:off x="1146175" y="5064125"/>
            <a:ext cx="1114425" cy="1425575"/>
          </a:xfrm>
          <a:custGeom>
            <a:gdLst>
              <a:gd fmla="*/ 1942449 w 10771844" name="T0"/>
              <a:gd fmla="*/ 8088467 h 13782676" name="T1"/>
              <a:gd fmla="*/ 181941 w 10771844" name="T2"/>
              <a:gd fmla="*/ 8606474 h 13782676" name="T3"/>
              <a:gd fmla="*/ 945340 w 10771844" name="T4"/>
              <a:gd fmla="*/ 7802257 h 13782676" name="T5"/>
              <a:gd fmla="*/ 4922981 w 10771844" name="T6"/>
              <a:gd fmla="*/ 3670300 h 13782676" name="T7"/>
              <a:gd fmla="*/ 7258021 w 10771844" name="T8"/>
              <a:gd fmla="*/ 7397690 h 13782676" name="T9"/>
              <a:gd fmla="*/ 9596815 w 10771844" name="T10"/>
              <a:gd fmla="*/ 3670300 h 13782676" name="T11"/>
              <a:gd fmla="*/ 10771844 w 10771844" name="T12"/>
              <a:gd fmla="*/ 7667954 h 13782676" name="T13"/>
              <a:gd fmla="*/ 9183867 w 10771844" name="T14"/>
              <a:gd fmla="*/ 7686723 h 13782676" name="T15"/>
              <a:gd fmla="*/ 7701003 w 10771844" name="T16"/>
              <a:gd fmla="*/ 10989949 h 13782676" name="T17"/>
              <a:gd fmla="*/ 9330275 w 10771844" name="T18"/>
              <a:gd fmla="*/ 13493644 h 13782676" name="T19"/>
              <a:gd fmla="*/ 9142572 w 10771844" name="T20"/>
              <a:gd fmla="*/ 13778922 h 13782676" name="T21"/>
              <a:gd fmla="*/ 7490775 w 10771844" name="T22"/>
              <a:gd fmla="*/ 11534230 h 13782676" name="T23"/>
              <a:gd fmla="*/ 7408185 w 10771844" name="T24"/>
              <a:gd fmla="*/ 13767661 h 13782676" name="T25"/>
              <a:gd fmla="*/ 6886367 w 10771844" name="T26"/>
              <a:gd fmla="*/ 13643790 h 13782676" name="T27"/>
              <a:gd fmla="*/ 5166996 w 10771844" name="T28"/>
              <a:gd fmla="*/ 13685081 h 13782676" name="T29"/>
              <a:gd fmla="*/ 4333590 w 10771844" name="T30"/>
              <a:gd fmla="*/ 13737632 h 13782676" name="T31"/>
              <a:gd fmla="*/ 6754974 w 10771844" name="T32"/>
              <a:gd fmla="*/ 10768483 h 13782676" name="T33"/>
              <a:gd fmla="*/ 6781253 w 10771844" name="T34"/>
              <a:gd fmla="*/ 8632647 h 13782676" name="T35"/>
              <a:gd fmla="*/ 6191862 w 10771844" name="T36"/>
              <a:gd fmla="*/ 8291063 h 13782676" name="T37"/>
              <a:gd fmla="*/ 1964763 w 10771844" name="T38"/>
              <a:gd fmla="*/ 8084611 h 13782676" name="T39"/>
              <a:gd fmla="*/ 5234570 w 10771844" name="T40"/>
              <a:gd fmla="*/ 7686723 h 13782676" name="T41"/>
              <a:gd fmla="*/ 1499256 w 10771844" name="T42"/>
              <a:gd fmla="*/ 7667954 h 13782676" name="T43"/>
              <a:gd fmla="*/ 7241243 w 10771844" name="T44"/>
              <a:gd fmla="*/ 2735264 h 13782676" name="T45"/>
              <a:gd fmla="*/ 7241243 w 10771844" name="T46"/>
              <a:gd fmla="*/ 6864351 h 13782676" name="T47"/>
              <a:gd fmla="*/ 7241243 w 10771844" name="T48"/>
              <a:gd fmla="*/ 2735264 h 13782676" name="T49"/>
              <a:gd fmla="*/ 8707297 w 10771844" name="T50"/>
              <a:gd fmla="*/ 2131477 h 13782676" name="T51"/>
              <a:gd fmla="*/ 10771844 w 10771844" name="T52"/>
              <a:gd fmla="*/ 3321050 h 13782676" name="T53"/>
              <a:gd fmla="*/ 7292143 w 10771844" name="T54"/>
              <a:gd fmla="*/ 2292839 h 13782676" name="T55"/>
              <a:gd fmla="*/ 1432581 w 10771844" name="T56"/>
              <a:gd fmla="*/ 3321050 h 13782676" name="T57"/>
              <a:gd fmla="*/ 1432581 w 10771844" name="T58"/>
              <a:gd fmla="*/ 2131477 h 13782676" name="T59"/>
              <a:gd fmla="*/ 2750138 w 10771844" name="T60"/>
              <a:gd fmla="*/ 983181 h 13782676" name="T61"/>
              <a:gd fmla="*/ 5606721 w 10771844" name="T62"/>
              <a:gd fmla="*/ 2131477 h 13782676" name="T63"/>
              <a:gd fmla="*/ 0 w 10771844" name="T64"/>
              <a:gd fmla="*/ 0 h 13782676" name="T65"/>
              <a:gd fmla="*/ 10771844 w 10771844" name="T66"/>
              <a:gd fmla="*/ 13782676 h 1378267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T67" l="T64" r="T66" t="T65"/>
            <a:pathLst>
              <a:path h="13782676" w="10771844">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nchorCtr="1"/>
          <a:lstStyle/>
          <a:p>
            <a:endParaRPr altLang="en-US" lang="zh-CN"/>
          </a:p>
        </p:txBody>
      </p:sp>
      <p:sp>
        <p:nvSpPr>
          <p:cNvPr id="2055" name="KSO_Shape"/>
          <p:cNvSpPr>
            <a:spLocks noChangeArrowheads="1"/>
          </p:cNvSpPr>
          <p:nvPr/>
        </p:nvSpPr>
        <p:spPr bwMode="auto">
          <a:xfrm rot="-934860">
            <a:off x="10645775" y="3352800"/>
            <a:ext cx="1084263" cy="1069975"/>
          </a:xfrm>
          <a:custGeom>
            <a:gdLst>
              <a:gd fmla="*/ 1477962 w 1622425" name="T0"/>
              <a:gd fmla="*/ 463550 h 1601788" name="T1"/>
              <a:gd fmla="*/ 866214 w 1622425" name="T2"/>
              <a:gd fmla="*/ 419183 h 1601788" name="T3"/>
              <a:gd fmla="*/ 805862 w 1622425" name="T4"/>
              <a:gd fmla="*/ 430298 h 1601788" name="T5"/>
              <a:gd fmla="*/ 757262 w 1622425" name="T6"/>
              <a:gd fmla="*/ 449034 h 1601788" name="T7"/>
              <a:gd fmla="*/ 731533 w 1622425" name="T8"/>
              <a:gd fmla="*/ 466817 h 1601788" name="T9"/>
              <a:gd fmla="*/ 712792 w 1622425" name="T10"/>
              <a:gd fmla="*/ 493810 h 1601788" name="T11"/>
              <a:gd fmla="*/ 701357 w 1622425" name="T12"/>
              <a:gd fmla="*/ 530648 h 1601788" name="T13"/>
              <a:gd fmla="*/ 700087 w 1622425" name="T14"/>
              <a:gd fmla="*/ 578600 h 1601788" name="T15"/>
              <a:gd fmla="*/ 708028 w 1622425" name="T16"/>
              <a:gd fmla="*/ 630998 h 1601788" name="T17"/>
              <a:gd fmla="*/ 703263 w 1622425" name="T18"/>
              <a:gd fmla="*/ 650051 h 1601788" name="T19"/>
              <a:gd fmla="*/ 697545 w 1622425" name="T20"/>
              <a:gd fmla="*/ 666247 h 1601788" name="T21"/>
              <a:gd fmla="*/ 705487 w 1622425" name="T22"/>
              <a:gd fmla="*/ 729760 h 1601788" name="T23"/>
              <a:gd fmla="*/ 718192 w 1622425" name="T24"/>
              <a:gd fmla="*/ 755800 h 1601788" name="T25"/>
              <a:gd fmla="*/ 738839 w 1622425" name="T26"/>
              <a:gd fmla="*/ 763421 h 1601788" name="T27"/>
              <a:gd fmla="*/ 751227 w 1622425" name="T28"/>
              <a:gd fmla="*/ 839954 h 1601788" name="T29"/>
              <a:gd fmla="*/ 765204 w 1622425" name="T30"/>
              <a:gd fmla="*/ 858373 h 1601788" name="T31"/>
              <a:gd fmla="*/ 740745 w 1622425" name="T32"/>
              <a:gd fmla="*/ 895528 h 1601788" name="T33"/>
              <a:gd fmla="*/ 718510 w 1622425" name="T34"/>
              <a:gd fmla="*/ 928555 h 1601788" name="T35"/>
              <a:gd fmla="*/ 544123 w 1622425" name="T36"/>
              <a:gd fmla="*/ 998101 h 1601788" name="T37"/>
              <a:gd fmla="*/ 487583 w 1622425" name="T38"/>
              <a:gd fmla="*/ 1020648 h 1601788" name="T39"/>
              <a:gd fmla="*/ 463442 w 1622425" name="T40"/>
              <a:gd fmla="*/ 1040337 h 1601788" name="T41"/>
              <a:gd fmla="*/ 454230 w 1622425" name="T42"/>
              <a:gd fmla="*/ 1082573 h 1601788" name="T43"/>
              <a:gd fmla="*/ 1277245 w 1622425" name="T44"/>
              <a:gd fmla="*/ 1167997 h 1601788" name="T45"/>
              <a:gd fmla="*/ 1272163 w 1622425" name="T46"/>
              <a:gd fmla="*/ 1049546 h 1601788" name="T47"/>
              <a:gd fmla="*/ 1259775 w 1622425" name="T48"/>
              <a:gd fmla="*/ 1032398 h 1601788" name="T49"/>
              <a:gd fmla="*/ 1221658 w 1622425" name="T50"/>
              <a:gd fmla="*/ 1011121 h 1601788" name="T51"/>
              <a:gd fmla="*/ 1080941 w 1622425" name="T52"/>
              <a:gd fmla="*/ 953960 h 1601788" name="T53"/>
              <a:gd fmla="*/ 1003436 w 1622425" name="T54"/>
              <a:gd fmla="*/ 919980 h 1601788" name="T55"/>
              <a:gd fmla="*/ 955790 w 1622425" name="T56"/>
              <a:gd fmla="*/ 869487 h 1601788" name="T57"/>
              <a:gd fmla="*/ 961507 w 1622425" name="T58"/>
              <a:gd fmla="*/ 849481 h 1601788" name="T59"/>
              <a:gd fmla="*/ 977072 w 1622425" name="T60"/>
              <a:gd fmla="*/ 827887 h 1601788" name="T61"/>
              <a:gd fmla="*/ 981837 w 1622425" name="T62"/>
              <a:gd fmla="*/ 797083 h 1601788" name="T63"/>
              <a:gd fmla="*/ 987236 w 1622425" name="T64"/>
              <a:gd fmla="*/ 770408 h 1601788" name="T65"/>
              <a:gd fmla="*/ 999942 w 1622425" name="T66"/>
              <a:gd fmla="*/ 759928 h 1601788" name="T67"/>
              <a:gd fmla="*/ 1014871 w 1622425" name="T68"/>
              <a:gd fmla="*/ 746908 h 1601788" name="T69"/>
              <a:gd fmla="*/ 1025989 w 1622425" name="T70"/>
              <a:gd fmla="*/ 709753 h 1601788" name="T71"/>
              <a:gd fmla="*/ 1026942 w 1622425" name="T72"/>
              <a:gd fmla="*/ 669105 h 1601788" name="T73"/>
              <a:gd fmla="*/ 1015824 w 1622425" name="T74"/>
              <a:gd fmla="*/ 642747 h 1601788" name="T75"/>
              <a:gd fmla="*/ 1012013 w 1622425" name="T76"/>
              <a:gd fmla="*/ 622106 h 1601788" name="T77"/>
              <a:gd fmla="*/ 1017413 w 1622425" name="T78"/>
              <a:gd fmla="*/ 551607 h 1601788" name="T79"/>
              <a:gd fmla="*/ 1010424 w 1622425" name="T80"/>
              <a:gd fmla="*/ 492222 h 1601788" name="T81"/>
              <a:gd fmla="*/ 995495 w 1622425" name="T82"/>
              <a:gd fmla="*/ 465547 h 1601788" name="T83"/>
              <a:gd fmla="*/ 939908 w 1622425" name="T84"/>
              <a:gd fmla="*/ 436331 h 1601788" name="T85"/>
              <a:gd fmla="*/ 902426 w 1622425" name="T86"/>
              <a:gd fmla="*/ 422041 h 1601788" name="T87"/>
              <a:gd fmla="*/ 1477962 w 1622425" name="T88"/>
              <a:gd fmla="*/ 0 h 1601788" name="T89"/>
              <a:gd fmla="*/ 1403350 w 1622425" name="T90"/>
              <a:gd fmla="*/ 0 h 1601788" name="T91"/>
              <a:gd fmla="*/ 212503 w 1622425" name="T92"/>
              <a:gd fmla="*/ 0 h 1601788" name="T93"/>
              <a:gd fmla="*/ 75917 w 1622425" name="T94"/>
              <a:gd fmla="*/ 1599883 h 1601788" name="T95"/>
              <a:gd fmla="*/ 49870 w 1622425" name="T96"/>
              <a:gd fmla="*/ 1590356 h 1601788" name="T97"/>
              <a:gd fmla="*/ 27635 w 1622425" name="T98"/>
              <a:gd fmla="*/ 1573843 h 1601788" name="T99"/>
              <a:gd fmla="*/ 11435 w 1622425" name="T100"/>
              <a:gd fmla="*/ 1551931 h 1601788" name="T101"/>
              <a:gd fmla="*/ 1906 w 1622425" name="T102"/>
              <a:gd fmla="*/ 1525891 h 1601788" name="T103"/>
              <a:gd fmla="*/ 317 w 1622425" name="T104"/>
              <a:gd fmla="*/ 90188 h 1601788" name="T105"/>
              <a:gd fmla="*/ 5717 w 1622425" name="T106"/>
              <a:gd fmla="*/ 62560 h 1601788" name="T107"/>
              <a:gd fmla="*/ 19058 w 1622425" name="T108"/>
              <a:gd fmla="*/ 38107 h 1601788" name="T109"/>
              <a:gd fmla="*/ 38117 w 1622425" name="T110"/>
              <a:gd fmla="*/ 18736 h 1601788" name="T111"/>
              <a:gd fmla="*/ 62258 w 1622425" name="T112"/>
              <a:gd fmla="*/ 5716 h 1601788" name="T113"/>
              <a:gd fmla="*/ 90211 w 1622425" name="T114"/>
              <a:gd fmla="*/ 0 h 1601788" name="T115"/>
              <a:gd fmla="*/ 0 w 1622425" name="T116"/>
              <a:gd fmla="*/ 0 h 1601788" name="T117"/>
              <a:gd fmla="*/ 1622425 w 1622425" name="T118"/>
              <a:gd fmla="*/ 1601788 h 16017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T119" l="T116" r="T118" t="T117"/>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056" name="文本框 2"/>
          <p:cNvSpPr>
            <a:spLocks noChangeArrowheads="1"/>
          </p:cNvSpPr>
          <p:nvPr/>
        </p:nvSpPr>
        <p:spPr bwMode="auto">
          <a:xfrm>
            <a:off x="0" y="0"/>
            <a:ext cx="2057400"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rgbClr val="FF4664"/>
                </a:solidFill>
                <a:latin charset="0" panose="02020500000000000000" pitchFamily="18" typeface="Broadway"/>
                <a:ea charset="-122" panose="02010800040101010101" pitchFamily="2" typeface="华文隶书"/>
                <a:sym charset="0" panose="020b0502040204020203" pitchFamily="34" typeface="Microsoft New Tai Lue"/>
              </a:rPr>
              <a:t>LOGO</a:t>
            </a:r>
          </a:p>
        </p:txBody>
      </p: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29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2298" name="任意多边形 1"/>
          <p:cNvSpPr>
            <a:spLocks noChangeArrowheads="1"/>
          </p:cNvSpPr>
          <p:nvPr/>
        </p:nvSpPr>
        <p:spPr bwMode="auto">
          <a:xfrm>
            <a:off x="885825" y="1027113"/>
            <a:ext cx="5153025" cy="2289175"/>
          </a:xfrm>
          <a:custGeom>
            <a:gdLst>
              <a:gd fmla="*/ 0 w 5151600" name="T0"/>
              <a:gd fmla="*/ 0 h 2289600" name="T1"/>
              <a:gd fmla="*/ 5153025 w 5151600" name="T2"/>
              <a:gd fmla="*/ 0 h 2289600" name="T3"/>
              <a:gd fmla="*/ 5153025 w 5151600" name="T4"/>
              <a:gd fmla="*/ 1713282 h 2289600" name="T5"/>
              <a:gd fmla="*/ 3287331 w 5151600" name="T6"/>
              <a:gd fmla="*/ 1713282 h 2289600" name="T7"/>
              <a:gd fmla="*/ 3287331 w 5151600" name="T8"/>
              <a:gd fmla="*/ 2289175 h 2289600" name="T9"/>
              <a:gd fmla="*/ 0 w 5151600" name="T10"/>
              <a:gd fmla="*/ 2289175 h 2289600" name="T11"/>
              <a:gd fmla="*/ 0 w 5151600" name="T12"/>
              <a:gd fmla="*/ 0 h 2289600" name="T13"/>
              <a:gd fmla="*/ 0 60000 65536" name="T14"/>
              <a:gd fmla="*/ 0 60000 65536" name="T15"/>
              <a:gd fmla="*/ 0 60000 65536" name="T16"/>
              <a:gd fmla="*/ 0 60000 65536" name="T17"/>
              <a:gd fmla="*/ 0 60000 65536" name="T18"/>
              <a:gd fmla="*/ 0 60000 65536" name="T19"/>
              <a:gd fmla="*/ 0 60000 65536" name="T20"/>
              <a:gd fmla="*/ 0 w 5151600" name="T21"/>
              <a:gd fmla="*/ 0 h 2289600" name="T22"/>
              <a:gd fmla="*/ 5151600 w 5151600" name="T23"/>
              <a:gd fmla="*/ 2289600 h 2289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89600" w="5151600">
                <a:moveTo>
                  <a:pt x="0" y="0"/>
                </a:moveTo>
                <a:lnTo>
                  <a:pt x="5151600" y="0"/>
                </a:lnTo>
                <a:lnTo>
                  <a:pt x="5151600" y="1713600"/>
                </a:lnTo>
                <a:lnTo>
                  <a:pt x="3286422" y="1713600"/>
                </a:lnTo>
                <a:lnTo>
                  <a:pt x="3286422" y="2289600"/>
                </a:lnTo>
                <a:lnTo>
                  <a:pt x="0" y="2289600"/>
                </a:lnTo>
                <a:lnTo>
                  <a:pt x="0" y="0"/>
                </a:lnTo>
                <a:close/>
              </a:path>
            </a:pathLst>
          </a:custGeom>
          <a:solidFill>
            <a:srgbClr val="427172">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2299" name="任意多边形 2"/>
          <p:cNvSpPr>
            <a:spLocks noChangeArrowheads="1"/>
          </p:cNvSpPr>
          <p:nvPr/>
        </p:nvSpPr>
        <p:spPr bwMode="auto">
          <a:xfrm>
            <a:off x="6149975" y="1027113"/>
            <a:ext cx="5151438" cy="2289175"/>
          </a:xfrm>
          <a:custGeom>
            <a:gdLst>
              <a:gd fmla="*/ 0 w 5151600" name="T0"/>
              <a:gd fmla="*/ 0 h 2289600" name="T1"/>
              <a:gd fmla="*/ 5151438 w 5151600" name="T2"/>
              <a:gd fmla="*/ 0 h 2289600" name="T3"/>
              <a:gd fmla="*/ 5151438 w 5151600" name="T4"/>
              <a:gd fmla="*/ 2289175 h 2289600" name="T5"/>
              <a:gd fmla="*/ 1865121 w 5151600" name="T6"/>
              <a:gd fmla="*/ 2289175 h 2289600" name="T7"/>
              <a:gd fmla="*/ 1865121 w 5151600" name="T8"/>
              <a:gd fmla="*/ 1713282 h 2289600" name="T9"/>
              <a:gd fmla="*/ 0 w 5151600" name="T10"/>
              <a:gd fmla="*/ 1713282 h 2289600" name="T11"/>
              <a:gd fmla="*/ 0 w 5151600" name="T12"/>
              <a:gd fmla="*/ 0 h 2289600" name="T13"/>
              <a:gd fmla="*/ 0 60000 65536" name="T14"/>
              <a:gd fmla="*/ 0 60000 65536" name="T15"/>
              <a:gd fmla="*/ 0 60000 65536" name="T16"/>
              <a:gd fmla="*/ 0 60000 65536" name="T17"/>
              <a:gd fmla="*/ 0 60000 65536" name="T18"/>
              <a:gd fmla="*/ 0 60000 65536" name="T19"/>
              <a:gd fmla="*/ 0 60000 65536" name="T20"/>
              <a:gd fmla="*/ 0 w 5151600" name="T21"/>
              <a:gd fmla="*/ 0 h 2289600" name="T22"/>
              <a:gd fmla="*/ 5151600 w 5151600" name="T23"/>
              <a:gd fmla="*/ 2289600 h 2289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89600" w="5151600">
                <a:moveTo>
                  <a:pt x="0" y="0"/>
                </a:moveTo>
                <a:lnTo>
                  <a:pt x="5151600" y="0"/>
                </a:lnTo>
                <a:lnTo>
                  <a:pt x="5151600" y="2289600"/>
                </a:lnTo>
                <a:lnTo>
                  <a:pt x="1865180" y="2289600"/>
                </a:lnTo>
                <a:lnTo>
                  <a:pt x="1865180" y="1713600"/>
                </a:lnTo>
                <a:lnTo>
                  <a:pt x="0" y="1713600"/>
                </a:lnTo>
                <a:lnTo>
                  <a:pt x="0" y="0"/>
                </a:lnTo>
                <a:close/>
              </a:path>
            </a:pathLst>
          </a:custGeom>
          <a:solidFill>
            <a:srgbClr val="427172">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2300" name="任意多边形 3"/>
          <p:cNvSpPr>
            <a:spLocks noChangeArrowheads="1"/>
          </p:cNvSpPr>
          <p:nvPr/>
        </p:nvSpPr>
        <p:spPr bwMode="auto">
          <a:xfrm>
            <a:off x="885825" y="3432175"/>
            <a:ext cx="5153025" cy="2289175"/>
          </a:xfrm>
          <a:custGeom>
            <a:gdLst>
              <a:gd fmla="*/ 0 w 5151600" name="T0"/>
              <a:gd fmla="*/ 0 h 2289600" name="T1"/>
              <a:gd fmla="*/ 3287332 w 5151600" name="T2"/>
              <a:gd fmla="*/ 0 h 2289600" name="T3"/>
              <a:gd fmla="*/ 3287332 w 5151600" name="T4"/>
              <a:gd fmla="*/ 575893 h 2289600" name="T5"/>
              <a:gd fmla="*/ 5153025 w 5151600" name="T6"/>
              <a:gd fmla="*/ 575893 h 2289600" name="T7"/>
              <a:gd fmla="*/ 5153025 w 5151600" name="T8"/>
              <a:gd fmla="*/ 2289175 h 2289600" name="T9"/>
              <a:gd fmla="*/ 0 w 5151600" name="T10"/>
              <a:gd fmla="*/ 2289175 h 2289600" name="T11"/>
              <a:gd fmla="*/ 0 w 5151600" name="T12"/>
              <a:gd fmla="*/ 0 h 2289600" name="T13"/>
              <a:gd fmla="*/ 0 60000 65536" name="T14"/>
              <a:gd fmla="*/ 0 60000 65536" name="T15"/>
              <a:gd fmla="*/ 0 60000 65536" name="T16"/>
              <a:gd fmla="*/ 0 60000 65536" name="T17"/>
              <a:gd fmla="*/ 0 60000 65536" name="T18"/>
              <a:gd fmla="*/ 0 60000 65536" name="T19"/>
              <a:gd fmla="*/ 0 60000 65536" name="T20"/>
              <a:gd fmla="*/ 0 w 5151600" name="T21"/>
              <a:gd fmla="*/ 0 h 2289600" name="T22"/>
              <a:gd fmla="*/ 5151600 w 5151600" name="T23"/>
              <a:gd fmla="*/ 2289600 h 2289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89600" w="5151600">
                <a:moveTo>
                  <a:pt x="0" y="0"/>
                </a:moveTo>
                <a:lnTo>
                  <a:pt x="3286423" y="0"/>
                </a:lnTo>
                <a:lnTo>
                  <a:pt x="3286423" y="576000"/>
                </a:lnTo>
                <a:lnTo>
                  <a:pt x="5151600" y="576000"/>
                </a:lnTo>
                <a:lnTo>
                  <a:pt x="5151600" y="2289600"/>
                </a:lnTo>
                <a:lnTo>
                  <a:pt x="0" y="2289600"/>
                </a:lnTo>
                <a:lnTo>
                  <a:pt x="0" y="0"/>
                </a:lnTo>
                <a:close/>
              </a:path>
            </a:pathLst>
          </a:custGeom>
          <a:solidFill>
            <a:srgbClr val="427172">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2301" name="任意多边形 4"/>
          <p:cNvSpPr>
            <a:spLocks noChangeArrowheads="1"/>
          </p:cNvSpPr>
          <p:nvPr/>
        </p:nvSpPr>
        <p:spPr bwMode="auto">
          <a:xfrm>
            <a:off x="6149975" y="3432175"/>
            <a:ext cx="5151438" cy="2289175"/>
          </a:xfrm>
          <a:custGeom>
            <a:gdLst>
              <a:gd fmla="*/ 1865121 w 5151600" name="T0"/>
              <a:gd fmla="*/ 0 h 2289600" name="T1"/>
              <a:gd fmla="*/ 5151438 w 5151600" name="T2"/>
              <a:gd fmla="*/ 0 h 2289600" name="T3"/>
              <a:gd fmla="*/ 5151438 w 5151600" name="T4"/>
              <a:gd fmla="*/ 2289175 h 2289600" name="T5"/>
              <a:gd fmla="*/ 0 w 5151600" name="T6"/>
              <a:gd fmla="*/ 2289175 h 2289600" name="T7"/>
              <a:gd fmla="*/ 0 w 5151600" name="T8"/>
              <a:gd fmla="*/ 575893 h 2289600" name="T9"/>
              <a:gd fmla="*/ 1865121 w 5151600" name="T10"/>
              <a:gd fmla="*/ 575893 h 2289600" name="T11"/>
              <a:gd fmla="*/ 1865121 w 5151600" name="T12"/>
              <a:gd fmla="*/ 0 h 2289600" name="T13"/>
              <a:gd fmla="*/ 0 60000 65536" name="T14"/>
              <a:gd fmla="*/ 0 60000 65536" name="T15"/>
              <a:gd fmla="*/ 0 60000 65536" name="T16"/>
              <a:gd fmla="*/ 0 60000 65536" name="T17"/>
              <a:gd fmla="*/ 0 60000 65536" name="T18"/>
              <a:gd fmla="*/ 0 60000 65536" name="T19"/>
              <a:gd fmla="*/ 0 60000 65536" name="T20"/>
              <a:gd fmla="*/ 0 w 5151600" name="T21"/>
              <a:gd fmla="*/ 0 h 2289600" name="T22"/>
              <a:gd fmla="*/ 5151600 w 5151600" name="T23"/>
              <a:gd fmla="*/ 2289600 h 2289600"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89600" w="5151600">
                <a:moveTo>
                  <a:pt x="1865180" y="0"/>
                </a:moveTo>
                <a:lnTo>
                  <a:pt x="5151600" y="0"/>
                </a:lnTo>
                <a:lnTo>
                  <a:pt x="5151600" y="2289600"/>
                </a:lnTo>
                <a:lnTo>
                  <a:pt x="0" y="2289600"/>
                </a:lnTo>
                <a:lnTo>
                  <a:pt x="0" y="576000"/>
                </a:lnTo>
                <a:lnTo>
                  <a:pt x="1865180" y="576000"/>
                </a:lnTo>
                <a:lnTo>
                  <a:pt x="1865180" y="0"/>
                </a:lnTo>
                <a:close/>
              </a:path>
            </a:pathLst>
          </a:custGeom>
          <a:solidFill>
            <a:srgbClr val="427172">
              <a:alpha val="5999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2302" name="矩形 5"/>
          <p:cNvSpPr>
            <a:spLocks noChangeArrowheads="1"/>
          </p:cNvSpPr>
          <p:nvPr/>
        </p:nvSpPr>
        <p:spPr bwMode="auto">
          <a:xfrm>
            <a:off x="4257675" y="2813050"/>
            <a:ext cx="3673475" cy="1122363"/>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SWOT分析</a:t>
            </a:r>
          </a:p>
        </p:txBody>
      </p:sp>
      <p:sp>
        <p:nvSpPr>
          <p:cNvPr id="12303" name="矩形 6"/>
          <p:cNvSpPr>
            <a:spLocks noChangeArrowheads="1"/>
          </p:cNvSpPr>
          <p:nvPr/>
        </p:nvSpPr>
        <p:spPr bwMode="auto">
          <a:xfrm>
            <a:off x="882650" y="1035050"/>
            <a:ext cx="735013" cy="733425"/>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6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S</a:t>
            </a:r>
          </a:p>
        </p:txBody>
      </p:sp>
      <p:sp>
        <p:nvSpPr>
          <p:cNvPr id="12304" name="矩形 7"/>
          <p:cNvSpPr>
            <a:spLocks noChangeArrowheads="1"/>
          </p:cNvSpPr>
          <p:nvPr/>
        </p:nvSpPr>
        <p:spPr bwMode="auto">
          <a:xfrm>
            <a:off x="10569575" y="4987925"/>
            <a:ext cx="735013" cy="733425"/>
          </a:xfrm>
          <a:prstGeom prst="rect">
            <a:avLst/>
          </a:prstGeom>
          <a:solidFill>
            <a:srgbClr val="3D6869"/>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6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O</a:t>
            </a:r>
          </a:p>
        </p:txBody>
      </p:sp>
      <p:sp>
        <p:nvSpPr>
          <p:cNvPr id="12305" name="矩形 8"/>
          <p:cNvSpPr>
            <a:spLocks noChangeArrowheads="1"/>
          </p:cNvSpPr>
          <p:nvPr/>
        </p:nvSpPr>
        <p:spPr bwMode="auto">
          <a:xfrm>
            <a:off x="10569575" y="1025525"/>
            <a:ext cx="735013" cy="735013"/>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W</a:t>
            </a:r>
          </a:p>
        </p:txBody>
      </p:sp>
      <p:sp>
        <p:nvSpPr>
          <p:cNvPr id="12306" name="矩形 9"/>
          <p:cNvSpPr>
            <a:spLocks noChangeArrowheads="1"/>
          </p:cNvSpPr>
          <p:nvPr/>
        </p:nvSpPr>
        <p:spPr bwMode="auto">
          <a:xfrm>
            <a:off x="882650" y="4987925"/>
            <a:ext cx="735013" cy="733425"/>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b="1" lang="en-US" sz="4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T</a:t>
            </a:r>
          </a:p>
        </p:txBody>
      </p:sp>
      <p:sp>
        <p:nvSpPr>
          <p:cNvPr id="13331" name="矩形 10"/>
          <p:cNvSpPr>
            <a:spLocks noChangeArrowheads="1"/>
          </p:cNvSpPr>
          <p:nvPr/>
        </p:nvSpPr>
        <p:spPr bwMode="auto">
          <a:xfrm>
            <a:off x="1617663" y="1104900"/>
            <a:ext cx="12287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ts val="1000"/>
              </a:spcBef>
            </a:pPr>
            <a:r>
              <a:rPr altLang="en-US" b="1" lang="zh-CN" sz="2000">
                <a:solidFill>
                  <a:srgbClr val="FFA146"/>
                </a:solidFill>
                <a:latin charset="-122" panose="020b0503020204020204" pitchFamily="34" typeface="微软雅黑"/>
                <a:ea charset="-122" panose="020b0503020204020204" pitchFamily="34" typeface="微软雅黑"/>
                <a:sym charset="-122" panose="020b0503020204020204" pitchFamily="34" typeface="微软雅黑"/>
              </a:rPr>
              <a:t>优势</a:t>
            </a:r>
          </a:p>
        </p:txBody>
      </p:sp>
      <p:sp>
        <p:nvSpPr>
          <p:cNvPr id="13332" name="矩形 11"/>
          <p:cNvSpPr>
            <a:spLocks noChangeArrowheads="1"/>
          </p:cNvSpPr>
          <p:nvPr/>
        </p:nvSpPr>
        <p:spPr bwMode="auto">
          <a:xfrm>
            <a:off x="1617663" y="1420813"/>
            <a:ext cx="1228725"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FFA146"/>
                </a:solidFill>
                <a:latin charset="-122" panose="020b0503020204020204" pitchFamily="34" typeface="微软雅黑"/>
                <a:ea charset="-122" panose="020b0503020204020204" pitchFamily="34" typeface="微软雅黑"/>
                <a:sym charset="-122" panose="020b0503020204020204" pitchFamily="34" typeface="微软雅黑"/>
              </a:rPr>
              <a:t>strengths</a:t>
            </a:r>
          </a:p>
        </p:txBody>
      </p:sp>
      <p:sp>
        <p:nvSpPr>
          <p:cNvPr id="13333" name="矩形 12"/>
          <p:cNvSpPr>
            <a:spLocks noChangeArrowheads="1"/>
          </p:cNvSpPr>
          <p:nvPr/>
        </p:nvSpPr>
        <p:spPr bwMode="auto">
          <a:xfrm>
            <a:off x="9340850" y="1152525"/>
            <a:ext cx="1230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spcBef>
                <a:spcPts val="1000"/>
              </a:spcBef>
            </a:pPr>
            <a:r>
              <a:rPr altLang="en-US" b="1" lang="zh-CN" sz="2000">
                <a:solidFill>
                  <a:srgbClr val="FF4664"/>
                </a:solidFill>
                <a:latin charset="-122" panose="020b0503020204020204" pitchFamily="34" typeface="微软雅黑"/>
                <a:ea charset="-122" panose="020b0503020204020204" pitchFamily="34" typeface="微软雅黑"/>
                <a:sym charset="-122" panose="020b0503020204020204" pitchFamily="34" typeface="微软雅黑"/>
              </a:rPr>
              <a:t>劣势</a:t>
            </a:r>
          </a:p>
        </p:txBody>
      </p:sp>
      <p:sp>
        <p:nvSpPr>
          <p:cNvPr id="13334" name="矩形 13"/>
          <p:cNvSpPr>
            <a:spLocks noChangeArrowheads="1"/>
          </p:cNvSpPr>
          <p:nvPr/>
        </p:nvSpPr>
        <p:spPr bwMode="auto">
          <a:xfrm>
            <a:off x="9340850" y="1468438"/>
            <a:ext cx="1230313"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lang="en-US" sz="1400">
                <a:solidFill>
                  <a:srgbClr val="FF4664"/>
                </a:solidFill>
                <a:latin charset="-122" panose="020b0503020204020204" pitchFamily="34" typeface="微软雅黑"/>
                <a:ea charset="-122" panose="020b0503020204020204" pitchFamily="34" typeface="微软雅黑"/>
                <a:sym charset="-122" panose="020b0503020204020204" pitchFamily="34" typeface="微软雅黑"/>
              </a:rPr>
              <a:t>Weakness</a:t>
            </a:r>
          </a:p>
        </p:txBody>
      </p:sp>
      <p:sp>
        <p:nvSpPr>
          <p:cNvPr id="13335" name="矩形 14"/>
          <p:cNvSpPr>
            <a:spLocks noChangeArrowheads="1"/>
          </p:cNvSpPr>
          <p:nvPr/>
        </p:nvSpPr>
        <p:spPr bwMode="auto">
          <a:xfrm>
            <a:off x="9340850" y="4994275"/>
            <a:ext cx="123031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spcBef>
                <a:spcPts val="1000"/>
              </a:spcBef>
            </a:pPr>
            <a:r>
              <a:rPr altLang="en-US" b="1" lang="zh-CN" sz="20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机会</a:t>
            </a:r>
          </a:p>
        </p:txBody>
      </p:sp>
      <p:sp>
        <p:nvSpPr>
          <p:cNvPr id="13336" name="矩形 15"/>
          <p:cNvSpPr>
            <a:spLocks noChangeArrowheads="1"/>
          </p:cNvSpPr>
          <p:nvPr/>
        </p:nvSpPr>
        <p:spPr bwMode="auto">
          <a:xfrm>
            <a:off x="9166224" y="5308600"/>
            <a:ext cx="140335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lang="en-US"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Opportunity</a:t>
            </a:r>
          </a:p>
        </p:txBody>
      </p:sp>
      <p:sp>
        <p:nvSpPr>
          <p:cNvPr id="13337" name="矩形 16"/>
          <p:cNvSpPr>
            <a:spLocks noChangeArrowheads="1"/>
          </p:cNvSpPr>
          <p:nvPr/>
        </p:nvSpPr>
        <p:spPr bwMode="auto">
          <a:xfrm>
            <a:off x="1617663" y="5005388"/>
            <a:ext cx="1228725"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spcBef>
                <a:spcPts val="1000"/>
              </a:spcBef>
            </a:pPr>
            <a:r>
              <a:rPr altLang="en-US" b="1" lang="zh-CN" sz="2000">
                <a:solidFill>
                  <a:srgbClr val="22F2CC"/>
                </a:solidFill>
                <a:latin charset="-122" panose="020b0503020204020204" pitchFamily="34" typeface="微软雅黑"/>
                <a:ea charset="-122" panose="020b0503020204020204" pitchFamily="34" typeface="微软雅黑"/>
                <a:sym charset="-122" panose="020b0503020204020204" pitchFamily="34" typeface="微软雅黑"/>
              </a:rPr>
              <a:t>威胁</a:t>
            </a:r>
          </a:p>
        </p:txBody>
      </p:sp>
      <p:sp>
        <p:nvSpPr>
          <p:cNvPr id="13338" name="矩形 17"/>
          <p:cNvSpPr>
            <a:spLocks noChangeArrowheads="1"/>
          </p:cNvSpPr>
          <p:nvPr/>
        </p:nvSpPr>
        <p:spPr bwMode="auto">
          <a:xfrm>
            <a:off x="1617663" y="5321300"/>
            <a:ext cx="1554162"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1400">
                <a:solidFill>
                  <a:srgbClr val="22F2CC"/>
                </a:solidFill>
                <a:latin charset="-122" panose="020b0503020204020204" pitchFamily="34" typeface="微软雅黑"/>
                <a:ea charset="-122" panose="020b0503020204020204" pitchFamily="34" typeface="微软雅黑"/>
                <a:sym charset="-122" panose="020b0503020204020204" pitchFamily="34" typeface="微软雅黑"/>
              </a:rPr>
              <a:t>Threat</a:t>
            </a:r>
          </a:p>
        </p:txBody>
      </p:sp>
      <p:sp>
        <p:nvSpPr>
          <p:cNvPr id="12315" name="矩形 18"/>
          <p:cNvSpPr>
            <a:spLocks noChangeArrowheads="1"/>
          </p:cNvSpPr>
          <p:nvPr/>
        </p:nvSpPr>
        <p:spPr bwMode="auto">
          <a:xfrm>
            <a:off x="1319213" y="1817688"/>
            <a:ext cx="2397125"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12316" name="矩形 19"/>
          <p:cNvSpPr>
            <a:spLocks noChangeArrowheads="1"/>
          </p:cNvSpPr>
          <p:nvPr/>
        </p:nvSpPr>
        <p:spPr bwMode="auto">
          <a:xfrm>
            <a:off x="8142289" y="1817688"/>
            <a:ext cx="2397125"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12317" name="矩形 20"/>
          <p:cNvSpPr>
            <a:spLocks noChangeArrowheads="1"/>
          </p:cNvSpPr>
          <p:nvPr/>
        </p:nvSpPr>
        <p:spPr bwMode="auto">
          <a:xfrm>
            <a:off x="8142289" y="3540125"/>
            <a:ext cx="2397125"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12318" name="矩形 21"/>
          <p:cNvSpPr>
            <a:spLocks noChangeArrowheads="1"/>
          </p:cNvSpPr>
          <p:nvPr/>
        </p:nvSpPr>
        <p:spPr bwMode="auto">
          <a:xfrm>
            <a:off x="1319213" y="3514725"/>
            <a:ext cx="2397125" cy="1752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lnSpc>
                <a:spcPct val="150000"/>
              </a:lnSpc>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12319" name="灯片编号占位符 25"/>
          <p:cNvSpPr>
            <a:spLocks noChangeArrowheads="1"/>
          </p:cNvSpPr>
          <p:nvPr/>
        </p:nvSpPr>
        <p:spPr bwMode="auto">
          <a:xfrm>
            <a:off x="11757025" y="5805488"/>
            <a:ext cx="434975"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fld id="{555EDBBB-AE16-4C32-AB2A-EB31280D23E9}" type="slidenum">
              <a:rPr altLang="zh-CN" lang="en-US">
                <a:solidFill>
                  <a:srgbClr val="000000"/>
                </a:solidFill>
                <a:latin charset="0" panose="020f0502020204030204" pitchFamily="34" typeface="Calibri"/>
                <a:sym charset="0" panose="020f0502020204030204" pitchFamily="34" typeface="Calibri"/>
              </a:rPr>
              <a:pPr eaLnBrk="1" hangingPunct="1"/>
              <a:t>10</a:t>
            </a:fld>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100"/>
                                  </p:stCondLst>
                                  <p:childTnLst>
                                    <p:set>
                                      <p:cBhvr>
                                        <p:cTn dur="1" fill="hold" id="6">
                                          <p:stCondLst>
                                            <p:cond delay="0"/>
                                          </p:stCondLst>
                                        </p:cTn>
                                        <p:tgtEl>
                                          <p:spTgt spid="13331"/>
                                        </p:tgtEl>
                                        <p:attrNameLst>
                                          <p:attrName>style.visibility</p:attrName>
                                        </p:attrNameLst>
                                      </p:cBhvr>
                                      <p:to>
                                        <p:strVal val="visible"/>
                                      </p:to>
                                    </p:set>
                                    <p:animEffect filter="">
                                      <p:cBhvr>
                                        <p:cTn dur="500" id="7"/>
                                        <p:tgtEl>
                                          <p:spTgt spid="13331"/>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13332"/>
                                        </p:tgtEl>
                                        <p:attrNameLst>
                                          <p:attrName>style.visibility</p:attrName>
                                        </p:attrNameLst>
                                      </p:cBhvr>
                                      <p:to>
                                        <p:strVal val="visible"/>
                                      </p:to>
                                    </p:set>
                                    <p:animEffect filter="">
                                      <p:cBhvr>
                                        <p:cTn dur="500" id="10"/>
                                        <p:tgtEl>
                                          <p:spTgt spid="13332"/>
                                        </p:tgtEl>
                                      </p:cBhvr>
                                    </p:animEffect>
                                  </p:childTnLst>
                                </p:cTn>
                              </p:par>
                              <p:par>
                                <p:cTn fill="hold" grpId="0" id="11" nodeType="withEffect" presetClass="entr" presetID="10" presetSubtype="0">
                                  <p:stCondLst>
                                    <p:cond delay="100"/>
                                  </p:stCondLst>
                                  <p:childTnLst>
                                    <p:set>
                                      <p:cBhvr>
                                        <p:cTn dur="1" fill="hold" id="12">
                                          <p:stCondLst>
                                            <p:cond delay="0"/>
                                          </p:stCondLst>
                                        </p:cTn>
                                        <p:tgtEl>
                                          <p:spTgt spid="13333"/>
                                        </p:tgtEl>
                                        <p:attrNameLst>
                                          <p:attrName>style.visibility</p:attrName>
                                        </p:attrNameLst>
                                      </p:cBhvr>
                                      <p:to>
                                        <p:strVal val="visible"/>
                                      </p:to>
                                    </p:set>
                                    <p:animEffect filter="">
                                      <p:cBhvr>
                                        <p:cTn dur="500" id="13"/>
                                        <p:tgtEl>
                                          <p:spTgt spid="13333"/>
                                        </p:tgtEl>
                                      </p:cBhvr>
                                    </p:animEffect>
                                  </p:childTnLst>
                                </p:cTn>
                              </p:par>
                              <p:par>
                                <p:cTn fill="hold" grpId="0" id="14" nodeType="withEffect" presetClass="entr" presetID="10" presetSubtype="0">
                                  <p:stCondLst>
                                    <p:cond delay="100"/>
                                  </p:stCondLst>
                                  <p:childTnLst>
                                    <p:set>
                                      <p:cBhvr>
                                        <p:cTn dur="1" fill="hold" id="15">
                                          <p:stCondLst>
                                            <p:cond delay="0"/>
                                          </p:stCondLst>
                                        </p:cTn>
                                        <p:tgtEl>
                                          <p:spTgt spid="13334"/>
                                        </p:tgtEl>
                                        <p:attrNameLst>
                                          <p:attrName>style.visibility</p:attrName>
                                        </p:attrNameLst>
                                      </p:cBhvr>
                                      <p:to>
                                        <p:strVal val="visible"/>
                                      </p:to>
                                    </p:set>
                                    <p:animEffect filter="">
                                      <p:cBhvr>
                                        <p:cTn dur="500" id="16"/>
                                        <p:tgtEl>
                                          <p:spTgt spid="13334"/>
                                        </p:tgtEl>
                                      </p:cBhvr>
                                    </p:animEffect>
                                  </p:childTnLst>
                                </p:cTn>
                              </p:par>
                              <p:par>
                                <p:cTn fill="hold" grpId="0" id="17" nodeType="withEffect" presetClass="entr" presetID="10" presetSubtype="0">
                                  <p:stCondLst>
                                    <p:cond delay="100"/>
                                  </p:stCondLst>
                                  <p:childTnLst>
                                    <p:set>
                                      <p:cBhvr>
                                        <p:cTn dur="1" fill="hold" id="18">
                                          <p:stCondLst>
                                            <p:cond delay="0"/>
                                          </p:stCondLst>
                                        </p:cTn>
                                        <p:tgtEl>
                                          <p:spTgt spid="13335"/>
                                        </p:tgtEl>
                                        <p:attrNameLst>
                                          <p:attrName>style.visibility</p:attrName>
                                        </p:attrNameLst>
                                      </p:cBhvr>
                                      <p:to>
                                        <p:strVal val="visible"/>
                                      </p:to>
                                    </p:set>
                                    <p:animEffect filter="">
                                      <p:cBhvr>
                                        <p:cTn dur="500" id="19"/>
                                        <p:tgtEl>
                                          <p:spTgt spid="13335"/>
                                        </p:tgtEl>
                                      </p:cBhvr>
                                    </p:animEffect>
                                  </p:childTnLst>
                                </p:cTn>
                              </p:par>
                              <p:par>
                                <p:cTn fill="hold" grpId="0" id="20" nodeType="withEffect" presetClass="entr" presetID="10" presetSubtype="0">
                                  <p:stCondLst>
                                    <p:cond delay="100"/>
                                  </p:stCondLst>
                                  <p:childTnLst>
                                    <p:set>
                                      <p:cBhvr>
                                        <p:cTn dur="1" fill="hold" id="21">
                                          <p:stCondLst>
                                            <p:cond delay="0"/>
                                          </p:stCondLst>
                                        </p:cTn>
                                        <p:tgtEl>
                                          <p:spTgt spid="13336"/>
                                        </p:tgtEl>
                                        <p:attrNameLst>
                                          <p:attrName>style.visibility</p:attrName>
                                        </p:attrNameLst>
                                      </p:cBhvr>
                                      <p:to>
                                        <p:strVal val="visible"/>
                                      </p:to>
                                    </p:set>
                                    <p:animEffect filter="">
                                      <p:cBhvr>
                                        <p:cTn dur="500" id="22"/>
                                        <p:tgtEl>
                                          <p:spTgt spid="13336"/>
                                        </p:tgtEl>
                                      </p:cBhvr>
                                    </p:animEffect>
                                  </p:childTnLst>
                                </p:cTn>
                              </p:par>
                              <p:par>
                                <p:cTn fill="hold" grpId="0" id="23" nodeType="withEffect" presetClass="entr" presetID="10" presetSubtype="0">
                                  <p:stCondLst>
                                    <p:cond delay="100"/>
                                  </p:stCondLst>
                                  <p:childTnLst>
                                    <p:set>
                                      <p:cBhvr>
                                        <p:cTn dur="1" fill="hold" id="24">
                                          <p:stCondLst>
                                            <p:cond delay="0"/>
                                          </p:stCondLst>
                                        </p:cTn>
                                        <p:tgtEl>
                                          <p:spTgt spid="13337"/>
                                        </p:tgtEl>
                                        <p:attrNameLst>
                                          <p:attrName>style.visibility</p:attrName>
                                        </p:attrNameLst>
                                      </p:cBhvr>
                                      <p:to>
                                        <p:strVal val="visible"/>
                                      </p:to>
                                    </p:set>
                                    <p:animEffect filter="">
                                      <p:cBhvr>
                                        <p:cTn dur="500" id="25"/>
                                        <p:tgtEl>
                                          <p:spTgt spid="13337"/>
                                        </p:tgtEl>
                                      </p:cBhvr>
                                    </p:animEffect>
                                  </p:childTnLst>
                                </p:cTn>
                              </p:par>
                              <p:par>
                                <p:cTn fill="hold" grpId="0" id="26" nodeType="withEffect" presetClass="entr" presetID="10" presetSubtype="0">
                                  <p:stCondLst>
                                    <p:cond delay="100"/>
                                  </p:stCondLst>
                                  <p:childTnLst>
                                    <p:set>
                                      <p:cBhvr>
                                        <p:cTn dur="1" fill="hold" id="27">
                                          <p:stCondLst>
                                            <p:cond delay="0"/>
                                          </p:stCondLst>
                                        </p:cTn>
                                        <p:tgtEl>
                                          <p:spTgt spid="13338"/>
                                        </p:tgtEl>
                                        <p:attrNameLst>
                                          <p:attrName>style.visibility</p:attrName>
                                        </p:attrNameLst>
                                      </p:cBhvr>
                                      <p:to>
                                        <p:strVal val="visible"/>
                                      </p:to>
                                    </p:set>
                                    <p:animEffect filter="">
                                      <p:cBhvr>
                                        <p:cTn dur="500" id="28"/>
                                        <p:tgtEl>
                                          <p:spTgt spid="133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331"/>
      <p:bldP grpId="0" spid="13332"/>
      <p:bldP grpId="0" spid="13333"/>
      <p:bldP grpId="0" spid="13334"/>
      <p:bldP grpId="0" spid="13335"/>
      <p:bldP grpId="0" spid="13336"/>
      <p:bldP grpId="0" spid="13337"/>
      <p:bldP grpId="0" spid="1333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31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1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1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1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1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1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2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2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3322" name="TextBox 15"/>
          <p:cNvSpPr>
            <a:spLocks noChangeArrowheads="1"/>
          </p:cNvSpPr>
          <p:nvPr/>
        </p:nvSpPr>
        <p:spPr bwMode="auto">
          <a:xfrm>
            <a:off x="4959350" y="1736725"/>
            <a:ext cx="583882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13323" name="TextBox 15"/>
          <p:cNvSpPr>
            <a:spLocks noChangeArrowheads="1"/>
          </p:cNvSpPr>
          <p:nvPr/>
        </p:nvSpPr>
        <p:spPr bwMode="auto">
          <a:xfrm>
            <a:off x="1954213" y="4505325"/>
            <a:ext cx="4343400"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a:t>
            </a:r>
          </a:p>
        </p:txBody>
      </p:sp>
      <p:sp>
        <p:nvSpPr>
          <p:cNvPr id="13324" name="矩形 33"/>
          <p:cNvSpPr>
            <a:spLocks noChangeArrowheads="1"/>
          </p:cNvSpPr>
          <p:nvPr/>
        </p:nvSpPr>
        <p:spPr bwMode="auto">
          <a:xfrm>
            <a:off x="5033962" y="1138238"/>
            <a:ext cx="4653280" cy="579120"/>
          </a:xfrm>
          <a:prstGeom prst="rect">
            <a:avLst/>
          </a:prstGeom>
          <a:solidFill>
            <a:srgbClr val="FFA146"/>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3325" name="矩形 34"/>
          <p:cNvSpPr>
            <a:spLocks noChangeArrowheads="1"/>
          </p:cNvSpPr>
          <p:nvPr/>
        </p:nvSpPr>
        <p:spPr bwMode="auto">
          <a:xfrm>
            <a:off x="2727325" y="3984625"/>
            <a:ext cx="3535680" cy="457200"/>
          </a:xfrm>
          <a:prstGeom prst="rect">
            <a:avLst/>
          </a:prstGeom>
          <a:solidFill>
            <a:srgbClr val="22F2CC"/>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pic>
        <p:nvPicPr>
          <p:cNvPr id="13326" name="图片 13"/>
          <p:cNvPicPr>
            <a:picLocks noChangeArrowheads="1" noChangeAspect="1"/>
          </p:cNvPicPr>
          <p:nvPr/>
        </p:nvPicPr>
        <p:blipFill>
          <a:blip r:embed="rId2">
            <a:extLst>
              <a:ext uri="{28A0092B-C50C-407E-A947-70E740481C1C}">
                <a14:useLocalDpi val="0"/>
              </a:ext>
            </a:extLst>
          </a:blip>
          <a:srcRect b="4871" r="795"/>
          <a:stretch>
            <a:fillRect/>
          </a:stretch>
        </p:blipFill>
        <p:spPr bwMode="auto">
          <a:xfrm>
            <a:off x="790575" y="904875"/>
            <a:ext cx="3505200" cy="2209800"/>
          </a:xfrm>
          <a:prstGeom prst="rect">
            <a:avLst/>
          </a:prstGeom>
          <a:noFill/>
          <a:ln w="9525">
            <a:solidFill>
              <a:schemeClr val="bg1"/>
            </a:solidFill>
            <a:bevel/>
          </a:ln>
          <a:extLst>
            <a:ext uri="{909E8E84-426E-40DD-AFC4-6F175D3DCCD1}">
              <a14:hiddenFill>
                <a:solidFill>
                  <a:srgbClr val="FFFFFF"/>
                </a:solidFill>
              </a14:hiddenFill>
            </a:ext>
          </a:extLst>
        </p:spPr>
      </p:pic>
      <p:pic>
        <p:nvPicPr>
          <p:cNvPr id="13327" name="图片 14"/>
          <p:cNvPicPr>
            <a:picLocks noChangeArrowheads="1" noChangeAspect="1"/>
          </p:cNvPicPr>
          <p:nvPr/>
        </p:nvPicPr>
        <p:blipFill>
          <a:blip r:embed="rId3">
            <a:extLst>
              <a:ext uri="{28A0092B-C50C-407E-A947-70E740481C1C}">
                <a14:useLocalDpi val="0"/>
              </a:ext>
            </a:extLst>
          </a:blip>
          <a:srcRect b="4575" r="577"/>
          <a:stretch>
            <a:fillRect/>
          </a:stretch>
        </p:blipFill>
        <p:spPr bwMode="auto">
          <a:xfrm>
            <a:off x="7050088" y="3622675"/>
            <a:ext cx="3573462" cy="2241550"/>
          </a:xfrm>
          <a:prstGeom prst="rect">
            <a:avLst/>
          </a:prstGeom>
          <a:noFill/>
          <a:ln w="9525">
            <a:solidFill>
              <a:schemeClr val="bg1"/>
            </a:solidFill>
            <a:bevel/>
          </a:ln>
          <a:extLst>
            <a:ext uri="{909E8E84-426E-40DD-AFC4-6F175D3DCCD1}">
              <a14:hiddenFill>
                <a:solidFill>
                  <a:srgbClr val="FFFFFF"/>
                </a:solidFill>
              </a14:hiddenFill>
            </a:ext>
          </a:extLst>
        </p:spPr>
      </p:pic>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33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3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6" name="圆角矩形 6"/>
          <p:cNvSpPr>
            <a:spLocks noChangeArrowheads="1"/>
          </p:cNvSpPr>
          <p:nvPr/>
        </p:nvSpPr>
        <p:spPr bwMode="auto">
          <a:xfrm>
            <a:off x="1681163" y="1155700"/>
            <a:ext cx="8724900" cy="1365250"/>
          </a:xfrm>
          <a:prstGeom prst="roundRect">
            <a:avLst>
              <a:gd fmla="val 16667" name="adj"/>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7" name="圆角矩形 25"/>
          <p:cNvSpPr>
            <a:spLocks noChangeArrowheads="1"/>
          </p:cNvSpPr>
          <p:nvPr/>
        </p:nvSpPr>
        <p:spPr bwMode="auto">
          <a:xfrm>
            <a:off x="1681163" y="2746375"/>
            <a:ext cx="8724900" cy="1365250"/>
          </a:xfrm>
          <a:prstGeom prst="roundRect">
            <a:avLst>
              <a:gd fmla="val 16667" name="adj"/>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8" name="圆角矩形 26"/>
          <p:cNvSpPr>
            <a:spLocks noChangeArrowheads="1"/>
          </p:cNvSpPr>
          <p:nvPr/>
        </p:nvSpPr>
        <p:spPr bwMode="auto">
          <a:xfrm>
            <a:off x="1681163" y="4337050"/>
            <a:ext cx="8724900" cy="1365250"/>
          </a:xfrm>
          <a:prstGeom prst="roundRect">
            <a:avLst>
              <a:gd fmla="val 16667" name="adj"/>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49" name="矩形 27"/>
          <p:cNvSpPr>
            <a:spLocks noChangeArrowheads="1"/>
          </p:cNvSpPr>
          <p:nvPr/>
        </p:nvSpPr>
        <p:spPr bwMode="auto">
          <a:xfrm>
            <a:off x="3181350" y="2746375"/>
            <a:ext cx="6937375" cy="13652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4350" name="矩形 28"/>
          <p:cNvSpPr>
            <a:spLocks noChangeArrowheads="1"/>
          </p:cNvSpPr>
          <p:nvPr/>
        </p:nvSpPr>
        <p:spPr bwMode="auto">
          <a:xfrm>
            <a:off x="3181350" y="1163638"/>
            <a:ext cx="6937375" cy="13652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51" name="矩形 29"/>
          <p:cNvSpPr>
            <a:spLocks noChangeArrowheads="1"/>
          </p:cNvSpPr>
          <p:nvPr/>
        </p:nvSpPr>
        <p:spPr bwMode="auto">
          <a:xfrm>
            <a:off x="3181350" y="4341813"/>
            <a:ext cx="6937375" cy="1365250"/>
          </a:xfrm>
          <a:prstGeom prst="rect">
            <a:avLst/>
          </a:prstGeom>
          <a:solidFill>
            <a:srgbClr val="FFFFFF">
              <a:alpha val="39999"/>
            </a:srgbClr>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4352" name="KSO_Shape"/>
          <p:cNvSpPr>
            <a:spLocks noChangeArrowheads="1"/>
          </p:cNvSpPr>
          <p:nvPr/>
        </p:nvSpPr>
        <p:spPr bwMode="auto">
          <a:xfrm>
            <a:off x="2149475" y="1335088"/>
            <a:ext cx="563563" cy="979487"/>
          </a:xfrm>
          <a:custGeom>
            <a:gdLst>
              <a:gd fmla="*/ 122367 w 3238500" name="T0"/>
              <a:gd fmla="*/ 770539 h 5638341" name="T1"/>
              <a:gd fmla="*/ 441195 w 3238500" name="T2"/>
              <a:gd fmla="*/ 770539 h 5638341" name="T3"/>
              <a:gd fmla="*/ 441195 w 3238500" name="T4"/>
              <a:gd fmla="*/ 840521 h 5638341" name="T5"/>
              <a:gd fmla="*/ 122367 w 3238500" name="T6"/>
              <a:gd fmla="*/ 840521 h 5638341" name="T7"/>
              <a:gd fmla="*/ 122367 w 3238500" name="T8"/>
              <a:gd fmla="*/ 638422 h 5638341" name="T9"/>
              <a:gd fmla="*/ 441195 w 3238500" name="T10"/>
              <a:gd fmla="*/ 638422 h 5638341" name="T11"/>
              <a:gd fmla="*/ 441195 w 3238500" name="T12"/>
              <a:gd fmla="*/ 708404 h 5638341" name="T13"/>
              <a:gd fmla="*/ 122367 w 3238500" name="T14"/>
              <a:gd fmla="*/ 708404 h 5638341" name="T15"/>
              <a:gd fmla="*/ 122367 w 3238500" name="T16"/>
              <a:gd fmla="*/ 506304 h 5638341" name="T17"/>
              <a:gd fmla="*/ 441195 w 3238500" name="T18"/>
              <a:gd fmla="*/ 506304 h 5638341" name="T19"/>
              <a:gd fmla="*/ 441195 w 3238500" name="T20"/>
              <a:gd fmla="*/ 576286 h 5638341" name="T21"/>
              <a:gd fmla="*/ 122367 w 3238500" name="T22"/>
              <a:gd fmla="*/ 576286 h 5638341" name="T23"/>
              <a:gd fmla="*/ 122367 w 3238500" name="T24"/>
              <a:gd fmla="*/ 374187 h 5638341" name="T25"/>
              <a:gd fmla="*/ 441195 w 3238500" name="T26"/>
              <a:gd fmla="*/ 374187 h 5638341" name="T27"/>
              <a:gd fmla="*/ 441195 w 3238500" name="T28"/>
              <a:gd fmla="*/ 444169 h 5638341" name="T29"/>
              <a:gd fmla="*/ 122367 w 3238500" name="T30"/>
              <a:gd fmla="*/ 444169 h 5638341" name="T31"/>
              <a:gd fmla="*/ 122367 w 3238500" name="T32"/>
              <a:gd fmla="*/ 242070 h 5638341" name="T33"/>
              <a:gd fmla="*/ 441195 w 3238500" name="T34"/>
              <a:gd fmla="*/ 242070 h 5638341" name="T35"/>
              <a:gd fmla="*/ 441195 w 3238500" name="T36"/>
              <a:gd fmla="*/ 312052 h 5638341" name="T37"/>
              <a:gd fmla="*/ 122367 w 3238500" name="T38"/>
              <a:gd fmla="*/ 312052 h 5638341" name="T39"/>
              <a:gd fmla="*/ 94994 w 3238500" name="T40"/>
              <a:gd fmla="*/ 148489 h 5638341" name="T41"/>
              <a:gd fmla="*/ 61814 w 3238500" name="T42"/>
              <a:gd fmla="*/ 181612 h 5638341" name="T43"/>
              <a:gd fmla="*/ 61814 w 3238500" name="T44"/>
              <a:gd fmla="*/ 888650 h 5638341" name="T45"/>
              <a:gd fmla="*/ 94994 w 3238500" name="T46"/>
              <a:gd fmla="*/ 921773 h 5638341" name="T47"/>
              <a:gd fmla="*/ 468569 w 3238500" name="T48"/>
              <a:gd fmla="*/ 921773 h 5638341" name="T49"/>
              <a:gd fmla="*/ 501749 w 3238500" name="T50"/>
              <a:gd fmla="*/ 888650 h 5638341" name="T51"/>
              <a:gd fmla="*/ 501749 w 3238500" name="T52"/>
              <a:gd fmla="*/ 181612 h 5638341" name="T53"/>
              <a:gd fmla="*/ 468569 w 3238500" name="T54"/>
              <a:gd fmla="*/ 148489 h 5638341" name="T55"/>
              <a:gd fmla="*/ 183636 w 3238500" name="T56"/>
              <a:gd fmla="*/ 0 h 5638341" name="T57"/>
              <a:gd fmla="*/ 382414 w 3238500" name="T58"/>
              <a:gd fmla="*/ 0 h 5638341" name="T59"/>
              <a:gd fmla="*/ 405683 w 3238500" name="T60"/>
              <a:gd fmla="*/ 23228 h 5638341" name="T61"/>
              <a:gd fmla="*/ 405683 w 3238500" name="T62"/>
              <a:gd fmla="*/ 90775 h 5638341" name="T63"/>
              <a:gd fmla="*/ 473004 w 3238500" name="T64"/>
              <a:gd fmla="*/ 90775 h 5638341" name="T65"/>
              <a:gd fmla="*/ 563563 w 3238500" name="T66"/>
              <a:gd fmla="*/ 181178 h 5638341" name="T67"/>
              <a:gd fmla="*/ 563563 w 3238500" name="T68"/>
              <a:gd fmla="*/ 889084 h 5638341" name="T69"/>
              <a:gd fmla="*/ 473004 w 3238500" name="T70"/>
              <a:gd fmla="*/ 979487 h 5638341" name="T71"/>
              <a:gd fmla="*/ 90559 w 3238500" name="T72"/>
              <a:gd fmla="*/ 979487 h 5638341" name="T73"/>
              <a:gd fmla="*/ 0 w 3238500" name="T74"/>
              <a:gd fmla="*/ 889084 h 5638341" name="T75"/>
              <a:gd fmla="*/ 0 w 3238500" name="T76"/>
              <a:gd fmla="*/ 181178 h 5638341" name="T77"/>
              <a:gd fmla="*/ 90559 w 3238500" name="T78"/>
              <a:gd fmla="*/ 90775 h 5638341" name="T79"/>
              <a:gd fmla="*/ 160367 w 3238500" name="T80"/>
              <a:gd fmla="*/ 90775 h 5638341" name="T81"/>
              <a:gd fmla="*/ 160367 w 3238500" name="T82"/>
              <a:gd fmla="*/ 23228 h 5638341" name="T83"/>
              <a:gd fmla="*/ 183636 w 3238500" name="T84"/>
              <a:gd fmla="*/ 0 h 5638341"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w 3238500" name="T129"/>
              <a:gd fmla="*/ 0 h 5638341" name="T130"/>
              <a:gd fmla="*/ 3238500 w 3238500" name="T131"/>
              <a:gd fmla="*/ 5638341 h 5638341" name="T132"/>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T132" l="T129" r="T131" t="T130"/>
            <a:pathLst>
              <a:path h="5638341" w="3238500">
                <a:moveTo>
                  <a:pt x="703180" y="4435548"/>
                </a:moveTo>
                <a:lnTo>
                  <a:pt x="2535317" y="4435548"/>
                </a:lnTo>
                <a:lnTo>
                  <a:pt x="2535317" y="4838393"/>
                </a:lnTo>
                <a:lnTo>
                  <a:pt x="703180" y="4838393"/>
                </a:lnTo>
                <a:lnTo>
                  <a:pt x="703180" y="4435548"/>
                </a:lnTo>
                <a:close/>
                <a:moveTo>
                  <a:pt x="703181" y="3675025"/>
                </a:moveTo>
                <a:lnTo>
                  <a:pt x="2535318" y="3675025"/>
                </a:lnTo>
                <a:lnTo>
                  <a:pt x="2535318" y="4077870"/>
                </a:lnTo>
                <a:lnTo>
                  <a:pt x="703181" y="4077870"/>
                </a:lnTo>
                <a:lnTo>
                  <a:pt x="703181" y="3675025"/>
                </a:lnTo>
                <a:close/>
                <a:moveTo>
                  <a:pt x="703181" y="2914502"/>
                </a:moveTo>
                <a:lnTo>
                  <a:pt x="2535318" y="2914502"/>
                </a:lnTo>
                <a:lnTo>
                  <a:pt x="2535318" y="3317347"/>
                </a:lnTo>
                <a:lnTo>
                  <a:pt x="703181" y="3317347"/>
                </a:lnTo>
                <a:lnTo>
                  <a:pt x="703181" y="2914502"/>
                </a:lnTo>
                <a:close/>
                <a:moveTo>
                  <a:pt x="703181" y="2153979"/>
                </a:moveTo>
                <a:lnTo>
                  <a:pt x="2535318" y="2153979"/>
                </a:lnTo>
                <a:lnTo>
                  <a:pt x="2535318" y="2556824"/>
                </a:lnTo>
                <a:lnTo>
                  <a:pt x="703181" y="2556824"/>
                </a:lnTo>
                <a:lnTo>
                  <a:pt x="703181" y="2153979"/>
                </a:lnTo>
                <a:close/>
                <a:moveTo>
                  <a:pt x="703181" y="1393456"/>
                </a:moveTo>
                <a:lnTo>
                  <a:pt x="2535318" y="1393456"/>
                </a:lnTo>
                <a:lnTo>
                  <a:pt x="2535318" y="1796301"/>
                </a:lnTo>
                <a:lnTo>
                  <a:pt x="703181" y="1796301"/>
                </a:lnTo>
                <a:lnTo>
                  <a:pt x="703181" y="1393456"/>
                </a:lnTo>
                <a:close/>
                <a:moveTo>
                  <a:pt x="545879" y="854765"/>
                </a:moveTo>
                <a:cubicBezTo>
                  <a:pt x="440576" y="854765"/>
                  <a:pt x="355211" y="940130"/>
                  <a:pt x="355211" y="1045433"/>
                </a:cubicBezTo>
                <a:lnTo>
                  <a:pt x="355211" y="5115447"/>
                </a:lnTo>
                <a:cubicBezTo>
                  <a:pt x="355211" y="5220750"/>
                  <a:pt x="440576" y="5306115"/>
                  <a:pt x="545879" y="5306115"/>
                </a:cubicBezTo>
                <a:lnTo>
                  <a:pt x="2692622" y="5306115"/>
                </a:lnTo>
                <a:cubicBezTo>
                  <a:pt x="2797925" y="5306115"/>
                  <a:pt x="2883290" y="5220750"/>
                  <a:pt x="2883290" y="5115447"/>
                </a:cubicBezTo>
                <a:lnTo>
                  <a:pt x="2883290" y="1045433"/>
                </a:lnTo>
                <a:cubicBezTo>
                  <a:pt x="2883290" y="940130"/>
                  <a:pt x="2797925" y="854765"/>
                  <a:pt x="2692622" y="854765"/>
                </a:cubicBezTo>
                <a:lnTo>
                  <a:pt x="545879" y="854765"/>
                </a:lnTo>
                <a:close/>
                <a:moveTo>
                  <a:pt x="1055257" y="0"/>
                </a:moveTo>
                <a:lnTo>
                  <a:pt x="2197532" y="0"/>
                </a:lnTo>
                <a:cubicBezTo>
                  <a:pt x="2271379" y="0"/>
                  <a:pt x="2331244" y="59865"/>
                  <a:pt x="2331244" y="133712"/>
                </a:cubicBezTo>
                <a:lnTo>
                  <a:pt x="2331244" y="522540"/>
                </a:lnTo>
                <a:lnTo>
                  <a:pt x="2718105" y="522540"/>
                </a:lnTo>
                <a:cubicBezTo>
                  <a:pt x="3005511" y="522540"/>
                  <a:pt x="3238500" y="755529"/>
                  <a:pt x="3238500" y="1042935"/>
                </a:cubicBezTo>
                <a:lnTo>
                  <a:pt x="3238500" y="5117946"/>
                </a:lnTo>
                <a:cubicBezTo>
                  <a:pt x="3238500" y="5405352"/>
                  <a:pt x="3005511" y="5638341"/>
                  <a:pt x="2718105" y="5638341"/>
                </a:cubicBezTo>
                <a:lnTo>
                  <a:pt x="520395" y="5638341"/>
                </a:lnTo>
                <a:cubicBezTo>
                  <a:pt x="232989" y="5638341"/>
                  <a:pt x="0" y="5405352"/>
                  <a:pt x="0" y="5117946"/>
                </a:cubicBezTo>
                <a:lnTo>
                  <a:pt x="0" y="1042935"/>
                </a:lnTo>
                <a:cubicBezTo>
                  <a:pt x="0" y="755529"/>
                  <a:pt x="232989" y="522540"/>
                  <a:pt x="520395" y="522540"/>
                </a:cubicBezTo>
                <a:lnTo>
                  <a:pt x="921545" y="522540"/>
                </a:lnTo>
                <a:lnTo>
                  <a:pt x="921545" y="133712"/>
                </a:lnTo>
                <a:cubicBezTo>
                  <a:pt x="921545" y="59865"/>
                  <a:pt x="981410" y="0"/>
                  <a:pt x="1055257" y="0"/>
                </a:cubicBezTo>
                <a:close/>
              </a:path>
            </a:pathLst>
          </a:custGeom>
          <a:solidFill>
            <a:srgbClr val="3D6869"/>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4353" name="KSO_Shape"/>
          <p:cNvSpPr>
            <a:spLocks noChangeArrowheads="1"/>
          </p:cNvSpPr>
          <p:nvPr/>
        </p:nvSpPr>
        <p:spPr bwMode="auto">
          <a:xfrm>
            <a:off x="2100263" y="2987675"/>
            <a:ext cx="795337" cy="779463"/>
          </a:xfrm>
          <a:custGeom>
            <a:gdLst>
              <a:gd fmla="*/ 455715 w 2787650" name="T0"/>
              <a:gd fmla="*/ 467578 h 2727325" name="T1"/>
              <a:gd fmla="*/ 464279 w 2787650" name="T2"/>
              <a:gd fmla="*/ 633059 h 2727325" name="T3"/>
              <a:gd fmla="*/ 537414 w 2787650" name="T4"/>
              <a:gd fmla="*/ 599587 h 2727325" name="T5"/>
              <a:gd fmla="*/ 595596 w 2787650" name="T6"/>
              <a:gd fmla="*/ 545706 h 2727325" name="T7"/>
              <a:gd fmla="*/ 634475 w 2787650" name="T8"/>
              <a:gd fmla="*/ 475860 h 2727325" name="T9"/>
              <a:gd fmla="*/ 150984 w 2787650" name="T10"/>
              <a:gd fmla="*/ 441481 h 2727325" name="T11"/>
              <a:gd fmla="*/ 179984 w 2787650" name="T12"/>
              <a:gd fmla="*/ 516860 h 2727325" name="T13"/>
              <a:gd fmla="*/ 230372 w 2787650" name="T14"/>
              <a:gd fmla="*/ 578361 h 2727325" name="T15"/>
              <a:gd fmla="*/ 297526 w 2787650" name="T16"/>
              <a:gd fmla="*/ 621176 h 2727325" name="T17"/>
              <a:gd fmla="*/ 368894 w 2787650" name="T18"/>
              <a:gd fmla="*/ 482376 h 2727325" name="T19"/>
              <a:gd fmla="*/ 312434 w 2787650" name="T20"/>
              <a:gd fmla="*/ 435985 h 2727325" name="T21"/>
              <a:gd fmla="*/ 370072 w 2787650" name="T22"/>
              <a:gd fmla="*/ 338484 h 2727325" name="T23"/>
              <a:gd fmla="*/ 342250 w 2787650" name="T24"/>
              <a:gd fmla="*/ 372346 h 2727325" name="T25"/>
              <a:gd fmla="*/ 346600 w 2787650" name="T26"/>
              <a:gd fmla="*/ 417375 h 2727325" name="T27"/>
              <a:gd fmla="*/ 380495 w 2787650" name="T28"/>
              <a:gd fmla="*/ 445245 h 2727325" name="T29"/>
              <a:gd fmla="*/ 425446 w 2787650" name="T30"/>
              <a:gd fmla="*/ 440888 h 2727325" name="T31"/>
              <a:gd fmla="*/ 453178 w 2787650" name="T32"/>
              <a:gd fmla="*/ 407026 h 2727325" name="T33"/>
              <a:gd fmla="*/ 448737 w 2787650" name="T34"/>
              <a:gd fmla="*/ 361906 h 2727325" name="T35"/>
              <a:gd fmla="*/ 415024 w 2787650" name="T36"/>
              <a:gd fmla="*/ 334036 h 2727325" name="T37"/>
              <a:gd fmla="*/ 448012 w 2787650" name="T38"/>
              <a:gd fmla="*/ 306710 h 2727325" name="T39"/>
              <a:gd fmla="*/ 491604 w 2787650" name="T40"/>
              <a:gd fmla="*/ 365447 h 2727325" name="T41"/>
              <a:gd fmla="*/ 626863 w 2787650" name="T42"/>
              <a:gd fmla="*/ 284826 h 2727325" name="T43"/>
              <a:gd fmla="*/ 582637 w 2787650" name="T44"/>
              <a:gd fmla="*/ 218518 h 2727325" name="T45"/>
              <a:gd fmla="*/ 520377 w 2787650" name="T46"/>
              <a:gd fmla="*/ 169354 h 2727325" name="T47"/>
              <a:gd fmla="*/ 444251 w 2787650" name="T48"/>
              <a:gd fmla="*/ 141869 h 2727325" name="T49"/>
              <a:gd fmla="*/ 297526 w 2787650" name="T50"/>
              <a:gd fmla="*/ 158197 h 2727325" name="T51"/>
              <a:gd fmla="*/ 230372 w 2787650" name="T52"/>
              <a:gd fmla="*/ 201102 h 2727325" name="T53"/>
              <a:gd fmla="*/ 179984 w 2787650" name="T54"/>
              <a:gd fmla="*/ 262603 h 2727325" name="T55"/>
              <a:gd fmla="*/ 150984 w 2787650" name="T56"/>
              <a:gd fmla="*/ 338073 h 2727325" name="T57"/>
              <a:gd fmla="*/ 329109 w 2787650" name="T58"/>
              <a:gd fmla="*/ 321054 h 2727325" name="T59"/>
              <a:gd fmla="*/ 316014 w 2787650" name="T60"/>
              <a:gd fmla="*/ 272 h 2727325" name="T61"/>
              <a:gd fmla="*/ 374287 w 2787650" name="T62"/>
              <a:gd fmla="*/ 73565 h 2727325" name="T63"/>
              <a:gd fmla="*/ 466998 w 2787650" name="T64"/>
              <a:gd fmla="*/ 8254 h 2727325" name="T65"/>
              <a:gd fmla="*/ 555721 w 2787650" name="T66"/>
              <a:gd fmla="*/ 23040 h 2727325" name="T67"/>
              <a:gd fmla="*/ 549468 w 2787650" name="T68"/>
              <a:gd fmla="*/ 111572 h 2727325" name="T69"/>
              <a:gd fmla="*/ 672538 w 2787650" name="T70"/>
              <a:gd fmla="*/ 124543 h 2727325" name="T71"/>
              <a:gd fmla="*/ 699817 w 2787650" name="T72"/>
              <a:gd fmla="*/ 128988 h 2727325" name="T73"/>
              <a:gd fmla="*/ 736158 w 2787650" name="T74"/>
              <a:gd fmla="*/ 208812 h 2727325" name="T75"/>
              <a:gd fmla="*/ 707792 w 2787650" name="T76"/>
              <a:gd fmla="*/ 325283 h 2727325" name="T77"/>
              <a:gd fmla="*/ 794431 w 2787650" name="T78"/>
              <a:gd fmla="*/ 350591 h 2727325" name="T79"/>
              <a:gd fmla="*/ 783284 w 2787650" name="T80"/>
              <a:gd fmla="*/ 441027 h 2727325" name="T81"/>
              <a:gd fmla="*/ 692929 w 2787650" name="T82"/>
              <a:gd fmla="*/ 504342 h 2727325" name="T83"/>
              <a:gd fmla="*/ 742593 w 2787650" name="T84"/>
              <a:gd fmla="*/ 585981 h 2727325" name="T85"/>
              <a:gd fmla="*/ 685226 w 2787650" name="T86"/>
              <a:gd fmla="*/ 658548 h 2727325" name="T87"/>
              <a:gd fmla="*/ 583906 w 2787650" name="T88"/>
              <a:gd fmla="*/ 646030 h 2727325" name="T89"/>
              <a:gd fmla="*/ 564240 w 2787650" name="T90"/>
              <a:gd fmla="*/ 746536 h 2727325" name="T91"/>
              <a:gd fmla="*/ 477510 w 2787650" name="T92"/>
              <a:gd fmla="*/ 778737 h 2727325" name="T93"/>
              <a:gd fmla="*/ 415250 w 2787650" name="T94"/>
              <a:gd fmla="*/ 706170 h 2727325" name="T95"/>
              <a:gd fmla="*/ 327252 w 2787650" name="T96"/>
              <a:gd fmla="*/ 772660 h 2727325" name="T97"/>
              <a:gd fmla="*/ 237985 w 2787650" name="T98"/>
              <a:gd fmla="*/ 755335 h 2727325" name="T99"/>
              <a:gd fmla="*/ 240794 w 2787650" name="T100"/>
              <a:gd fmla="*/ 665079 h 2727325" name="T101"/>
              <a:gd fmla="*/ 121167 w 2787650" name="T102"/>
              <a:gd fmla="*/ 655917 h 2727325" name="T103"/>
              <a:gd fmla="*/ 56370 w 2787650" name="T104"/>
              <a:gd fmla="*/ 596684 h 2727325" name="T105"/>
              <a:gd fmla="*/ 60810 w 2787650" name="T106"/>
              <a:gd fmla="*/ 569381 h 2727325" name="T107"/>
              <a:gd fmla="*/ 86458 w 2787650" name="T108"/>
              <a:gd fmla="*/ 448375 h 2727325" name="T109"/>
              <a:gd fmla="*/ 453 w 2787650" name="T110"/>
              <a:gd fmla="*/ 426968 h 2727325" name="T111"/>
              <a:gd fmla="*/ 13775 w 2787650" name="T112"/>
              <a:gd fmla="*/ 337710 h 2727325" name="T113"/>
              <a:gd fmla="*/ 104492 w 2787650" name="T114"/>
              <a:gd fmla="*/ 269678 h 2727325" name="T115"/>
              <a:gd fmla="*/ 52835 w 2787650" name="T116"/>
              <a:gd fmla="*/ 191578 h 2727325" name="T117"/>
              <a:gd fmla="*/ 112014 w 2787650" name="T118"/>
              <a:gd fmla="*/ 120824 h 2727325" name="T119"/>
              <a:gd fmla="*/ 216234 w 2787650" name="T120"/>
              <a:gd fmla="*/ 129895 h 2727325" name="T121"/>
              <a:gd fmla="*/ 231731 w 2787650" name="T122"/>
              <a:gd fmla="*/ 31295 h 272732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787650" name="T186"/>
              <a:gd fmla="*/ 0 h 2727325" name="T187"/>
              <a:gd fmla="*/ 2787650 w 2787650" name="T188"/>
              <a:gd fmla="*/ 2727325 h 2727325"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2727325" w="2787650">
                <a:moveTo>
                  <a:pt x="1725430" y="1438200"/>
                </a:moveTo>
                <a:lnTo>
                  <a:pt x="1723068" y="1448633"/>
                </a:lnTo>
                <a:lnTo>
                  <a:pt x="1718621" y="1464515"/>
                </a:lnTo>
                <a:lnTo>
                  <a:pt x="1712903" y="1480398"/>
                </a:lnTo>
                <a:lnTo>
                  <a:pt x="1706868" y="1495963"/>
                </a:lnTo>
                <a:lnTo>
                  <a:pt x="1700197" y="1510892"/>
                </a:lnTo>
                <a:lnTo>
                  <a:pt x="1692574" y="1525504"/>
                </a:lnTo>
                <a:lnTo>
                  <a:pt x="1684632" y="1539480"/>
                </a:lnTo>
                <a:lnTo>
                  <a:pt x="1675738" y="1553457"/>
                </a:lnTo>
                <a:lnTo>
                  <a:pt x="1666209" y="1566798"/>
                </a:lnTo>
                <a:lnTo>
                  <a:pt x="1656044" y="1579504"/>
                </a:lnTo>
                <a:lnTo>
                  <a:pt x="1645562" y="1591892"/>
                </a:lnTo>
                <a:lnTo>
                  <a:pt x="1634126" y="1603963"/>
                </a:lnTo>
                <a:lnTo>
                  <a:pt x="1622691" y="1614763"/>
                </a:lnTo>
                <a:lnTo>
                  <a:pt x="1610303" y="1625881"/>
                </a:lnTo>
                <a:lnTo>
                  <a:pt x="1597279" y="1636046"/>
                </a:lnTo>
                <a:lnTo>
                  <a:pt x="1583938" y="1645257"/>
                </a:lnTo>
                <a:lnTo>
                  <a:pt x="1570279" y="1654152"/>
                </a:lnTo>
                <a:lnTo>
                  <a:pt x="1555985" y="1662410"/>
                </a:lnTo>
                <a:lnTo>
                  <a:pt x="1541373" y="1669716"/>
                </a:lnTo>
                <a:lnTo>
                  <a:pt x="1526126" y="1676705"/>
                </a:lnTo>
                <a:lnTo>
                  <a:pt x="1510879" y="1682740"/>
                </a:lnTo>
                <a:lnTo>
                  <a:pt x="1494996" y="1687822"/>
                </a:lnTo>
                <a:lnTo>
                  <a:pt x="1478796" y="1692905"/>
                </a:lnTo>
                <a:lnTo>
                  <a:pt x="1468641" y="1695248"/>
                </a:lnTo>
                <a:lnTo>
                  <a:pt x="1521201" y="2237276"/>
                </a:lnTo>
                <a:lnTo>
                  <a:pt x="1539306" y="2234102"/>
                </a:lnTo>
                <a:lnTo>
                  <a:pt x="1557095" y="2231246"/>
                </a:lnTo>
                <a:lnTo>
                  <a:pt x="1574883" y="2227437"/>
                </a:lnTo>
                <a:lnTo>
                  <a:pt x="1592671" y="2223629"/>
                </a:lnTo>
                <a:lnTo>
                  <a:pt x="1610141" y="2219502"/>
                </a:lnTo>
                <a:lnTo>
                  <a:pt x="1627294" y="2215059"/>
                </a:lnTo>
                <a:lnTo>
                  <a:pt x="1644765" y="2209981"/>
                </a:lnTo>
                <a:lnTo>
                  <a:pt x="1661600" y="2204903"/>
                </a:lnTo>
                <a:lnTo>
                  <a:pt x="1678435" y="2199190"/>
                </a:lnTo>
                <a:lnTo>
                  <a:pt x="1695588" y="2193159"/>
                </a:lnTo>
                <a:lnTo>
                  <a:pt x="1712105" y="2187129"/>
                </a:lnTo>
                <a:lnTo>
                  <a:pt x="1728623" y="2180464"/>
                </a:lnTo>
                <a:lnTo>
                  <a:pt x="1744823" y="2173481"/>
                </a:lnTo>
                <a:lnTo>
                  <a:pt x="1761022" y="2166498"/>
                </a:lnTo>
                <a:lnTo>
                  <a:pt x="1776905" y="2158881"/>
                </a:lnTo>
                <a:lnTo>
                  <a:pt x="1792469" y="2150946"/>
                </a:lnTo>
                <a:lnTo>
                  <a:pt x="1808352" y="2142694"/>
                </a:lnTo>
                <a:lnTo>
                  <a:pt x="1823916" y="2134442"/>
                </a:lnTo>
                <a:lnTo>
                  <a:pt x="1838845" y="2125873"/>
                </a:lnTo>
                <a:lnTo>
                  <a:pt x="1854092" y="2116668"/>
                </a:lnTo>
                <a:lnTo>
                  <a:pt x="1869022" y="2107464"/>
                </a:lnTo>
                <a:lnTo>
                  <a:pt x="1883633" y="2097942"/>
                </a:lnTo>
                <a:lnTo>
                  <a:pt x="1897927" y="2088103"/>
                </a:lnTo>
                <a:lnTo>
                  <a:pt x="1912221" y="2077947"/>
                </a:lnTo>
                <a:lnTo>
                  <a:pt x="1926198" y="2067473"/>
                </a:lnTo>
                <a:lnTo>
                  <a:pt x="1940174" y="2056999"/>
                </a:lnTo>
                <a:lnTo>
                  <a:pt x="1953833" y="2046208"/>
                </a:lnTo>
                <a:lnTo>
                  <a:pt x="1966856" y="2034782"/>
                </a:lnTo>
                <a:lnTo>
                  <a:pt x="1980197" y="2023673"/>
                </a:lnTo>
                <a:lnTo>
                  <a:pt x="1993221" y="2011613"/>
                </a:lnTo>
                <a:lnTo>
                  <a:pt x="2005609" y="1999869"/>
                </a:lnTo>
                <a:lnTo>
                  <a:pt x="2017997" y="1987491"/>
                </a:lnTo>
                <a:lnTo>
                  <a:pt x="2030385" y="1975113"/>
                </a:lnTo>
                <a:lnTo>
                  <a:pt x="2042138" y="1962735"/>
                </a:lnTo>
                <a:lnTo>
                  <a:pt x="2054209" y="1949404"/>
                </a:lnTo>
                <a:lnTo>
                  <a:pt x="2065644" y="1936391"/>
                </a:lnTo>
                <a:lnTo>
                  <a:pt x="2076761" y="1923061"/>
                </a:lnTo>
                <a:lnTo>
                  <a:pt x="2087561" y="1909413"/>
                </a:lnTo>
                <a:lnTo>
                  <a:pt x="2098361" y="1895765"/>
                </a:lnTo>
                <a:lnTo>
                  <a:pt x="2108843" y="1881800"/>
                </a:lnTo>
                <a:lnTo>
                  <a:pt x="2119008" y="1867518"/>
                </a:lnTo>
                <a:lnTo>
                  <a:pt x="2128855" y="1852918"/>
                </a:lnTo>
                <a:lnTo>
                  <a:pt x="2138067" y="1838635"/>
                </a:lnTo>
                <a:lnTo>
                  <a:pt x="2147596" y="1823401"/>
                </a:lnTo>
                <a:lnTo>
                  <a:pt x="2156490" y="1808483"/>
                </a:lnTo>
                <a:lnTo>
                  <a:pt x="2165384" y="1793249"/>
                </a:lnTo>
                <a:lnTo>
                  <a:pt x="2173643" y="1778014"/>
                </a:lnTo>
                <a:lnTo>
                  <a:pt x="2181902" y="1762145"/>
                </a:lnTo>
                <a:lnTo>
                  <a:pt x="2189843" y="1746275"/>
                </a:lnTo>
                <a:lnTo>
                  <a:pt x="2197149" y="1730406"/>
                </a:lnTo>
                <a:lnTo>
                  <a:pt x="2204454" y="1714219"/>
                </a:lnTo>
                <a:lnTo>
                  <a:pt x="2211125" y="1698032"/>
                </a:lnTo>
                <a:lnTo>
                  <a:pt x="2217478" y="1681528"/>
                </a:lnTo>
                <a:lnTo>
                  <a:pt x="2223831" y="1665024"/>
                </a:lnTo>
                <a:lnTo>
                  <a:pt x="2229866" y="1648202"/>
                </a:lnTo>
                <a:lnTo>
                  <a:pt x="2235584" y="1631380"/>
                </a:lnTo>
                <a:lnTo>
                  <a:pt x="2240666" y="1614241"/>
                </a:lnTo>
                <a:lnTo>
                  <a:pt x="2245748" y="1597102"/>
                </a:lnTo>
                <a:lnTo>
                  <a:pt x="2250195" y="1579646"/>
                </a:lnTo>
                <a:lnTo>
                  <a:pt x="2254325" y="1561872"/>
                </a:lnTo>
                <a:lnTo>
                  <a:pt x="2258136" y="1544733"/>
                </a:lnTo>
                <a:lnTo>
                  <a:pt x="2261630" y="1526642"/>
                </a:lnTo>
                <a:lnTo>
                  <a:pt x="2265125" y="1508868"/>
                </a:lnTo>
                <a:lnTo>
                  <a:pt x="2267666" y="1490777"/>
                </a:lnTo>
                <a:lnTo>
                  <a:pt x="1725430" y="1438200"/>
                </a:lnTo>
                <a:close/>
                <a:moveTo>
                  <a:pt x="1062655" y="1438185"/>
                </a:moveTo>
                <a:lnTo>
                  <a:pt x="519984" y="1490777"/>
                </a:lnTo>
                <a:lnTo>
                  <a:pt x="522843" y="1508868"/>
                </a:lnTo>
                <a:lnTo>
                  <a:pt x="526019" y="1526642"/>
                </a:lnTo>
                <a:lnTo>
                  <a:pt x="529196" y="1544733"/>
                </a:lnTo>
                <a:lnTo>
                  <a:pt x="533325" y="1561872"/>
                </a:lnTo>
                <a:lnTo>
                  <a:pt x="537455" y="1579646"/>
                </a:lnTo>
                <a:lnTo>
                  <a:pt x="541902" y="1597102"/>
                </a:lnTo>
                <a:lnTo>
                  <a:pt x="546984" y="1614241"/>
                </a:lnTo>
                <a:lnTo>
                  <a:pt x="552066" y="1631380"/>
                </a:lnTo>
                <a:lnTo>
                  <a:pt x="557784" y="1648202"/>
                </a:lnTo>
                <a:lnTo>
                  <a:pt x="563502" y="1665024"/>
                </a:lnTo>
                <a:lnTo>
                  <a:pt x="569854" y="1681528"/>
                </a:lnTo>
                <a:lnTo>
                  <a:pt x="576207" y="1698032"/>
                </a:lnTo>
                <a:lnTo>
                  <a:pt x="583195" y="1714219"/>
                </a:lnTo>
                <a:lnTo>
                  <a:pt x="590501" y="1730406"/>
                </a:lnTo>
                <a:lnTo>
                  <a:pt x="597807" y="1746275"/>
                </a:lnTo>
                <a:lnTo>
                  <a:pt x="605748" y="1762145"/>
                </a:lnTo>
                <a:lnTo>
                  <a:pt x="614007" y="1778014"/>
                </a:lnTo>
                <a:lnTo>
                  <a:pt x="622266" y="1793249"/>
                </a:lnTo>
                <a:lnTo>
                  <a:pt x="630842" y="1808483"/>
                </a:lnTo>
                <a:lnTo>
                  <a:pt x="640054" y="1823401"/>
                </a:lnTo>
                <a:lnTo>
                  <a:pt x="649266" y="1838635"/>
                </a:lnTo>
                <a:lnTo>
                  <a:pt x="658795" y="1852918"/>
                </a:lnTo>
                <a:lnTo>
                  <a:pt x="668642" y="1867518"/>
                </a:lnTo>
                <a:lnTo>
                  <a:pt x="678807" y="1881800"/>
                </a:lnTo>
                <a:lnTo>
                  <a:pt x="689289" y="1895765"/>
                </a:lnTo>
                <a:lnTo>
                  <a:pt x="699771" y="1909413"/>
                </a:lnTo>
                <a:lnTo>
                  <a:pt x="710571" y="1923061"/>
                </a:lnTo>
                <a:lnTo>
                  <a:pt x="722006" y="1936391"/>
                </a:lnTo>
                <a:lnTo>
                  <a:pt x="733441" y="1949404"/>
                </a:lnTo>
                <a:lnTo>
                  <a:pt x="745194" y="1962735"/>
                </a:lnTo>
                <a:lnTo>
                  <a:pt x="756947" y="1975113"/>
                </a:lnTo>
                <a:lnTo>
                  <a:pt x="769335" y="1987491"/>
                </a:lnTo>
                <a:lnTo>
                  <a:pt x="781723" y="1999869"/>
                </a:lnTo>
                <a:lnTo>
                  <a:pt x="794429" y="2011613"/>
                </a:lnTo>
                <a:lnTo>
                  <a:pt x="807453" y="2023673"/>
                </a:lnTo>
                <a:lnTo>
                  <a:pt x="820476" y="2034782"/>
                </a:lnTo>
                <a:lnTo>
                  <a:pt x="833817" y="2046208"/>
                </a:lnTo>
                <a:lnTo>
                  <a:pt x="847476" y="2056999"/>
                </a:lnTo>
                <a:lnTo>
                  <a:pt x="861135" y="2067473"/>
                </a:lnTo>
                <a:lnTo>
                  <a:pt x="875111" y="2077947"/>
                </a:lnTo>
                <a:lnTo>
                  <a:pt x="889405" y="2088103"/>
                </a:lnTo>
                <a:lnTo>
                  <a:pt x="903699" y="2097942"/>
                </a:lnTo>
                <a:lnTo>
                  <a:pt x="918628" y="2107464"/>
                </a:lnTo>
                <a:lnTo>
                  <a:pt x="933558" y="2116668"/>
                </a:lnTo>
                <a:lnTo>
                  <a:pt x="948487" y="2125873"/>
                </a:lnTo>
                <a:lnTo>
                  <a:pt x="963734" y="2134442"/>
                </a:lnTo>
                <a:lnTo>
                  <a:pt x="978981" y="2142694"/>
                </a:lnTo>
                <a:lnTo>
                  <a:pt x="994863" y="2150946"/>
                </a:lnTo>
                <a:lnTo>
                  <a:pt x="1010745" y="2158881"/>
                </a:lnTo>
                <a:lnTo>
                  <a:pt x="1026627" y="2166498"/>
                </a:lnTo>
                <a:lnTo>
                  <a:pt x="1042827" y="2173481"/>
                </a:lnTo>
                <a:lnTo>
                  <a:pt x="1059028" y="2180464"/>
                </a:lnTo>
                <a:lnTo>
                  <a:pt x="1075545" y="2187129"/>
                </a:lnTo>
                <a:lnTo>
                  <a:pt x="1092063" y="2193159"/>
                </a:lnTo>
                <a:lnTo>
                  <a:pt x="1108898" y="2199190"/>
                </a:lnTo>
                <a:lnTo>
                  <a:pt x="1126051" y="2204903"/>
                </a:lnTo>
                <a:lnTo>
                  <a:pt x="1142886" y="2209981"/>
                </a:lnTo>
                <a:lnTo>
                  <a:pt x="1160039" y="2215059"/>
                </a:lnTo>
                <a:lnTo>
                  <a:pt x="1177509" y="2219502"/>
                </a:lnTo>
                <a:lnTo>
                  <a:pt x="1195297" y="2223629"/>
                </a:lnTo>
                <a:lnTo>
                  <a:pt x="1212768" y="2227437"/>
                </a:lnTo>
                <a:lnTo>
                  <a:pt x="1230556" y="2231246"/>
                </a:lnTo>
                <a:lnTo>
                  <a:pt x="1248662" y="2234102"/>
                </a:lnTo>
                <a:lnTo>
                  <a:pt x="1266450" y="2237276"/>
                </a:lnTo>
                <a:lnTo>
                  <a:pt x="1319017" y="1695177"/>
                </a:lnTo>
                <a:lnTo>
                  <a:pt x="1309172" y="1692905"/>
                </a:lnTo>
                <a:lnTo>
                  <a:pt x="1292972" y="1687822"/>
                </a:lnTo>
                <a:lnTo>
                  <a:pt x="1277089" y="1682740"/>
                </a:lnTo>
                <a:lnTo>
                  <a:pt x="1261525" y="1676705"/>
                </a:lnTo>
                <a:lnTo>
                  <a:pt x="1246595" y="1669716"/>
                </a:lnTo>
                <a:lnTo>
                  <a:pt x="1232301" y="1662410"/>
                </a:lnTo>
                <a:lnTo>
                  <a:pt x="1218007" y="1654152"/>
                </a:lnTo>
                <a:lnTo>
                  <a:pt x="1204030" y="1645257"/>
                </a:lnTo>
                <a:lnTo>
                  <a:pt x="1190689" y="1636046"/>
                </a:lnTo>
                <a:lnTo>
                  <a:pt x="1177983" y="1625881"/>
                </a:lnTo>
                <a:lnTo>
                  <a:pt x="1165595" y="1615398"/>
                </a:lnTo>
                <a:lnTo>
                  <a:pt x="1153842" y="1603963"/>
                </a:lnTo>
                <a:lnTo>
                  <a:pt x="1142724" y="1591892"/>
                </a:lnTo>
                <a:lnTo>
                  <a:pt x="1131606" y="1579822"/>
                </a:lnTo>
                <a:lnTo>
                  <a:pt x="1122077" y="1567116"/>
                </a:lnTo>
                <a:lnTo>
                  <a:pt x="1112230" y="1553457"/>
                </a:lnTo>
                <a:lnTo>
                  <a:pt x="1103336" y="1540116"/>
                </a:lnTo>
                <a:lnTo>
                  <a:pt x="1095077" y="1525504"/>
                </a:lnTo>
                <a:lnTo>
                  <a:pt x="1087771" y="1510892"/>
                </a:lnTo>
                <a:lnTo>
                  <a:pt x="1080783" y="1495963"/>
                </a:lnTo>
                <a:lnTo>
                  <a:pt x="1074747" y="1480398"/>
                </a:lnTo>
                <a:lnTo>
                  <a:pt x="1069665" y="1464515"/>
                </a:lnTo>
                <a:lnTo>
                  <a:pt x="1065218" y="1448633"/>
                </a:lnTo>
                <a:lnTo>
                  <a:pt x="1062655" y="1438185"/>
                </a:lnTo>
                <a:close/>
                <a:moveTo>
                  <a:pt x="1383502" y="1159891"/>
                </a:moveTo>
                <a:lnTo>
                  <a:pt x="1373019" y="1160844"/>
                </a:lnTo>
                <a:lnTo>
                  <a:pt x="1362855" y="1162114"/>
                </a:lnTo>
                <a:lnTo>
                  <a:pt x="1353007" y="1164020"/>
                </a:lnTo>
                <a:lnTo>
                  <a:pt x="1342843" y="1166244"/>
                </a:lnTo>
                <a:lnTo>
                  <a:pt x="1333631" y="1168785"/>
                </a:lnTo>
                <a:lnTo>
                  <a:pt x="1324101" y="1172279"/>
                </a:lnTo>
                <a:lnTo>
                  <a:pt x="1314572" y="1175455"/>
                </a:lnTo>
                <a:lnTo>
                  <a:pt x="1305678" y="1179585"/>
                </a:lnTo>
                <a:lnTo>
                  <a:pt x="1297101" y="1184350"/>
                </a:lnTo>
                <a:lnTo>
                  <a:pt x="1288207" y="1189114"/>
                </a:lnTo>
                <a:lnTo>
                  <a:pt x="1279948" y="1194514"/>
                </a:lnTo>
                <a:lnTo>
                  <a:pt x="1272007" y="1199914"/>
                </a:lnTo>
                <a:lnTo>
                  <a:pt x="1264384" y="1206585"/>
                </a:lnTo>
                <a:lnTo>
                  <a:pt x="1257078" y="1212938"/>
                </a:lnTo>
                <a:lnTo>
                  <a:pt x="1249772" y="1219609"/>
                </a:lnTo>
                <a:lnTo>
                  <a:pt x="1243101" y="1226279"/>
                </a:lnTo>
                <a:lnTo>
                  <a:pt x="1236748" y="1233903"/>
                </a:lnTo>
                <a:lnTo>
                  <a:pt x="1230713" y="1241526"/>
                </a:lnTo>
                <a:lnTo>
                  <a:pt x="1224995" y="1249785"/>
                </a:lnTo>
                <a:lnTo>
                  <a:pt x="1219913" y="1258044"/>
                </a:lnTo>
                <a:lnTo>
                  <a:pt x="1214830" y="1266303"/>
                </a:lnTo>
                <a:lnTo>
                  <a:pt x="1210383" y="1275197"/>
                </a:lnTo>
                <a:lnTo>
                  <a:pt x="1206254" y="1284409"/>
                </a:lnTo>
                <a:lnTo>
                  <a:pt x="1202442" y="1293303"/>
                </a:lnTo>
                <a:lnTo>
                  <a:pt x="1199583" y="1302832"/>
                </a:lnTo>
                <a:lnTo>
                  <a:pt x="1196407" y="1312680"/>
                </a:lnTo>
                <a:lnTo>
                  <a:pt x="1194183" y="1322527"/>
                </a:lnTo>
                <a:lnTo>
                  <a:pt x="1192595" y="1332691"/>
                </a:lnTo>
                <a:lnTo>
                  <a:pt x="1191324" y="1342856"/>
                </a:lnTo>
                <a:lnTo>
                  <a:pt x="1190371" y="1353339"/>
                </a:lnTo>
                <a:lnTo>
                  <a:pt x="1190054" y="1363503"/>
                </a:lnTo>
                <a:lnTo>
                  <a:pt x="1190371" y="1373986"/>
                </a:lnTo>
                <a:lnTo>
                  <a:pt x="1191324" y="1384468"/>
                </a:lnTo>
                <a:lnTo>
                  <a:pt x="1192595" y="1394633"/>
                </a:lnTo>
                <a:lnTo>
                  <a:pt x="1194183" y="1404798"/>
                </a:lnTo>
                <a:lnTo>
                  <a:pt x="1196407" y="1414645"/>
                </a:lnTo>
                <a:lnTo>
                  <a:pt x="1199583" y="1424174"/>
                </a:lnTo>
                <a:lnTo>
                  <a:pt x="1202442" y="1433704"/>
                </a:lnTo>
                <a:lnTo>
                  <a:pt x="1206254" y="1442915"/>
                </a:lnTo>
                <a:lnTo>
                  <a:pt x="1210383" y="1451810"/>
                </a:lnTo>
                <a:lnTo>
                  <a:pt x="1214830" y="1460386"/>
                </a:lnTo>
                <a:lnTo>
                  <a:pt x="1219913" y="1469280"/>
                </a:lnTo>
                <a:lnTo>
                  <a:pt x="1224995" y="1477539"/>
                </a:lnTo>
                <a:lnTo>
                  <a:pt x="1230713" y="1485480"/>
                </a:lnTo>
                <a:lnTo>
                  <a:pt x="1236748" y="1493421"/>
                </a:lnTo>
                <a:lnTo>
                  <a:pt x="1243101" y="1500410"/>
                </a:lnTo>
                <a:lnTo>
                  <a:pt x="1249772" y="1507716"/>
                </a:lnTo>
                <a:lnTo>
                  <a:pt x="1257078" y="1514386"/>
                </a:lnTo>
                <a:lnTo>
                  <a:pt x="1264384" y="1520739"/>
                </a:lnTo>
                <a:lnTo>
                  <a:pt x="1272007" y="1526775"/>
                </a:lnTo>
                <a:lnTo>
                  <a:pt x="1279948" y="1532492"/>
                </a:lnTo>
                <a:lnTo>
                  <a:pt x="1288207" y="1537575"/>
                </a:lnTo>
                <a:lnTo>
                  <a:pt x="1297101" y="1542657"/>
                </a:lnTo>
                <a:lnTo>
                  <a:pt x="1305678" y="1547104"/>
                </a:lnTo>
                <a:lnTo>
                  <a:pt x="1314572" y="1551233"/>
                </a:lnTo>
                <a:lnTo>
                  <a:pt x="1323784" y="1555045"/>
                </a:lnTo>
                <a:lnTo>
                  <a:pt x="1333631" y="1557904"/>
                </a:lnTo>
                <a:lnTo>
                  <a:pt x="1342843" y="1561081"/>
                </a:lnTo>
                <a:lnTo>
                  <a:pt x="1352690" y="1563304"/>
                </a:lnTo>
                <a:lnTo>
                  <a:pt x="1362855" y="1564892"/>
                </a:lnTo>
                <a:lnTo>
                  <a:pt x="1373019" y="1566163"/>
                </a:lnTo>
                <a:lnTo>
                  <a:pt x="1383502" y="1567116"/>
                </a:lnTo>
                <a:lnTo>
                  <a:pt x="1393984" y="1567434"/>
                </a:lnTo>
                <a:lnTo>
                  <a:pt x="1404149" y="1567116"/>
                </a:lnTo>
                <a:lnTo>
                  <a:pt x="1414949" y="1566163"/>
                </a:lnTo>
                <a:lnTo>
                  <a:pt x="1425114" y="1564892"/>
                </a:lnTo>
                <a:lnTo>
                  <a:pt x="1435278" y="1563304"/>
                </a:lnTo>
                <a:lnTo>
                  <a:pt x="1444808" y="1561081"/>
                </a:lnTo>
                <a:lnTo>
                  <a:pt x="1454655" y="1557904"/>
                </a:lnTo>
                <a:lnTo>
                  <a:pt x="1464184" y="1555045"/>
                </a:lnTo>
                <a:lnTo>
                  <a:pt x="1473079" y="1551233"/>
                </a:lnTo>
                <a:lnTo>
                  <a:pt x="1482290" y="1547104"/>
                </a:lnTo>
                <a:lnTo>
                  <a:pt x="1491184" y="1542657"/>
                </a:lnTo>
                <a:lnTo>
                  <a:pt x="1499443" y="1537575"/>
                </a:lnTo>
                <a:lnTo>
                  <a:pt x="1507702" y="1532492"/>
                </a:lnTo>
                <a:lnTo>
                  <a:pt x="1515643" y="1526775"/>
                </a:lnTo>
                <a:lnTo>
                  <a:pt x="1523585" y="1520739"/>
                </a:lnTo>
                <a:lnTo>
                  <a:pt x="1531208" y="1514386"/>
                </a:lnTo>
                <a:lnTo>
                  <a:pt x="1537879" y="1507716"/>
                </a:lnTo>
                <a:lnTo>
                  <a:pt x="1544549" y="1500410"/>
                </a:lnTo>
                <a:lnTo>
                  <a:pt x="1551220" y="1493421"/>
                </a:lnTo>
                <a:lnTo>
                  <a:pt x="1557255" y="1485480"/>
                </a:lnTo>
                <a:lnTo>
                  <a:pt x="1562655" y="1477539"/>
                </a:lnTo>
                <a:lnTo>
                  <a:pt x="1568055" y="1469280"/>
                </a:lnTo>
                <a:lnTo>
                  <a:pt x="1572820" y="1460386"/>
                </a:lnTo>
                <a:lnTo>
                  <a:pt x="1577585" y="1451810"/>
                </a:lnTo>
                <a:lnTo>
                  <a:pt x="1581714" y="1442915"/>
                </a:lnTo>
                <a:lnTo>
                  <a:pt x="1585208" y="1433704"/>
                </a:lnTo>
                <a:lnTo>
                  <a:pt x="1588385" y="1424174"/>
                </a:lnTo>
                <a:lnTo>
                  <a:pt x="1591244" y="1414645"/>
                </a:lnTo>
                <a:lnTo>
                  <a:pt x="1593467" y="1404798"/>
                </a:lnTo>
                <a:lnTo>
                  <a:pt x="1595373" y="1394633"/>
                </a:lnTo>
                <a:lnTo>
                  <a:pt x="1596644" y="1384468"/>
                </a:lnTo>
                <a:lnTo>
                  <a:pt x="1597279" y="1373986"/>
                </a:lnTo>
                <a:lnTo>
                  <a:pt x="1597597" y="1363503"/>
                </a:lnTo>
                <a:lnTo>
                  <a:pt x="1597279" y="1353339"/>
                </a:lnTo>
                <a:lnTo>
                  <a:pt x="1596644" y="1342856"/>
                </a:lnTo>
                <a:lnTo>
                  <a:pt x="1595373" y="1332691"/>
                </a:lnTo>
                <a:lnTo>
                  <a:pt x="1593467" y="1322527"/>
                </a:lnTo>
                <a:lnTo>
                  <a:pt x="1591244" y="1312680"/>
                </a:lnTo>
                <a:lnTo>
                  <a:pt x="1588385" y="1302832"/>
                </a:lnTo>
                <a:lnTo>
                  <a:pt x="1585208" y="1293303"/>
                </a:lnTo>
                <a:lnTo>
                  <a:pt x="1581714" y="1284409"/>
                </a:lnTo>
                <a:lnTo>
                  <a:pt x="1577585" y="1275197"/>
                </a:lnTo>
                <a:lnTo>
                  <a:pt x="1572820" y="1266303"/>
                </a:lnTo>
                <a:lnTo>
                  <a:pt x="1568055" y="1258044"/>
                </a:lnTo>
                <a:lnTo>
                  <a:pt x="1562655" y="1249785"/>
                </a:lnTo>
                <a:lnTo>
                  <a:pt x="1557255" y="1241526"/>
                </a:lnTo>
                <a:lnTo>
                  <a:pt x="1551220" y="1233903"/>
                </a:lnTo>
                <a:lnTo>
                  <a:pt x="1544549" y="1226279"/>
                </a:lnTo>
                <a:lnTo>
                  <a:pt x="1537879" y="1219609"/>
                </a:lnTo>
                <a:lnTo>
                  <a:pt x="1531208" y="1212938"/>
                </a:lnTo>
                <a:lnTo>
                  <a:pt x="1523585" y="1206585"/>
                </a:lnTo>
                <a:lnTo>
                  <a:pt x="1515643" y="1199914"/>
                </a:lnTo>
                <a:lnTo>
                  <a:pt x="1507702" y="1194514"/>
                </a:lnTo>
                <a:lnTo>
                  <a:pt x="1499443" y="1189114"/>
                </a:lnTo>
                <a:lnTo>
                  <a:pt x="1491184" y="1184350"/>
                </a:lnTo>
                <a:lnTo>
                  <a:pt x="1482290" y="1179585"/>
                </a:lnTo>
                <a:lnTo>
                  <a:pt x="1473079" y="1175455"/>
                </a:lnTo>
                <a:lnTo>
                  <a:pt x="1464184" y="1172279"/>
                </a:lnTo>
                <a:lnTo>
                  <a:pt x="1454655" y="1168785"/>
                </a:lnTo>
                <a:lnTo>
                  <a:pt x="1444808" y="1166244"/>
                </a:lnTo>
                <a:lnTo>
                  <a:pt x="1435278" y="1164020"/>
                </a:lnTo>
                <a:lnTo>
                  <a:pt x="1425114" y="1162114"/>
                </a:lnTo>
                <a:lnTo>
                  <a:pt x="1414949" y="1160844"/>
                </a:lnTo>
                <a:lnTo>
                  <a:pt x="1404149" y="1159891"/>
                </a:lnTo>
                <a:lnTo>
                  <a:pt x="1393984" y="1159891"/>
                </a:lnTo>
                <a:lnTo>
                  <a:pt x="1383502" y="1159891"/>
                </a:lnTo>
                <a:close/>
                <a:moveTo>
                  <a:pt x="1521201" y="490366"/>
                </a:moveTo>
                <a:lnTo>
                  <a:pt x="1468588" y="1032381"/>
                </a:lnTo>
                <a:lnTo>
                  <a:pt x="1478796" y="1034737"/>
                </a:lnTo>
                <a:lnTo>
                  <a:pt x="1494996" y="1039184"/>
                </a:lnTo>
                <a:lnTo>
                  <a:pt x="1510879" y="1044584"/>
                </a:lnTo>
                <a:lnTo>
                  <a:pt x="1526126" y="1050620"/>
                </a:lnTo>
                <a:lnTo>
                  <a:pt x="1541373" y="1057290"/>
                </a:lnTo>
                <a:lnTo>
                  <a:pt x="1555985" y="1064914"/>
                </a:lnTo>
                <a:lnTo>
                  <a:pt x="1570279" y="1073173"/>
                </a:lnTo>
                <a:lnTo>
                  <a:pt x="1583938" y="1081749"/>
                </a:lnTo>
                <a:lnTo>
                  <a:pt x="1597279" y="1091596"/>
                </a:lnTo>
                <a:lnTo>
                  <a:pt x="1610303" y="1101443"/>
                </a:lnTo>
                <a:lnTo>
                  <a:pt x="1622691" y="1112243"/>
                </a:lnTo>
                <a:lnTo>
                  <a:pt x="1634126" y="1123679"/>
                </a:lnTo>
                <a:lnTo>
                  <a:pt x="1645562" y="1135432"/>
                </a:lnTo>
                <a:lnTo>
                  <a:pt x="1656044" y="1147820"/>
                </a:lnTo>
                <a:lnTo>
                  <a:pt x="1666209" y="1160526"/>
                </a:lnTo>
                <a:lnTo>
                  <a:pt x="1675738" y="1173549"/>
                </a:lnTo>
                <a:lnTo>
                  <a:pt x="1684632" y="1187526"/>
                </a:lnTo>
                <a:lnTo>
                  <a:pt x="1692574" y="1201503"/>
                </a:lnTo>
                <a:lnTo>
                  <a:pt x="1700197" y="1216114"/>
                </a:lnTo>
                <a:lnTo>
                  <a:pt x="1706868" y="1231361"/>
                </a:lnTo>
                <a:lnTo>
                  <a:pt x="1712903" y="1246609"/>
                </a:lnTo>
                <a:lnTo>
                  <a:pt x="1718621" y="1262491"/>
                </a:lnTo>
                <a:lnTo>
                  <a:pt x="1723068" y="1278691"/>
                </a:lnTo>
                <a:lnTo>
                  <a:pt x="1725403" y="1288811"/>
                </a:lnTo>
                <a:lnTo>
                  <a:pt x="2267666" y="1236231"/>
                </a:lnTo>
                <a:lnTo>
                  <a:pt x="2265125" y="1218140"/>
                </a:lnTo>
                <a:lnTo>
                  <a:pt x="2261630" y="1200683"/>
                </a:lnTo>
                <a:lnTo>
                  <a:pt x="2258136" y="1182909"/>
                </a:lnTo>
                <a:lnTo>
                  <a:pt x="2254325" y="1165136"/>
                </a:lnTo>
                <a:lnTo>
                  <a:pt x="2250195" y="1147362"/>
                </a:lnTo>
                <a:lnTo>
                  <a:pt x="2245748" y="1130223"/>
                </a:lnTo>
                <a:lnTo>
                  <a:pt x="2240666" y="1112766"/>
                </a:lnTo>
                <a:lnTo>
                  <a:pt x="2235584" y="1095945"/>
                </a:lnTo>
                <a:lnTo>
                  <a:pt x="2229866" y="1079123"/>
                </a:lnTo>
                <a:lnTo>
                  <a:pt x="2223831" y="1061984"/>
                </a:lnTo>
                <a:lnTo>
                  <a:pt x="2217478" y="1045480"/>
                </a:lnTo>
                <a:lnTo>
                  <a:pt x="2211125" y="1028976"/>
                </a:lnTo>
                <a:lnTo>
                  <a:pt x="2204454" y="1012789"/>
                </a:lnTo>
                <a:lnTo>
                  <a:pt x="2197149" y="996602"/>
                </a:lnTo>
                <a:lnTo>
                  <a:pt x="2189843" y="980732"/>
                </a:lnTo>
                <a:lnTo>
                  <a:pt x="2181902" y="965180"/>
                </a:lnTo>
                <a:lnTo>
                  <a:pt x="2173643" y="949311"/>
                </a:lnTo>
                <a:lnTo>
                  <a:pt x="2165384" y="933759"/>
                </a:lnTo>
                <a:lnTo>
                  <a:pt x="2156490" y="918842"/>
                </a:lnTo>
                <a:lnTo>
                  <a:pt x="2147596" y="903607"/>
                </a:lnTo>
                <a:lnTo>
                  <a:pt x="2138067" y="888690"/>
                </a:lnTo>
                <a:lnTo>
                  <a:pt x="2128855" y="874090"/>
                </a:lnTo>
                <a:lnTo>
                  <a:pt x="2119008" y="859807"/>
                </a:lnTo>
                <a:lnTo>
                  <a:pt x="2108843" y="845525"/>
                </a:lnTo>
                <a:lnTo>
                  <a:pt x="2098361" y="831560"/>
                </a:lnTo>
                <a:lnTo>
                  <a:pt x="2087561" y="817594"/>
                </a:lnTo>
                <a:lnTo>
                  <a:pt x="2076761" y="803947"/>
                </a:lnTo>
                <a:lnTo>
                  <a:pt x="2065644" y="790934"/>
                </a:lnTo>
                <a:lnTo>
                  <a:pt x="2054209" y="777603"/>
                </a:lnTo>
                <a:lnTo>
                  <a:pt x="2042138" y="764591"/>
                </a:lnTo>
                <a:lnTo>
                  <a:pt x="2030385" y="752212"/>
                </a:lnTo>
                <a:lnTo>
                  <a:pt x="2017997" y="739834"/>
                </a:lnTo>
                <a:lnTo>
                  <a:pt x="2005609" y="727456"/>
                </a:lnTo>
                <a:lnTo>
                  <a:pt x="1993221" y="715395"/>
                </a:lnTo>
                <a:lnTo>
                  <a:pt x="1980197" y="703652"/>
                </a:lnTo>
                <a:lnTo>
                  <a:pt x="1966856" y="692226"/>
                </a:lnTo>
                <a:lnTo>
                  <a:pt x="1953833" y="681117"/>
                </a:lnTo>
                <a:lnTo>
                  <a:pt x="1940174" y="670326"/>
                </a:lnTo>
                <a:lnTo>
                  <a:pt x="1926198" y="659535"/>
                </a:lnTo>
                <a:lnTo>
                  <a:pt x="1912221" y="649061"/>
                </a:lnTo>
                <a:lnTo>
                  <a:pt x="1897927" y="638904"/>
                </a:lnTo>
                <a:lnTo>
                  <a:pt x="1883633" y="629065"/>
                </a:lnTo>
                <a:lnTo>
                  <a:pt x="1869022" y="619861"/>
                </a:lnTo>
                <a:lnTo>
                  <a:pt x="1854092" y="610339"/>
                </a:lnTo>
                <a:lnTo>
                  <a:pt x="1838845" y="601452"/>
                </a:lnTo>
                <a:lnTo>
                  <a:pt x="1823916" y="592566"/>
                </a:lnTo>
                <a:lnTo>
                  <a:pt x="1808352" y="584313"/>
                </a:lnTo>
                <a:lnTo>
                  <a:pt x="1792469" y="576061"/>
                </a:lnTo>
                <a:lnTo>
                  <a:pt x="1776905" y="568127"/>
                </a:lnTo>
                <a:lnTo>
                  <a:pt x="1761022" y="560827"/>
                </a:lnTo>
                <a:lnTo>
                  <a:pt x="1744823" y="553527"/>
                </a:lnTo>
                <a:lnTo>
                  <a:pt x="1728623" y="546862"/>
                </a:lnTo>
                <a:lnTo>
                  <a:pt x="1712105" y="540514"/>
                </a:lnTo>
                <a:lnTo>
                  <a:pt x="1695588" y="534166"/>
                </a:lnTo>
                <a:lnTo>
                  <a:pt x="1678435" y="528136"/>
                </a:lnTo>
                <a:lnTo>
                  <a:pt x="1661600" y="522740"/>
                </a:lnTo>
                <a:lnTo>
                  <a:pt x="1644765" y="517344"/>
                </a:lnTo>
                <a:lnTo>
                  <a:pt x="1627294" y="512584"/>
                </a:lnTo>
                <a:lnTo>
                  <a:pt x="1610141" y="507823"/>
                </a:lnTo>
                <a:lnTo>
                  <a:pt x="1592671" y="503697"/>
                </a:lnTo>
                <a:lnTo>
                  <a:pt x="1574883" y="499888"/>
                </a:lnTo>
                <a:lnTo>
                  <a:pt x="1557095" y="496397"/>
                </a:lnTo>
                <a:lnTo>
                  <a:pt x="1539306" y="492905"/>
                </a:lnTo>
                <a:lnTo>
                  <a:pt x="1521201" y="490366"/>
                </a:lnTo>
                <a:close/>
                <a:moveTo>
                  <a:pt x="1266450" y="490366"/>
                </a:moveTo>
                <a:lnTo>
                  <a:pt x="1248344" y="492905"/>
                </a:lnTo>
                <a:lnTo>
                  <a:pt x="1230556" y="496397"/>
                </a:lnTo>
                <a:lnTo>
                  <a:pt x="1212768" y="499888"/>
                </a:lnTo>
                <a:lnTo>
                  <a:pt x="1195297" y="503697"/>
                </a:lnTo>
                <a:lnTo>
                  <a:pt x="1177509" y="507823"/>
                </a:lnTo>
                <a:lnTo>
                  <a:pt x="1160039" y="512584"/>
                </a:lnTo>
                <a:lnTo>
                  <a:pt x="1142886" y="517344"/>
                </a:lnTo>
                <a:lnTo>
                  <a:pt x="1126051" y="522740"/>
                </a:lnTo>
                <a:lnTo>
                  <a:pt x="1108898" y="528136"/>
                </a:lnTo>
                <a:lnTo>
                  <a:pt x="1092063" y="534166"/>
                </a:lnTo>
                <a:lnTo>
                  <a:pt x="1075545" y="540514"/>
                </a:lnTo>
                <a:lnTo>
                  <a:pt x="1059028" y="546862"/>
                </a:lnTo>
                <a:lnTo>
                  <a:pt x="1042827" y="553527"/>
                </a:lnTo>
                <a:lnTo>
                  <a:pt x="1026627" y="560827"/>
                </a:lnTo>
                <a:lnTo>
                  <a:pt x="1010745" y="568127"/>
                </a:lnTo>
                <a:lnTo>
                  <a:pt x="994863" y="576061"/>
                </a:lnTo>
                <a:lnTo>
                  <a:pt x="978981" y="584313"/>
                </a:lnTo>
                <a:lnTo>
                  <a:pt x="963734" y="592566"/>
                </a:lnTo>
                <a:lnTo>
                  <a:pt x="948487" y="601452"/>
                </a:lnTo>
                <a:lnTo>
                  <a:pt x="933558" y="610339"/>
                </a:lnTo>
                <a:lnTo>
                  <a:pt x="918946" y="619861"/>
                </a:lnTo>
                <a:lnTo>
                  <a:pt x="904334" y="629065"/>
                </a:lnTo>
                <a:lnTo>
                  <a:pt x="889405" y="638904"/>
                </a:lnTo>
                <a:lnTo>
                  <a:pt x="875429" y="649061"/>
                </a:lnTo>
                <a:lnTo>
                  <a:pt x="861135" y="659535"/>
                </a:lnTo>
                <a:lnTo>
                  <a:pt x="847794" y="670326"/>
                </a:lnTo>
                <a:lnTo>
                  <a:pt x="833817" y="681117"/>
                </a:lnTo>
                <a:lnTo>
                  <a:pt x="820476" y="692226"/>
                </a:lnTo>
                <a:lnTo>
                  <a:pt x="807453" y="703652"/>
                </a:lnTo>
                <a:lnTo>
                  <a:pt x="794747" y="715395"/>
                </a:lnTo>
                <a:lnTo>
                  <a:pt x="781723" y="727456"/>
                </a:lnTo>
                <a:lnTo>
                  <a:pt x="769335" y="739834"/>
                </a:lnTo>
                <a:lnTo>
                  <a:pt x="757265" y="752212"/>
                </a:lnTo>
                <a:lnTo>
                  <a:pt x="745194" y="764591"/>
                </a:lnTo>
                <a:lnTo>
                  <a:pt x="733759" y="777603"/>
                </a:lnTo>
                <a:lnTo>
                  <a:pt x="722006" y="790934"/>
                </a:lnTo>
                <a:lnTo>
                  <a:pt x="710571" y="803947"/>
                </a:lnTo>
                <a:lnTo>
                  <a:pt x="699771" y="817594"/>
                </a:lnTo>
                <a:lnTo>
                  <a:pt x="689289" y="831560"/>
                </a:lnTo>
                <a:lnTo>
                  <a:pt x="678807" y="845525"/>
                </a:lnTo>
                <a:lnTo>
                  <a:pt x="668960" y="859807"/>
                </a:lnTo>
                <a:lnTo>
                  <a:pt x="658795" y="874090"/>
                </a:lnTo>
                <a:lnTo>
                  <a:pt x="649266" y="888690"/>
                </a:lnTo>
                <a:lnTo>
                  <a:pt x="640054" y="903607"/>
                </a:lnTo>
                <a:lnTo>
                  <a:pt x="630842" y="918842"/>
                </a:lnTo>
                <a:lnTo>
                  <a:pt x="622266" y="933759"/>
                </a:lnTo>
                <a:lnTo>
                  <a:pt x="614007" y="949311"/>
                </a:lnTo>
                <a:lnTo>
                  <a:pt x="605748" y="965180"/>
                </a:lnTo>
                <a:lnTo>
                  <a:pt x="598125" y="980732"/>
                </a:lnTo>
                <a:lnTo>
                  <a:pt x="590501" y="996602"/>
                </a:lnTo>
                <a:lnTo>
                  <a:pt x="583513" y="1012789"/>
                </a:lnTo>
                <a:lnTo>
                  <a:pt x="576207" y="1028976"/>
                </a:lnTo>
                <a:lnTo>
                  <a:pt x="569854" y="1045480"/>
                </a:lnTo>
                <a:lnTo>
                  <a:pt x="563502" y="1061984"/>
                </a:lnTo>
                <a:lnTo>
                  <a:pt x="557784" y="1079123"/>
                </a:lnTo>
                <a:lnTo>
                  <a:pt x="552066" y="1095945"/>
                </a:lnTo>
                <a:lnTo>
                  <a:pt x="546984" y="1112766"/>
                </a:lnTo>
                <a:lnTo>
                  <a:pt x="541902" y="1130223"/>
                </a:lnTo>
                <a:lnTo>
                  <a:pt x="537455" y="1147362"/>
                </a:lnTo>
                <a:lnTo>
                  <a:pt x="533325" y="1165136"/>
                </a:lnTo>
                <a:lnTo>
                  <a:pt x="529196" y="1182909"/>
                </a:lnTo>
                <a:lnTo>
                  <a:pt x="526019" y="1200683"/>
                </a:lnTo>
                <a:lnTo>
                  <a:pt x="522843" y="1218140"/>
                </a:lnTo>
                <a:lnTo>
                  <a:pt x="519984" y="1236231"/>
                </a:lnTo>
                <a:lnTo>
                  <a:pt x="1062444" y="1288803"/>
                </a:lnTo>
                <a:lnTo>
                  <a:pt x="1064583" y="1278691"/>
                </a:lnTo>
                <a:lnTo>
                  <a:pt x="1069347" y="1262491"/>
                </a:lnTo>
                <a:lnTo>
                  <a:pt x="1074747" y="1246609"/>
                </a:lnTo>
                <a:lnTo>
                  <a:pt x="1080783" y="1231361"/>
                </a:lnTo>
                <a:lnTo>
                  <a:pt x="1087771" y="1216114"/>
                </a:lnTo>
                <a:lnTo>
                  <a:pt x="1095077" y="1201503"/>
                </a:lnTo>
                <a:lnTo>
                  <a:pt x="1103336" y="1187526"/>
                </a:lnTo>
                <a:lnTo>
                  <a:pt x="1112230" y="1173549"/>
                </a:lnTo>
                <a:lnTo>
                  <a:pt x="1121442" y="1160526"/>
                </a:lnTo>
                <a:lnTo>
                  <a:pt x="1131606" y="1147185"/>
                </a:lnTo>
                <a:lnTo>
                  <a:pt x="1142407" y="1135432"/>
                </a:lnTo>
                <a:lnTo>
                  <a:pt x="1153524" y="1123361"/>
                </a:lnTo>
                <a:lnTo>
                  <a:pt x="1165595" y="1112243"/>
                </a:lnTo>
                <a:lnTo>
                  <a:pt x="1177665" y="1101443"/>
                </a:lnTo>
                <a:lnTo>
                  <a:pt x="1190689" y="1091279"/>
                </a:lnTo>
                <a:lnTo>
                  <a:pt x="1204030" y="1081749"/>
                </a:lnTo>
                <a:lnTo>
                  <a:pt x="1218007" y="1073173"/>
                </a:lnTo>
                <a:lnTo>
                  <a:pt x="1231983" y="1064914"/>
                </a:lnTo>
                <a:lnTo>
                  <a:pt x="1246595" y="1057290"/>
                </a:lnTo>
                <a:lnTo>
                  <a:pt x="1261525" y="1050620"/>
                </a:lnTo>
                <a:lnTo>
                  <a:pt x="1277089" y="1044584"/>
                </a:lnTo>
                <a:lnTo>
                  <a:pt x="1292972" y="1039184"/>
                </a:lnTo>
                <a:lnTo>
                  <a:pt x="1309172" y="1034737"/>
                </a:lnTo>
                <a:lnTo>
                  <a:pt x="1319052" y="1032267"/>
                </a:lnTo>
                <a:lnTo>
                  <a:pt x="1266450" y="490366"/>
                </a:lnTo>
                <a:close/>
                <a:moveTo>
                  <a:pt x="1094286" y="0"/>
                </a:moveTo>
                <a:lnTo>
                  <a:pt x="1100957" y="0"/>
                </a:lnTo>
                <a:lnTo>
                  <a:pt x="1107627" y="952"/>
                </a:lnTo>
                <a:lnTo>
                  <a:pt x="1113980" y="2539"/>
                </a:lnTo>
                <a:lnTo>
                  <a:pt x="1120333" y="4761"/>
                </a:lnTo>
                <a:lnTo>
                  <a:pt x="1126368" y="7300"/>
                </a:lnTo>
                <a:lnTo>
                  <a:pt x="1132086" y="10791"/>
                </a:lnTo>
                <a:lnTo>
                  <a:pt x="1137168" y="14600"/>
                </a:lnTo>
                <a:lnTo>
                  <a:pt x="1142568" y="18726"/>
                </a:lnTo>
                <a:lnTo>
                  <a:pt x="1147015" y="23487"/>
                </a:lnTo>
                <a:lnTo>
                  <a:pt x="1151145" y="28882"/>
                </a:lnTo>
                <a:lnTo>
                  <a:pt x="1154956" y="34595"/>
                </a:lnTo>
                <a:lnTo>
                  <a:pt x="1157815" y="40943"/>
                </a:lnTo>
                <a:lnTo>
                  <a:pt x="1160674" y="47291"/>
                </a:lnTo>
                <a:lnTo>
                  <a:pt x="1231191" y="266290"/>
                </a:lnTo>
                <a:lnTo>
                  <a:pt x="1251203" y="263433"/>
                </a:lnTo>
                <a:lnTo>
                  <a:pt x="1271532" y="261211"/>
                </a:lnTo>
                <a:lnTo>
                  <a:pt x="1291544" y="258990"/>
                </a:lnTo>
                <a:lnTo>
                  <a:pt x="1311873" y="257403"/>
                </a:lnTo>
                <a:lnTo>
                  <a:pt x="1332202" y="256133"/>
                </a:lnTo>
                <a:lnTo>
                  <a:pt x="1352531" y="255181"/>
                </a:lnTo>
                <a:lnTo>
                  <a:pt x="1373178" y="254546"/>
                </a:lnTo>
                <a:lnTo>
                  <a:pt x="1393825" y="254546"/>
                </a:lnTo>
                <a:lnTo>
                  <a:pt x="1414154" y="254546"/>
                </a:lnTo>
                <a:lnTo>
                  <a:pt x="1435119" y="255181"/>
                </a:lnTo>
                <a:lnTo>
                  <a:pt x="1455448" y="256133"/>
                </a:lnTo>
                <a:lnTo>
                  <a:pt x="1475778" y="257403"/>
                </a:lnTo>
                <a:lnTo>
                  <a:pt x="1496107" y="258990"/>
                </a:lnTo>
                <a:lnTo>
                  <a:pt x="1515801" y="261211"/>
                </a:lnTo>
                <a:lnTo>
                  <a:pt x="1536130" y="263433"/>
                </a:lnTo>
                <a:lnTo>
                  <a:pt x="1556142" y="266290"/>
                </a:lnTo>
                <a:lnTo>
                  <a:pt x="1627294" y="47291"/>
                </a:lnTo>
                <a:lnTo>
                  <a:pt x="1629835" y="40626"/>
                </a:lnTo>
                <a:lnTo>
                  <a:pt x="1633012" y="34595"/>
                </a:lnTo>
                <a:lnTo>
                  <a:pt x="1636823" y="28882"/>
                </a:lnTo>
                <a:lnTo>
                  <a:pt x="1640953" y="23487"/>
                </a:lnTo>
                <a:lnTo>
                  <a:pt x="1645400" y="18726"/>
                </a:lnTo>
                <a:lnTo>
                  <a:pt x="1650164" y="14600"/>
                </a:lnTo>
                <a:lnTo>
                  <a:pt x="1655882" y="10474"/>
                </a:lnTo>
                <a:lnTo>
                  <a:pt x="1661600" y="7300"/>
                </a:lnTo>
                <a:lnTo>
                  <a:pt x="1667635" y="4761"/>
                </a:lnTo>
                <a:lnTo>
                  <a:pt x="1673670" y="2539"/>
                </a:lnTo>
                <a:lnTo>
                  <a:pt x="1680023" y="952"/>
                </a:lnTo>
                <a:lnTo>
                  <a:pt x="1686694" y="0"/>
                </a:lnTo>
                <a:lnTo>
                  <a:pt x="1693682" y="0"/>
                </a:lnTo>
                <a:lnTo>
                  <a:pt x="1700352" y="317"/>
                </a:lnTo>
                <a:lnTo>
                  <a:pt x="1707023" y="1270"/>
                </a:lnTo>
                <a:lnTo>
                  <a:pt x="1714011" y="2857"/>
                </a:lnTo>
                <a:lnTo>
                  <a:pt x="1934774" y="75221"/>
                </a:lnTo>
                <a:lnTo>
                  <a:pt x="1941762" y="77443"/>
                </a:lnTo>
                <a:lnTo>
                  <a:pt x="1947798" y="80617"/>
                </a:lnTo>
                <a:lnTo>
                  <a:pt x="1953833" y="84108"/>
                </a:lnTo>
                <a:lnTo>
                  <a:pt x="1958915" y="88234"/>
                </a:lnTo>
                <a:lnTo>
                  <a:pt x="1963997" y="93312"/>
                </a:lnTo>
                <a:lnTo>
                  <a:pt x="1968127" y="98073"/>
                </a:lnTo>
                <a:lnTo>
                  <a:pt x="1971621" y="103469"/>
                </a:lnTo>
                <a:lnTo>
                  <a:pt x="1975115" y="108864"/>
                </a:lnTo>
                <a:lnTo>
                  <a:pt x="1977656" y="114895"/>
                </a:lnTo>
                <a:lnTo>
                  <a:pt x="1980197" y="121243"/>
                </a:lnTo>
                <a:lnTo>
                  <a:pt x="1981468" y="127908"/>
                </a:lnTo>
                <a:lnTo>
                  <a:pt x="1982421" y="134573"/>
                </a:lnTo>
                <a:lnTo>
                  <a:pt x="1982738" y="141238"/>
                </a:lnTo>
                <a:lnTo>
                  <a:pt x="1981786" y="148221"/>
                </a:lnTo>
                <a:lnTo>
                  <a:pt x="1980833" y="154886"/>
                </a:lnTo>
                <a:lnTo>
                  <a:pt x="1979244" y="161551"/>
                </a:lnTo>
                <a:lnTo>
                  <a:pt x="1907774" y="380550"/>
                </a:lnTo>
                <a:lnTo>
                  <a:pt x="1925880" y="390389"/>
                </a:lnTo>
                <a:lnTo>
                  <a:pt x="1943986" y="400228"/>
                </a:lnTo>
                <a:lnTo>
                  <a:pt x="1961456" y="410702"/>
                </a:lnTo>
                <a:lnTo>
                  <a:pt x="1978927" y="421175"/>
                </a:lnTo>
                <a:lnTo>
                  <a:pt x="1996397" y="431967"/>
                </a:lnTo>
                <a:lnTo>
                  <a:pt x="2013232" y="443393"/>
                </a:lnTo>
                <a:lnTo>
                  <a:pt x="2029750" y="454501"/>
                </a:lnTo>
                <a:lnTo>
                  <a:pt x="2046585" y="466562"/>
                </a:lnTo>
                <a:lnTo>
                  <a:pt x="2062785" y="478623"/>
                </a:lnTo>
                <a:lnTo>
                  <a:pt x="2078985" y="491001"/>
                </a:lnTo>
                <a:lnTo>
                  <a:pt x="2094867" y="503697"/>
                </a:lnTo>
                <a:lnTo>
                  <a:pt x="2110432" y="516709"/>
                </a:lnTo>
                <a:lnTo>
                  <a:pt x="2125679" y="529723"/>
                </a:lnTo>
                <a:lnTo>
                  <a:pt x="2140925" y="543370"/>
                </a:lnTo>
                <a:lnTo>
                  <a:pt x="2155855" y="557335"/>
                </a:lnTo>
                <a:lnTo>
                  <a:pt x="2170466" y="571301"/>
                </a:lnTo>
                <a:lnTo>
                  <a:pt x="2357242" y="435775"/>
                </a:lnTo>
                <a:lnTo>
                  <a:pt x="2362959" y="431967"/>
                </a:lnTo>
                <a:lnTo>
                  <a:pt x="2369312" y="428793"/>
                </a:lnTo>
                <a:lnTo>
                  <a:pt x="2375347" y="426571"/>
                </a:lnTo>
                <a:lnTo>
                  <a:pt x="2382018" y="424667"/>
                </a:lnTo>
                <a:lnTo>
                  <a:pt x="2388371" y="423397"/>
                </a:lnTo>
                <a:lnTo>
                  <a:pt x="2395041" y="422762"/>
                </a:lnTo>
                <a:lnTo>
                  <a:pt x="2401712" y="422762"/>
                </a:lnTo>
                <a:lnTo>
                  <a:pt x="2408065" y="423397"/>
                </a:lnTo>
                <a:lnTo>
                  <a:pt x="2414418" y="424984"/>
                </a:lnTo>
                <a:lnTo>
                  <a:pt x="2420770" y="426888"/>
                </a:lnTo>
                <a:lnTo>
                  <a:pt x="2426806" y="429428"/>
                </a:lnTo>
                <a:lnTo>
                  <a:pt x="2432841" y="432601"/>
                </a:lnTo>
                <a:lnTo>
                  <a:pt x="2438559" y="436093"/>
                </a:lnTo>
                <a:lnTo>
                  <a:pt x="2443959" y="440854"/>
                </a:lnTo>
                <a:lnTo>
                  <a:pt x="2448406" y="445614"/>
                </a:lnTo>
                <a:lnTo>
                  <a:pt x="2452853" y="451327"/>
                </a:lnTo>
                <a:lnTo>
                  <a:pt x="2589757" y="638904"/>
                </a:lnTo>
                <a:lnTo>
                  <a:pt x="2593569" y="644935"/>
                </a:lnTo>
                <a:lnTo>
                  <a:pt x="2596746" y="650965"/>
                </a:lnTo>
                <a:lnTo>
                  <a:pt x="2599287" y="657313"/>
                </a:lnTo>
                <a:lnTo>
                  <a:pt x="2601193" y="663661"/>
                </a:lnTo>
                <a:lnTo>
                  <a:pt x="2602463" y="670326"/>
                </a:lnTo>
                <a:lnTo>
                  <a:pt x="2602781" y="676991"/>
                </a:lnTo>
                <a:lnTo>
                  <a:pt x="2602781" y="683656"/>
                </a:lnTo>
                <a:lnTo>
                  <a:pt x="2601828" y="690004"/>
                </a:lnTo>
                <a:lnTo>
                  <a:pt x="2600557" y="696352"/>
                </a:lnTo>
                <a:lnTo>
                  <a:pt x="2598652" y="703017"/>
                </a:lnTo>
                <a:lnTo>
                  <a:pt x="2596428" y="709047"/>
                </a:lnTo>
                <a:lnTo>
                  <a:pt x="2592934" y="715078"/>
                </a:lnTo>
                <a:lnTo>
                  <a:pt x="2589122" y="720473"/>
                </a:lnTo>
                <a:lnTo>
                  <a:pt x="2584993" y="725869"/>
                </a:lnTo>
                <a:lnTo>
                  <a:pt x="2580228" y="730630"/>
                </a:lnTo>
                <a:lnTo>
                  <a:pt x="2574828" y="734756"/>
                </a:lnTo>
                <a:lnTo>
                  <a:pt x="2388053" y="870281"/>
                </a:lnTo>
                <a:lnTo>
                  <a:pt x="2396629" y="888372"/>
                </a:lnTo>
                <a:lnTo>
                  <a:pt x="2405524" y="906781"/>
                </a:lnTo>
                <a:lnTo>
                  <a:pt x="2413465" y="925189"/>
                </a:lnTo>
                <a:lnTo>
                  <a:pt x="2421088" y="943598"/>
                </a:lnTo>
                <a:lnTo>
                  <a:pt x="2428712" y="962324"/>
                </a:lnTo>
                <a:lnTo>
                  <a:pt x="2436017" y="981367"/>
                </a:lnTo>
                <a:lnTo>
                  <a:pt x="2442688" y="1000411"/>
                </a:lnTo>
                <a:lnTo>
                  <a:pt x="2449041" y="1019454"/>
                </a:lnTo>
                <a:lnTo>
                  <a:pt x="2455394" y="1039132"/>
                </a:lnTo>
                <a:lnTo>
                  <a:pt x="2461111" y="1058810"/>
                </a:lnTo>
                <a:lnTo>
                  <a:pt x="2466829" y="1078171"/>
                </a:lnTo>
                <a:lnTo>
                  <a:pt x="2471594" y="1098167"/>
                </a:lnTo>
                <a:lnTo>
                  <a:pt x="2476676" y="1118162"/>
                </a:lnTo>
                <a:lnTo>
                  <a:pt x="2480805" y="1138158"/>
                </a:lnTo>
                <a:lnTo>
                  <a:pt x="2484935" y="1158470"/>
                </a:lnTo>
                <a:lnTo>
                  <a:pt x="2488746" y="1178783"/>
                </a:lnTo>
                <a:lnTo>
                  <a:pt x="2718721" y="1178783"/>
                </a:lnTo>
                <a:lnTo>
                  <a:pt x="2725709" y="1179101"/>
                </a:lnTo>
                <a:lnTo>
                  <a:pt x="2732698" y="1180370"/>
                </a:lnTo>
                <a:lnTo>
                  <a:pt x="2739368" y="1181640"/>
                </a:lnTo>
                <a:lnTo>
                  <a:pt x="2745403" y="1184496"/>
                </a:lnTo>
                <a:lnTo>
                  <a:pt x="2751439" y="1187035"/>
                </a:lnTo>
                <a:lnTo>
                  <a:pt x="2757156" y="1190527"/>
                </a:lnTo>
                <a:lnTo>
                  <a:pt x="2762239" y="1194653"/>
                </a:lnTo>
                <a:lnTo>
                  <a:pt x="2767321" y="1199096"/>
                </a:lnTo>
                <a:lnTo>
                  <a:pt x="2771768" y="1203857"/>
                </a:lnTo>
                <a:lnTo>
                  <a:pt x="2775897" y="1209253"/>
                </a:lnTo>
                <a:lnTo>
                  <a:pt x="2779391" y="1214966"/>
                </a:lnTo>
                <a:lnTo>
                  <a:pt x="2782250" y="1220361"/>
                </a:lnTo>
                <a:lnTo>
                  <a:pt x="2784474" y="1226709"/>
                </a:lnTo>
                <a:lnTo>
                  <a:pt x="2786062" y="1233692"/>
                </a:lnTo>
                <a:lnTo>
                  <a:pt x="2787015" y="1240357"/>
                </a:lnTo>
                <a:lnTo>
                  <a:pt x="2787650" y="1247022"/>
                </a:lnTo>
                <a:lnTo>
                  <a:pt x="2787650" y="1479986"/>
                </a:lnTo>
                <a:lnTo>
                  <a:pt x="2787015" y="1486651"/>
                </a:lnTo>
                <a:lnTo>
                  <a:pt x="2786380" y="1493951"/>
                </a:lnTo>
                <a:lnTo>
                  <a:pt x="2784474" y="1500299"/>
                </a:lnTo>
                <a:lnTo>
                  <a:pt x="2782250" y="1506646"/>
                </a:lnTo>
                <a:lnTo>
                  <a:pt x="2779391" y="1512677"/>
                </a:lnTo>
                <a:lnTo>
                  <a:pt x="2775897" y="1518390"/>
                </a:lnTo>
                <a:lnTo>
                  <a:pt x="2771768" y="1523785"/>
                </a:lnTo>
                <a:lnTo>
                  <a:pt x="2767639" y="1528546"/>
                </a:lnTo>
                <a:lnTo>
                  <a:pt x="2762556" y="1532672"/>
                </a:lnTo>
                <a:lnTo>
                  <a:pt x="2757156" y="1536798"/>
                </a:lnTo>
                <a:lnTo>
                  <a:pt x="2751439" y="1540290"/>
                </a:lnTo>
                <a:lnTo>
                  <a:pt x="2745403" y="1543146"/>
                </a:lnTo>
                <a:lnTo>
                  <a:pt x="2739368" y="1545368"/>
                </a:lnTo>
                <a:lnTo>
                  <a:pt x="2732698" y="1546955"/>
                </a:lnTo>
                <a:lnTo>
                  <a:pt x="2725709" y="1548224"/>
                </a:lnTo>
                <a:lnTo>
                  <a:pt x="2719039" y="1548542"/>
                </a:lnTo>
                <a:lnTo>
                  <a:pt x="2488746" y="1548542"/>
                </a:lnTo>
                <a:lnTo>
                  <a:pt x="2484935" y="1568855"/>
                </a:lnTo>
                <a:lnTo>
                  <a:pt x="2480805" y="1589168"/>
                </a:lnTo>
                <a:lnTo>
                  <a:pt x="2476676" y="1609163"/>
                </a:lnTo>
                <a:lnTo>
                  <a:pt x="2471594" y="1629476"/>
                </a:lnTo>
                <a:lnTo>
                  <a:pt x="2466829" y="1648837"/>
                </a:lnTo>
                <a:lnTo>
                  <a:pt x="2461111" y="1668832"/>
                </a:lnTo>
                <a:lnTo>
                  <a:pt x="2455394" y="1688510"/>
                </a:lnTo>
                <a:lnTo>
                  <a:pt x="2449041" y="1707554"/>
                </a:lnTo>
                <a:lnTo>
                  <a:pt x="2442688" y="1726914"/>
                </a:lnTo>
                <a:lnTo>
                  <a:pt x="2436017" y="1745958"/>
                </a:lnTo>
                <a:lnTo>
                  <a:pt x="2428712" y="1764684"/>
                </a:lnTo>
                <a:lnTo>
                  <a:pt x="2421088" y="1783410"/>
                </a:lnTo>
                <a:lnTo>
                  <a:pt x="2413465" y="1802453"/>
                </a:lnTo>
                <a:lnTo>
                  <a:pt x="2405524" y="1820862"/>
                </a:lnTo>
                <a:lnTo>
                  <a:pt x="2396629" y="1838953"/>
                </a:lnTo>
                <a:lnTo>
                  <a:pt x="2388053" y="1857044"/>
                </a:lnTo>
                <a:lnTo>
                  <a:pt x="2574828" y="1992252"/>
                </a:lnTo>
                <a:lnTo>
                  <a:pt x="2580228" y="1996378"/>
                </a:lnTo>
                <a:lnTo>
                  <a:pt x="2584993" y="2001456"/>
                </a:lnTo>
                <a:lnTo>
                  <a:pt x="2589122" y="2006534"/>
                </a:lnTo>
                <a:lnTo>
                  <a:pt x="2592934" y="2012247"/>
                </a:lnTo>
                <a:lnTo>
                  <a:pt x="2596428" y="2018278"/>
                </a:lnTo>
                <a:lnTo>
                  <a:pt x="2598652" y="2024308"/>
                </a:lnTo>
                <a:lnTo>
                  <a:pt x="2600557" y="2030656"/>
                </a:lnTo>
                <a:lnTo>
                  <a:pt x="2601828" y="2037004"/>
                </a:lnTo>
                <a:lnTo>
                  <a:pt x="2602781" y="2043352"/>
                </a:lnTo>
                <a:lnTo>
                  <a:pt x="2602781" y="2050334"/>
                </a:lnTo>
                <a:lnTo>
                  <a:pt x="2602463" y="2056682"/>
                </a:lnTo>
                <a:lnTo>
                  <a:pt x="2601193" y="2063347"/>
                </a:lnTo>
                <a:lnTo>
                  <a:pt x="2599287" y="2069695"/>
                </a:lnTo>
                <a:lnTo>
                  <a:pt x="2596746" y="2076360"/>
                </a:lnTo>
                <a:lnTo>
                  <a:pt x="2593569" y="2082073"/>
                </a:lnTo>
                <a:lnTo>
                  <a:pt x="2589757" y="2087786"/>
                </a:lnTo>
                <a:lnTo>
                  <a:pt x="2452853" y="2276315"/>
                </a:lnTo>
                <a:lnTo>
                  <a:pt x="2448406" y="2281711"/>
                </a:lnTo>
                <a:lnTo>
                  <a:pt x="2443959" y="2286472"/>
                </a:lnTo>
                <a:lnTo>
                  <a:pt x="2438559" y="2290915"/>
                </a:lnTo>
                <a:lnTo>
                  <a:pt x="2432841" y="2294406"/>
                </a:lnTo>
                <a:lnTo>
                  <a:pt x="2426806" y="2297898"/>
                </a:lnTo>
                <a:lnTo>
                  <a:pt x="2420770" y="2300437"/>
                </a:lnTo>
                <a:lnTo>
                  <a:pt x="2414418" y="2302341"/>
                </a:lnTo>
                <a:lnTo>
                  <a:pt x="2408065" y="2303293"/>
                </a:lnTo>
                <a:lnTo>
                  <a:pt x="2401712" y="2304245"/>
                </a:lnTo>
                <a:lnTo>
                  <a:pt x="2395041" y="2304563"/>
                </a:lnTo>
                <a:lnTo>
                  <a:pt x="2388371" y="2303611"/>
                </a:lnTo>
                <a:lnTo>
                  <a:pt x="2381700" y="2302658"/>
                </a:lnTo>
                <a:lnTo>
                  <a:pt x="2375347" y="2300754"/>
                </a:lnTo>
                <a:lnTo>
                  <a:pt x="2368994" y="2298532"/>
                </a:lnTo>
                <a:lnTo>
                  <a:pt x="2362959" y="2295041"/>
                </a:lnTo>
                <a:lnTo>
                  <a:pt x="2357242" y="2291232"/>
                </a:lnTo>
                <a:lnTo>
                  <a:pt x="2170466" y="2156025"/>
                </a:lnTo>
                <a:lnTo>
                  <a:pt x="2155855" y="2170307"/>
                </a:lnTo>
                <a:lnTo>
                  <a:pt x="2140925" y="2183638"/>
                </a:lnTo>
                <a:lnTo>
                  <a:pt x="2125679" y="2197285"/>
                </a:lnTo>
                <a:lnTo>
                  <a:pt x="2110432" y="2210616"/>
                </a:lnTo>
                <a:lnTo>
                  <a:pt x="2094867" y="2223629"/>
                </a:lnTo>
                <a:lnTo>
                  <a:pt x="2078985" y="2236007"/>
                </a:lnTo>
                <a:lnTo>
                  <a:pt x="2062785" y="2248385"/>
                </a:lnTo>
                <a:lnTo>
                  <a:pt x="2046585" y="2260446"/>
                </a:lnTo>
                <a:lnTo>
                  <a:pt x="2030068" y="2272506"/>
                </a:lnTo>
                <a:lnTo>
                  <a:pt x="2013232" y="2283932"/>
                </a:lnTo>
                <a:lnTo>
                  <a:pt x="1996397" y="2295041"/>
                </a:lnTo>
                <a:lnTo>
                  <a:pt x="1978927" y="2306150"/>
                </a:lnTo>
                <a:lnTo>
                  <a:pt x="1961456" y="2316624"/>
                </a:lnTo>
                <a:lnTo>
                  <a:pt x="1943986" y="2327097"/>
                </a:lnTo>
                <a:lnTo>
                  <a:pt x="1925880" y="2336936"/>
                </a:lnTo>
                <a:lnTo>
                  <a:pt x="1907774" y="2346776"/>
                </a:lnTo>
                <a:lnTo>
                  <a:pt x="1979244" y="2565457"/>
                </a:lnTo>
                <a:lnTo>
                  <a:pt x="1980833" y="2572439"/>
                </a:lnTo>
                <a:lnTo>
                  <a:pt x="1981786" y="2579422"/>
                </a:lnTo>
                <a:lnTo>
                  <a:pt x="1982738" y="2586404"/>
                </a:lnTo>
                <a:lnTo>
                  <a:pt x="1982421" y="2592752"/>
                </a:lnTo>
                <a:lnTo>
                  <a:pt x="1981468" y="2599417"/>
                </a:lnTo>
                <a:lnTo>
                  <a:pt x="1980197" y="2605765"/>
                </a:lnTo>
                <a:lnTo>
                  <a:pt x="1977656" y="2612113"/>
                </a:lnTo>
                <a:lnTo>
                  <a:pt x="1975115" y="2618143"/>
                </a:lnTo>
                <a:lnTo>
                  <a:pt x="1971621" y="2623856"/>
                </a:lnTo>
                <a:lnTo>
                  <a:pt x="1968127" y="2629252"/>
                </a:lnTo>
                <a:lnTo>
                  <a:pt x="1963997" y="2634013"/>
                </a:lnTo>
                <a:lnTo>
                  <a:pt x="1958915" y="2638774"/>
                </a:lnTo>
                <a:lnTo>
                  <a:pt x="1953833" y="2642900"/>
                </a:lnTo>
                <a:lnTo>
                  <a:pt x="1948115" y="2646391"/>
                </a:lnTo>
                <a:lnTo>
                  <a:pt x="1941762" y="2649565"/>
                </a:lnTo>
                <a:lnTo>
                  <a:pt x="1935409" y="2652104"/>
                </a:lnTo>
                <a:lnTo>
                  <a:pt x="1714011" y="2724151"/>
                </a:lnTo>
                <a:lnTo>
                  <a:pt x="1707023" y="2725738"/>
                </a:lnTo>
                <a:lnTo>
                  <a:pt x="1700352" y="2727008"/>
                </a:lnTo>
                <a:lnTo>
                  <a:pt x="1693682" y="2727325"/>
                </a:lnTo>
                <a:lnTo>
                  <a:pt x="1686694" y="2727325"/>
                </a:lnTo>
                <a:lnTo>
                  <a:pt x="1680023" y="2726056"/>
                </a:lnTo>
                <a:lnTo>
                  <a:pt x="1673670" y="2724786"/>
                </a:lnTo>
                <a:lnTo>
                  <a:pt x="1667635" y="2722564"/>
                </a:lnTo>
                <a:lnTo>
                  <a:pt x="1661600" y="2719708"/>
                </a:lnTo>
                <a:lnTo>
                  <a:pt x="1655564" y="2716851"/>
                </a:lnTo>
                <a:lnTo>
                  <a:pt x="1650164" y="2712725"/>
                </a:lnTo>
                <a:lnTo>
                  <a:pt x="1645400" y="2708599"/>
                </a:lnTo>
                <a:lnTo>
                  <a:pt x="1640953" y="2703521"/>
                </a:lnTo>
                <a:lnTo>
                  <a:pt x="1636823" y="2698443"/>
                </a:lnTo>
                <a:lnTo>
                  <a:pt x="1633012" y="2692730"/>
                </a:lnTo>
                <a:lnTo>
                  <a:pt x="1629835" y="2686382"/>
                </a:lnTo>
                <a:lnTo>
                  <a:pt x="1627294" y="2680034"/>
                </a:lnTo>
                <a:lnTo>
                  <a:pt x="1556142" y="2460718"/>
                </a:lnTo>
                <a:lnTo>
                  <a:pt x="1536130" y="2463575"/>
                </a:lnTo>
                <a:lnTo>
                  <a:pt x="1516436" y="2465796"/>
                </a:lnTo>
                <a:lnTo>
                  <a:pt x="1496107" y="2467701"/>
                </a:lnTo>
                <a:lnTo>
                  <a:pt x="1475778" y="2469605"/>
                </a:lnTo>
                <a:lnTo>
                  <a:pt x="1455448" y="2470875"/>
                </a:lnTo>
                <a:lnTo>
                  <a:pt x="1435119" y="2471827"/>
                </a:lnTo>
                <a:lnTo>
                  <a:pt x="1414154" y="2472144"/>
                </a:lnTo>
                <a:lnTo>
                  <a:pt x="1393825" y="2472779"/>
                </a:lnTo>
                <a:lnTo>
                  <a:pt x="1373178" y="2472144"/>
                </a:lnTo>
                <a:lnTo>
                  <a:pt x="1352531" y="2471827"/>
                </a:lnTo>
                <a:lnTo>
                  <a:pt x="1332202" y="2470875"/>
                </a:lnTo>
                <a:lnTo>
                  <a:pt x="1311873" y="2469605"/>
                </a:lnTo>
                <a:lnTo>
                  <a:pt x="1291544" y="2467701"/>
                </a:lnTo>
                <a:lnTo>
                  <a:pt x="1271532" y="2465796"/>
                </a:lnTo>
                <a:lnTo>
                  <a:pt x="1251203" y="2463575"/>
                </a:lnTo>
                <a:lnTo>
                  <a:pt x="1231191" y="2460718"/>
                </a:lnTo>
                <a:lnTo>
                  <a:pt x="1160674" y="2680034"/>
                </a:lnTo>
                <a:lnTo>
                  <a:pt x="1157815" y="2686699"/>
                </a:lnTo>
                <a:lnTo>
                  <a:pt x="1154956" y="2692730"/>
                </a:lnTo>
                <a:lnTo>
                  <a:pt x="1151145" y="2698443"/>
                </a:lnTo>
                <a:lnTo>
                  <a:pt x="1147015" y="2703521"/>
                </a:lnTo>
                <a:lnTo>
                  <a:pt x="1142568" y="2708599"/>
                </a:lnTo>
                <a:lnTo>
                  <a:pt x="1137168" y="2712725"/>
                </a:lnTo>
                <a:lnTo>
                  <a:pt x="1132086" y="2716851"/>
                </a:lnTo>
                <a:lnTo>
                  <a:pt x="1126368" y="2719708"/>
                </a:lnTo>
                <a:lnTo>
                  <a:pt x="1120333" y="2722564"/>
                </a:lnTo>
                <a:lnTo>
                  <a:pt x="1113980" y="2724786"/>
                </a:lnTo>
                <a:lnTo>
                  <a:pt x="1107627" y="2726056"/>
                </a:lnTo>
                <a:lnTo>
                  <a:pt x="1100639" y="2727325"/>
                </a:lnTo>
                <a:lnTo>
                  <a:pt x="1094286" y="2727325"/>
                </a:lnTo>
                <a:lnTo>
                  <a:pt x="1087616" y="2727008"/>
                </a:lnTo>
                <a:lnTo>
                  <a:pt x="1080628" y="2725738"/>
                </a:lnTo>
                <a:lnTo>
                  <a:pt x="1073639" y="2723834"/>
                </a:lnTo>
                <a:lnTo>
                  <a:pt x="852558" y="2652104"/>
                </a:lnTo>
                <a:lnTo>
                  <a:pt x="845888" y="2649565"/>
                </a:lnTo>
                <a:lnTo>
                  <a:pt x="839852" y="2646391"/>
                </a:lnTo>
                <a:lnTo>
                  <a:pt x="834135" y="2642900"/>
                </a:lnTo>
                <a:lnTo>
                  <a:pt x="829052" y="2638774"/>
                </a:lnTo>
                <a:lnTo>
                  <a:pt x="823970" y="2634013"/>
                </a:lnTo>
                <a:lnTo>
                  <a:pt x="819523" y="2629252"/>
                </a:lnTo>
                <a:lnTo>
                  <a:pt x="815711" y="2623856"/>
                </a:lnTo>
                <a:lnTo>
                  <a:pt x="812853" y="2618143"/>
                </a:lnTo>
                <a:lnTo>
                  <a:pt x="809676" y="2612113"/>
                </a:lnTo>
                <a:lnTo>
                  <a:pt x="807770" y="2605765"/>
                </a:lnTo>
                <a:lnTo>
                  <a:pt x="806182" y="2599417"/>
                </a:lnTo>
                <a:lnTo>
                  <a:pt x="805229" y="2592752"/>
                </a:lnTo>
                <a:lnTo>
                  <a:pt x="805229" y="2586404"/>
                </a:lnTo>
                <a:lnTo>
                  <a:pt x="805547" y="2579422"/>
                </a:lnTo>
                <a:lnTo>
                  <a:pt x="806817" y="2572439"/>
                </a:lnTo>
                <a:lnTo>
                  <a:pt x="808088" y="2565457"/>
                </a:lnTo>
                <a:lnTo>
                  <a:pt x="879876" y="2346776"/>
                </a:lnTo>
                <a:lnTo>
                  <a:pt x="861770" y="2336936"/>
                </a:lnTo>
                <a:lnTo>
                  <a:pt x="843982" y="2327097"/>
                </a:lnTo>
                <a:lnTo>
                  <a:pt x="826194" y="2316624"/>
                </a:lnTo>
                <a:lnTo>
                  <a:pt x="808723" y="2306150"/>
                </a:lnTo>
                <a:lnTo>
                  <a:pt x="791570" y="2295041"/>
                </a:lnTo>
                <a:lnTo>
                  <a:pt x="774418" y="2283932"/>
                </a:lnTo>
                <a:lnTo>
                  <a:pt x="757900" y="2272506"/>
                </a:lnTo>
                <a:lnTo>
                  <a:pt x="741065" y="2260446"/>
                </a:lnTo>
                <a:lnTo>
                  <a:pt x="724547" y="2248385"/>
                </a:lnTo>
                <a:lnTo>
                  <a:pt x="708665" y="2236007"/>
                </a:lnTo>
                <a:lnTo>
                  <a:pt x="692783" y="2223311"/>
                </a:lnTo>
                <a:lnTo>
                  <a:pt x="677218" y="2210616"/>
                </a:lnTo>
                <a:lnTo>
                  <a:pt x="661654" y="2197285"/>
                </a:lnTo>
                <a:lnTo>
                  <a:pt x="646724" y="2183638"/>
                </a:lnTo>
                <a:lnTo>
                  <a:pt x="631795" y="2169990"/>
                </a:lnTo>
                <a:lnTo>
                  <a:pt x="616866" y="2155707"/>
                </a:lnTo>
                <a:lnTo>
                  <a:pt x="430726" y="2291232"/>
                </a:lnTo>
                <a:lnTo>
                  <a:pt x="424691" y="2295041"/>
                </a:lnTo>
                <a:lnTo>
                  <a:pt x="418655" y="2298532"/>
                </a:lnTo>
                <a:lnTo>
                  <a:pt x="412303" y="2300754"/>
                </a:lnTo>
                <a:lnTo>
                  <a:pt x="405632" y="2302658"/>
                </a:lnTo>
                <a:lnTo>
                  <a:pt x="399279" y="2303611"/>
                </a:lnTo>
                <a:lnTo>
                  <a:pt x="392609" y="2304563"/>
                </a:lnTo>
                <a:lnTo>
                  <a:pt x="385938" y="2304563"/>
                </a:lnTo>
                <a:lnTo>
                  <a:pt x="379585" y="2303611"/>
                </a:lnTo>
                <a:lnTo>
                  <a:pt x="372915" y="2302341"/>
                </a:lnTo>
                <a:lnTo>
                  <a:pt x="366562" y="2300437"/>
                </a:lnTo>
                <a:lnTo>
                  <a:pt x="360527" y="2297898"/>
                </a:lnTo>
                <a:lnTo>
                  <a:pt x="354491" y="2294724"/>
                </a:lnTo>
                <a:lnTo>
                  <a:pt x="349409" y="2290915"/>
                </a:lnTo>
                <a:lnTo>
                  <a:pt x="344009" y="2286472"/>
                </a:lnTo>
                <a:lnTo>
                  <a:pt x="339244" y="2281711"/>
                </a:lnTo>
                <a:lnTo>
                  <a:pt x="334797" y="2276315"/>
                </a:lnTo>
                <a:lnTo>
                  <a:pt x="197575" y="2087786"/>
                </a:lnTo>
                <a:lnTo>
                  <a:pt x="193763" y="2082073"/>
                </a:lnTo>
                <a:lnTo>
                  <a:pt x="190904" y="2076360"/>
                </a:lnTo>
                <a:lnTo>
                  <a:pt x="188363" y="2069695"/>
                </a:lnTo>
                <a:lnTo>
                  <a:pt x="186457" y="2063347"/>
                </a:lnTo>
                <a:lnTo>
                  <a:pt x="185187" y="2056682"/>
                </a:lnTo>
                <a:lnTo>
                  <a:pt x="184869" y="2050334"/>
                </a:lnTo>
                <a:lnTo>
                  <a:pt x="184869" y="2043352"/>
                </a:lnTo>
                <a:lnTo>
                  <a:pt x="185504" y="2037004"/>
                </a:lnTo>
                <a:lnTo>
                  <a:pt x="187092" y="2030656"/>
                </a:lnTo>
                <a:lnTo>
                  <a:pt x="188998" y="2024308"/>
                </a:lnTo>
                <a:lnTo>
                  <a:pt x="191540" y="2018278"/>
                </a:lnTo>
                <a:lnTo>
                  <a:pt x="194716" y="2012247"/>
                </a:lnTo>
                <a:lnTo>
                  <a:pt x="198528" y="2006534"/>
                </a:lnTo>
                <a:lnTo>
                  <a:pt x="202657" y="2001456"/>
                </a:lnTo>
                <a:lnTo>
                  <a:pt x="207422" y="1996695"/>
                </a:lnTo>
                <a:lnTo>
                  <a:pt x="213139" y="1992252"/>
                </a:lnTo>
                <a:lnTo>
                  <a:pt x="399279" y="1857044"/>
                </a:lnTo>
                <a:lnTo>
                  <a:pt x="390703" y="1838953"/>
                </a:lnTo>
                <a:lnTo>
                  <a:pt x="382444" y="1820544"/>
                </a:lnTo>
                <a:lnTo>
                  <a:pt x="374185" y="1802453"/>
                </a:lnTo>
                <a:lnTo>
                  <a:pt x="366244" y="1783410"/>
                </a:lnTo>
                <a:lnTo>
                  <a:pt x="358621" y="1764684"/>
                </a:lnTo>
                <a:lnTo>
                  <a:pt x="351632" y="1745958"/>
                </a:lnTo>
                <a:lnTo>
                  <a:pt x="344962" y="1726914"/>
                </a:lnTo>
                <a:lnTo>
                  <a:pt x="338291" y="1707554"/>
                </a:lnTo>
                <a:lnTo>
                  <a:pt x="332256" y="1688510"/>
                </a:lnTo>
                <a:lnTo>
                  <a:pt x="326221" y="1668832"/>
                </a:lnTo>
                <a:lnTo>
                  <a:pt x="321139" y="1648837"/>
                </a:lnTo>
                <a:lnTo>
                  <a:pt x="315739" y="1629476"/>
                </a:lnTo>
                <a:lnTo>
                  <a:pt x="311292" y="1609163"/>
                </a:lnTo>
                <a:lnTo>
                  <a:pt x="306845" y="1589168"/>
                </a:lnTo>
                <a:lnTo>
                  <a:pt x="303033" y="1568855"/>
                </a:lnTo>
                <a:lnTo>
                  <a:pt x="299221" y="1548542"/>
                </a:lnTo>
                <a:lnTo>
                  <a:pt x="68929" y="1548542"/>
                </a:lnTo>
                <a:lnTo>
                  <a:pt x="61623" y="1548224"/>
                </a:lnTo>
                <a:lnTo>
                  <a:pt x="54952" y="1546955"/>
                </a:lnTo>
                <a:lnTo>
                  <a:pt x="48282" y="1545368"/>
                </a:lnTo>
                <a:lnTo>
                  <a:pt x="41929" y="1543146"/>
                </a:lnTo>
                <a:lnTo>
                  <a:pt x="36211" y="1540290"/>
                </a:lnTo>
                <a:lnTo>
                  <a:pt x="30494" y="1536798"/>
                </a:lnTo>
                <a:lnTo>
                  <a:pt x="24776" y="1532672"/>
                </a:lnTo>
                <a:lnTo>
                  <a:pt x="20329" y="1528546"/>
                </a:lnTo>
                <a:lnTo>
                  <a:pt x="15882" y="1523785"/>
                </a:lnTo>
                <a:lnTo>
                  <a:pt x="11753" y="1518390"/>
                </a:lnTo>
                <a:lnTo>
                  <a:pt x="8259" y="1512677"/>
                </a:lnTo>
                <a:lnTo>
                  <a:pt x="5400" y="1506646"/>
                </a:lnTo>
                <a:lnTo>
                  <a:pt x="2859" y="1500299"/>
                </a:lnTo>
                <a:lnTo>
                  <a:pt x="1588" y="1493951"/>
                </a:lnTo>
                <a:lnTo>
                  <a:pt x="317" y="1486651"/>
                </a:lnTo>
                <a:lnTo>
                  <a:pt x="0" y="1479986"/>
                </a:lnTo>
                <a:lnTo>
                  <a:pt x="0" y="1247022"/>
                </a:lnTo>
                <a:lnTo>
                  <a:pt x="317" y="1240357"/>
                </a:lnTo>
                <a:lnTo>
                  <a:pt x="1588" y="1233692"/>
                </a:lnTo>
                <a:lnTo>
                  <a:pt x="2859" y="1226709"/>
                </a:lnTo>
                <a:lnTo>
                  <a:pt x="5400" y="1220361"/>
                </a:lnTo>
                <a:lnTo>
                  <a:pt x="8259" y="1214966"/>
                </a:lnTo>
                <a:lnTo>
                  <a:pt x="11753" y="1209253"/>
                </a:lnTo>
                <a:lnTo>
                  <a:pt x="15882" y="1203857"/>
                </a:lnTo>
                <a:lnTo>
                  <a:pt x="20329" y="1199096"/>
                </a:lnTo>
                <a:lnTo>
                  <a:pt x="24776" y="1194653"/>
                </a:lnTo>
                <a:lnTo>
                  <a:pt x="30494" y="1190527"/>
                </a:lnTo>
                <a:lnTo>
                  <a:pt x="36211" y="1187035"/>
                </a:lnTo>
                <a:lnTo>
                  <a:pt x="41929" y="1184496"/>
                </a:lnTo>
                <a:lnTo>
                  <a:pt x="48282" y="1181640"/>
                </a:lnTo>
                <a:lnTo>
                  <a:pt x="54952" y="1180370"/>
                </a:lnTo>
                <a:lnTo>
                  <a:pt x="61623" y="1179101"/>
                </a:lnTo>
                <a:lnTo>
                  <a:pt x="68929" y="1178783"/>
                </a:lnTo>
                <a:lnTo>
                  <a:pt x="299221" y="1178783"/>
                </a:lnTo>
                <a:lnTo>
                  <a:pt x="303033" y="1158470"/>
                </a:lnTo>
                <a:lnTo>
                  <a:pt x="306845" y="1138158"/>
                </a:lnTo>
                <a:lnTo>
                  <a:pt x="311292" y="1118162"/>
                </a:lnTo>
                <a:lnTo>
                  <a:pt x="315739" y="1098167"/>
                </a:lnTo>
                <a:lnTo>
                  <a:pt x="321139" y="1078171"/>
                </a:lnTo>
                <a:lnTo>
                  <a:pt x="326221" y="1058493"/>
                </a:lnTo>
                <a:lnTo>
                  <a:pt x="332256" y="1038815"/>
                </a:lnTo>
                <a:lnTo>
                  <a:pt x="338291" y="1019454"/>
                </a:lnTo>
                <a:lnTo>
                  <a:pt x="344962" y="1000411"/>
                </a:lnTo>
                <a:lnTo>
                  <a:pt x="351632" y="981367"/>
                </a:lnTo>
                <a:lnTo>
                  <a:pt x="358621" y="962324"/>
                </a:lnTo>
                <a:lnTo>
                  <a:pt x="366244" y="943598"/>
                </a:lnTo>
                <a:lnTo>
                  <a:pt x="374185" y="924872"/>
                </a:lnTo>
                <a:lnTo>
                  <a:pt x="382444" y="906463"/>
                </a:lnTo>
                <a:lnTo>
                  <a:pt x="390703" y="888372"/>
                </a:lnTo>
                <a:lnTo>
                  <a:pt x="399279" y="870281"/>
                </a:lnTo>
                <a:lnTo>
                  <a:pt x="213139" y="734756"/>
                </a:lnTo>
                <a:lnTo>
                  <a:pt x="207422" y="730312"/>
                </a:lnTo>
                <a:lnTo>
                  <a:pt x="202657" y="725552"/>
                </a:lnTo>
                <a:lnTo>
                  <a:pt x="198528" y="720473"/>
                </a:lnTo>
                <a:lnTo>
                  <a:pt x="194716" y="715078"/>
                </a:lnTo>
                <a:lnTo>
                  <a:pt x="191540" y="709047"/>
                </a:lnTo>
                <a:lnTo>
                  <a:pt x="188998" y="703017"/>
                </a:lnTo>
                <a:lnTo>
                  <a:pt x="187092" y="696352"/>
                </a:lnTo>
                <a:lnTo>
                  <a:pt x="185504" y="690004"/>
                </a:lnTo>
                <a:lnTo>
                  <a:pt x="184869" y="683656"/>
                </a:lnTo>
                <a:lnTo>
                  <a:pt x="184869" y="676991"/>
                </a:lnTo>
                <a:lnTo>
                  <a:pt x="185187" y="670326"/>
                </a:lnTo>
                <a:lnTo>
                  <a:pt x="186457" y="663661"/>
                </a:lnTo>
                <a:lnTo>
                  <a:pt x="188363" y="657313"/>
                </a:lnTo>
                <a:lnTo>
                  <a:pt x="190904" y="650965"/>
                </a:lnTo>
                <a:lnTo>
                  <a:pt x="193763" y="644935"/>
                </a:lnTo>
                <a:lnTo>
                  <a:pt x="197575" y="638904"/>
                </a:lnTo>
                <a:lnTo>
                  <a:pt x="334797" y="451327"/>
                </a:lnTo>
                <a:lnTo>
                  <a:pt x="339244" y="445614"/>
                </a:lnTo>
                <a:lnTo>
                  <a:pt x="344009" y="440854"/>
                </a:lnTo>
                <a:lnTo>
                  <a:pt x="349409" y="436093"/>
                </a:lnTo>
                <a:lnTo>
                  <a:pt x="354491" y="432601"/>
                </a:lnTo>
                <a:lnTo>
                  <a:pt x="360527" y="429428"/>
                </a:lnTo>
                <a:lnTo>
                  <a:pt x="366562" y="426888"/>
                </a:lnTo>
                <a:lnTo>
                  <a:pt x="372915" y="424984"/>
                </a:lnTo>
                <a:lnTo>
                  <a:pt x="379585" y="423397"/>
                </a:lnTo>
                <a:lnTo>
                  <a:pt x="385938" y="422762"/>
                </a:lnTo>
                <a:lnTo>
                  <a:pt x="392609" y="422762"/>
                </a:lnTo>
                <a:lnTo>
                  <a:pt x="399279" y="423397"/>
                </a:lnTo>
                <a:lnTo>
                  <a:pt x="405632" y="424667"/>
                </a:lnTo>
                <a:lnTo>
                  <a:pt x="412303" y="426571"/>
                </a:lnTo>
                <a:lnTo>
                  <a:pt x="418655" y="428793"/>
                </a:lnTo>
                <a:lnTo>
                  <a:pt x="424691" y="431967"/>
                </a:lnTo>
                <a:lnTo>
                  <a:pt x="430726" y="435775"/>
                </a:lnTo>
                <a:lnTo>
                  <a:pt x="616866" y="571301"/>
                </a:lnTo>
                <a:lnTo>
                  <a:pt x="631795" y="557335"/>
                </a:lnTo>
                <a:lnTo>
                  <a:pt x="646724" y="543370"/>
                </a:lnTo>
                <a:lnTo>
                  <a:pt x="661654" y="529723"/>
                </a:lnTo>
                <a:lnTo>
                  <a:pt x="677218" y="516709"/>
                </a:lnTo>
                <a:lnTo>
                  <a:pt x="693101" y="503697"/>
                </a:lnTo>
                <a:lnTo>
                  <a:pt x="708665" y="491001"/>
                </a:lnTo>
                <a:lnTo>
                  <a:pt x="724547" y="478623"/>
                </a:lnTo>
                <a:lnTo>
                  <a:pt x="741065" y="466562"/>
                </a:lnTo>
                <a:lnTo>
                  <a:pt x="757900" y="454501"/>
                </a:lnTo>
                <a:lnTo>
                  <a:pt x="774418" y="443393"/>
                </a:lnTo>
                <a:lnTo>
                  <a:pt x="791570" y="431967"/>
                </a:lnTo>
                <a:lnTo>
                  <a:pt x="808723" y="421175"/>
                </a:lnTo>
                <a:lnTo>
                  <a:pt x="826194" y="410702"/>
                </a:lnTo>
                <a:lnTo>
                  <a:pt x="843982" y="400228"/>
                </a:lnTo>
                <a:lnTo>
                  <a:pt x="861770" y="390389"/>
                </a:lnTo>
                <a:lnTo>
                  <a:pt x="879876" y="380550"/>
                </a:lnTo>
                <a:lnTo>
                  <a:pt x="808088" y="161551"/>
                </a:lnTo>
                <a:lnTo>
                  <a:pt x="806182" y="154886"/>
                </a:lnTo>
                <a:lnTo>
                  <a:pt x="805547" y="147586"/>
                </a:lnTo>
                <a:lnTo>
                  <a:pt x="804911" y="140921"/>
                </a:lnTo>
                <a:lnTo>
                  <a:pt x="805229" y="134573"/>
                </a:lnTo>
                <a:lnTo>
                  <a:pt x="805864" y="127908"/>
                </a:lnTo>
                <a:lnTo>
                  <a:pt x="807770" y="121243"/>
                </a:lnTo>
                <a:lnTo>
                  <a:pt x="809676" y="114895"/>
                </a:lnTo>
                <a:lnTo>
                  <a:pt x="812217" y="109499"/>
                </a:lnTo>
                <a:lnTo>
                  <a:pt x="815711" y="103469"/>
                </a:lnTo>
                <a:lnTo>
                  <a:pt x="819523" y="98073"/>
                </a:lnTo>
                <a:lnTo>
                  <a:pt x="823970" y="93312"/>
                </a:lnTo>
                <a:lnTo>
                  <a:pt x="829052" y="88552"/>
                </a:lnTo>
                <a:lnTo>
                  <a:pt x="834135" y="84426"/>
                </a:lnTo>
                <a:lnTo>
                  <a:pt x="839852" y="80617"/>
                </a:lnTo>
                <a:lnTo>
                  <a:pt x="845888" y="77760"/>
                </a:lnTo>
                <a:lnTo>
                  <a:pt x="852558" y="75221"/>
                </a:lnTo>
                <a:lnTo>
                  <a:pt x="1073957" y="2857"/>
                </a:lnTo>
                <a:lnTo>
                  <a:pt x="1080628" y="1270"/>
                </a:lnTo>
                <a:lnTo>
                  <a:pt x="1087616" y="317"/>
                </a:lnTo>
                <a:lnTo>
                  <a:pt x="1094286" y="0"/>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4354" name="KSO_Shape"/>
          <p:cNvSpPr>
            <a:spLocks noChangeArrowheads="1"/>
          </p:cNvSpPr>
          <p:nvPr/>
        </p:nvSpPr>
        <p:spPr bwMode="auto">
          <a:xfrm>
            <a:off x="2100263" y="4505325"/>
            <a:ext cx="815975" cy="1030288"/>
          </a:xfrm>
          <a:custGeom>
            <a:gdLst>
              <a:gd fmla="*/ 1005872 w 3132350" name="T0"/>
              <a:gd fmla="*/ 679617 h 3959240" name="T1"/>
              <a:gd fmla="*/ 1142879 w 3132350" name="T2"/>
              <a:gd fmla="*/ 679617 h 3959240" name="T3"/>
              <a:gd fmla="*/ 1142879 w 3132350" name="T4"/>
              <a:gd fmla="*/ 1011617 h 3959240" name="T5"/>
              <a:gd fmla="*/ 1474879 w 3132350" name="T6"/>
              <a:gd fmla="*/ 1011617 h 3959240" name="T7"/>
              <a:gd fmla="*/ 1474879 w 3132350" name="T8"/>
              <a:gd fmla="*/ 1148624 h 3959240" name="T9"/>
              <a:gd fmla="*/ 1142879 w 3132350" name="T10"/>
              <a:gd fmla="*/ 1148624 h 3959240" name="T11"/>
              <a:gd fmla="*/ 1142879 w 3132350" name="T12"/>
              <a:gd fmla="*/ 1480624 h 3959240" name="T13"/>
              <a:gd fmla="*/ 1005872 w 3132350" name="T14"/>
              <a:gd fmla="*/ 1480624 h 3959240" name="T15"/>
              <a:gd fmla="*/ 1005872 w 3132350" name="T16"/>
              <a:gd fmla="*/ 1148624 h 3959240" name="T17"/>
              <a:gd fmla="*/ 673872 w 3132350" name="T18"/>
              <a:gd fmla="*/ 1148624 h 3959240" name="T19"/>
              <a:gd fmla="*/ 673872 w 3132350" name="T20"/>
              <a:gd fmla="*/ 1011617 h 3959240" name="T21"/>
              <a:gd fmla="*/ 1005872 w 3132350" name="T22"/>
              <a:gd fmla="*/ 1011617 h 3959240" name="T23"/>
              <a:gd fmla="*/ 1005872 w 3132350" name="T24"/>
              <a:gd fmla="*/ 679617 h 3959240" name="T25"/>
              <a:gd fmla="*/ 1080120 w 3132350" name="T26"/>
              <a:gd fmla="*/ 151325 h 3959240" name="T27"/>
              <a:gd fmla="*/ 151325 w 3132350" name="T28"/>
              <a:gd fmla="*/ 1080120 h 3959240" name="T29"/>
              <a:gd fmla="*/ 1080120 w 3132350" name="T30"/>
              <a:gd fmla="*/ 2008915 h 3959240" name="T31"/>
              <a:gd fmla="*/ 2008915 w 3132350" name="T32"/>
              <a:gd fmla="*/ 1080120 h 3959240" name="T33"/>
              <a:gd fmla="*/ 1080120 w 3132350" name="T34"/>
              <a:gd fmla="*/ 151325 h 3959240" name="T35"/>
              <a:gd fmla="*/ 1080120 w 3132350" name="T36"/>
              <a:gd fmla="*/ 0 h 3959240" name="T37"/>
              <a:gd fmla="*/ 2160240 w 3132350" name="T38"/>
              <a:gd fmla="*/ 1080120 h 3959240" name="T39"/>
              <a:gd fmla="*/ 1741553 w 3132350" name="T40"/>
              <a:gd fmla="*/ 1932755 h 3959240" name="T41"/>
              <a:gd fmla="*/ 1967917 w 3132350" name="T42"/>
              <a:gd fmla="*/ 2284217 h 3959240" name="T43"/>
              <a:gd fmla="*/ 2037145 w 3132350" name="T44"/>
              <a:gd fmla="*/ 2234618 h 3959240" name="T45"/>
              <a:gd fmla="*/ 3125302 w 3132350" name="T46"/>
              <a:gd fmla="*/ 3789029 h 3959240" name="T47"/>
              <a:gd fmla="*/ 2895645 w 3132350" name="T48"/>
              <a:gd fmla="*/ 3957062 h 3959240" name="T49"/>
              <a:gd fmla="*/ 1784689 w 3132350" name="T50"/>
              <a:gd fmla="*/ 2415489 h 3959240" name="T51"/>
              <a:gd fmla="*/ 1850702 w 3132350" name="T52"/>
              <a:gd fmla="*/ 2368194 h 3959240" name="T53"/>
              <a:gd fmla="*/ 1622163 w 3132350" name="T54"/>
              <a:gd fmla="*/ 2013355 h 3959240" name="T55"/>
              <a:gd fmla="*/ 1080120 w 3132350" name="T56"/>
              <a:gd fmla="*/ 2160240 h 3959240" name="T57"/>
              <a:gd fmla="*/ 0 w 3132350" name="T58"/>
              <a:gd fmla="*/ 1080120 h 3959240" name="T59"/>
              <a:gd fmla="*/ 1080120 w 3132350" name="T60"/>
              <a:gd fmla="*/ 0 h 3959240" name="T61"/>
              <a:gd fmla="*/ 0 w 3132350" name="T62"/>
              <a:gd fmla="*/ 0 h 3959240" name="T63"/>
              <a:gd fmla="*/ 3132350 w 3132350" name="T64"/>
              <a:gd fmla="*/ 3959240 h 39592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T65" l="T62" r="T64" t="T63"/>
            <a:pathLst>
              <a:path h="3959239" w="3132350">
                <a:moveTo>
                  <a:pt x="1005872" y="679617"/>
                </a:moveTo>
                <a:lnTo>
                  <a:pt x="1142879" y="679617"/>
                </a:lnTo>
                <a:lnTo>
                  <a:pt x="1142879" y="1011617"/>
                </a:lnTo>
                <a:lnTo>
                  <a:pt x="1474879" y="1011617"/>
                </a:lnTo>
                <a:lnTo>
                  <a:pt x="1474879" y="1148624"/>
                </a:lnTo>
                <a:lnTo>
                  <a:pt x="1142879" y="1148624"/>
                </a:lnTo>
                <a:lnTo>
                  <a:pt x="1142879" y="1480624"/>
                </a:lnTo>
                <a:lnTo>
                  <a:pt x="1005872" y="1480624"/>
                </a:lnTo>
                <a:lnTo>
                  <a:pt x="1005872" y="1148624"/>
                </a:lnTo>
                <a:lnTo>
                  <a:pt x="673872" y="1148624"/>
                </a:lnTo>
                <a:lnTo>
                  <a:pt x="673872" y="1011617"/>
                </a:lnTo>
                <a:lnTo>
                  <a:pt x="1005872" y="1011617"/>
                </a:lnTo>
                <a:lnTo>
                  <a:pt x="1005872" y="679617"/>
                </a:lnTo>
                <a:close/>
                <a:moveTo>
                  <a:pt x="1080120" y="151325"/>
                </a:moveTo>
                <a:cubicBezTo>
                  <a:pt x="567161" y="151325"/>
                  <a:pt x="151325" y="567161"/>
                  <a:pt x="151325" y="1080120"/>
                </a:cubicBezTo>
                <a:cubicBezTo>
                  <a:pt x="151325" y="1593079"/>
                  <a:pt x="567161" y="2008915"/>
                  <a:pt x="1080120" y="2008915"/>
                </a:cubicBezTo>
                <a:cubicBezTo>
                  <a:pt x="1593079" y="2008915"/>
                  <a:pt x="2008915" y="1593079"/>
                  <a:pt x="2008915" y="1080120"/>
                </a:cubicBezTo>
                <a:cubicBezTo>
                  <a:pt x="2008915" y="567161"/>
                  <a:pt x="1593079" y="151325"/>
                  <a:pt x="1080120" y="151325"/>
                </a:cubicBezTo>
                <a:close/>
                <a:moveTo>
                  <a:pt x="1080120" y="0"/>
                </a:moveTo>
                <a:cubicBezTo>
                  <a:pt x="1676654" y="0"/>
                  <a:pt x="2160240" y="483586"/>
                  <a:pt x="2160240" y="1080120"/>
                </a:cubicBezTo>
                <a:cubicBezTo>
                  <a:pt x="2160240" y="1427165"/>
                  <a:pt x="1996568" y="1735982"/>
                  <a:pt x="1741553" y="1932755"/>
                </a:cubicBezTo>
                <a:lnTo>
                  <a:pt x="1967917" y="2284217"/>
                </a:lnTo>
                <a:lnTo>
                  <a:pt x="2037145" y="2234618"/>
                </a:lnTo>
                <a:cubicBezTo>
                  <a:pt x="2913254" y="2995439"/>
                  <a:pt x="3181132" y="3578954"/>
                  <a:pt x="3125302" y="3789029"/>
                </a:cubicBezTo>
                <a:cubicBezTo>
                  <a:pt x="3106500" y="3931371"/>
                  <a:pt x="2976322" y="3969409"/>
                  <a:pt x="2895645" y="3957062"/>
                </a:cubicBezTo>
                <a:cubicBezTo>
                  <a:pt x="2363446" y="3830214"/>
                  <a:pt x="1961795" y="2830323"/>
                  <a:pt x="1784689" y="2415489"/>
                </a:cubicBezTo>
                <a:lnTo>
                  <a:pt x="1850702" y="2368194"/>
                </a:lnTo>
                <a:lnTo>
                  <a:pt x="1622163" y="2013355"/>
                </a:lnTo>
                <a:cubicBezTo>
                  <a:pt x="1463260" y="2107083"/>
                  <a:pt x="1277898" y="2160240"/>
                  <a:pt x="1080120" y="2160240"/>
                </a:cubicBezTo>
                <a:cubicBezTo>
                  <a:pt x="483586" y="2160240"/>
                  <a:pt x="0" y="1676654"/>
                  <a:pt x="0" y="1080120"/>
                </a:cubicBezTo>
                <a:cubicBezTo>
                  <a:pt x="0" y="483586"/>
                  <a:pt x="483586" y="0"/>
                  <a:pt x="1080120" y="0"/>
                </a:cubicBezTo>
                <a:close/>
              </a:path>
            </a:pathLst>
          </a:custGeom>
          <a:solidFill>
            <a:srgbClr val="3D6869"/>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4355" name="矩形 33"/>
          <p:cNvSpPr>
            <a:spLocks noChangeArrowheads="1"/>
          </p:cNvSpPr>
          <p:nvPr/>
        </p:nvSpPr>
        <p:spPr bwMode="auto">
          <a:xfrm>
            <a:off x="4491038" y="1665288"/>
            <a:ext cx="45354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4356" name="TextBox 4"/>
          <p:cNvSpPr>
            <a:spLocks noChangeArrowheads="1"/>
          </p:cNvSpPr>
          <p:nvPr/>
        </p:nvSpPr>
        <p:spPr bwMode="auto">
          <a:xfrm>
            <a:off x="4429125" y="1155700"/>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a:solidFill>
                  <a:srgbClr val="3D6869"/>
                </a:solidFill>
                <a:latin charset="0" pitchFamily="34" typeface="Franklin Gothic Book"/>
                <a:ea charset="-122" panose="020b0503020204020204" pitchFamily="34" typeface="微软雅黑"/>
                <a:sym charset="0" pitchFamily="34" typeface="Franklin Gothic Book"/>
              </a:rPr>
              <a:t>点击添加标题</a:t>
            </a:r>
          </a:p>
        </p:txBody>
      </p:sp>
      <p:sp>
        <p:nvSpPr>
          <p:cNvPr id="14357" name="矩形 35"/>
          <p:cNvSpPr>
            <a:spLocks noChangeArrowheads="1"/>
          </p:cNvSpPr>
          <p:nvPr/>
        </p:nvSpPr>
        <p:spPr bwMode="auto">
          <a:xfrm>
            <a:off x="4491038" y="3243263"/>
            <a:ext cx="4535487"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4358" name="TextBox 4"/>
          <p:cNvSpPr>
            <a:spLocks noChangeArrowheads="1"/>
          </p:cNvSpPr>
          <p:nvPr/>
        </p:nvSpPr>
        <p:spPr bwMode="auto">
          <a:xfrm>
            <a:off x="4429125" y="2733675"/>
            <a:ext cx="1716088"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a:solidFill>
                  <a:srgbClr val="3D6869"/>
                </a:solidFill>
                <a:latin charset="0" pitchFamily="34" typeface="Franklin Gothic Book"/>
                <a:ea charset="-122" panose="020b0503020204020204" pitchFamily="34" typeface="微软雅黑"/>
                <a:sym charset="0" pitchFamily="34" typeface="Franklin Gothic Book"/>
              </a:rPr>
              <a:t>点击添加标题</a:t>
            </a:r>
          </a:p>
        </p:txBody>
      </p:sp>
      <p:sp>
        <p:nvSpPr>
          <p:cNvPr id="14359" name="矩形 37"/>
          <p:cNvSpPr>
            <a:spLocks noChangeArrowheads="1"/>
          </p:cNvSpPr>
          <p:nvPr/>
        </p:nvSpPr>
        <p:spPr bwMode="auto">
          <a:xfrm>
            <a:off x="4552950" y="4829175"/>
            <a:ext cx="4535488"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a:t>
            </a:r>
          </a:p>
          <a:p>
            <a:pP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输入简单的文字概述简单的文字这里输入简单的文字概述简单的文字</a:t>
            </a:r>
          </a:p>
        </p:txBody>
      </p:sp>
      <p:sp>
        <p:nvSpPr>
          <p:cNvPr id="14360" name="TextBox 4"/>
          <p:cNvSpPr>
            <a:spLocks noChangeArrowheads="1"/>
          </p:cNvSpPr>
          <p:nvPr/>
        </p:nvSpPr>
        <p:spPr bwMode="auto">
          <a:xfrm>
            <a:off x="4491038" y="4319588"/>
            <a:ext cx="1716087"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a:solidFill>
                  <a:srgbClr val="3D6869"/>
                </a:solidFill>
                <a:latin charset="0" pitchFamily="34" typeface="Franklin Gothic Book"/>
                <a:ea charset="-122" panose="020b0503020204020204" pitchFamily="34" typeface="微软雅黑"/>
                <a:sym charset="0" pitchFamily="34" typeface="Franklin Gothic Book"/>
              </a:rPr>
              <a:t>点击添加标题</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36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536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pic>
        <p:nvPicPr>
          <p:cNvPr id="15370" name="图片 1"/>
          <p:cNvPicPr>
            <a:picLocks noChangeArrowheads="1" noChangeAspect="1"/>
          </p:cNvPicPr>
          <p:nvPr/>
        </p:nvPicPr>
        <p:blipFill>
          <a:blip r:embed="rId2">
            <a:extLst>
              <a:ext uri="{28A0092B-C50C-407E-A947-70E740481C1C}">
                <a14:useLocalDpi val="0"/>
              </a:ext>
            </a:extLst>
          </a:blip>
          <a:srcRect b="4871" r="795"/>
          <a:stretch>
            <a:fillRect/>
          </a:stretch>
        </p:blipFill>
        <p:spPr bwMode="auto">
          <a:xfrm>
            <a:off x="2160588" y="160020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71" name="图片 2"/>
          <p:cNvPicPr>
            <a:picLocks noChangeArrowheads="1" noChangeAspect="1"/>
          </p:cNvPicPr>
          <p:nvPr/>
        </p:nvPicPr>
        <p:blipFill>
          <a:blip r:embed="rId3">
            <a:extLst>
              <a:ext uri="{28A0092B-C50C-407E-A947-70E740481C1C}">
                <a14:useLocalDpi val="0"/>
              </a:ext>
            </a:extLst>
          </a:blip>
          <a:srcRect b="4532" r="728"/>
          <a:stretch>
            <a:fillRect/>
          </a:stretch>
        </p:blipFill>
        <p:spPr bwMode="auto">
          <a:xfrm>
            <a:off x="7478713" y="1600200"/>
            <a:ext cx="2552700"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5372" name="图片 3"/>
          <p:cNvPicPr>
            <a:picLocks noChangeArrowheads="1" noChangeAspect="1"/>
          </p:cNvPicPr>
          <p:nvPr/>
        </p:nvPicPr>
        <p:blipFill>
          <a:blip r:embed="rId4">
            <a:extLst>
              <a:ext uri="{28A0092B-C50C-407E-A947-70E740481C1C}">
                <a14:useLocalDpi val="0"/>
              </a:ext>
            </a:extLst>
          </a:blip>
          <a:srcRect b="5499" r="645"/>
          <a:stretch>
            <a:fillRect/>
          </a:stretch>
        </p:blipFill>
        <p:spPr bwMode="auto">
          <a:xfrm>
            <a:off x="4827588" y="1600200"/>
            <a:ext cx="2536825" cy="16097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5373" name="矩形 4"/>
          <p:cNvSpPr>
            <a:spLocks noChangeArrowheads="1"/>
          </p:cNvSpPr>
          <p:nvPr/>
        </p:nvSpPr>
        <p:spPr bwMode="auto">
          <a:xfrm>
            <a:off x="2160588" y="3209925"/>
            <a:ext cx="2552700" cy="293688"/>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5374" name="矩形 6"/>
          <p:cNvSpPr>
            <a:spLocks noChangeArrowheads="1"/>
          </p:cNvSpPr>
          <p:nvPr/>
        </p:nvSpPr>
        <p:spPr bwMode="auto">
          <a:xfrm>
            <a:off x="4827588" y="3209925"/>
            <a:ext cx="2536825" cy="293688"/>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5375" name="矩形 7"/>
          <p:cNvSpPr>
            <a:spLocks noChangeArrowheads="1"/>
          </p:cNvSpPr>
          <p:nvPr/>
        </p:nvSpPr>
        <p:spPr bwMode="auto">
          <a:xfrm>
            <a:off x="7478713" y="3209925"/>
            <a:ext cx="2552700" cy="293688"/>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5376" name="TextBox 15"/>
          <p:cNvSpPr>
            <a:spLocks noChangeArrowheads="1"/>
          </p:cNvSpPr>
          <p:nvPr/>
        </p:nvSpPr>
        <p:spPr bwMode="auto">
          <a:xfrm>
            <a:off x="2474913" y="3781425"/>
            <a:ext cx="19256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77" name="矩形 9"/>
          <p:cNvSpPr>
            <a:spLocks noChangeArrowheads="1"/>
          </p:cNvSpPr>
          <p:nvPr/>
        </p:nvSpPr>
        <p:spPr bwMode="auto">
          <a:xfrm>
            <a:off x="2625725" y="3197226"/>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15378" name="矩形 14"/>
          <p:cNvSpPr>
            <a:spLocks noChangeArrowheads="1"/>
          </p:cNvSpPr>
          <p:nvPr/>
        </p:nvSpPr>
        <p:spPr bwMode="auto">
          <a:xfrm>
            <a:off x="5292725" y="3194051"/>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15379" name="矩形 15"/>
          <p:cNvSpPr>
            <a:spLocks noChangeArrowheads="1"/>
          </p:cNvSpPr>
          <p:nvPr/>
        </p:nvSpPr>
        <p:spPr bwMode="auto">
          <a:xfrm>
            <a:off x="7947024" y="3187700"/>
            <a:ext cx="16052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15380" name="TextBox 15"/>
          <p:cNvSpPr>
            <a:spLocks noChangeArrowheads="1"/>
          </p:cNvSpPr>
          <p:nvPr/>
        </p:nvSpPr>
        <p:spPr bwMode="auto">
          <a:xfrm>
            <a:off x="5149850" y="3781425"/>
            <a:ext cx="1925638"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15381" name="TextBox 15"/>
          <p:cNvSpPr>
            <a:spLocks noChangeArrowheads="1"/>
          </p:cNvSpPr>
          <p:nvPr/>
        </p:nvSpPr>
        <p:spPr bwMode="auto">
          <a:xfrm>
            <a:off x="7824788" y="3781425"/>
            <a:ext cx="1925637"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38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8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8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8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9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9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9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639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nvGrpSpPr>
          <p:cNvPr id="16394" name="组合 1"/>
          <p:cNvGrpSpPr/>
          <p:nvPr/>
        </p:nvGrpSpPr>
        <p:grpSpPr>
          <a:xfrm>
            <a:off x="2254250" y="1787525"/>
            <a:ext cx="7554913" cy="1443038"/>
            <a:chExt cx="6032665" cy="1152128"/>
          </a:xfrm>
        </p:grpSpPr>
        <p:sp>
          <p:nvSpPr>
            <p:cNvPr id="16416" name="直接连接符 2"/>
            <p:cNvSpPr>
              <a:spLocks noChangeShapeType="1"/>
            </p:cNvSpPr>
            <p:nvPr/>
          </p:nvSpPr>
          <p:spPr bwMode="auto">
            <a:xfrm>
              <a:off x="0" y="504056"/>
              <a:ext cx="6032665" cy="1"/>
            </a:xfrm>
            <a:prstGeom prst="line">
              <a:avLst/>
            </a:prstGeom>
            <a:noFill/>
            <a:ln w="6350">
              <a:solidFill>
                <a:srgbClr val="7F7F7F"/>
              </a:solidFill>
              <a:bevel/>
            </a:ln>
            <a:extLst>
              <a:ext uri="{909E8E84-426E-40DD-AFC4-6F175D3DCCD1}">
                <a14:hiddenFill>
                  <a:noFill/>
                </a14:hiddenFill>
              </a:ext>
            </a:extLst>
          </p:spPr>
          <p:txBody>
            <a:bodyPr/>
            <a:lstStyle/>
            <a:p>
              <a:endParaRPr altLang="en-US" lang="zh-CN"/>
            </a:p>
          </p:txBody>
        </p:sp>
        <p:cxnSp>
          <p:nvCxnSpPr>
            <p:cNvPr id="16417" name="直接箭头连接符 3"/>
            <p:cNvCxnSpPr>
              <a:cxnSpLocks noChangeShapeType="1"/>
            </p:cNvCxnSpPr>
            <p:nvPr/>
          </p:nvCxnSpPr>
          <p:spPr bwMode="auto">
            <a:xfrm>
              <a:off x="0" y="504056"/>
              <a:ext cx="1" cy="648072"/>
            </a:xfrm>
            <a:prstGeom prst="straightConnector1">
              <a:avLst/>
            </a:prstGeom>
            <a:noFill/>
            <a:ln w="6350">
              <a:solidFill>
                <a:srgbClr val="7F7F7F"/>
              </a:solidFill>
              <a:bevel/>
              <a:tailEnd len="med" type="arrow" w="med"/>
            </a:ln>
            <a:extLst>
              <a:ext uri="{909E8E84-426E-40DD-AFC4-6F175D3DCCD1}">
                <a14:hiddenFill>
                  <a:noFill/>
                </a14:hiddenFill>
              </a:ext>
            </a:extLst>
          </p:spPr>
        </p:cxnSp>
        <p:cxnSp>
          <p:nvCxnSpPr>
            <p:cNvPr id="16418" name="直接箭头连接符 4"/>
            <p:cNvCxnSpPr>
              <a:cxnSpLocks noChangeShapeType="1"/>
            </p:cNvCxnSpPr>
            <p:nvPr/>
          </p:nvCxnSpPr>
          <p:spPr bwMode="auto">
            <a:xfrm>
              <a:off x="2031485" y="504056"/>
              <a:ext cx="1" cy="648072"/>
            </a:xfrm>
            <a:prstGeom prst="straightConnector1">
              <a:avLst/>
            </a:prstGeom>
            <a:noFill/>
            <a:ln w="6350">
              <a:solidFill>
                <a:srgbClr val="7F7F7F"/>
              </a:solidFill>
              <a:bevel/>
              <a:tailEnd len="med" type="arrow" w="med"/>
            </a:ln>
            <a:extLst>
              <a:ext uri="{909E8E84-426E-40DD-AFC4-6F175D3DCCD1}">
                <a14:hiddenFill>
                  <a:noFill/>
                </a14:hiddenFill>
              </a:ext>
            </a:extLst>
          </p:spPr>
        </p:cxnSp>
        <p:cxnSp>
          <p:nvCxnSpPr>
            <p:cNvPr id="16419" name="直接箭头连接符 5"/>
            <p:cNvCxnSpPr>
              <a:cxnSpLocks noChangeShapeType="1"/>
            </p:cNvCxnSpPr>
            <p:nvPr/>
          </p:nvCxnSpPr>
          <p:spPr bwMode="auto">
            <a:xfrm>
              <a:off x="4144450" y="504056"/>
              <a:ext cx="1" cy="648072"/>
            </a:xfrm>
            <a:prstGeom prst="straightConnector1">
              <a:avLst/>
            </a:prstGeom>
            <a:noFill/>
            <a:ln w="6350">
              <a:solidFill>
                <a:srgbClr val="7F7F7F"/>
              </a:solidFill>
              <a:bevel/>
              <a:tailEnd len="med" type="arrow" w="med"/>
            </a:ln>
            <a:extLst>
              <a:ext uri="{909E8E84-426E-40DD-AFC4-6F175D3DCCD1}">
                <a14:hiddenFill>
                  <a:noFill/>
                </a14:hiddenFill>
              </a:ext>
            </a:extLst>
          </p:spPr>
        </p:cxnSp>
        <p:cxnSp>
          <p:nvCxnSpPr>
            <p:cNvPr id="16420" name="直接箭头连接符 6"/>
            <p:cNvCxnSpPr>
              <a:cxnSpLocks noChangeShapeType="1"/>
            </p:cNvCxnSpPr>
            <p:nvPr/>
          </p:nvCxnSpPr>
          <p:spPr bwMode="auto">
            <a:xfrm>
              <a:off x="6030758" y="504056"/>
              <a:ext cx="1" cy="648072"/>
            </a:xfrm>
            <a:prstGeom prst="straightConnector1">
              <a:avLst/>
            </a:prstGeom>
            <a:noFill/>
            <a:ln w="6350">
              <a:solidFill>
                <a:srgbClr val="7F7F7F"/>
              </a:solidFill>
              <a:bevel/>
              <a:tailEnd len="med" type="arrow" w="med"/>
            </a:ln>
            <a:extLst>
              <a:ext uri="{909E8E84-426E-40DD-AFC4-6F175D3DCCD1}">
                <a14:hiddenFill>
                  <a:noFill/>
                </a14:hiddenFill>
              </a:ext>
            </a:extLst>
          </p:spPr>
        </p:cxnSp>
        <p:sp>
          <p:nvSpPr>
            <p:cNvPr id="16421" name="直接连接符 7"/>
            <p:cNvSpPr>
              <a:spLocks noChangeShapeType="1"/>
            </p:cNvSpPr>
            <p:nvPr/>
          </p:nvSpPr>
          <p:spPr bwMode="auto">
            <a:xfrm flipH="1">
              <a:off x="3080337" y="0"/>
              <a:ext cx="1" cy="504056"/>
            </a:xfrm>
            <a:prstGeom prst="line">
              <a:avLst/>
            </a:prstGeom>
            <a:noFill/>
            <a:ln w="6350">
              <a:solidFill>
                <a:srgbClr val="7F7F7F"/>
              </a:solidFill>
              <a:bevel/>
            </a:ln>
            <a:extLst>
              <a:ext uri="{909E8E84-426E-40DD-AFC4-6F175D3DCCD1}">
                <a14:hiddenFill>
                  <a:noFill/>
                </a14:hiddenFill>
              </a:ext>
            </a:extLst>
          </p:spPr>
          <p:txBody>
            <a:bodyPr/>
            <a:lstStyle/>
            <a:p>
              <a:endParaRPr altLang="en-US" lang="zh-CN"/>
            </a:p>
          </p:txBody>
        </p:sp>
      </p:grpSp>
      <p:sp>
        <p:nvSpPr>
          <p:cNvPr id="16395" name="TextBox 29"/>
          <p:cNvSpPr>
            <a:spLocks noChangeArrowheads="1"/>
          </p:cNvSpPr>
          <p:nvPr/>
        </p:nvSpPr>
        <p:spPr bwMode="auto">
          <a:xfrm>
            <a:off x="911225" y="4027488"/>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16396" name="TextBox 30"/>
          <p:cNvSpPr>
            <a:spLocks noChangeArrowheads="1"/>
          </p:cNvSpPr>
          <p:nvPr/>
        </p:nvSpPr>
        <p:spPr bwMode="auto">
          <a:xfrm>
            <a:off x="3435350" y="4027488"/>
            <a:ext cx="252571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16397" name="TextBox 31"/>
          <p:cNvSpPr>
            <a:spLocks noChangeArrowheads="1"/>
          </p:cNvSpPr>
          <p:nvPr/>
        </p:nvSpPr>
        <p:spPr bwMode="auto">
          <a:xfrm>
            <a:off x="6051549" y="4027488"/>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16398" name="TextBox 32"/>
          <p:cNvSpPr>
            <a:spLocks noChangeArrowheads="1"/>
          </p:cNvSpPr>
          <p:nvPr/>
        </p:nvSpPr>
        <p:spPr bwMode="auto">
          <a:xfrm>
            <a:off x="8756649" y="4027488"/>
            <a:ext cx="252412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a:p>
            <a:pPr algn="ct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点击添加文字说明</a:t>
            </a:r>
          </a:p>
        </p:txBody>
      </p:sp>
      <p:sp>
        <p:nvSpPr>
          <p:cNvPr id="16399" name="等腰三角形 12"/>
          <p:cNvSpPr>
            <a:spLocks noChangeArrowheads="1"/>
          </p:cNvSpPr>
          <p:nvPr/>
        </p:nvSpPr>
        <p:spPr bwMode="auto">
          <a:xfrm rot="5400000">
            <a:off x="1878806" y="5330032"/>
            <a:ext cx="360363" cy="311150"/>
          </a:xfrm>
          <a:prstGeom prst="triangle">
            <a:avLst>
              <a:gd fmla="val 50000" name="adj"/>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00" name="TextBox 34"/>
          <p:cNvSpPr>
            <a:spLocks noChangeArrowheads="1"/>
          </p:cNvSpPr>
          <p:nvPr/>
        </p:nvSpPr>
        <p:spPr bwMode="auto">
          <a:xfrm>
            <a:off x="2254250" y="5249863"/>
            <a:ext cx="8166100"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这里输入简单的文字概述里输入简单文字概述输入简单的文字概述里输入输入里</a:t>
            </a:r>
          </a:p>
        </p:txBody>
      </p:sp>
      <p:grpSp>
        <p:nvGrpSpPr>
          <p:cNvPr id="16401" name="组合 14"/>
          <p:cNvGrpSpPr/>
          <p:nvPr/>
        </p:nvGrpSpPr>
        <p:grpSpPr>
          <a:xfrm>
            <a:off x="4643438" y="1066800"/>
            <a:ext cx="2905125" cy="720725"/>
            <a:chExt cx="2320263" cy="576064"/>
          </a:xfrm>
        </p:grpSpPr>
        <p:sp>
          <p:nvSpPr>
            <p:cNvPr id="16414" name="矩形 15"/>
            <p:cNvSpPr>
              <a:spLocks noChangeArrowheads="1"/>
            </p:cNvSpPr>
            <p:nvPr/>
          </p:nvSpPr>
          <p:spPr bwMode="auto">
            <a:xfrm>
              <a:off x="0" y="0"/>
              <a:ext cx="2320263" cy="576064"/>
            </a:xfrm>
            <a:prstGeom prst="rect">
              <a:avLst/>
            </a:prstGeom>
            <a:solidFill>
              <a:srgbClr val="7F7F7F"/>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15" name="TextBox 35"/>
            <p:cNvSpPr>
              <a:spLocks noChangeArrowheads="1"/>
            </p:cNvSpPr>
            <p:nvPr/>
          </p:nvSpPr>
          <p:spPr bwMode="auto">
            <a:xfrm>
              <a:off x="468762" y="128274"/>
              <a:ext cx="1363250" cy="316708"/>
            </a:xfrm>
            <a:prstGeom prst="rect">
              <a:avLst/>
            </a:prstGeom>
            <a:solidFill>
              <a:srgbClr val="7F7F7F"/>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16402" name="组合 17"/>
          <p:cNvGrpSpPr/>
          <p:nvPr/>
        </p:nvGrpSpPr>
        <p:grpSpPr>
          <a:xfrm>
            <a:off x="1001713" y="3230563"/>
            <a:ext cx="2384425" cy="722312"/>
            <a:chExt cx="1904222" cy="576064"/>
          </a:xfrm>
        </p:grpSpPr>
        <p:sp>
          <p:nvSpPr>
            <p:cNvPr id="16412" name="矩形 18"/>
            <p:cNvSpPr>
              <a:spLocks noChangeArrowheads="1"/>
            </p:cNvSpPr>
            <p:nvPr/>
          </p:nvSpPr>
          <p:spPr bwMode="auto">
            <a:xfrm>
              <a:off x="0" y="0"/>
              <a:ext cx="1904222" cy="576064"/>
            </a:xfrm>
            <a:prstGeom prst="rect">
              <a:avLst/>
            </a:prstGeom>
            <a:solidFill>
              <a:srgbClr val="3D6869"/>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13" name="TextBox 36"/>
            <p:cNvSpPr>
              <a:spLocks noChangeArrowheads="1"/>
            </p:cNvSpPr>
            <p:nvPr/>
          </p:nvSpPr>
          <p:spPr bwMode="auto">
            <a:xfrm>
              <a:off x="331400" y="140563"/>
              <a:ext cx="1241421" cy="291704"/>
            </a:xfrm>
            <a:prstGeom prst="rect">
              <a:avLst/>
            </a:prstGeom>
            <a:solidFill>
              <a:srgbClr val="3D6869"/>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16403" name="组合 20"/>
          <p:cNvGrpSpPr/>
          <p:nvPr/>
        </p:nvGrpSpPr>
        <p:grpSpPr>
          <a:xfrm>
            <a:off x="3576638" y="3230563"/>
            <a:ext cx="2384425" cy="722312"/>
            <a:chExt cx="1904222" cy="576064"/>
          </a:xfrm>
        </p:grpSpPr>
        <p:sp>
          <p:nvSpPr>
            <p:cNvPr id="16410" name="矩形 21"/>
            <p:cNvSpPr>
              <a:spLocks noChangeArrowheads="1"/>
            </p:cNvSpPr>
            <p:nvPr/>
          </p:nvSpPr>
          <p:spPr bwMode="auto">
            <a:xfrm>
              <a:off x="0" y="0"/>
              <a:ext cx="1904222" cy="576064"/>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11" name="TextBox 37"/>
            <p:cNvSpPr>
              <a:spLocks noChangeArrowheads="1"/>
            </p:cNvSpPr>
            <p:nvPr/>
          </p:nvSpPr>
          <p:spPr bwMode="auto">
            <a:xfrm>
              <a:off x="331400" y="140563"/>
              <a:ext cx="1241421" cy="291704"/>
            </a:xfrm>
            <a:prstGeom prst="rect">
              <a:avLst/>
            </a:prstGeom>
            <a:solidFill>
              <a:srgbClr val="FF4664"/>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16404" name="组合 23"/>
          <p:cNvGrpSpPr/>
          <p:nvPr/>
        </p:nvGrpSpPr>
        <p:grpSpPr>
          <a:xfrm>
            <a:off x="6191250" y="3230563"/>
            <a:ext cx="2384425" cy="722312"/>
            <a:chExt cx="1904222" cy="576064"/>
          </a:xfrm>
        </p:grpSpPr>
        <p:sp>
          <p:nvSpPr>
            <p:cNvPr id="16408" name="矩形 24"/>
            <p:cNvSpPr>
              <a:spLocks noChangeArrowheads="1"/>
            </p:cNvSpPr>
            <p:nvPr/>
          </p:nvSpPr>
          <p:spPr bwMode="auto">
            <a:xfrm>
              <a:off x="0" y="0"/>
              <a:ext cx="1904222" cy="576064"/>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09" name="TextBox 38"/>
            <p:cNvSpPr>
              <a:spLocks noChangeArrowheads="1"/>
            </p:cNvSpPr>
            <p:nvPr/>
          </p:nvSpPr>
          <p:spPr bwMode="auto">
            <a:xfrm>
              <a:off x="331400" y="140563"/>
              <a:ext cx="1241421" cy="291704"/>
            </a:xfrm>
            <a:prstGeom prst="rect">
              <a:avLst/>
            </a:prstGeom>
            <a:solidFill>
              <a:srgbClr val="22F2CC"/>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grpSp>
        <p:nvGrpSpPr>
          <p:cNvPr id="16405" name="组合 26"/>
          <p:cNvGrpSpPr/>
          <p:nvPr/>
        </p:nvGrpSpPr>
        <p:grpSpPr>
          <a:xfrm>
            <a:off x="8805863" y="3230563"/>
            <a:ext cx="2384425" cy="722312"/>
            <a:chExt cx="1904222" cy="576064"/>
          </a:xfrm>
        </p:grpSpPr>
        <p:sp>
          <p:nvSpPr>
            <p:cNvPr id="16406" name="矩形 27"/>
            <p:cNvSpPr>
              <a:spLocks noChangeArrowheads="1"/>
            </p:cNvSpPr>
            <p:nvPr/>
          </p:nvSpPr>
          <p:spPr bwMode="auto">
            <a:xfrm>
              <a:off x="0" y="0"/>
              <a:ext cx="1904222" cy="576064"/>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16407" name="TextBox 39"/>
            <p:cNvSpPr>
              <a:spLocks noChangeArrowheads="1"/>
            </p:cNvSpPr>
            <p:nvPr/>
          </p:nvSpPr>
          <p:spPr bwMode="auto">
            <a:xfrm>
              <a:off x="331400" y="140563"/>
              <a:ext cx="1241421" cy="291704"/>
            </a:xfrm>
            <a:prstGeom prst="rect">
              <a:avLst/>
            </a:prstGeom>
            <a:solidFill>
              <a:srgbClr val="FFA146"/>
            </a:solidFill>
            <a:ln>
              <a:noFill/>
            </a:ln>
            <a:extLs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此处输入标题</a:t>
              </a: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410"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7411"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7412" name="文本框 7"/>
          <p:cNvSpPr>
            <a:spLocks noChangeArrowheads="1"/>
          </p:cNvSpPr>
          <p:nvPr/>
        </p:nvSpPr>
        <p:spPr bwMode="auto">
          <a:xfrm>
            <a:off x="1058863" y="2297113"/>
            <a:ext cx="2606675" cy="226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3800">
                <a:solidFill>
                  <a:srgbClr val="427172"/>
                </a:solidFill>
                <a:latin charset="0" panose="02020500000000000000" pitchFamily="18" typeface="Broadway"/>
                <a:ea charset="-122" panose="02010800040101010101" pitchFamily="2" typeface="华文隶书"/>
                <a:sym charset="0" panose="020b0502040204020203" pitchFamily="34" typeface="Microsoft New Tai Lue"/>
              </a:rPr>
              <a:t>03</a:t>
            </a:r>
          </a:p>
        </p:txBody>
      </p:sp>
      <p:sp>
        <p:nvSpPr>
          <p:cNvPr id="17413" name="矩形 8"/>
          <p:cNvSpPr>
            <a:spLocks noChangeArrowheads="1"/>
          </p:cNvSpPr>
          <p:nvPr/>
        </p:nvSpPr>
        <p:spPr bwMode="auto">
          <a:xfrm>
            <a:off x="6415088" y="2960688"/>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点击此处输入标题</a:t>
            </a:r>
          </a:p>
        </p:txBody>
      </p:sp>
      <p:sp>
        <p:nvSpPr>
          <p:cNvPr id="17414" name="矩形 9"/>
          <p:cNvSpPr>
            <a:spLocks noChangeArrowheads="1"/>
          </p:cNvSpPr>
          <p:nvPr/>
        </p:nvSpPr>
        <p:spPr bwMode="auto">
          <a:xfrm>
            <a:off x="5918199" y="3486150"/>
            <a:ext cx="3228975"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输入您的标题输入您的标题</a:t>
            </a:r>
          </a:p>
        </p:txBody>
      </p: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3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3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3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3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3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4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4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8442" name="椭圆 1"/>
          <p:cNvSpPr>
            <a:spLocks noChangeArrowheads="1"/>
          </p:cNvSpPr>
          <p:nvPr/>
        </p:nvSpPr>
        <p:spPr bwMode="auto">
          <a:xfrm>
            <a:off x="981075" y="2205038"/>
            <a:ext cx="2479675" cy="2651125"/>
          </a:xfrm>
          <a:custGeom>
            <a:gdLst>
              <a:gd fmla="*/ 936104 w 1751265" name="T0"/>
              <a:gd fmla="*/ 0 h 1872208" name="T1"/>
              <a:gd fmla="*/ 1751265 w 1751265" name="T2"/>
              <a:gd fmla="*/ 476797 h 1872208" name="T3"/>
              <a:gd fmla="*/ 1621028 w 1751265" name="T4"/>
              <a:gd fmla="*/ 951401 h 1872208" name="T5"/>
              <a:gd fmla="*/ 1741972 w 1751265" name="T6"/>
              <a:gd fmla="*/ 1410708 h 1872208" name="T7"/>
              <a:gd fmla="*/ 936104 w 1751265" name="T8"/>
              <a:gd fmla="*/ 1872208 h 1872208" name="T9"/>
              <a:gd fmla="*/ 0 w 1751265" name="T10"/>
              <a:gd fmla="*/ 936104 h 1872208" name="T11"/>
              <a:gd fmla="*/ 936104 w 1751265" name="T12"/>
              <a:gd fmla="*/ 0 h 1872208" name="T13"/>
              <a:gd fmla="*/ 0 w 1751265" name="T14"/>
              <a:gd fmla="*/ 0 h 1872208" name="T15"/>
              <a:gd fmla="*/ 1751265 w 1751265" name="T16"/>
              <a:gd fmla="*/ 1872208 h 1872208" name="T17"/>
            </a:gdLst>
            <a:cxnLst>
              <a:cxn ang="0">
                <a:pos x="T0" y="T1"/>
              </a:cxn>
              <a:cxn ang="0">
                <a:pos x="T2" y="T3"/>
              </a:cxn>
              <a:cxn ang="0">
                <a:pos x="T4" y="T5"/>
              </a:cxn>
              <a:cxn ang="0">
                <a:pos x="T6" y="T7"/>
              </a:cxn>
              <a:cxn ang="0">
                <a:pos x="T8" y="T9"/>
              </a:cxn>
              <a:cxn ang="0">
                <a:pos x="T10" y="T11"/>
              </a:cxn>
              <a:cxn ang="0">
                <a:pos x="T12" y="T13"/>
              </a:cxn>
            </a:cxnLst>
            <a:rect b="T17" l="T14" r="T16" t="T15"/>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4664"/>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43" name="椭圆 2"/>
          <p:cNvSpPr>
            <a:spLocks noChangeArrowheads="1"/>
          </p:cNvSpPr>
          <p:nvPr/>
        </p:nvSpPr>
        <p:spPr bwMode="auto">
          <a:xfrm>
            <a:off x="8423275" y="2225675"/>
            <a:ext cx="2651125" cy="2651125"/>
          </a:xfrm>
          <a:prstGeom prst="ellipse">
            <a:avLst/>
          </a:prstGeom>
          <a:solidFill>
            <a:srgbClr val="3D6869"/>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endParaRPr altLang="zh-CN" lang="zh-CN">
              <a:solidFill>
                <a:srgbClr val="FFFFFF"/>
              </a:solidFill>
              <a:latin charset="-122" panose="02010600030101010101" pitchFamily="2" typeface="宋体"/>
              <a:sym charset="-122" panose="02010600030101010101" pitchFamily="2" typeface="宋体"/>
            </a:endParaRPr>
          </a:p>
        </p:txBody>
      </p:sp>
      <p:sp>
        <p:nvSpPr>
          <p:cNvPr id="18444" name="椭圆 1"/>
          <p:cNvSpPr>
            <a:spLocks noChangeArrowheads="1"/>
          </p:cNvSpPr>
          <p:nvPr/>
        </p:nvSpPr>
        <p:spPr bwMode="auto">
          <a:xfrm>
            <a:off x="3460750" y="2225675"/>
            <a:ext cx="2479675" cy="2651125"/>
          </a:xfrm>
          <a:custGeom>
            <a:gdLst>
              <a:gd fmla="*/ 936104 w 1751265" name="T0"/>
              <a:gd fmla="*/ 0 h 1872208" name="T1"/>
              <a:gd fmla="*/ 1751265 w 1751265" name="T2"/>
              <a:gd fmla="*/ 476797 h 1872208" name="T3"/>
              <a:gd fmla="*/ 1621028 w 1751265" name="T4"/>
              <a:gd fmla="*/ 951401 h 1872208" name="T5"/>
              <a:gd fmla="*/ 1741972 w 1751265" name="T6"/>
              <a:gd fmla="*/ 1410708 h 1872208" name="T7"/>
              <a:gd fmla="*/ 936104 w 1751265" name="T8"/>
              <a:gd fmla="*/ 1872208 h 1872208" name="T9"/>
              <a:gd fmla="*/ 0 w 1751265" name="T10"/>
              <a:gd fmla="*/ 936104 h 1872208" name="T11"/>
              <a:gd fmla="*/ 936104 w 1751265" name="T12"/>
              <a:gd fmla="*/ 0 h 1872208" name="T13"/>
              <a:gd fmla="*/ 0 w 1751265" name="T14"/>
              <a:gd fmla="*/ 0 h 1872208" name="T15"/>
              <a:gd fmla="*/ 1751265 w 1751265" name="T16"/>
              <a:gd fmla="*/ 1872208 h 1872208" name="T17"/>
            </a:gdLst>
            <a:cxnLst>
              <a:cxn ang="0">
                <a:pos x="T0" y="T1"/>
              </a:cxn>
              <a:cxn ang="0">
                <a:pos x="T2" y="T3"/>
              </a:cxn>
              <a:cxn ang="0">
                <a:pos x="T4" y="T5"/>
              </a:cxn>
              <a:cxn ang="0">
                <a:pos x="T6" y="T7"/>
              </a:cxn>
              <a:cxn ang="0">
                <a:pos x="T8" y="T9"/>
              </a:cxn>
              <a:cxn ang="0">
                <a:pos x="T10" y="T11"/>
              </a:cxn>
              <a:cxn ang="0">
                <a:pos x="T12" y="T13"/>
              </a:cxn>
            </a:cxnLst>
            <a:rect b="T17" l="T14" r="T16" t="T15"/>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22F2CC"/>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45" name="椭圆 1"/>
          <p:cNvSpPr>
            <a:spLocks noChangeArrowheads="1"/>
          </p:cNvSpPr>
          <p:nvPr/>
        </p:nvSpPr>
        <p:spPr bwMode="auto">
          <a:xfrm>
            <a:off x="5940425" y="2225675"/>
            <a:ext cx="2479675" cy="2651125"/>
          </a:xfrm>
          <a:custGeom>
            <a:gdLst>
              <a:gd fmla="*/ 936104 w 1751265" name="T0"/>
              <a:gd fmla="*/ 0 h 1872208" name="T1"/>
              <a:gd fmla="*/ 1751265 w 1751265" name="T2"/>
              <a:gd fmla="*/ 476797 h 1872208" name="T3"/>
              <a:gd fmla="*/ 1621028 w 1751265" name="T4"/>
              <a:gd fmla="*/ 951401 h 1872208" name="T5"/>
              <a:gd fmla="*/ 1741972 w 1751265" name="T6"/>
              <a:gd fmla="*/ 1410708 h 1872208" name="T7"/>
              <a:gd fmla="*/ 936104 w 1751265" name="T8"/>
              <a:gd fmla="*/ 1872208 h 1872208" name="T9"/>
              <a:gd fmla="*/ 0 w 1751265" name="T10"/>
              <a:gd fmla="*/ 936104 h 1872208" name="T11"/>
              <a:gd fmla="*/ 936104 w 1751265" name="T12"/>
              <a:gd fmla="*/ 0 h 1872208" name="T13"/>
              <a:gd fmla="*/ 0 w 1751265" name="T14"/>
              <a:gd fmla="*/ 0 h 1872208" name="T15"/>
              <a:gd fmla="*/ 1751265 w 1751265" name="T16"/>
              <a:gd fmla="*/ 1872208 h 1872208" name="T17"/>
            </a:gdLst>
            <a:cxnLst>
              <a:cxn ang="0">
                <a:pos x="T0" y="T1"/>
              </a:cxn>
              <a:cxn ang="0">
                <a:pos x="T2" y="T3"/>
              </a:cxn>
              <a:cxn ang="0">
                <a:pos x="T4" y="T5"/>
              </a:cxn>
              <a:cxn ang="0">
                <a:pos x="T6" y="T7"/>
              </a:cxn>
              <a:cxn ang="0">
                <a:pos x="T8" y="T9"/>
              </a:cxn>
              <a:cxn ang="0">
                <a:pos x="T10" y="T11"/>
              </a:cxn>
              <a:cxn ang="0">
                <a:pos x="T12" y="T13"/>
              </a:cxn>
            </a:cxnLst>
            <a:rect b="T17" l="T14" r="T16" t="T15"/>
            <a:pathLst>
              <a:path h="1872208" w="1751265">
                <a:moveTo>
                  <a:pt x="936104" y="0"/>
                </a:moveTo>
                <a:cubicBezTo>
                  <a:pt x="1286069" y="0"/>
                  <a:pt x="1591179" y="192044"/>
                  <a:pt x="1751265" y="476797"/>
                </a:cubicBezTo>
                <a:cubicBezTo>
                  <a:pt x="1668191" y="615556"/>
                  <a:pt x="1621028" y="777971"/>
                  <a:pt x="1621028" y="951401"/>
                </a:cubicBezTo>
                <a:cubicBezTo>
                  <a:pt x="1621028" y="1118433"/>
                  <a:pt x="1664775" y="1275246"/>
                  <a:pt x="1741972" y="1410708"/>
                </a:cubicBezTo>
                <a:cubicBezTo>
                  <a:pt x="1580006" y="1687123"/>
                  <a:pt x="1279670" y="1872208"/>
                  <a:pt x="936104" y="1872208"/>
                </a:cubicBezTo>
                <a:cubicBezTo>
                  <a:pt x="419108" y="1872208"/>
                  <a:pt x="0" y="1453100"/>
                  <a:pt x="0" y="936104"/>
                </a:cubicBezTo>
                <a:cubicBezTo>
                  <a:pt x="0" y="419108"/>
                  <a:pt x="419108" y="0"/>
                  <a:pt x="936104" y="0"/>
                </a:cubicBezTo>
                <a:close/>
              </a:path>
            </a:pathLst>
          </a:custGeom>
          <a:solidFill>
            <a:srgbClr val="FFA146"/>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46" name="TextBox 14"/>
          <p:cNvSpPr>
            <a:spLocks noChangeArrowheads="1"/>
          </p:cNvSpPr>
          <p:nvPr/>
        </p:nvSpPr>
        <p:spPr bwMode="auto">
          <a:xfrm>
            <a:off x="1973898" y="221932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zh-CN" b="1" lang="en-US" sz="3200">
                <a:solidFill>
                  <a:schemeClr val="bg1"/>
                </a:solidFill>
                <a:latin charset="0" panose="020f0502020204030204" pitchFamily="34" typeface="Calibri"/>
                <a:sym charset="0" panose="020f0502020204030204" pitchFamily="34" typeface="Calibri"/>
              </a:rPr>
              <a:t>01</a:t>
            </a:r>
          </a:p>
        </p:txBody>
      </p:sp>
      <p:sp>
        <p:nvSpPr>
          <p:cNvPr id="18447" name="TextBox 15"/>
          <p:cNvSpPr>
            <a:spLocks noChangeArrowheads="1"/>
          </p:cNvSpPr>
          <p:nvPr/>
        </p:nvSpPr>
        <p:spPr bwMode="auto">
          <a:xfrm>
            <a:off x="4494054" y="221932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zh-CN" b="1" lang="en-US" sz="3200">
                <a:solidFill>
                  <a:schemeClr val="bg1"/>
                </a:solidFill>
                <a:latin charset="0" panose="020f0502020204030204" pitchFamily="34" typeface="Calibri"/>
                <a:sym charset="0" panose="020f0502020204030204" pitchFamily="34" typeface="Calibri"/>
              </a:rPr>
              <a:t>02</a:t>
            </a:r>
          </a:p>
        </p:txBody>
      </p:sp>
      <p:sp>
        <p:nvSpPr>
          <p:cNvPr id="18448" name="TextBox 16"/>
          <p:cNvSpPr>
            <a:spLocks noChangeArrowheads="1"/>
          </p:cNvSpPr>
          <p:nvPr/>
        </p:nvSpPr>
        <p:spPr bwMode="auto">
          <a:xfrm>
            <a:off x="6917372" y="221932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zh-CN" b="1" lang="en-US" sz="3200">
                <a:solidFill>
                  <a:schemeClr val="bg1"/>
                </a:solidFill>
                <a:latin charset="0" panose="020f0502020204030204" pitchFamily="34" typeface="Calibri"/>
                <a:sym charset="0" panose="020f0502020204030204" pitchFamily="34" typeface="Calibri"/>
              </a:rPr>
              <a:t>03</a:t>
            </a:r>
          </a:p>
        </p:txBody>
      </p:sp>
      <p:sp>
        <p:nvSpPr>
          <p:cNvPr id="18449" name="TextBox 17"/>
          <p:cNvSpPr>
            <a:spLocks noChangeArrowheads="1"/>
          </p:cNvSpPr>
          <p:nvPr/>
        </p:nvSpPr>
        <p:spPr bwMode="auto">
          <a:xfrm>
            <a:off x="9486740" y="2219325"/>
            <a:ext cx="59563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zh-CN" b="1" lang="en-US" sz="3200">
                <a:solidFill>
                  <a:schemeClr val="bg1"/>
                </a:solidFill>
                <a:latin charset="0" panose="020f0502020204030204" pitchFamily="34" typeface="Calibri"/>
                <a:sym charset="0" panose="020f0502020204030204" pitchFamily="34" typeface="Calibri"/>
              </a:rPr>
              <a:t>04</a:t>
            </a:r>
          </a:p>
        </p:txBody>
      </p:sp>
      <p:sp>
        <p:nvSpPr>
          <p:cNvPr id="18450" name="直接连接符 9"/>
          <p:cNvSpPr>
            <a:spLocks noChangeShapeType="1"/>
          </p:cNvSpPr>
          <p:nvPr/>
        </p:nvSpPr>
        <p:spPr bwMode="auto">
          <a:xfrm>
            <a:off x="1285875" y="3048000"/>
            <a:ext cx="1819275" cy="0"/>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18451" name="直接连接符 10"/>
          <p:cNvSpPr>
            <a:spLocks noChangeShapeType="1"/>
          </p:cNvSpPr>
          <p:nvPr/>
        </p:nvSpPr>
        <p:spPr bwMode="auto">
          <a:xfrm>
            <a:off x="3790950" y="3048000"/>
            <a:ext cx="1819275" cy="0"/>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18452" name="直接连接符 11"/>
          <p:cNvSpPr>
            <a:spLocks noChangeShapeType="1"/>
          </p:cNvSpPr>
          <p:nvPr/>
        </p:nvSpPr>
        <p:spPr bwMode="auto">
          <a:xfrm>
            <a:off x="6270625" y="3048000"/>
            <a:ext cx="1819275" cy="0"/>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18453" name="直接连接符 12"/>
          <p:cNvSpPr>
            <a:spLocks noChangeShapeType="1"/>
          </p:cNvSpPr>
          <p:nvPr/>
        </p:nvSpPr>
        <p:spPr bwMode="auto">
          <a:xfrm>
            <a:off x="8761413" y="3048000"/>
            <a:ext cx="2032000" cy="0"/>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18454" name="TextBox 22"/>
          <p:cNvSpPr>
            <a:spLocks noChangeArrowheads="1"/>
          </p:cNvSpPr>
          <p:nvPr/>
        </p:nvSpPr>
        <p:spPr bwMode="auto">
          <a:xfrm>
            <a:off x="1025525" y="3214688"/>
            <a:ext cx="247332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1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点此输入标题</a:t>
            </a:r>
          </a:p>
        </p:txBody>
      </p:sp>
      <p:sp>
        <p:nvSpPr>
          <p:cNvPr id="18455" name="TextBox 23"/>
          <p:cNvSpPr>
            <a:spLocks noChangeArrowheads="1"/>
          </p:cNvSpPr>
          <p:nvPr/>
        </p:nvSpPr>
        <p:spPr bwMode="auto">
          <a:xfrm>
            <a:off x="1025525" y="3705225"/>
            <a:ext cx="24733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点此输入文字</a:t>
            </a:r>
          </a:p>
        </p:txBody>
      </p:sp>
      <p:sp>
        <p:nvSpPr>
          <p:cNvPr id="18456" name="TextBox 24"/>
          <p:cNvSpPr>
            <a:spLocks noChangeArrowheads="1"/>
          </p:cNvSpPr>
          <p:nvPr/>
        </p:nvSpPr>
        <p:spPr bwMode="auto">
          <a:xfrm>
            <a:off x="3584575" y="3214688"/>
            <a:ext cx="247332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1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点此输入标题</a:t>
            </a:r>
          </a:p>
        </p:txBody>
      </p:sp>
      <p:sp>
        <p:nvSpPr>
          <p:cNvPr id="18457" name="TextBox 25"/>
          <p:cNvSpPr>
            <a:spLocks noChangeArrowheads="1"/>
          </p:cNvSpPr>
          <p:nvPr/>
        </p:nvSpPr>
        <p:spPr bwMode="auto">
          <a:xfrm>
            <a:off x="3616325" y="3705225"/>
            <a:ext cx="2473325"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点此输入文字</a:t>
            </a:r>
          </a:p>
        </p:txBody>
      </p:sp>
      <p:sp>
        <p:nvSpPr>
          <p:cNvPr id="18458" name="TextBox 26"/>
          <p:cNvSpPr>
            <a:spLocks noChangeArrowheads="1"/>
          </p:cNvSpPr>
          <p:nvPr/>
        </p:nvSpPr>
        <p:spPr bwMode="auto">
          <a:xfrm>
            <a:off x="5984875" y="3214688"/>
            <a:ext cx="2474913"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1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点此输入标题</a:t>
            </a:r>
          </a:p>
        </p:txBody>
      </p:sp>
      <p:sp>
        <p:nvSpPr>
          <p:cNvPr id="18459" name="TextBox 27"/>
          <p:cNvSpPr>
            <a:spLocks noChangeArrowheads="1"/>
          </p:cNvSpPr>
          <p:nvPr/>
        </p:nvSpPr>
        <p:spPr bwMode="auto">
          <a:xfrm>
            <a:off x="5984875" y="3705225"/>
            <a:ext cx="247491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点此输入文字</a:t>
            </a:r>
          </a:p>
        </p:txBody>
      </p:sp>
      <p:sp>
        <p:nvSpPr>
          <p:cNvPr id="18460" name="TextBox 28"/>
          <p:cNvSpPr>
            <a:spLocks noChangeArrowheads="1"/>
          </p:cNvSpPr>
          <p:nvPr/>
        </p:nvSpPr>
        <p:spPr bwMode="auto">
          <a:xfrm>
            <a:off x="8624889" y="3254375"/>
            <a:ext cx="2473325" cy="4800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17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点此输入标题</a:t>
            </a:r>
          </a:p>
        </p:txBody>
      </p:sp>
      <p:sp>
        <p:nvSpPr>
          <p:cNvPr id="18461" name="TextBox 29"/>
          <p:cNvSpPr>
            <a:spLocks noChangeArrowheads="1"/>
          </p:cNvSpPr>
          <p:nvPr/>
        </p:nvSpPr>
        <p:spPr bwMode="auto">
          <a:xfrm>
            <a:off x="8655049" y="3744913"/>
            <a:ext cx="2474913" cy="411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点此输入文字</a:t>
            </a:r>
          </a:p>
        </p:txBody>
      </p:sp>
      <p:sp>
        <p:nvSpPr>
          <p:cNvPr id="18462" name="KSO_Shape"/>
          <p:cNvSpPr>
            <a:spLocks noChangeArrowheads="1"/>
          </p:cNvSpPr>
          <p:nvPr/>
        </p:nvSpPr>
        <p:spPr bwMode="auto">
          <a:xfrm>
            <a:off x="1766888" y="1146175"/>
            <a:ext cx="473075" cy="474663"/>
          </a:xfrm>
          <a:custGeom>
            <a:gdLst>
              <a:gd fmla="*/ 277649 w 720080" name="T0"/>
              <a:gd fmla="*/ 110166 h 720080" name="T1"/>
              <a:gd fmla="*/ 257745 w 720080" name="T2"/>
              <a:gd fmla="*/ 118438 h 720080" name="T3"/>
              <a:gd fmla="*/ 257745 w 720080" name="T4"/>
              <a:gd fmla="*/ 158381 h 720080" name="T5"/>
              <a:gd fmla="*/ 308855 w 720080" name="T6"/>
              <a:gd fmla="*/ 209664 h 720080" name="T7"/>
              <a:gd fmla="*/ 99385 w 720080" name="T8"/>
              <a:gd fmla="*/ 209664 h 720080" name="T9"/>
              <a:gd fmla="*/ 71235 w 720080" name="T10"/>
              <a:gd fmla="*/ 237908 h 720080" name="T11"/>
              <a:gd fmla="*/ 99385 w 720080" name="T12"/>
              <a:gd fmla="*/ 266152 h 720080" name="T13"/>
              <a:gd fmla="*/ 306927 w 720080" name="T14"/>
              <a:gd fmla="*/ 266152 h 720080" name="T15"/>
              <a:gd fmla="*/ 256964 w 720080" name="T16"/>
              <a:gd fmla="*/ 316282 h 720080" name="T17"/>
              <a:gd fmla="*/ 256964 w 720080" name="T18"/>
              <a:gd fmla="*/ 356225 h 720080" name="T19"/>
              <a:gd fmla="*/ 296774 w 720080" name="T20"/>
              <a:gd fmla="*/ 356225 h 720080" name="T21"/>
              <a:gd fmla="*/ 392271 w 720080" name="T22"/>
              <a:gd fmla="*/ 260408 h 720080" name="T23"/>
              <a:gd fmla="*/ 396452 w 720080" name="T24"/>
              <a:gd fmla="*/ 256065 h 720080" name="T25"/>
              <a:gd fmla="*/ 397901 w 720080" name="T26"/>
              <a:gd fmla="*/ 254216 h 720080" name="T27"/>
              <a:gd fmla="*/ 398990 w 720080" name="T28"/>
              <a:gd fmla="*/ 251677 h 720080" name="T29"/>
              <a:gd fmla="*/ 401840 w 720080" name="T30"/>
              <a:gd fmla="*/ 237289 h 720080" name="T31"/>
              <a:gd fmla="*/ 398990 w 720080" name="T32"/>
              <a:gd fmla="*/ 222901 h 720080" name="T33"/>
              <a:gd fmla="*/ 397195 w 720080" name="T34"/>
              <a:gd fmla="*/ 219544 h 720080" name="T35"/>
              <a:gd fmla="*/ 396745 w 720080" name="T36"/>
              <a:gd fmla="*/ 218730 h 720080" name="T37"/>
              <a:gd fmla="*/ 393051 w 720080" name="T38"/>
              <a:gd fmla="*/ 214256 h 720080" name="T39"/>
              <a:gd fmla="*/ 297554 w 720080" name="T40"/>
              <a:gd fmla="*/ 118438 h 720080" name="T41"/>
              <a:gd fmla="*/ 277649 w 720080" name="T42"/>
              <a:gd fmla="*/ 110166 h 720080" name="T43"/>
              <a:gd fmla="*/ 236538 w 720080" name="T44"/>
              <a:gd fmla="*/ 0 h 720080" name="T45"/>
              <a:gd fmla="*/ 473075 w 720080" name="T46"/>
              <a:gd fmla="*/ 237332 h 720080" name="T47"/>
              <a:gd fmla="*/ 236538 w 720080" name="T48"/>
              <a:gd fmla="*/ 474663 h 720080" name="T49"/>
              <a:gd fmla="*/ 0 w 720080" name="T50"/>
              <a:gd fmla="*/ 237332 h 720080" name="T51"/>
              <a:gd fmla="*/ 236538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F4664"/>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63" name="KSO_Shape"/>
          <p:cNvSpPr>
            <a:spLocks noChangeArrowheads="1"/>
          </p:cNvSpPr>
          <p:nvPr/>
        </p:nvSpPr>
        <p:spPr bwMode="auto">
          <a:xfrm>
            <a:off x="1733550" y="5294313"/>
            <a:ext cx="473075" cy="473075"/>
          </a:xfrm>
          <a:custGeom>
            <a:gdLst>
              <a:gd fmla="*/ 277649 w 720080" name="T0"/>
              <a:gd fmla="*/ 109797 h 720080" name="T1"/>
              <a:gd fmla="*/ 257745 w 720080" name="T2"/>
              <a:gd fmla="*/ 118042 h 720080" name="T3"/>
              <a:gd fmla="*/ 257745 w 720080" name="T4"/>
              <a:gd fmla="*/ 157852 h 720080" name="T5"/>
              <a:gd fmla="*/ 308855 w 720080" name="T6"/>
              <a:gd fmla="*/ 208962 h 720080" name="T7"/>
              <a:gd fmla="*/ 99385 w 720080" name="T8"/>
              <a:gd fmla="*/ 208962 h 720080" name="T9"/>
              <a:gd fmla="*/ 71235 w 720080" name="T10"/>
              <a:gd fmla="*/ 237112 h 720080" name="T11"/>
              <a:gd fmla="*/ 99385 w 720080" name="T12"/>
              <a:gd fmla="*/ 265262 h 720080" name="T13"/>
              <a:gd fmla="*/ 306927 w 720080" name="T14"/>
              <a:gd fmla="*/ 265262 h 720080" name="T15"/>
              <a:gd fmla="*/ 256964 w 720080" name="T16"/>
              <a:gd fmla="*/ 315224 h 720080" name="T17"/>
              <a:gd fmla="*/ 256964 w 720080" name="T18"/>
              <a:gd fmla="*/ 355034 h 720080" name="T19"/>
              <a:gd fmla="*/ 296774 w 720080" name="T20"/>
              <a:gd fmla="*/ 355034 h 720080" name="T21"/>
              <a:gd fmla="*/ 392271 w 720080" name="T22"/>
              <a:gd fmla="*/ 259537 h 720080" name="T23"/>
              <a:gd fmla="*/ 396452 w 720080" name="T24"/>
              <a:gd fmla="*/ 255208 h 720080" name="T25"/>
              <a:gd fmla="*/ 397901 w 720080" name="T26"/>
              <a:gd fmla="*/ 253365 h 720080" name="T27"/>
              <a:gd fmla="*/ 398990 w 720080" name="T28"/>
              <a:gd fmla="*/ 250835 h 720080" name="T29"/>
              <a:gd fmla="*/ 401840 w 720080" name="T30"/>
              <a:gd fmla="*/ 236495 h 720080" name="T31"/>
              <a:gd fmla="*/ 398990 w 720080" name="T32"/>
              <a:gd fmla="*/ 222155 h 720080" name="T33"/>
              <a:gd fmla="*/ 397195 w 720080" name="T34"/>
              <a:gd fmla="*/ 218809 h 720080" name="T35"/>
              <a:gd fmla="*/ 396745 w 720080" name="T36"/>
              <a:gd fmla="*/ 217998 h 720080" name="T37"/>
              <a:gd fmla="*/ 393051 w 720080" name="T38"/>
              <a:gd fmla="*/ 213539 h 720080" name="T39"/>
              <a:gd fmla="*/ 297554 w 720080" name="T40"/>
              <a:gd fmla="*/ 118042 h 720080" name="T41"/>
              <a:gd fmla="*/ 277649 w 720080" name="T42"/>
              <a:gd fmla="*/ 109797 h 720080" name="T43"/>
              <a:gd fmla="*/ 236538 w 720080" name="T44"/>
              <a:gd fmla="*/ 0 h 720080" name="T45"/>
              <a:gd fmla="*/ 473075 w 720080" name="T46"/>
              <a:gd fmla="*/ 236538 h 720080" name="T47"/>
              <a:gd fmla="*/ 236538 w 720080" name="T48"/>
              <a:gd fmla="*/ 473075 h 720080" name="T49"/>
              <a:gd fmla="*/ 0 w 720080" name="T50"/>
              <a:gd fmla="*/ 236538 h 720080" name="T51"/>
              <a:gd fmla="*/ 236538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22F2CC"/>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64" name="KSO_Shape"/>
          <p:cNvSpPr>
            <a:spLocks noChangeArrowheads="1"/>
          </p:cNvSpPr>
          <p:nvPr/>
        </p:nvSpPr>
        <p:spPr bwMode="auto">
          <a:xfrm flipH="1">
            <a:off x="10425113" y="1146175"/>
            <a:ext cx="473075" cy="474663"/>
          </a:xfrm>
          <a:custGeom>
            <a:gdLst>
              <a:gd fmla="*/ 277649 w 720080" name="T0"/>
              <a:gd fmla="*/ 110166 h 720080" name="T1"/>
              <a:gd fmla="*/ 257745 w 720080" name="T2"/>
              <a:gd fmla="*/ 118438 h 720080" name="T3"/>
              <a:gd fmla="*/ 257745 w 720080" name="T4"/>
              <a:gd fmla="*/ 158381 h 720080" name="T5"/>
              <a:gd fmla="*/ 308855 w 720080" name="T6"/>
              <a:gd fmla="*/ 209664 h 720080" name="T7"/>
              <a:gd fmla="*/ 99385 w 720080" name="T8"/>
              <a:gd fmla="*/ 209664 h 720080" name="T9"/>
              <a:gd fmla="*/ 71235 w 720080" name="T10"/>
              <a:gd fmla="*/ 237908 h 720080" name="T11"/>
              <a:gd fmla="*/ 99385 w 720080" name="T12"/>
              <a:gd fmla="*/ 266152 h 720080" name="T13"/>
              <a:gd fmla="*/ 306927 w 720080" name="T14"/>
              <a:gd fmla="*/ 266152 h 720080" name="T15"/>
              <a:gd fmla="*/ 256964 w 720080" name="T16"/>
              <a:gd fmla="*/ 316282 h 720080" name="T17"/>
              <a:gd fmla="*/ 256964 w 720080" name="T18"/>
              <a:gd fmla="*/ 356225 h 720080" name="T19"/>
              <a:gd fmla="*/ 296774 w 720080" name="T20"/>
              <a:gd fmla="*/ 356225 h 720080" name="T21"/>
              <a:gd fmla="*/ 392271 w 720080" name="T22"/>
              <a:gd fmla="*/ 260408 h 720080" name="T23"/>
              <a:gd fmla="*/ 396452 w 720080" name="T24"/>
              <a:gd fmla="*/ 256065 h 720080" name="T25"/>
              <a:gd fmla="*/ 397901 w 720080" name="T26"/>
              <a:gd fmla="*/ 254216 h 720080" name="T27"/>
              <a:gd fmla="*/ 398990 w 720080" name="T28"/>
              <a:gd fmla="*/ 251677 h 720080" name="T29"/>
              <a:gd fmla="*/ 401840 w 720080" name="T30"/>
              <a:gd fmla="*/ 237289 h 720080" name="T31"/>
              <a:gd fmla="*/ 398990 w 720080" name="T32"/>
              <a:gd fmla="*/ 222901 h 720080" name="T33"/>
              <a:gd fmla="*/ 397195 w 720080" name="T34"/>
              <a:gd fmla="*/ 219544 h 720080" name="T35"/>
              <a:gd fmla="*/ 396745 w 720080" name="T36"/>
              <a:gd fmla="*/ 218730 h 720080" name="T37"/>
              <a:gd fmla="*/ 393051 w 720080" name="T38"/>
              <a:gd fmla="*/ 214256 h 720080" name="T39"/>
              <a:gd fmla="*/ 297554 w 720080" name="T40"/>
              <a:gd fmla="*/ 118438 h 720080" name="T41"/>
              <a:gd fmla="*/ 277649 w 720080" name="T42"/>
              <a:gd fmla="*/ 110166 h 720080" name="T43"/>
              <a:gd fmla="*/ 236538 w 720080" name="T44"/>
              <a:gd fmla="*/ 0 h 720080" name="T45"/>
              <a:gd fmla="*/ 473075 w 720080" name="T46"/>
              <a:gd fmla="*/ 237332 h 720080" name="T47"/>
              <a:gd fmla="*/ 236538 w 720080" name="T48"/>
              <a:gd fmla="*/ 474663 h 720080" name="T49"/>
              <a:gd fmla="*/ 0 w 720080" name="T50"/>
              <a:gd fmla="*/ 237332 h 720080" name="T51"/>
              <a:gd fmla="*/ 236538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FA146"/>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65" name="KSO_Shape"/>
          <p:cNvSpPr>
            <a:spLocks noChangeArrowheads="1"/>
          </p:cNvSpPr>
          <p:nvPr/>
        </p:nvSpPr>
        <p:spPr bwMode="auto">
          <a:xfrm flipH="1">
            <a:off x="10737850" y="5329238"/>
            <a:ext cx="473075" cy="473075"/>
          </a:xfrm>
          <a:custGeom>
            <a:gdLst>
              <a:gd fmla="*/ 277649 w 720080" name="T0"/>
              <a:gd fmla="*/ 109797 h 720080" name="T1"/>
              <a:gd fmla="*/ 257745 w 720080" name="T2"/>
              <a:gd fmla="*/ 118042 h 720080" name="T3"/>
              <a:gd fmla="*/ 257745 w 720080" name="T4"/>
              <a:gd fmla="*/ 157852 h 720080" name="T5"/>
              <a:gd fmla="*/ 308855 w 720080" name="T6"/>
              <a:gd fmla="*/ 208962 h 720080" name="T7"/>
              <a:gd fmla="*/ 99385 w 720080" name="T8"/>
              <a:gd fmla="*/ 208962 h 720080" name="T9"/>
              <a:gd fmla="*/ 71235 w 720080" name="T10"/>
              <a:gd fmla="*/ 237112 h 720080" name="T11"/>
              <a:gd fmla="*/ 99385 w 720080" name="T12"/>
              <a:gd fmla="*/ 265262 h 720080" name="T13"/>
              <a:gd fmla="*/ 306927 w 720080" name="T14"/>
              <a:gd fmla="*/ 265262 h 720080" name="T15"/>
              <a:gd fmla="*/ 256964 w 720080" name="T16"/>
              <a:gd fmla="*/ 315224 h 720080" name="T17"/>
              <a:gd fmla="*/ 256964 w 720080" name="T18"/>
              <a:gd fmla="*/ 355034 h 720080" name="T19"/>
              <a:gd fmla="*/ 296774 w 720080" name="T20"/>
              <a:gd fmla="*/ 355034 h 720080" name="T21"/>
              <a:gd fmla="*/ 392271 w 720080" name="T22"/>
              <a:gd fmla="*/ 259537 h 720080" name="T23"/>
              <a:gd fmla="*/ 396452 w 720080" name="T24"/>
              <a:gd fmla="*/ 255208 h 720080" name="T25"/>
              <a:gd fmla="*/ 397901 w 720080" name="T26"/>
              <a:gd fmla="*/ 253365 h 720080" name="T27"/>
              <a:gd fmla="*/ 398990 w 720080" name="T28"/>
              <a:gd fmla="*/ 250835 h 720080" name="T29"/>
              <a:gd fmla="*/ 401840 w 720080" name="T30"/>
              <a:gd fmla="*/ 236495 h 720080" name="T31"/>
              <a:gd fmla="*/ 398990 w 720080" name="T32"/>
              <a:gd fmla="*/ 222155 h 720080" name="T33"/>
              <a:gd fmla="*/ 397195 w 720080" name="T34"/>
              <a:gd fmla="*/ 218809 h 720080" name="T35"/>
              <a:gd fmla="*/ 396745 w 720080" name="T36"/>
              <a:gd fmla="*/ 217998 h 720080" name="T37"/>
              <a:gd fmla="*/ 393051 w 720080" name="T38"/>
              <a:gd fmla="*/ 213539 h 720080" name="T39"/>
              <a:gd fmla="*/ 297554 w 720080" name="T40"/>
              <a:gd fmla="*/ 118042 h 720080" name="T41"/>
              <a:gd fmla="*/ 277649 w 720080" name="T42"/>
              <a:gd fmla="*/ 109797 h 720080" name="T43"/>
              <a:gd fmla="*/ 236538 w 720080" name="T44"/>
              <a:gd fmla="*/ 0 h 720080" name="T45"/>
              <a:gd fmla="*/ 473075 w 720080" name="T46"/>
              <a:gd fmla="*/ 236538 h 720080" name="T47"/>
              <a:gd fmla="*/ 236538 w 720080" name="T48"/>
              <a:gd fmla="*/ 473075 h 720080" name="T49"/>
              <a:gd fmla="*/ 0 w 720080" name="T50"/>
              <a:gd fmla="*/ 236538 h 720080" name="T51"/>
              <a:gd fmla="*/ 236538 w 720080" name="T52"/>
              <a:gd fmla="*/ 0 h 720080"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720080" name="T81"/>
              <a:gd fmla="*/ 0 h 720080" name="T82"/>
              <a:gd fmla="*/ 720080 w 720080" name="T83"/>
              <a:gd fmla="*/ 720080 h 720080"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720080" w="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3D6869"/>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8466" name="文本框 25"/>
          <p:cNvSpPr>
            <a:spLocks noChangeArrowheads="1"/>
          </p:cNvSpPr>
          <p:nvPr/>
        </p:nvSpPr>
        <p:spPr bwMode="auto">
          <a:xfrm>
            <a:off x="2378075" y="901700"/>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rgbClr val="FF4664"/>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18467" name="TextBox 15"/>
          <p:cNvSpPr>
            <a:spLocks noChangeArrowheads="1"/>
          </p:cNvSpPr>
          <p:nvPr/>
        </p:nvSpPr>
        <p:spPr bwMode="auto">
          <a:xfrm>
            <a:off x="2378075" y="1174750"/>
            <a:ext cx="32956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2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a:t>
            </a:r>
          </a:p>
        </p:txBody>
      </p:sp>
      <p:sp>
        <p:nvSpPr>
          <p:cNvPr id="18468" name="文本框 27"/>
          <p:cNvSpPr>
            <a:spLocks noChangeArrowheads="1"/>
          </p:cNvSpPr>
          <p:nvPr/>
        </p:nvSpPr>
        <p:spPr bwMode="auto">
          <a:xfrm>
            <a:off x="2314575" y="5019675"/>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a:solidFill>
                  <a:srgbClr val="22F2CC"/>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18469" name="TextBox 15"/>
          <p:cNvSpPr>
            <a:spLocks noChangeArrowheads="1"/>
          </p:cNvSpPr>
          <p:nvPr/>
        </p:nvSpPr>
        <p:spPr bwMode="auto">
          <a:xfrm>
            <a:off x="2314575" y="5289550"/>
            <a:ext cx="3295650"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2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a:t>
            </a:r>
          </a:p>
        </p:txBody>
      </p:sp>
      <p:sp>
        <p:nvSpPr>
          <p:cNvPr id="18470" name="文本框 29"/>
          <p:cNvSpPr>
            <a:spLocks noChangeArrowheads="1"/>
          </p:cNvSpPr>
          <p:nvPr/>
        </p:nvSpPr>
        <p:spPr bwMode="auto">
          <a:xfrm>
            <a:off x="8754746" y="901700"/>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lang="en-US">
                <a:solidFill>
                  <a:srgbClr val="FFA146"/>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18471" name="TextBox 15"/>
          <p:cNvSpPr>
            <a:spLocks noChangeArrowheads="1"/>
          </p:cNvSpPr>
          <p:nvPr/>
        </p:nvSpPr>
        <p:spPr bwMode="auto">
          <a:xfrm>
            <a:off x="6915150" y="1174750"/>
            <a:ext cx="3233738"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a:t>
            </a:r>
          </a:p>
        </p:txBody>
      </p:sp>
      <p:sp>
        <p:nvSpPr>
          <p:cNvPr id="18472" name="文本框 31"/>
          <p:cNvSpPr>
            <a:spLocks noChangeArrowheads="1"/>
          </p:cNvSpPr>
          <p:nvPr/>
        </p:nvSpPr>
        <p:spPr bwMode="auto">
          <a:xfrm>
            <a:off x="9100821" y="5037138"/>
            <a:ext cx="1394142"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zh-CN" b="1" lang="en-US">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KEYWORD</a:t>
            </a:r>
          </a:p>
        </p:txBody>
      </p:sp>
      <p:sp>
        <p:nvSpPr>
          <p:cNvPr id="18473" name="TextBox 15"/>
          <p:cNvSpPr>
            <a:spLocks noChangeArrowheads="1"/>
          </p:cNvSpPr>
          <p:nvPr/>
        </p:nvSpPr>
        <p:spPr bwMode="auto">
          <a:xfrm>
            <a:off x="7261224" y="5308600"/>
            <a:ext cx="32353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5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5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9466" name="Freeform 52"/>
          <p:cNvSpPr>
            <a:spLocks noChangeArrowheads="1" noEditPoints="1"/>
          </p:cNvSpPr>
          <p:nvPr/>
        </p:nvSpPr>
        <p:spPr bwMode="auto">
          <a:xfrm>
            <a:off x="2516188" y="3209925"/>
            <a:ext cx="465137" cy="498475"/>
          </a:xfrm>
          <a:custGeom>
            <a:gdLst>
              <a:gd fmla="*/ 465137 w 67" name="T0"/>
              <a:gd fmla="*/ 463859 h 72" name="T1"/>
              <a:gd fmla="*/ 423483 w 67" name="T2"/>
              <a:gd fmla="*/ 498475 h 72" name="T3"/>
              <a:gd fmla="*/ 34712 w 67" name="T4"/>
              <a:gd fmla="*/ 498475 h 72" name="T5"/>
              <a:gd fmla="*/ 0 w 67" name="T6"/>
              <a:gd fmla="*/ 463859 h 72" name="T7"/>
              <a:gd fmla="*/ 0 w 67" name="T8"/>
              <a:gd fmla="*/ 110772 h 72" name="T9"/>
              <a:gd fmla="*/ 34712 w 67" name="T10"/>
              <a:gd fmla="*/ 76156 h 72" name="T11"/>
              <a:gd fmla="*/ 69423 w 67" name="T12"/>
              <a:gd fmla="*/ 76156 h 72" name="T13"/>
              <a:gd fmla="*/ 69423 w 67" name="T14"/>
              <a:gd fmla="*/ 48463 h 72" name="T15"/>
              <a:gd fmla="*/ 111077 w 67" name="T16"/>
              <a:gd fmla="*/ 0 h 72" name="T17"/>
              <a:gd fmla="*/ 131905 w 67" name="T18"/>
              <a:gd fmla="*/ 0 h 72" name="T19"/>
              <a:gd fmla="*/ 173559 w 67" name="T20"/>
              <a:gd fmla="*/ 48463 h 72" name="T21"/>
              <a:gd fmla="*/ 173559 w 67" name="T22"/>
              <a:gd fmla="*/ 76156 h 72" name="T23"/>
              <a:gd fmla="*/ 284636 w 67" name="T24"/>
              <a:gd fmla="*/ 76156 h 72" name="T25"/>
              <a:gd fmla="*/ 284636 w 67" name="T26"/>
              <a:gd fmla="*/ 48463 h 72" name="T27"/>
              <a:gd fmla="*/ 326290 w 67" name="T28"/>
              <a:gd fmla="*/ 0 h 72" name="T29"/>
              <a:gd fmla="*/ 347117 w 67" name="T30"/>
              <a:gd fmla="*/ 0 h 72" name="T31"/>
              <a:gd fmla="*/ 388771 w 67" name="T32"/>
              <a:gd fmla="*/ 48463 h 72" name="T33"/>
              <a:gd fmla="*/ 388771 w 67" name="T34"/>
              <a:gd fmla="*/ 76156 h 72" name="T35"/>
              <a:gd fmla="*/ 423483 w 67" name="T36"/>
              <a:gd fmla="*/ 76156 h 72" name="T37"/>
              <a:gd fmla="*/ 465137 w 67" name="T38"/>
              <a:gd fmla="*/ 110772 h 72" name="T39"/>
              <a:gd fmla="*/ 465137 w 67" name="T40"/>
              <a:gd fmla="*/ 463859 h 72" name="T41"/>
              <a:gd fmla="*/ 423483 w 67" name="T42"/>
              <a:gd fmla="*/ 463859 h 72" name="T43"/>
              <a:gd fmla="*/ 423483 w 67" name="T44"/>
              <a:gd fmla="*/ 180005 h 72" name="T45"/>
              <a:gd fmla="*/ 34712 w 67" name="T46"/>
              <a:gd fmla="*/ 180005 h 72" name="T47"/>
              <a:gd fmla="*/ 34712 w 67" name="T48"/>
              <a:gd fmla="*/ 463859 h 72" name="T49"/>
              <a:gd fmla="*/ 423483 w 67" name="T50"/>
              <a:gd fmla="*/ 463859 h 72" name="T51"/>
              <a:gd fmla="*/ 138847 w 67" name="T52"/>
              <a:gd fmla="*/ 48463 h 72" name="T53"/>
              <a:gd fmla="*/ 131905 w 67" name="T54"/>
              <a:gd fmla="*/ 34616 h 72" name="T55"/>
              <a:gd fmla="*/ 111077 w 67" name="T56"/>
              <a:gd fmla="*/ 34616 h 72" name="T57"/>
              <a:gd fmla="*/ 104135 w 67" name="T58"/>
              <a:gd fmla="*/ 48463 h 72" name="T59"/>
              <a:gd fmla="*/ 104135 w 67" name="T60"/>
              <a:gd fmla="*/ 124619 h 72" name="T61"/>
              <a:gd fmla="*/ 111077 w 67" name="T62"/>
              <a:gd fmla="*/ 138465 h 72" name="T63"/>
              <a:gd fmla="*/ 131905 w 67" name="T64"/>
              <a:gd fmla="*/ 138465 h 72" name="T65"/>
              <a:gd fmla="*/ 138847 w 67" name="T66"/>
              <a:gd fmla="*/ 124619 h 72" name="T67"/>
              <a:gd fmla="*/ 138847 w 67" name="T68"/>
              <a:gd fmla="*/ 48463 h 72" name="T69"/>
              <a:gd fmla="*/ 354060 w 67" name="T70"/>
              <a:gd fmla="*/ 48463 h 72" name="T71"/>
              <a:gd fmla="*/ 347117 w 67" name="T72"/>
              <a:gd fmla="*/ 34616 h 72" name="T73"/>
              <a:gd fmla="*/ 326290 w 67" name="T74"/>
              <a:gd fmla="*/ 34616 h 72" name="T75"/>
              <a:gd fmla="*/ 319348 w 67" name="T76"/>
              <a:gd fmla="*/ 48463 h 72" name="T77"/>
              <a:gd fmla="*/ 319348 w 67" name="T78"/>
              <a:gd fmla="*/ 124619 h 72" name="T79"/>
              <a:gd fmla="*/ 326290 w 67" name="T80"/>
              <a:gd fmla="*/ 138465 h 72" name="T81"/>
              <a:gd fmla="*/ 347117 w 67" name="T82"/>
              <a:gd fmla="*/ 138465 h 72" name="T83"/>
              <a:gd fmla="*/ 354060 w 67" name="T84"/>
              <a:gd fmla="*/ 124619 h 72" name="T85"/>
              <a:gd fmla="*/ 354060 w 67" name="T86"/>
              <a:gd fmla="*/ 48463 h 72"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7" name="T132"/>
              <a:gd fmla="*/ 0 h 72" name="T133"/>
              <a:gd fmla="*/ 67 w 67" name="T134"/>
              <a:gd fmla="*/ 72 h 72"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72" w="67">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9467" name="Freeform 42"/>
          <p:cNvSpPr>
            <a:spLocks noChangeArrowheads="1" noEditPoints="1"/>
          </p:cNvSpPr>
          <p:nvPr/>
        </p:nvSpPr>
        <p:spPr bwMode="auto">
          <a:xfrm>
            <a:off x="3910013" y="3460750"/>
            <a:ext cx="504825" cy="434975"/>
          </a:xfrm>
          <a:custGeom>
            <a:gdLst>
              <a:gd fmla="*/ 504825 w 73" name="T0"/>
              <a:gd fmla="*/ 324505 h 63" name="T1"/>
              <a:gd fmla="*/ 463333 w 73" name="T2"/>
              <a:gd fmla="*/ 365931 h 63" name="T3"/>
              <a:gd fmla="*/ 318109 w 73" name="T4"/>
              <a:gd fmla="*/ 365931 h 63" name="T5"/>
              <a:gd fmla="*/ 331940 w 73" name="T6"/>
              <a:gd fmla="*/ 414262 h 63" name="T7"/>
              <a:gd fmla="*/ 318109 w 73" name="T8"/>
              <a:gd fmla="*/ 434975 h 63" name="T9"/>
              <a:gd fmla="*/ 179801 w 73" name="T10"/>
              <a:gd fmla="*/ 434975 h 63" name="T11"/>
              <a:gd fmla="*/ 165970 w 73" name="T12"/>
              <a:gd fmla="*/ 414262 h 63" name="T13"/>
              <a:gd fmla="*/ 179801 w 73" name="T14"/>
              <a:gd fmla="*/ 365931 h 63" name="T15"/>
              <a:gd fmla="*/ 41492 w 73" name="T16"/>
              <a:gd fmla="*/ 365931 h 63" name="T17"/>
              <a:gd fmla="*/ 0 w 73" name="T18"/>
              <a:gd fmla="*/ 324505 h 63" name="T19"/>
              <a:gd fmla="*/ 0 w 73" name="T20"/>
              <a:gd fmla="*/ 41426 h 63" name="T21"/>
              <a:gd fmla="*/ 41492 w 73" name="T22"/>
              <a:gd fmla="*/ 0 h 63" name="T23"/>
              <a:gd fmla="*/ 463333 w 73" name="T24"/>
              <a:gd fmla="*/ 0 h 63" name="T25"/>
              <a:gd fmla="*/ 504825 w 73" name="T26"/>
              <a:gd fmla="*/ 41426 h 63" name="T27"/>
              <a:gd fmla="*/ 504825 w 73" name="T28"/>
              <a:gd fmla="*/ 324505 h 63" name="T29"/>
              <a:gd fmla="*/ 470248 w 73" name="T30"/>
              <a:gd fmla="*/ 41426 h 63" name="T31"/>
              <a:gd fmla="*/ 463333 w 73" name="T32"/>
              <a:gd fmla="*/ 34522 h 63" name="T33"/>
              <a:gd fmla="*/ 41492 w 73" name="T34"/>
              <a:gd fmla="*/ 34522 h 63" name="T35"/>
              <a:gd fmla="*/ 34577 w 73" name="T36"/>
              <a:gd fmla="*/ 41426 h 63" name="T37"/>
              <a:gd fmla="*/ 34577 w 73" name="T38"/>
              <a:gd fmla="*/ 255462 h 63" name="T39"/>
              <a:gd fmla="*/ 41492 w 73" name="T40"/>
              <a:gd fmla="*/ 269270 h 63" name="T41"/>
              <a:gd fmla="*/ 463333 w 73" name="T42"/>
              <a:gd fmla="*/ 269270 h 63" name="T43"/>
              <a:gd fmla="*/ 470248 w 73" name="T44"/>
              <a:gd fmla="*/ 255462 h 63" name="T45"/>
              <a:gd fmla="*/ 470248 w 73" name="T46"/>
              <a:gd fmla="*/ 41426 h 63"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w 73" name="T72"/>
              <a:gd fmla="*/ 0 h 63" name="T73"/>
              <a:gd fmla="*/ 73 w 73" name="T74"/>
              <a:gd fmla="*/ 63 h 63" name="T75"/>
            </a:gd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b="T75" l="T72" r="T74" t="T73"/>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9468" name="Freeform 178"/>
          <p:cNvSpPr>
            <a:spLocks noChangeArrowheads="1" noEditPoints="1"/>
          </p:cNvSpPr>
          <p:nvPr/>
        </p:nvSpPr>
        <p:spPr bwMode="auto">
          <a:xfrm>
            <a:off x="3681413" y="2124075"/>
            <a:ext cx="504825" cy="381000"/>
          </a:xfrm>
          <a:custGeom>
            <a:gdLst>
              <a:gd fmla="*/ 504825 w 158" name="T0"/>
              <a:gd fmla="*/ 381000 h 119" name="T1"/>
              <a:gd fmla="*/ 0 w 158" name="T2"/>
              <a:gd fmla="*/ 381000 h 119" name="T3"/>
              <a:gd fmla="*/ 0 w 158" name="T4"/>
              <a:gd fmla="*/ 0 h 119" name="T5"/>
              <a:gd fmla="*/ 28756 w 158" name="T6"/>
              <a:gd fmla="*/ 0 h 119" name="T7"/>
              <a:gd fmla="*/ 28756 w 158" name="T8"/>
              <a:gd fmla="*/ 345782 h 119" name="T9"/>
              <a:gd fmla="*/ 504825 w 158" name="T10"/>
              <a:gd fmla="*/ 345782 h 119" name="T11"/>
              <a:gd fmla="*/ 504825 w 158" name="T12"/>
              <a:gd fmla="*/ 381000 h 119" name="T13"/>
              <a:gd fmla="*/ 159755 w 158" name="T14"/>
              <a:gd fmla="*/ 316966 h 119" name="T15"/>
              <a:gd fmla="*/ 92658 w 158" name="T16"/>
              <a:gd fmla="*/ 316966 h 119" name="T17"/>
              <a:gd fmla="*/ 92658 w 158" name="T18"/>
              <a:gd fmla="*/ 192101 h 119" name="T19"/>
              <a:gd fmla="*/ 159755 w 158" name="T20"/>
              <a:gd fmla="*/ 192101 h 119" name="T21"/>
              <a:gd fmla="*/ 159755 w 158" name="T22"/>
              <a:gd fmla="*/ 316966 h 119" name="T23"/>
              <a:gd fmla="*/ 249217 w 158" name="T24"/>
              <a:gd fmla="*/ 316966 h 119" name="T25"/>
              <a:gd fmla="*/ 188511 w 158" name="T26"/>
              <a:gd fmla="*/ 316966 h 119" name="T27"/>
              <a:gd fmla="*/ 188511 w 158" name="T28"/>
              <a:gd fmla="*/ 60832 h 119" name="T29"/>
              <a:gd fmla="*/ 249217 w 158" name="T30"/>
              <a:gd fmla="*/ 60832 h 119" name="T31"/>
              <a:gd fmla="*/ 249217 w 158" name="T32"/>
              <a:gd fmla="*/ 316966 h 119" name="T33"/>
              <a:gd fmla="*/ 348265 w 158" name="T34"/>
              <a:gd fmla="*/ 316966 h 119" name="T35"/>
              <a:gd fmla="*/ 284363 w 158" name="T36"/>
              <a:gd fmla="*/ 316966 h 119" name="T37"/>
              <a:gd fmla="*/ 284363 w 158" name="T38"/>
              <a:gd fmla="*/ 124866 h 119" name="T39"/>
              <a:gd fmla="*/ 348265 w 158" name="T40"/>
              <a:gd fmla="*/ 124866 h 119" name="T41"/>
              <a:gd fmla="*/ 348265 w 158" name="T42"/>
              <a:gd fmla="*/ 316966 h 119" name="T43"/>
              <a:gd fmla="*/ 444118 w 158" name="T44"/>
              <a:gd fmla="*/ 316966 h 119" name="T45"/>
              <a:gd fmla="*/ 380216 w 158" name="T46"/>
              <a:gd fmla="*/ 316966 h 119" name="T47"/>
              <a:gd fmla="*/ 380216 w 158" name="T48"/>
              <a:gd fmla="*/ 35218 h 119" name="T49"/>
              <a:gd fmla="*/ 444118 w 158" name="T50"/>
              <a:gd fmla="*/ 35218 h 119" name="T51"/>
              <a:gd fmla="*/ 444118 w 158" name="T52"/>
              <a:gd fmla="*/ 316966 h 119"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158" name="T81"/>
              <a:gd fmla="*/ 0 h 119" name="T82"/>
              <a:gd fmla="*/ 158 w 158" name="T83"/>
              <a:gd fmla="*/ 119 h 119"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19" w="158">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9469" name="Freeform 86"/>
          <p:cNvSpPr>
            <a:spLocks noChangeArrowheads="1" noEditPoints="1"/>
          </p:cNvSpPr>
          <p:nvPr/>
        </p:nvSpPr>
        <p:spPr bwMode="auto">
          <a:xfrm>
            <a:off x="2576513" y="2047875"/>
            <a:ext cx="346075" cy="581025"/>
          </a:xfrm>
          <a:custGeom>
            <a:gdLst>
              <a:gd fmla="*/ 346075 w 29" name="T0"/>
              <a:gd fmla="*/ 521737 h 49" name="T1"/>
              <a:gd fmla="*/ 286407 w 29" name="T2"/>
              <a:gd fmla="*/ 581025 h 49" name="T3"/>
              <a:gd fmla="*/ 59668 w 29" name="T4"/>
              <a:gd fmla="*/ 581025 h 49" name="T5"/>
              <a:gd fmla="*/ 0 w 29" name="T6"/>
              <a:gd fmla="*/ 521737 h 49" name="T7"/>
              <a:gd fmla="*/ 0 w 29" name="T8"/>
              <a:gd fmla="*/ 59288 h 49" name="T9"/>
              <a:gd fmla="*/ 59668 w 29" name="T10"/>
              <a:gd fmla="*/ 0 h 49" name="T11"/>
              <a:gd fmla="*/ 286407 w 29" name="T12"/>
              <a:gd fmla="*/ 0 h 49" name="T13"/>
              <a:gd fmla="*/ 346075 w 29" name="T14"/>
              <a:gd fmla="*/ 59288 h 49" name="T15"/>
              <a:gd fmla="*/ 346075 w 29" name="T16"/>
              <a:gd fmla="*/ 521737 h 49" name="T17"/>
              <a:gd fmla="*/ 298341 w 29" name="T18"/>
              <a:gd fmla="*/ 130434 h 49" name="T19"/>
              <a:gd fmla="*/ 286407 w 29" name="T20"/>
              <a:gd fmla="*/ 118577 h 49" name="T21"/>
              <a:gd fmla="*/ 59668 w 29" name="T22"/>
              <a:gd fmla="*/ 118577 h 49" name="T23"/>
              <a:gd fmla="*/ 35801 w 29" name="T24"/>
              <a:gd fmla="*/ 130434 h 49" name="T25"/>
              <a:gd fmla="*/ 35801 w 29" name="T26"/>
              <a:gd fmla="*/ 450591 h 49" name="T27"/>
              <a:gd fmla="*/ 59668 w 29" name="T28"/>
              <a:gd fmla="*/ 462448 h 49" name="T29"/>
              <a:gd fmla="*/ 286407 w 29" name="T30"/>
              <a:gd fmla="*/ 462448 h 49" name="T31"/>
              <a:gd fmla="*/ 298341 w 29" name="T32"/>
              <a:gd fmla="*/ 450591 h 49" name="T33"/>
              <a:gd fmla="*/ 298341 w 29" name="T34"/>
              <a:gd fmla="*/ 130434 h 49" name="T35"/>
              <a:gd fmla="*/ 202872 w 29" name="T36"/>
              <a:gd fmla="*/ 59288 h 49" name="T37"/>
              <a:gd fmla="*/ 131270 w 29" name="T38"/>
              <a:gd fmla="*/ 59288 h 49" name="T39"/>
              <a:gd fmla="*/ 131270 w 29" name="T40"/>
              <a:gd fmla="*/ 71146 h 49" name="T41"/>
              <a:gd fmla="*/ 131270 w 29" name="T42"/>
              <a:gd fmla="*/ 71146 h 49" name="T43"/>
              <a:gd fmla="*/ 202872 w 29" name="T44"/>
              <a:gd fmla="*/ 71146 h 49" name="T45"/>
              <a:gd fmla="*/ 214805 w 29" name="T46"/>
              <a:gd fmla="*/ 71146 h 49" name="T47"/>
              <a:gd fmla="*/ 202872 w 29" name="T48"/>
              <a:gd fmla="*/ 59288 h 49" name="T49"/>
              <a:gd fmla="*/ 167071 w 29" name="T50"/>
              <a:gd fmla="*/ 486164 h 49" name="T51"/>
              <a:gd fmla="*/ 131270 w 29" name="T52"/>
              <a:gd fmla="*/ 521737 h 49" name="T53"/>
              <a:gd fmla="*/ 167071 w 29" name="T54"/>
              <a:gd fmla="*/ 557310 h 49" name="T55"/>
              <a:gd fmla="*/ 202872 w 29" name="T56"/>
              <a:gd fmla="*/ 521737 h 49" name="T57"/>
              <a:gd fmla="*/ 167071 w 29" name="T58"/>
              <a:gd fmla="*/ 486164 h 49"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29" name="T90"/>
              <a:gd fmla="*/ 0 h 49" name="T91"/>
              <a:gd fmla="*/ 29 w 29" name="T92"/>
              <a:gd fmla="*/ 49 h 49"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49" w="28">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19470" name="Rounded Rectangle 72"/>
          <p:cNvSpPr>
            <a:spLocks noChangeArrowheads="1"/>
          </p:cNvSpPr>
          <p:nvPr/>
        </p:nvSpPr>
        <p:spPr bwMode="auto">
          <a:xfrm>
            <a:off x="6256338" y="1754188"/>
            <a:ext cx="1389062" cy="377825"/>
          </a:xfrm>
          <a:prstGeom prst="roundRect">
            <a:avLst>
              <a:gd fmla="val 21106" name="adj"/>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9471" name="文本框 12"/>
          <p:cNvSpPr>
            <a:spLocks noChangeArrowheads="1"/>
          </p:cNvSpPr>
          <p:nvPr/>
        </p:nvSpPr>
        <p:spPr bwMode="auto">
          <a:xfrm>
            <a:off x="6256339" y="2138363"/>
            <a:ext cx="1614487"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点击此处添加文字概述点击此处添加文字概述</a:t>
            </a:r>
          </a:p>
        </p:txBody>
      </p:sp>
      <p:sp>
        <p:nvSpPr>
          <p:cNvPr id="19472" name="Rounded Rectangle 72"/>
          <p:cNvSpPr>
            <a:spLocks noChangeArrowheads="1"/>
          </p:cNvSpPr>
          <p:nvPr/>
        </p:nvSpPr>
        <p:spPr bwMode="auto">
          <a:xfrm>
            <a:off x="8382000" y="1754188"/>
            <a:ext cx="1390650" cy="377825"/>
          </a:xfrm>
          <a:prstGeom prst="roundRect">
            <a:avLst>
              <a:gd fmla="val 21106" name="adj"/>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9473" name="文本框 16"/>
          <p:cNvSpPr>
            <a:spLocks noChangeArrowheads="1"/>
          </p:cNvSpPr>
          <p:nvPr/>
        </p:nvSpPr>
        <p:spPr bwMode="auto">
          <a:xfrm>
            <a:off x="8328024" y="2138363"/>
            <a:ext cx="1685925"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点击此处添加文字概述点击此处添加文字概述</a:t>
            </a:r>
          </a:p>
        </p:txBody>
      </p:sp>
      <p:sp>
        <p:nvSpPr>
          <p:cNvPr id="19474" name="Rounded Rectangle 72"/>
          <p:cNvSpPr>
            <a:spLocks noChangeArrowheads="1"/>
          </p:cNvSpPr>
          <p:nvPr/>
        </p:nvSpPr>
        <p:spPr bwMode="auto">
          <a:xfrm>
            <a:off x="6256338" y="3316288"/>
            <a:ext cx="1389062" cy="377825"/>
          </a:xfrm>
          <a:prstGeom prst="roundRect">
            <a:avLst>
              <a:gd fmla="val 21106" name="adj"/>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9475" name="文本框 20"/>
          <p:cNvSpPr>
            <a:spLocks noChangeArrowheads="1"/>
          </p:cNvSpPr>
          <p:nvPr/>
        </p:nvSpPr>
        <p:spPr bwMode="auto">
          <a:xfrm>
            <a:off x="6256337" y="3702050"/>
            <a:ext cx="1685925"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点击此处添加文字概述点击此处添加文字概述</a:t>
            </a:r>
          </a:p>
        </p:txBody>
      </p:sp>
      <p:sp>
        <p:nvSpPr>
          <p:cNvPr id="19476" name="Rounded Rectangle 72"/>
          <p:cNvSpPr>
            <a:spLocks noChangeArrowheads="1"/>
          </p:cNvSpPr>
          <p:nvPr/>
        </p:nvSpPr>
        <p:spPr bwMode="auto">
          <a:xfrm>
            <a:off x="8382000" y="3316288"/>
            <a:ext cx="1390650" cy="377825"/>
          </a:xfrm>
          <a:prstGeom prst="roundRect">
            <a:avLst>
              <a:gd fmla="val 21106" name="adj"/>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19477" name="文本框 24"/>
          <p:cNvSpPr>
            <a:spLocks noChangeArrowheads="1"/>
          </p:cNvSpPr>
          <p:nvPr/>
        </p:nvSpPr>
        <p:spPr bwMode="auto">
          <a:xfrm>
            <a:off x="8328024" y="3702050"/>
            <a:ext cx="1685925" cy="923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点击此处添加文字概述点击此处添加文字概述</a:t>
            </a:r>
          </a:p>
        </p:txBody>
      </p:sp>
      <p:sp>
        <p:nvSpPr>
          <p:cNvPr id="19478" name="TextBox 15"/>
          <p:cNvSpPr>
            <a:spLocks noChangeArrowheads="1"/>
          </p:cNvSpPr>
          <p:nvPr/>
        </p:nvSpPr>
        <p:spPr bwMode="auto">
          <a:xfrm>
            <a:off x="2073275" y="5154613"/>
            <a:ext cx="8043863"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48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8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0490" name="Rectangle 5"/>
          <p:cNvSpPr>
            <a:spLocks noChangeArrowheads="1"/>
          </p:cNvSpPr>
          <p:nvPr/>
        </p:nvSpPr>
        <p:spPr bwMode="auto">
          <a:xfrm>
            <a:off x="2547938" y="1060450"/>
            <a:ext cx="2660650" cy="6413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nchor="ctr" bIns="108000" rIns="10800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40000"/>
              </a:lnSpc>
            </a:pPr>
            <a:r>
              <a:rPr altLang="en-US" b="1" lang="zh-CN" sz="2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点击此处添加标题</a:t>
            </a:r>
          </a:p>
        </p:txBody>
      </p:sp>
      <p:sp>
        <p:nvSpPr>
          <p:cNvPr id="20491" name="矩形 7"/>
          <p:cNvSpPr>
            <a:spLocks noChangeArrowheads="1"/>
          </p:cNvSpPr>
          <p:nvPr/>
        </p:nvSpPr>
        <p:spPr bwMode="auto">
          <a:xfrm>
            <a:off x="2547938" y="2301875"/>
            <a:ext cx="6988175" cy="1687513"/>
          </a:xfrm>
          <a:custGeom>
            <a:gdLst>
              <a:gd fmla="*/ 0 w 2520280" name="T0"/>
              <a:gd fmla="*/ 0 h 1687195" name="T1"/>
              <a:gd fmla="*/ 6988175 w 2520280" name="T2"/>
              <a:gd fmla="*/ 0 h 1687195" name="T3"/>
              <a:gd fmla="*/ 0 w 2520280" name="T4"/>
              <a:gd fmla="*/ 0 h 1687195" name="T5"/>
              <a:gd fmla="*/ 0 60000 65536" name="T6"/>
              <a:gd fmla="*/ 0 60000 65536" name="T7"/>
              <a:gd fmla="*/ 0 60000 65536" name="T8"/>
              <a:gd fmla="*/ 0 w 2520280" name="T9"/>
              <a:gd fmla="*/ 0 h 1687195" name="T10"/>
              <a:gd fmla="*/ 2520280 w 2520280" name="T11"/>
              <a:gd fmla="*/ 1687195 h 1687195" name="T12"/>
            </a:gdLst>
            <a:cxnLst>
              <a:cxn ang="T6">
                <a:pos x="T0" y="T1"/>
              </a:cxn>
              <a:cxn ang="T7">
                <a:pos x="T2" y="T3"/>
              </a:cxn>
              <a:cxn ang="T8">
                <a:pos x="T4" y="T5"/>
              </a:cxn>
            </a:cxnLst>
            <a:rect b="T12" l="T9" r="T11" t="T10"/>
            <a:pathLst>
              <a:path h="1687195" w="2520280">
                <a:moveTo>
                  <a:pt x="0" y="0"/>
                </a:moveTo>
                <a:lnTo>
                  <a:pt x="2520280" y="0"/>
                </a:lnTo>
                <a:lnTo>
                  <a:pt x="0" y="0"/>
                </a:lnTo>
                <a:close/>
              </a:path>
            </a:pathLst>
          </a:custGeom>
          <a:solidFill>
            <a:schemeClr val="bg1"/>
          </a:solidFill>
          <a:ln cap="sq" w="12700">
            <a:solidFill>
              <a:srgbClr val="22F2CC"/>
            </a:solidFill>
            <a:miter lim="800000"/>
          </a:ln>
        </p:spPr>
        <p:txBody>
          <a:bodyPr bIns="0" lIns="36000" rIns="0" tIns="10800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spcBef>
                <a:spcPts val="600"/>
              </a:spcBef>
              <a:spcAft>
                <a:spcPts val="600"/>
              </a:spcAft>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a:t>
            </a:r>
          </a:p>
          <a:p>
            <a:pPr algn="just" eaLnBrk="1" hangingPunct="1">
              <a:spcBef>
                <a:spcPts val="600"/>
              </a:spcBef>
              <a:spcAft>
                <a:spcPts val="600"/>
              </a:spcAft>
            </a:pPr>
            <a:endPar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endParaRPr>
          </a:p>
          <a:p>
            <a:pPr algn="just" eaLnBrk="1" hangingPunct="1">
              <a:spcBef>
                <a:spcPts val="600"/>
              </a:spcBef>
              <a:spcAft>
                <a:spcPts val="600"/>
              </a:spcAft>
            </a:pPr>
            <a:endPar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492" name="TextBox 15"/>
          <p:cNvSpPr>
            <a:spLocks noChangeArrowheads="1"/>
          </p:cNvSpPr>
          <p:nvPr/>
        </p:nvSpPr>
        <p:spPr bwMode="auto">
          <a:xfrm>
            <a:off x="2489200" y="1785938"/>
            <a:ext cx="3552825"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200">
                <a:solidFill>
                  <a:srgbClr val="FFA146"/>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a:t>
            </a:r>
          </a:p>
        </p:txBody>
      </p:sp>
      <p:pic>
        <p:nvPicPr>
          <p:cNvPr id="20493" name="图片 66"/>
          <p:cNvPicPr>
            <a:picLocks noChangeArrowheads="1" noChangeAspect="1"/>
          </p:cNvPicPr>
          <p:nvPr/>
        </p:nvPicPr>
        <p:blipFill>
          <a:blip r:embed="rId2">
            <a:grayscl/>
            <a:extLst>
              <a:ext uri="{28A0092B-C50C-407E-A947-70E740481C1C}">
                <a14:useLocalDpi val="0"/>
              </a:ext>
            </a:extLst>
          </a:blip>
          <a:srcRect b="4871" r="795"/>
          <a:stretch>
            <a:fillRect/>
          </a:stretch>
        </p:blipFill>
        <p:spPr bwMode="auto">
          <a:xfrm>
            <a:off x="2349500" y="4425950"/>
            <a:ext cx="21748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0494" name="图片 67"/>
          <p:cNvPicPr>
            <a:picLocks noChangeArrowheads="1" noChangeAspect="1"/>
          </p:cNvPicPr>
          <p:nvPr/>
        </p:nvPicPr>
        <p:blipFill>
          <a:blip r:embed="rId3">
            <a:grayscl/>
            <a:extLst>
              <a:ext uri="{28A0092B-C50C-407E-A947-70E740481C1C}">
                <a14:useLocalDpi val="0"/>
              </a:ext>
            </a:extLst>
          </a:blip>
          <a:srcRect b="4532" r="728"/>
          <a:stretch>
            <a:fillRect/>
          </a:stretch>
        </p:blipFill>
        <p:spPr bwMode="auto">
          <a:xfrm>
            <a:off x="7667625" y="4425950"/>
            <a:ext cx="21748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pic>
        <p:nvPicPr>
          <p:cNvPr id="20495" name="图片 68"/>
          <p:cNvPicPr>
            <a:picLocks noChangeArrowheads="1" noChangeAspect="1"/>
          </p:cNvPicPr>
          <p:nvPr/>
        </p:nvPicPr>
        <p:blipFill>
          <a:blip r:embed="rId4">
            <a:grayscl/>
            <a:extLst>
              <a:ext uri="{28A0092B-C50C-407E-A947-70E740481C1C}">
                <a14:useLocalDpi val="0"/>
              </a:ext>
            </a:extLst>
          </a:blip>
          <a:srcRect b="5499" r="645"/>
          <a:stretch>
            <a:fillRect/>
          </a:stretch>
        </p:blipFill>
        <p:spPr bwMode="auto">
          <a:xfrm>
            <a:off x="5016500" y="4425950"/>
            <a:ext cx="2162175" cy="1371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pic>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50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0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0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0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1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1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1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1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nvGrpSpPr>
          <p:cNvPr id="22538" name="Group 4"/>
          <p:cNvGrpSpPr/>
          <p:nvPr/>
        </p:nvGrpSpPr>
        <p:grpSpPr>
          <a:xfrm>
            <a:off x="4883150" y="893763"/>
            <a:ext cx="2425700" cy="5059362"/>
            <a:chExt cx="1528" cy="3187"/>
          </a:xfrm>
        </p:grpSpPr>
        <p:sp>
          <p:nvSpPr>
            <p:cNvPr id="21539" name="Freeform 5"/>
            <p:cNvSpPr>
              <a:spLocks noChangeArrowheads="1" noEditPoints="1"/>
            </p:cNvSpPr>
            <p:nvPr/>
          </p:nvSpPr>
          <p:spPr bwMode="auto">
            <a:xfrm>
              <a:off x="0" y="0"/>
              <a:ext cx="1528" cy="3187"/>
            </a:xfrm>
            <a:custGeom>
              <a:gdLst>
                <a:gd fmla="*/ 1279 w 1546" name="T0"/>
                <a:gd fmla="*/ 26 h 3226" name="T1"/>
                <a:gd fmla="*/ 1274 w 1546" name="T2"/>
                <a:gd fmla="*/ 8 h 3226" name="T3"/>
                <a:gd fmla="*/ 1259 w 1546" name="T4"/>
                <a:gd fmla="*/ 0 h 3226" name="T5"/>
                <a:gd fmla="*/ 1030 w 1546" name="T6"/>
                <a:gd fmla="*/ 1 h 3226" name="T7"/>
                <a:gd fmla="*/ 1014 w 1546" name="T8"/>
                <a:gd fmla="*/ 18 h 3226" name="T9"/>
                <a:gd fmla="*/ 89 w 1546" name="T10"/>
                <a:gd fmla="*/ 93 h 3226" name="T11"/>
                <a:gd fmla="*/ 18 w 1546" name="T12"/>
                <a:gd fmla="*/ 454 h 3226" name="T13"/>
                <a:gd fmla="*/ 3 w 1546" name="T14"/>
                <a:gd fmla="*/ 463 h 3226" name="T15"/>
                <a:gd fmla="*/ 0 w 1546" name="T16"/>
                <a:gd fmla="*/ 605 h 3226" name="T17"/>
                <a:gd fmla="*/ 9 w 1546" name="T18"/>
                <a:gd fmla="*/ 618 h 3226" name="T19"/>
                <a:gd fmla="*/ 22 w 1546" name="T20"/>
                <a:gd fmla="*/ 622 h 3226" name="T21"/>
                <a:gd fmla="*/ 13 w 1546" name="T22"/>
                <a:gd fmla="*/ 753 h 3226" name="T23"/>
                <a:gd fmla="*/ 0 w 1546" name="T24"/>
                <a:gd fmla="*/ 766 h 3226" name="T25"/>
                <a:gd fmla="*/ 0 w 1546" name="T26"/>
                <a:gd fmla="*/ 874 h 3226" name="T27"/>
                <a:gd fmla="*/ 13 w 1546" name="T28"/>
                <a:gd fmla="*/ 887 h 3226" name="T29"/>
                <a:gd fmla="*/ 22 w 1546" name="T30"/>
                <a:gd fmla="*/ 1016 h 3226" name="T31"/>
                <a:gd fmla="*/ 9 w 1546" name="T32"/>
                <a:gd fmla="*/ 1019 h 3226" name="T33"/>
                <a:gd fmla="*/ 0 w 1546" name="T34"/>
                <a:gd fmla="*/ 1033 h 3226" name="T35"/>
                <a:gd fmla="*/ 3 w 1546" name="T36"/>
                <a:gd fmla="*/ 1140 h 3226" name="T37"/>
                <a:gd fmla="*/ 18 w 1546" name="T38"/>
                <a:gd fmla="*/ 1150 h 3226" name="T39"/>
                <a:gd fmla="*/ 89 w 1546" name="T40"/>
                <a:gd fmla="*/ 3120 h 3226" name="T41"/>
                <a:gd fmla="*/ 1461 w 1546" name="T42"/>
                <a:gd fmla="*/ 3120 h 3226" name="T43"/>
                <a:gd fmla="*/ 1461 w 1546" name="T44"/>
                <a:gd fmla="*/ 93 h 3226" name="T45"/>
                <a:gd fmla="*/ 1259 w 1546" name="T46"/>
                <a:gd fmla="*/ 12 h 3226" name="T47"/>
                <a:gd fmla="*/ 1026 w 1546" name="T48"/>
                <a:gd fmla="*/ 26 h 3226" name="T49"/>
                <a:gd fmla="*/ 251 w 1546" name="T50"/>
                <a:gd fmla="*/ 41 h 3226" name="T51"/>
                <a:gd fmla="*/ 1512 w 1546" name="T52"/>
                <a:gd fmla="*/ 255 h 3226" name="T53"/>
                <a:gd fmla="*/ 1496 w 1546" name="T54"/>
                <a:gd fmla="*/ 255 h 3226" name="T55"/>
                <a:gd fmla="*/ 53 w 1546" name="T56"/>
                <a:gd fmla="*/ 255 h 3226" name="T57"/>
                <a:gd fmla="*/ 38 w 1546" name="T58"/>
                <a:gd fmla="*/ 255 h 3226" name="T59"/>
                <a:gd fmla="*/ 1512 w 1546" name="T60"/>
                <a:gd fmla="*/ 2887 h 3226" name="T61"/>
                <a:gd fmla="*/ 1512 w 1546" name="T62"/>
                <a:gd fmla="*/ 328 h 3226" name="T63"/>
                <a:gd fmla="*/ 1298 w 1546" name="T64"/>
                <a:gd fmla="*/ 3140 h 3226" name="T65"/>
                <a:gd fmla="*/ 69 w 1546" name="T66"/>
                <a:gd fmla="*/ 255 h 3226" name="T67"/>
                <a:gd fmla="*/ 1481 w 1546" name="T68"/>
                <a:gd fmla="*/ 255 h 3226" name="T69"/>
                <a:gd fmla="*/ 38 w 1546" name="T70"/>
                <a:gd fmla="*/ 1027 h 3226" name="T71"/>
                <a:gd fmla="*/ 38 w 1546" name="T72"/>
                <a:gd fmla="*/ 875 h 3226" name="T73"/>
                <a:gd fmla="*/ 38 w 1546" name="T74"/>
                <a:gd fmla="*/ 622 h 3226" name="T75"/>
                <a:gd fmla="*/ 38 w 1546" name="T76"/>
                <a:gd fmla="*/ 454 h 3226" name="T77"/>
                <a:gd fmla="*/ 53 w 1546" name="T78"/>
                <a:gd fmla="*/ 2887 h 3226" name="T79"/>
                <a:gd fmla="*/ 18 w 1546" name="T80"/>
                <a:gd fmla="*/ 611 h 3226" name="T81"/>
                <a:gd fmla="*/ 18 w 1546" name="T82"/>
                <a:gd fmla="*/ 466 h 3226" name="T83"/>
                <a:gd fmla="*/ 18 w 1546" name="T84"/>
                <a:gd fmla="*/ 611 h 3226" name="T85"/>
                <a:gd fmla="*/ 12 w 1546" name="T86"/>
                <a:gd fmla="*/ 771 h 3226" name="T87"/>
                <a:gd fmla="*/ 22 w 1546" name="T88"/>
                <a:gd fmla="*/ 875 h 3226" name="T89"/>
                <a:gd fmla="*/ 12 w 1546" name="T90"/>
                <a:gd fmla="*/ 1132 h 3226" name="T91"/>
                <a:gd fmla="*/ 22 w 1546" name="T92"/>
                <a:gd fmla="*/ 1027 h 3226" name="T93"/>
                <a:gd fmla="*/ 1449 w 1546" name="T94"/>
                <a:gd fmla="*/ 3109 h 3226" name="T95"/>
                <a:gd fmla="*/ 100 w 1546" name="T96"/>
                <a:gd fmla="*/ 3109 h 3226" name="T97"/>
                <a:gd fmla="*/ 53 w 1546" name="T98"/>
                <a:gd fmla="*/ 2910 h 3226" name="T99"/>
                <a:gd fmla="*/ 1298 w 1546" name="T100"/>
                <a:gd fmla="*/ 3155 h 3226" name="T101"/>
                <a:gd fmla="*/ 1512 w 1546" name="T102"/>
                <a:gd fmla="*/ 2910 h 322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1546" name="T156"/>
                <a:gd fmla="*/ 0 h 3226" name="T157"/>
                <a:gd fmla="*/ 1546 w 1546" name="T158"/>
                <a:gd fmla="*/ 3226 h 3226"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3226" w="1546">
                  <a:moveTo>
                    <a:pt x="1478" y="94"/>
                  </a:moveTo>
                  <a:cubicBezTo>
                    <a:pt x="1434" y="50"/>
                    <a:pt x="1375" y="26"/>
                    <a:pt x="1313" y="26"/>
                  </a:cubicBezTo>
                  <a:cubicBezTo>
                    <a:pt x="1294" y="26"/>
                    <a:pt x="1294" y="26"/>
                    <a:pt x="1294" y="26"/>
                  </a:cubicBezTo>
                  <a:cubicBezTo>
                    <a:pt x="1294" y="18"/>
                    <a:pt x="1294" y="18"/>
                    <a:pt x="1294" y="18"/>
                  </a:cubicBezTo>
                  <a:cubicBezTo>
                    <a:pt x="1294" y="12"/>
                    <a:pt x="1294" y="12"/>
                    <a:pt x="1294" y="12"/>
                  </a:cubicBezTo>
                  <a:cubicBezTo>
                    <a:pt x="1289" y="8"/>
                    <a:pt x="1289" y="8"/>
                    <a:pt x="1289" y="8"/>
                  </a:cubicBezTo>
                  <a:cubicBezTo>
                    <a:pt x="1281" y="2"/>
                    <a:pt x="1281" y="2"/>
                    <a:pt x="1281" y="2"/>
                  </a:cubicBezTo>
                  <a:cubicBezTo>
                    <a:pt x="1278" y="0"/>
                    <a:pt x="1278" y="0"/>
                    <a:pt x="1278" y="0"/>
                  </a:cubicBezTo>
                  <a:cubicBezTo>
                    <a:pt x="1274" y="0"/>
                    <a:pt x="1274" y="0"/>
                    <a:pt x="1274" y="0"/>
                  </a:cubicBezTo>
                  <a:cubicBezTo>
                    <a:pt x="1048" y="0"/>
                    <a:pt x="1048" y="0"/>
                    <a:pt x="1048" y="0"/>
                  </a:cubicBezTo>
                  <a:cubicBezTo>
                    <a:pt x="1045" y="0"/>
                    <a:pt x="1045" y="0"/>
                    <a:pt x="1045" y="0"/>
                  </a:cubicBezTo>
                  <a:cubicBezTo>
                    <a:pt x="1042" y="1"/>
                    <a:pt x="1042" y="1"/>
                    <a:pt x="1042" y="1"/>
                  </a:cubicBezTo>
                  <a:cubicBezTo>
                    <a:pt x="1032" y="7"/>
                    <a:pt x="1032" y="7"/>
                    <a:pt x="1032" y="7"/>
                  </a:cubicBezTo>
                  <a:cubicBezTo>
                    <a:pt x="1026" y="11"/>
                    <a:pt x="1026" y="11"/>
                    <a:pt x="1026" y="11"/>
                  </a:cubicBezTo>
                  <a:cubicBezTo>
                    <a:pt x="1026" y="18"/>
                    <a:pt x="1026" y="18"/>
                    <a:pt x="1026" y="18"/>
                  </a:cubicBezTo>
                  <a:cubicBezTo>
                    <a:pt x="1026" y="26"/>
                    <a:pt x="1026" y="26"/>
                    <a:pt x="1026" y="26"/>
                  </a:cubicBezTo>
                  <a:cubicBezTo>
                    <a:pt x="254" y="26"/>
                    <a:pt x="254" y="26"/>
                    <a:pt x="254" y="26"/>
                  </a:cubicBezTo>
                  <a:cubicBezTo>
                    <a:pt x="192" y="26"/>
                    <a:pt x="134" y="50"/>
                    <a:pt x="90" y="94"/>
                  </a:cubicBezTo>
                  <a:cubicBezTo>
                    <a:pt x="46" y="138"/>
                    <a:pt x="22" y="196"/>
                    <a:pt x="22" y="258"/>
                  </a:cubicBezTo>
                  <a:cubicBezTo>
                    <a:pt x="22" y="460"/>
                    <a:pt x="22" y="460"/>
                    <a:pt x="22" y="460"/>
                  </a:cubicBezTo>
                  <a:cubicBezTo>
                    <a:pt x="18" y="460"/>
                    <a:pt x="18" y="460"/>
                    <a:pt x="18" y="460"/>
                  </a:cubicBezTo>
                  <a:cubicBezTo>
                    <a:pt x="13" y="460"/>
                    <a:pt x="13" y="460"/>
                    <a:pt x="13" y="460"/>
                  </a:cubicBezTo>
                  <a:cubicBezTo>
                    <a:pt x="9" y="463"/>
                    <a:pt x="9" y="463"/>
                    <a:pt x="9" y="463"/>
                  </a:cubicBezTo>
                  <a:cubicBezTo>
                    <a:pt x="3" y="469"/>
                    <a:pt x="3" y="469"/>
                    <a:pt x="3" y="469"/>
                  </a:cubicBezTo>
                  <a:cubicBezTo>
                    <a:pt x="0" y="473"/>
                    <a:pt x="0" y="473"/>
                    <a:pt x="0" y="473"/>
                  </a:cubicBezTo>
                  <a:cubicBezTo>
                    <a:pt x="0" y="478"/>
                    <a:pt x="0" y="478"/>
                    <a:pt x="0" y="478"/>
                  </a:cubicBezTo>
                  <a:cubicBezTo>
                    <a:pt x="0" y="612"/>
                    <a:pt x="0" y="612"/>
                    <a:pt x="0" y="612"/>
                  </a:cubicBezTo>
                  <a:cubicBezTo>
                    <a:pt x="0" y="617"/>
                    <a:pt x="0" y="617"/>
                    <a:pt x="0" y="617"/>
                  </a:cubicBezTo>
                  <a:cubicBezTo>
                    <a:pt x="3" y="620"/>
                    <a:pt x="3" y="620"/>
                    <a:pt x="3" y="620"/>
                  </a:cubicBezTo>
                  <a:cubicBezTo>
                    <a:pt x="9" y="626"/>
                    <a:pt x="9" y="626"/>
                    <a:pt x="9" y="626"/>
                  </a:cubicBezTo>
                  <a:cubicBezTo>
                    <a:pt x="13" y="630"/>
                    <a:pt x="13" y="630"/>
                    <a:pt x="13" y="630"/>
                  </a:cubicBezTo>
                  <a:cubicBezTo>
                    <a:pt x="18" y="630"/>
                    <a:pt x="18" y="630"/>
                    <a:pt x="18" y="630"/>
                  </a:cubicBezTo>
                  <a:cubicBezTo>
                    <a:pt x="22" y="630"/>
                    <a:pt x="22" y="630"/>
                    <a:pt x="22" y="630"/>
                  </a:cubicBezTo>
                  <a:cubicBezTo>
                    <a:pt x="22" y="762"/>
                    <a:pt x="22" y="762"/>
                    <a:pt x="22" y="762"/>
                  </a:cubicBezTo>
                  <a:cubicBezTo>
                    <a:pt x="18" y="762"/>
                    <a:pt x="18" y="762"/>
                    <a:pt x="18" y="762"/>
                  </a:cubicBezTo>
                  <a:cubicBezTo>
                    <a:pt x="13" y="762"/>
                    <a:pt x="13" y="762"/>
                    <a:pt x="13" y="762"/>
                  </a:cubicBezTo>
                  <a:cubicBezTo>
                    <a:pt x="9" y="765"/>
                    <a:pt x="9" y="765"/>
                    <a:pt x="9" y="765"/>
                  </a:cubicBezTo>
                  <a:cubicBezTo>
                    <a:pt x="3" y="771"/>
                    <a:pt x="3" y="771"/>
                    <a:pt x="3" y="771"/>
                  </a:cubicBezTo>
                  <a:cubicBezTo>
                    <a:pt x="0" y="775"/>
                    <a:pt x="0" y="775"/>
                    <a:pt x="0" y="775"/>
                  </a:cubicBezTo>
                  <a:cubicBezTo>
                    <a:pt x="0" y="780"/>
                    <a:pt x="0" y="780"/>
                    <a:pt x="0" y="780"/>
                  </a:cubicBezTo>
                  <a:cubicBezTo>
                    <a:pt x="0" y="880"/>
                    <a:pt x="0" y="880"/>
                    <a:pt x="0" y="880"/>
                  </a:cubicBezTo>
                  <a:cubicBezTo>
                    <a:pt x="0" y="885"/>
                    <a:pt x="0" y="885"/>
                    <a:pt x="0" y="885"/>
                  </a:cubicBezTo>
                  <a:cubicBezTo>
                    <a:pt x="3" y="888"/>
                    <a:pt x="3" y="888"/>
                    <a:pt x="3" y="888"/>
                  </a:cubicBezTo>
                  <a:cubicBezTo>
                    <a:pt x="9" y="894"/>
                    <a:pt x="9" y="894"/>
                    <a:pt x="9" y="894"/>
                  </a:cubicBezTo>
                  <a:cubicBezTo>
                    <a:pt x="13" y="898"/>
                    <a:pt x="13" y="898"/>
                    <a:pt x="13" y="898"/>
                  </a:cubicBezTo>
                  <a:cubicBezTo>
                    <a:pt x="18" y="898"/>
                    <a:pt x="18" y="898"/>
                    <a:pt x="18" y="898"/>
                  </a:cubicBezTo>
                  <a:cubicBezTo>
                    <a:pt x="22" y="898"/>
                    <a:pt x="22" y="898"/>
                    <a:pt x="22" y="898"/>
                  </a:cubicBezTo>
                  <a:cubicBezTo>
                    <a:pt x="22" y="1028"/>
                    <a:pt x="22" y="1028"/>
                    <a:pt x="22" y="1028"/>
                  </a:cubicBezTo>
                  <a:cubicBezTo>
                    <a:pt x="18" y="1028"/>
                    <a:pt x="18" y="1028"/>
                    <a:pt x="18" y="1028"/>
                  </a:cubicBezTo>
                  <a:cubicBezTo>
                    <a:pt x="13" y="1028"/>
                    <a:pt x="13" y="1028"/>
                    <a:pt x="13" y="1028"/>
                  </a:cubicBezTo>
                  <a:cubicBezTo>
                    <a:pt x="9" y="1031"/>
                    <a:pt x="9" y="1031"/>
                    <a:pt x="9" y="1031"/>
                  </a:cubicBezTo>
                  <a:cubicBezTo>
                    <a:pt x="3" y="1037"/>
                    <a:pt x="3" y="1037"/>
                    <a:pt x="3" y="1037"/>
                  </a:cubicBezTo>
                  <a:cubicBezTo>
                    <a:pt x="0" y="1041"/>
                    <a:pt x="0" y="1041"/>
                    <a:pt x="0" y="1041"/>
                  </a:cubicBezTo>
                  <a:cubicBezTo>
                    <a:pt x="0" y="1046"/>
                    <a:pt x="0" y="1046"/>
                    <a:pt x="0" y="1046"/>
                  </a:cubicBezTo>
                  <a:cubicBezTo>
                    <a:pt x="0" y="1146"/>
                    <a:pt x="0" y="1146"/>
                    <a:pt x="0" y="1146"/>
                  </a:cubicBezTo>
                  <a:cubicBezTo>
                    <a:pt x="0" y="1151"/>
                    <a:pt x="0" y="1151"/>
                    <a:pt x="0" y="1151"/>
                  </a:cubicBezTo>
                  <a:cubicBezTo>
                    <a:pt x="3" y="1154"/>
                    <a:pt x="3" y="1154"/>
                    <a:pt x="3" y="1154"/>
                  </a:cubicBezTo>
                  <a:cubicBezTo>
                    <a:pt x="9" y="1160"/>
                    <a:pt x="9" y="1160"/>
                    <a:pt x="9" y="1160"/>
                  </a:cubicBezTo>
                  <a:cubicBezTo>
                    <a:pt x="13" y="1164"/>
                    <a:pt x="13" y="1164"/>
                    <a:pt x="13" y="1164"/>
                  </a:cubicBezTo>
                  <a:cubicBezTo>
                    <a:pt x="18" y="1164"/>
                    <a:pt x="18" y="1164"/>
                    <a:pt x="18" y="1164"/>
                  </a:cubicBezTo>
                  <a:cubicBezTo>
                    <a:pt x="22" y="1164"/>
                    <a:pt x="22" y="1164"/>
                    <a:pt x="22" y="1164"/>
                  </a:cubicBezTo>
                  <a:cubicBezTo>
                    <a:pt x="22" y="2994"/>
                    <a:pt x="22" y="2994"/>
                    <a:pt x="22" y="2994"/>
                  </a:cubicBezTo>
                  <a:cubicBezTo>
                    <a:pt x="22" y="3056"/>
                    <a:pt x="46" y="3114"/>
                    <a:pt x="90" y="3158"/>
                  </a:cubicBezTo>
                  <a:cubicBezTo>
                    <a:pt x="134" y="3202"/>
                    <a:pt x="192" y="3226"/>
                    <a:pt x="254" y="3226"/>
                  </a:cubicBezTo>
                  <a:cubicBezTo>
                    <a:pt x="1313" y="3226"/>
                    <a:pt x="1313" y="3226"/>
                    <a:pt x="1313" y="3226"/>
                  </a:cubicBezTo>
                  <a:cubicBezTo>
                    <a:pt x="1375" y="3226"/>
                    <a:pt x="1434" y="3202"/>
                    <a:pt x="1478" y="3158"/>
                  </a:cubicBezTo>
                  <a:cubicBezTo>
                    <a:pt x="1521" y="3114"/>
                    <a:pt x="1546" y="3056"/>
                    <a:pt x="1546" y="2994"/>
                  </a:cubicBezTo>
                  <a:cubicBezTo>
                    <a:pt x="1546" y="258"/>
                    <a:pt x="1546" y="258"/>
                    <a:pt x="1546" y="258"/>
                  </a:cubicBezTo>
                  <a:cubicBezTo>
                    <a:pt x="1546" y="196"/>
                    <a:pt x="1521" y="138"/>
                    <a:pt x="1478" y="94"/>
                  </a:cubicBezTo>
                  <a:close/>
                  <a:moveTo>
                    <a:pt x="1038" y="18"/>
                  </a:moveTo>
                  <a:cubicBezTo>
                    <a:pt x="1048" y="12"/>
                    <a:pt x="1048" y="12"/>
                    <a:pt x="1048" y="12"/>
                  </a:cubicBezTo>
                  <a:cubicBezTo>
                    <a:pt x="1274" y="12"/>
                    <a:pt x="1274" y="12"/>
                    <a:pt x="1274" y="12"/>
                  </a:cubicBezTo>
                  <a:cubicBezTo>
                    <a:pt x="1282" y="18"/>
                    <a:pt x="1282" y="18"/>
                    <a:pt x="1282" y="18"/>
                  </a:cubicBezTo>
                  <a:cubicBezTo>
                    <a:pt x="1282" y="26"/>
                    <a:pt x="1282" y="26"/>
                    <a:pt x="1282" y="26"/>
                  </a:cubicBezTo>
                  <a:cubicBezTo>
                    <a:pt x="1038" y="26"/>
                    <a:pt x="1038" y="26"/>
                    <a:pt x="1038" y="26"/>
                  </a:cubicBezTo>
                  <a:lnTo>
                    <a:pt x="1038" y="18"/>
                  </a:lnTo>
                  <a:close/>
                  <a:moveTo>
                    <a:pt x="101" y="105"/>
                  </a:moveTo>
                  <a:cubicBezTo>
                    <a:pt x="142" y="64"/>
                    <a:pt x="196" y="42"/>
                    <a:pt x="254" y="42"/>
                  </a:cubicBezTo>
                  <a:cubicBezTo>
                    <a:pt x="1313" y="42"/>
                    <a:pt x="1313" y="42"/>
                    <a:pt x="1313" y="42"/>
                  </a:cubicBezTo>
                  <a:cubicBezTo>
                    <a:pt x="1371" y="42"/>
                    <a:pt x="1425" y="64"/>
                    <a:pt x="1466" y="105"/>
                  </a:cubicBezTo>
                  <a:cubicBezTo>
                    <a:pt x="1507" y="146"/>
                    <a:pt x="1530" y="200"/>
                    <a:pt x="1530" y="258"/>
                  </a:cubicBezTo>
                  <a:cubicBezTo>
                    <a:pt x="1530" y="308"/>
                    <a:pt x="1530" y="308"/>
                    <a:pt x="1530" y="308"/>
                  </a:cubicBezTo>
                  <a:cubicBezTo>
                    <a:pt x="1514" y="308"/>
                    <a:pt x="1514" y="308"/>
                    <a:pt x="1514" y="308"/>
                  </a:cubicBezTo>
                  <a:cubicBezTo>
                    <a:pt x="1514" y="258"/>
                    <a:pt x="1514" y="258"/>
                    <a:pt x="1514" y="258"/>
                  </a:cubicBezTo>
                  <a:cubicBezTo>
                    <a:pt x="1514" y="147"/>
                    <a:pt x="1424" y="58"/>
                    <a:pt x="1313" y="58"/>
                  </a:cubicBezTo>
                  <a:cubicBezTo>
                    <a:pt x="254" y="58"/>
                    <a:pt x="254" y="58"/>
                    <a:pt x="254" y="58"/>
                  </a:cubicBezTo>
                  <a:cubicBezTo>
                    <a:pt x="143" y="58"/>
                    <a:pt x="54" y="147"/>
                    <a:pt x="54" y="258"/>
                  </a:cubicBezTo>
                  <a:cubicBezTo>
                    <a:pt x="54" y="308"/>
                    <a:pt x="54" y="308"/>
                    <a:pt x="54" y="308"/>
                  </a:cubicBezTo>
                  <a:cubicBezTo>
                    <a:pt x="38" y="308"/>
                    <a:pt x="38" y="308"/>
                    <a:pt x="38" y="308"/>
                  </a:cubicBezTo>
                  <a:cubicBezTo>
                    <a:pt x="38" y="258"/>
                    <a:pt x="38" y="258"/>
                    <a:pt x="38" y="258"/>
                  </a:cubicBezTo>
                  <a:cubicBezTo>
                    <a:pt x="38" y="200"/>
                    <a:pt x="60" y="146"/>
                    <a:pt x="101" y="105"/>
                  </a:cubicBezTo>
                  <a:close/>
                  <a:moveTo>
                    <a:pt x="1530" y="332"/>
                  </a:moveTo>
                  <a:cubicBezTo>
                    <a:pt x="1530" y="2922"/>
                    <a:pt x="1530" y="2922"/>
                    <a:pt x="1530" y="2922"/>
                  </a:cubicBezTo>
                  <a:cubicBezTo>
                    <a:pt x="1514" y="2922"/>
                    <a:pt x="1514" y="2922"/>
                    <a:pt x="1514" y="2922"/>
                  </a:cubicBezTo>
                  <a:cubicBezTo>
                    <a:pt x="1514" y="332"/>
                    <a:pt x="1514" y="332"/>
                    <a:pt x="1514" y="332"/>
                  </a:cubicBezTo>
                  <a:lnTo>
                    <a:pt x="1530" y="332"/>
                  </a:lnTo>
                  <a:close/>
                  <a:moveTo>
                    <a:pt x="1498" y="258"/>
                  </a:moveTo>
                  <a:cubicBezTo>
                    <a:pt x="1498" y="2994"/>
                    <a:pt x="1498" y="2994"/>
                    <a:pt x="1498" y="2994"/>
                  </a:cubicBezTo>
                  <a:cubicBezTo>
                    <a:pt x="1498" y="3095"/>
                    <a:pt x="1415" y="3178"/>
                    <a:pt x="1313" y="3178"/>
                  </a:cubicBezTo>
                  <a:cubicBezTo>
                    <a:pt x="254" y="3178"/>
                    <a:pt x="254" y="3178"/>
                    <a:pt x="254" y="3178"/>
                  </a:cubicBezTo>
                  <a:cubicBezTo>
                    <a:pt x="152" y="3178"/>
                    <a:pt x="70" y="3095"/>
                    <a:pt x="70" y="2994"/>
                  </a:cubicBezTo>
                  <a:cubicBezTo>
                    <a:pt x="70" y="258"/>
                    <a:pt x="70" y="258"/>
                    <a:pt x="70" y="258"/>
                  </a:cubicBezTo>
                  <a:cubicBezTo>
                    <a:pt x="70" y="156"/>
                    <a:pt x="152" y="74"/>
                    <a:pt x="254" y="74"/>
                  </a:cubicBezTo>
                  <a:cubicBezTo>
                    <a:pt x="1313" y="74"/>
                    <a:pt x="1313" y="74"/>
                    <a:pt x="1313" y="74"/>
                  </a:cubicBezTo>
                  <a:cubicBezTo>
                    <a:pt x="1415" y="74"/>
                    <a:pt x="1498" y="156"/>
                    <a:pt x="1498" y="258"/>
                  </a:cubicBezTo>
                  <a:close/>
                  <a:moveTo>
                    <a:pt x="38" y="1164"/>
                  </a:moveTo>
                  <a:cubicBezTo>
                    <a:pt x="38" y="1152"/>
                    <a:pt x="38" y="1152"/>
                    <a:pt x="38" y="1152"/>
                  </a:cubicBezTo>
                  <a:cubicBezTo>
                    <a:pt x="38" y="1040"/>
                    <a:pt x="38" y="1040"/>
                    <a:pt x="38" y="1040"/>
                  </a:cubicBezTo>
                  <a:cubicBezTo>
                    <a:pt x="38" y="1028"/>
                    <a:pt x="38" y="1028"/>
                    <a:pt x="38" y="1028"/>
                  </a:cubicBezTo>
                  <a:cubicBezTo>
                    <a:pt x="38" y="898"/>
                    <a:pt x="38" y="898"/>
                    <a:pt x="38" y="898"/>
                  </a:cubicBezTo>
                  <a:cubicBezTo>
                    <a:pt x="38" y="886"/>
                    <a:pt x="38" y="886"/>
                    <a:pt x="38" y="886"/>
                  </a:cubicBezTo>
                  <a:cubicBezTo>
                    <a:pt x="38" y="774"/>
                    <a:pt x="38" y="774"/>
                    <a:pt x="38" y="774"/>
                  </a:cubicBezTo>
                  <a:cubicBezTo>
                    <a:pt x="38" y="762"/>
                    <a:pt x="38" y="762"/>
                    <a:pt x="38" y="762"/>
                  </a:cubicBezTo>
                  <a:cubicBezTo>
                    <a:pt x="38" y="630"/>
                    <a:pt x="38" y="630"/>
                    <a:pt x="38" y="630"/>
                  </a:cubicBezTo>
                  <a:cubicBezTo>
                    <a:pt x="38" y="618"/>
                    <a:pt x="38" y="618"/>
                    <a:pt x="38" y="618"/>
                  </a:cubicBezTo>
                  <a:cubicBezTo>
                    <a:pt x="38" y="472"/>
                    <a:pt x="38" y="472"/>
                    <a:pt x="38" y="472"/>
                  </a:cubicBezTo>
                  <a:cubicBezTo>
                    <a:pt x="38" y="460"/>
                    <a:pt x="38" y="460"/>
                    <a:pt x="38" y="460"/>
                  </a:cubicBezTo>
                  <a:cubicBezTo>
                    <a:pt x="38" y="332"/>
                    <a:pt x="38" y="332"/>
                    <a:pt x="38" y="332"/>
                  </a:cubicBezTo>
                  <a:cubicBezTo>
                    <a:pt x="54" y="332"/>
                    <a:pt x="54" y="332"/>
                    <a:pt x="54" y="332"/>
                  </a:cubicBezTo>
                  <a:cubicBezTo>
                    <a:pt x="54" y="2922"/>
                    <a:pt x="54" y="2922"/>
                    <a:pt x="54" y="2922"/>
                  </a:cubicBezTo>
                  <a:cubicBezTo>
                    <a:pt x="38" y="2922"/>
                    <a:pt x="38" y="2922"/>
                    <a:pt x="38" y="2922"/>
                  </a:cubicBezTo>
                  <a:lnTo>
                    <a:pt x="38" y="1164"/>
                  </a:lnTo>
                  <a:close/>
                  <a:moveTo>
                    <a:pt x="18" y="618"/>
                  </a:moveTo>
                  <a:cubicBezTo>
                    <a:pt x="12" y="612"/>
                    <a:pt x="12" y="612"/>
                    <a:pt x="12" y="612"/>
                  </a:cubicBezTo>
                  <a:cubicBezTo>
                    <a:pt x="12" y="478"/>
                    <a:pt x="12" y="478"/>
                    <a:pt x="12" y="478"/>
                  </a:cubicBezTo>
                  <a:cubicBezTo>
                    <a:pt x="13" y="476"/>
                    <a:pt x="15" y="474"/>
                    <a:pt x="18" y="472"/>
                  </a:cubicBezTo>
                  <a:cubicBezTo>
                    <a:pt x="22" y="472"/>
                    <a:pt x="22" y="472"/>
                    <a:pt x="22" y="472"/>
                  </a:cubicBezTo>
                  <a:cubicBezTo>
                    <a:pt x="22" y="618"/>
                    <a:pt x="22" y="618"/>
                    <a:pt x="22" y="618"/>
                  </a:cubicBezTo>
                  <a:lnTo>
                    <a:pt x="18" y="618"/>
                  </a:lnTo>
                  <a:close/>
                  <a:moveTo>
                    <a:pt x="18" y="886"/>
                  </a:moveTo>
                  <a:cubicBezTo>
                    <a:pt x="12" y="880"/>
                    <a:pt x="12" y="880"/>
                    <a:pt x="12" y="880"/>
                  </a:cubicBezTo>
                  <a:cubicBezTo>
                    <a:pt x="12" y="780"/>
                    <a:pt x="12" y="780"/>
                    <a:pt x="12" y="780"/>
                  </a:cubicBezTo>
                  <a:cubicBezTo>
                    <a:pt x="13" y="778"/>
                    <a:pt x="15" y="776"/>
                    <a:pt x="18" y="774"/>
                  </a:cubicBezTo>
                  <a:cubicBezTo>
                    <a:pt x="22" y="774"/>
                    <a:pt x="22" y="774"/>
                    <a:pt x="22" y="774"/>
                  </a:cubicBezTo>
                  <a:cubicBezTo>
                    <a:pt x="22" y="886"/>
                    <a:pt x="22" y="886"/>
                    <a:pt x="22" y="886"/>
                  </a:cubicBezTo>
                  <a:lnTo>
                    <a:pt x="18" y="886"/>
                  </a:lnTo>
                  <a:close/>
                  <a:moveTo>
                    <a:pt x="18" y="1152"/>
                  </a:moveTo>
                  <a:cubicBezTo>
                    <a:pt x="12" y="1146"/>
                    <a:pt x="12" y="1146"/>
                    <a:pt x="12" y="1146"/>
                  </a:cubicBezTo>
                  <a:cubicBezTo>
                    <a:pt x="12" y="1046"/>
                    <a:pt x="12" y="1046"/>
                    <a:pt x="12" y="1046"/>
                  </a:cubicBezTo>
                  <a:cubicBezTo>
                    <a:pt x="13" y="1044"/>
                    <a:pt x="15" y="1042"/>
                    <a:pt x="18" y="1040"/>
                  </a:cubicBezTo>
                  <a:cubicBezTo>
                    <a:pt x="22" y="1040"/>
                    <a:pt x="22" y="1040"/>
                    <a:pt x="22" y="1040"/>
                  </a:cubicBezTo>
                  <a:cubicBezTo>
                    <a:pt x="22" y="1152"/>
                    <a:pt x="22" y="1152"/>
                    <a:pt x="22" y="1152"/>
                  </a:cubicBezTo>
                  <a:lnTo>
                    <a:pt x="18" y="1152"/>
                  </a:lnTo>
                  <a:close/>
                  <a:moveTo>
                    <a:pt x="1466" y="3147"/>
                  </a:moveTo>
                  <a:cubicBezTo>
                    <a:pt x="1425" y="3187"/>
                    <a:pt x="1371" y="3210"/>
                    <a:pt x="1313" y="3210"/>
                  </a:cubicBezTo>
                  <a:cubicBezTo>
                    <a:pt x="254" y="3210"/>
                    <a:pt x="254" y="3210"/>
                    <a:pt x="254" y="3210"/>
                  </a:cubicBezTo>
                  <a:cubicBezTo>
                    <a:pt x="196" y="3210"/>
                    <a:pt x="142" y="3187"/>
                    <a:pt x="101" y="3147"/>
                  </a:cubicBezTo>
                  <a:cubicBezTo>
                    <a:pt x="60" y="3106"/>
                    <a:pt x="38" y="3051"/>
                    <a:pt x="38" y="2994"/>
                  </a:cubicBezTo>
                  <a:cubicBezTo>
                    <a:pt x="38" y="2946"/>
                    <a:pt x="38" y="2946"/>
                    <a:pt x="38" y="2946"/>
                  </a:cubicBezTo>
                  <a:cubicBezTo>
                    <a:pt x="54" y="2946"/>
                    <a:pt x="54" y="2946"/>
                    <a:pt x="54" y="2946"/>
                  </a:cubicBezTo>
                  <a:cubicBezTo>
                    <a:pt x="54" y="2994"/>
                    <a:pt x="54" y="2994"/>
                    <a:pt x="54" y="2994"/>
                  </a:cubicBezTo>
                  <a:cubicBezTo>
                    <a:pt x="54" y="3104"/>
                    <a:pt x="143" y="3194"/>
                    <a:pt x="254" y="3194"/>
                  </a:cubicBezTo>
                  <a:cubicBezTo>
                    <a:pt x="1313" y="3194"/>
                    <a:pt x="1313" y="3194"/>
                    <a:pt x="1313" y="3194"/>
                  </a:cubicBezTo>
                  <a:cubicBezTo>
                    <a:pt x="1424" y="3194"/>
                    <a:pt x="1514" y="3104"/>
                    <a:pt x="1514" y="2994"/>
                  </a:cubicBezTo>
                  <a:cubicBezTo>
                    <a:pt x="1514" y="2946"/>
                    <a:pt x="1514" y="2946"/>
                    <a:pt x="1514" y="2946"/>
                  </a:cubicBezTo>
                  <a:cubicBezTo>
                    <a:pt x="1530" y="2946"/>
                    <a:pt x="1530" y="2946"/>
                    <a:pt x="1530" y="2946"/>
                  </a:cubicBezTo>
                  <a:cubicBezTo>
                    <a:pt x="1530" y="2994"/>
                    <a:pt x="1530" y="2994"/>
                    <a:pt x="1530" y="2994"/>
                  </a:cubicBezTo>
                  <a:cubicBezTo>
                    <a:pt x="1530" y="3051"/>
                    <a:pt x="1507" y="3106"/>
                    <a:pt x="1466" y="3147"/>
                  </a:cubicBezTo>
                  <a:close/>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0" name="Freeform 6"/>
            <p:cNvSpPr>
              <a:spLocks noChangeArrowheads="1" noEditPoints="1"/>
            </p:cNvSpPr>
            <p:nvPr/>
          </p:nvSpPr>
          <p:spPr bwMode="auto">
            <a:xfrm>
              <a:off x="633" y="277"/>
              <a:ext cx="276" cy="59"/>
            </a:xfrm>
            <a:custGeom>
              <a:gdLst>
                <a:gd fmla="*/ 30 w 280" name="T0"/>
                <a:gd fmla="*/ 59 h 60" name="T1"/>
                <a:gd fmla="*/ 246 w 280" name="T2"/>
                <a:gd fmla="*/ 59 h 60" name="T3"/>
                <a:gd fmla="*/ 276 w 280" name="T4"/>
                <a:gd fmla="*/ 30 h 60" name="T5"/>
                <a:gd fmla="*/ 246 w 280" name="T6"/>
                <a:gd fmla="*/ 0 h 60" name="T7"/>
                <a:gd fmla="*/ 30 w 280" name="T8"/>
                <a:gd fmla="*/ 0 h 60" name="T9"/>
                <a:gd fmla="*/ 0 w 280" name="T10"/>
                <a:gd fmla="*/ 30 h 60" name="T11"/>
                <a:gd fmla="*/ 30 w 280" name="T12"/>
                <a:gd fmla="*/ 59 h 60" name="T13"/>
                <a:gd fmla="*/ 30 w 280" name="T14"/>
                <a:gd fmla="*/ 16 h 60" name="T15"/>
                <a:gd fmla="*/ 246 w 280" name="T16"/>
                <a:gd fmla="*/ 16 h 60" name="T17"/>
                <a:gd fmla="*/ 260 w 280" name="T18"/>
                <a:gd fmla="*/ 30 h 60" name="T19"/>
                <a:gd fmla="*/ 246 w 280" name="T20"/>
                <a:gd fmla="*/ 43 h 60" name="T21"/>
                <a:gd fmla="*/ 30 w 280" name="T22"/>
                <a:gd fmla="*/ 43 h 60" name="T23"/>
                <a:gd fmla="*/ 16 w 280" name="T24"/>
                <a:gd fmla="*/ 30 h 60" name="T25"/>
                <a:gd fmla="*/ 30 w 280" name="T26"/>
                <a:gd fmla="*/ 16 h 60"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280" name="T42"/>
                <a:gd fmla="*/ 0 h 60" name="T43"/>
                <a:gd fmla="*/ 280 w 280" name="T44"/>
                <a:gd fmla="*/ 60 h 60"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60" w="280">
                  <a:moveTo>
                    <a:pt x="30" y="60"/>
                  </a:moveTo>
                  <a:cubicBezTo>
                    <a:pt x="250" y="60"/>
                    <a:pt x="250" y="60"/>
                    <a:pt x="250" y="60"/>
                  </a:cubicBezTo>
                  <a:cubicBezTo>
                    <a:pt x="266" y="60"/>
                    <a:pt x="280" y="46"/>
                    <a:pt x="280" y="30"/>
                  </a:cubicBezTo>
                  <a:cubicBezTo>
                    <a:pt x="280" y="13"/>
                    <a:pt x="266" y="0"/>
                    <a:pt x="250" y="0"/>
                  </a:cubicBezTo>
                  <a:cubicBezTo>
                    <a:pt x="30" y="0"/>
                    <a:pt x="30" y="0"/>
                    <a:pt x="30" y="0"/>
                  </a:cubicBezTo>
                  <a:cubicBezTo>
                    <a:pt x="13" y="0"/>
                    <a:pt x="0" y="13"/>
                    <a:pt x="0" y="30"/>
                  </a:cubicBezTo>
                  <a:cubicBezTo>
                    <a:pt x="0" y="46"/>
                    <a:pt x="13" y="60"/>
                    <a:pt x="30" y="60"/>
                  </a:cubicBezTo>
                  <a:close/>
                  <a:moveTo>
                    <a:pt x="30" y="16"/>
                  </a:moveTo>
                  <a:cubicBezTo>
                    <a:pt x="250" y="16"/>
                    <a:pt x="250" y="16"/>
                    <a:pt x="250" y="16"/>
                  </a:cubicBezTo>
                  <a:cubicBezTo>
                    <a:pt x="257" y="16"/>
                    <a:pt x="264" y="22"/>
                    <a:pt x="264" y="30"/>
                  </a:cubicBezTo>
                  <a:cubicBezTo>
                    <a:pt x="264" y="38"/>
                    <a:pt x="257" y="44"/>
                    <a:pt x="250" y="44"/>
                  </a:cubicBezTo>
                  <a:cubicBezTo>
                    <a:pt x="30" y="44"/>
                    <a:pt x="30" y="44"/>
                    <a:pt x="30" y="44"/>
                  </a:cubicBezTo>
                  <a:cubicBezTo>
                    <a:pt x="22" y="44"/>
                    <a:pt x="16" y="38"/>
                    <a:pt x="16" y="30"/>
                  </a:cubicBezTo>
                  <a:cubicBezTo>
                    <a:pt x="16" y="22"/>
                    <a:pt x="22" y="16"/>
                    <a:pt x="30" y="16"/>
                  </a:cubicBezTo>
                  <a:close/>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1" name="Freeform 7"/>
            <p:cNvSpPr>
              <a:spLocks noChangeArrowheads="1" noEditPoints="1"/>
            </p:cNvSpPr>
            <p:nvPr/>
          </p:nvSpPr>
          <p:spPr bwMode="auto">
            <a:xfrm>
              <a:off x="125" y="468"/>
              <a:ext cx="1296" cy="2276"/>
            </a:xfrm>
            <a:custGeom>
              <a:gdLst>
                <a:gd fmla="*/ 1280 w 1312" name="T0"/>
                <a:gd fmla="*/ 0 h 2304" name="T1"/>
                <a:gd fmla="*/ 16 w 1312" name="T2"/>
                <a:gd fmla="*/ 0 h 2304" name="T3"/>
                <a:gd fmla="*/ 0 w 1312" name="T4"/>
                <a:gd fmla="*/ 16 h 2304" name="T5"/>
                <a:gd fmla="*/ 0 w 1312" name="T6"/>
                <a:gd fmla="*/ 2260 h 2304" name="T7"/>
                <a:gd fmla="*/ 16 w 1312" name="T8"/>
                <a:gd fmla="*/ 2276 h 2304" name="T9"/>
                <a:gd fmla="*/ 1280 w 1312" name="T10"/>
                <a:gd fmla="*/ 2276 h 2304" name="T11"/>
                <a:gd fmla="*/ 1296 w 1312" name="T12"/>
                <a:gd fmla="*/ 2260 h 2304" name="T13"/>
                <a:gd fmla="*/ 1296 w 1312" name="T14"/>
                <a:gd fmla="*/ 16 h 2304" name="T15"/>
                <a:gd fmla="*/ 1280 w 1312" name="T16"/>
                <a:gd fmla="*/ 0 h 2304" name="T17"/>
                <a:gd fmla="*/ 1280 w 1312" name="T18"/>
                <a:gd fmla="*/ 2260 h 2304" name="T19"/>
                <a:gd fmla="*/ 16 w 1312" name="T20"/>
                <a:gd fmla="*/ 2260 h 2304" name="T21"/>
                <a:gd fmla="*/ 16 w 1312" name="T22"/>
                <a:gd fmla="*/ 16 h 2304" name="T23"/>
                <a:gd fmla="*/ 1280 w 1312" name="T24"/>
                <a:gd fmla="*/ 16 h 2304" name="T25"/>
                <a:gd fmla="*/ 1280 w 1312" name="T26"/>
                <a:gd fmla="*/ 2260 h 2304"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w 1312" name="T42"/>
                <a:gd fmla="*/ 0 h 2304" name="T43"/>
                <a:gd fmla="*/ 1312 w 1312" name="T44"/>
                <a:gd fmla="*/ 2304 h 2304" name="T45"/>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b="T45" l="T42" r="T44" t="T43"/>
              <a:pathLst>
                <a:path h="2304" w="1312">
                  <a:moveTo>
                    <a:pt x="1296" y="0"/>
                  </a:moveTo>
                  <a:cubicBezTo>
                    <a:pt x="16" y="0"/>
                    <a:pt x="16" y="0"/>
                    <a:pt x="16" y="0"/>
                  </a:cubicBezTo>
                  <a:cubicBezTo>
                    <a:pt x="7" y="0"/>
                    <a:pt x="0" y="7"/>
                    <a:pt x="0" y="16"/>
                  </a:cubicBezTo>
                  <a:cubicBezTo>
                    <a:pt x="0" y="2288"/>
                    <a:pt x="0" y="2288"/>
                    <a:pt x="0" y="2288"/>
                  </a:cubicBezTo>
                  <a:cubicBezTo>
                    <a:pt x="0" y="2297"/>
                    <a:pt x="7" y="2304"/>
                    <a:pt x="16" y="2304"/>
                  </a:cubicBezTo>
                  <a:cubicBezTo>
                    <a:pt x="1296" y="2304"/>
                    <a:pt x="1296" y="2304"/>
                    <a:pt x="1296" y="2304"/>
                  </a:cubicBezTo>
                  <a:cubicBezTo>
                    <a:pt x="1304" y="2304"/>
                    <a:pt x="1312" y="2297"/>
                    <a:pt x="1312" y="2288"/>
                  </a:cubicBezTo>
                  <a:cubicBezTo>
                    <a:pt x="1312" y="16"/>
                    <a:pt x="1312" y="16"/>
                    <a:pt x="1312" y="16"/>
                  </a:cubicBezTo>
                  <a:cubicBezTo>
                    <a:pt x="1312" y="7"/>
                    <a:pt x="1304" y="0"/>
                    <a:pt x="1296" y="0"/>
                  </a:cubicBezTo>
                  <a:moveTo>
                    <a:pt x="1296" y="2288"/>
                  </a:moveTo>
                  <a:cubicBezTo>
                    <a:pt x="16" y="2288"/>
                    <a:pt x="16" y="2288"/>
                    <a:pt x="16" y="2288"/>
                  </a:cubicBezTo>
                  <a:cubicBezTo>
                    <a:pt x="16" y="16"/>
                    <a:pt x="16" y="16"/>
                    <a:pt x="16" y="16"/>
                  </a:cubicBezTo>
                  <a:cubicBezTo>
                    <a:pt x="1296" y="16"/>
                    <a:pt x="1296" y="16"/>
                    <a:pt x="1296" y="16"/>
                  </a:cubicBezTo>
                  <a:cubicBezTo>
                    <a:pt x="1296" y="2288"/>
                    <a:pt x="1296" y="2288"/>
                    <a:pt x="1296" y="2288"/>
                  </a:cubicBezTo>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2" name="Freeform 8"/>
            <p:cNvSpPr>
              <a:spLocks noChangeArrowheads="1" noEditPoints="1"/>
            </p:cNvSpPr>
            <p:nvPr/>
          </p:nvSpPr>
          <p:spPr bwMode="auto">
            <a:xfrm>
              <a:off x="641" y="2816"/>
              <a:ext cx="266" cy="266"/>
            </a:xfrm>
            <a:custGeom>
              <a:gdLst>
                <a:gd fmla="*/ 133 w 270" name="T0"/>
                <a:gd fmla="*/ 0 h 270" name="T1"/>
                <a:gd fmla="*/ 0 w 270" name="T2"/>
                <a:gd fmla="*/ 133 h 270" name="T3"/>
                <a:gd fmla="*/ 133 w 270" name="T4"/>
                <a:gd fmla="*/ 266 h 270" name="T5"/>
                <a:gd fmla="*/ 266 w 270" name="T6"/>
                <a:gd fmla="*/ 133 h 270" name="T7"/>
                <a:gd fmla="*/ 133 w 270" name="T8"/>
                <a:gd fmla="*/ 0 h 270" name="T9"/>
                <a:gd fmla="*/ 133 w 270" name="T10"/>
                <a:gd fmla="*/ 250 h 270" name="T11"/>
                <a:gd fmla="*/ 16 w 270" name="T12"/>
                <a:gd fmla="*/ 133 h 270" name="T13"/>
                <a:gd fmla="*/ 133 w 270" name="T14"/>
                <a:gd fmla="*/ 16 h 270" name="T15"/>
                <a:gd fmla="*/ 250 w 270" name="T16"/>
                <a:gd fmla="*/ 133 h 270" name="T17"/>
                <a:gd fmla="*/ 133 w 270" name="T18"/>
                <a:gd fmla="*/ 250 h 27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270" name="T30"/>
                <a:gd fmla="*/ 0 h 270" name="T31"/>
                <a:gd fmla="*/ 270 w 270" name="T32"/>
                <a:gd fmla="*/ 270 h 27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70" w="270">
                  <a:moveTo>
                    <a:pt x="135" y="0"/>
                  </a:moveTo>
                  <a:cubicBezTo>
                    <a:pt x="60" y="0"/>
                    <a:pt x="0" y="60"/>
                    <a:pt x="0" y="135"/>
                  </a:cubicBezTo>
                  <a:cubicBezTo>
                    <a:pt x="0" y="209"/>
                    <a:pt x="60" y="270"/>
                    <a:pt x="135" y="270"/>
                  </a:cubicBezTo>
                  <a:cubicBezTo>
                    <a:pt x="209" y="270"/>
                    <a:pt x="270" y="209"/>
                    <a:pt x="270" y="135"/>
                  </a:cubicBezTo>
                  <a:cubicBezTo>
                    <a:pt x="270" y="60"/>
                    <a:pt x="209" y="0"/>
                    <a:pt x="135" y="0"/>
                  </a:cubicBezTo>
                  <a:close/>
                  <a:moveTo>
                    <a:pt x="135" y="254"/>
                  </a:moveTo>
                  <a:cubicBezTo>
                    <a:pt x="69" y="254"/>
                    <a:pt x="16" y="200"/>
                    <a:pt x="16" y="135"/>
                  </a:cubicBezTo>
                  <a:cubicBezTo>
                    <a:pt x="16" y="69"/>
                    <a:pt x="69" y="16"/>
                    <a:pt x="135" y="16"/>
                  </a:cubicBezTo>
                  <a:cubicBezTo>
                    <a:pt x="200" y="16"/>
                    <a:pt x="254" y="69"/>
                    <a:pt x="254" y="135"/>
                  </a:cubicBezTo>
                  <a:cubicBezTo>
                    <a:pt x="254" y="200"/>
                    <a:pt x="200" y="254"/>
                    <a:pt x="135" y="254"/>
                  </a:cubicBezTo>
                  <a:close/>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3" name="Freeform 9"/>
            <p:cNvSpPr>
              <a:spLocks noChangeArrowheads="1" noEditPoints="1"/>
            </p:cNvSpPr>
            <p:nvPr/>
          </p:nvSpPr>
          <p:spPr bwMode="auto">
            <a:xfrm>
              <a:off x="739" y="153"/>
              <a:ext cx="68" cy="67"/>
            </a:xfrm>
            <a:custGeom>
              <a:gdLst>
                <a:gd fmla="*/ 34 w 68" name="T0"/>
                <a:gd fmla="*/ 67 h 68" name="T1"/>
                <a:gd fmla="*/ 68 w 68" name="T2"/>
                <a:gd fmla="*/ 34 h 68" name="T3"/>
                <a:gd fmla="*/ 34 w 68" name="T4"/>
                <a:gd fmla="*/ 0 h 68" name="T5"/>
                <a:gd fmla="*/ 0 w 68" name="T6"/>
                <a:gd fmla="*/ 34 h 68" name="T7"/>
                <a:gd fmla="*/ 34 w 68" name="T8"/>
                <a:gd fmla="*/ 67 h 68" name="T9"/>
                <a:gd fmla="*/ 34 w 68" name="T10"/>
                <a:gd fmla="*/ 12 h 68" name="T11"/>
                <a:gd fmla="*/ 56 w 68" name="T12"/>
                <a:gd fmla="*/ 34 h 68" name="T13"/>
                <a:gd fmla="*/ 34 w 68" name="T14"/>
                <a:gd fmla="*/ 55 h 68" name="T15"/>
                <a:gd fmla="*/ 12 w 68" name="T16"/>
                <a:gd fmla="*/ 34 h 68" name="T17"/>
                <a:gd fmla="*/ 34 w 68" name="T18"/>
                <a:gd fmla="*/ 12 h 68"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0 w 68" name="T30"/>
                <a:gd fmla="*/ 0 h 68" name="T31"/>
                <a:gd fmla="*/ 68 w 68" name="T32"/>
                <a:gd fmla="*/ 68 h 68"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68" w="68">
                  <a:moveTo>
                    <a:pt x="34" y="68"/>
                  </a:moveTo>
                  <a:cubicBezTo>
                    <a:pt x="52" y="68"/>
                    <a:pt x="68" y="53"/>
                    <a:pt x="68" y="34"/>
                  </a:cubicBezTo>
                  <a:cubicBezTo>
                    <a:pt x="68" y="15"/>
                    <a:pt x="52" y="0"/>
                    <a:pt x="34" y="0"/>
                  </a:cubicBezTo>
                  <a:cubicBezTo>
                    <a:pt x="15" y="0"/>
                    <a:pt x="0" y="15"/>
                    <a:pt x="0" y="34"/>
                  </a:cubicBezTo>
                  <a:cubicBezTo>
                    <a:pt x="0" y="53"/>
                    <a:pt x="15" y="68"/>
                    <a:pt x="34" y="68"/>
                  </a:cubicBezTo>
                  <a:close/>
                  <a:moveTo>
                    <a:pt x="34" y="12"/>
                  </a:moveTo>
                  <a:cubicBezTo>
                    <a:pt x="46" y="12"/>
                    <a:pt x="56" y="22"/>
                    <a:pt x="56" y="34"/>
                  </a:cubicBezTo>
                  <a:cubicBezTo>
                    <a:pt x="56" y="46"/>
                    <a:pt x="46" y="56"/>
                    <a:pt x="34" y="56"/>
                  </a:cubicBezTo>
                  <a:cubicBezTo>
                    <a:pt x="22" y="56"/>
                    <a:pt x="12" y="46"/>
                    <a:pt x="12" y="34"/>
                  </a:cubicBezTo>
                  <a:cubicBezTo>
                    <a:pt x="12" y="22"/>
                    <a:pt x="22" y="12"/>
                    <a:pt x="34" y="12"/>
                  </a:cubicBezTo>
                  <a:close/>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4" name="Oval 10"/>
            <p:cNvSpPr>
              <a:spLocks noChangeArrowheads="1"/>
            </p:cNvSpPr>
            <p:nvPr/>
          </p:nvSpPr>
          <p:spPr bwMode="auto">
            <a:xfrm>
              <a:off x="761" y="175"/>
              <a:ext cx="24" cy="24"/>
            </a:xfrm>
            <a:prstGeom prst="ellipse">
              <a:avLst/>
            </a:prstGeom>
            <a:solidFill>
              <a:srgbClr val="BFBFBF"/>
            </a:solidFill>
            <a:ln>
              <a:noFill/>
            </a:ln>
            <a:extLst>
              <a:ext uri="{91240B29-F687-4F45-9708-019B960494DF}">
                <a14:hiddenLine w="9525">
                  <a:solidFill>
                    <a:srgbClr val="000000"/>
                  </a:solidFill>
                  <a:bevel/>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21545" name="Rectangle 11"/>
            <p:cNvSpPr>
              <a:spLocks noChangeArrowheads="1"/>
            </p:cNvSpPr>
            <p:nvPr/>
          </p:nvSpPr>
          <p:spPr bwMode="auto">
            <a:xfrm>
              <a:off x="140" y="484"/>
              <a:ext cx="1266" cy="2245"/>
            </a:xfrm>
            <a:prstGeom prst="rect">
              <a:avLst/>
            </a:prstGeom>
            <a:solidFill>
              <a:srgbClr val="BFBFBF"/>
            </a:solidFill>
            <a:ln>
              <a:noFill/>
            </a:ln>
            <a:extLst>
              <a:ext uri="{91240B29-F687-4F45-9708-019B960494DF}">
                <a14:hiddenLine w="9525">
                  <a:solidFill>
                    <a:srgbClr val="000000"/>
                  </a:solidFill>
                  <a:bevel/>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21546" name="Rectangle 12"/>
            <p:cNvSpPr>
              <a:spLocks noChangeArrowheads="1"/>
            </p:cNvSpPr>
            <p:nvPr/>
          </p:nvSpPr>
          <p:spPr bwMode="auto">
            <a:xfrm>
              <a:off x="140" y="484"/>
              <a:ext cx="1266" cy="2245"/>
            </a:xfrm>
            <a:prstGeom prst="rect">
              <a:avLst/>
            </a:prstGeom>
            <a:solidFill>
              <a:srgbClr val="F2F2F2"/>
            </a:solidFill>
            <a:ln>
              <a:noFill/>
            </a:ln>
            <a:extLs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21547" name="Freeform 13"/>
            <p:cNvSpPr>
              <a:spLocks noChangeArrowheads="1"/>
            </p:cNvSpPr>
            <p:nvPr/>
          </p:nvSpPr>
          <p:spPr bwMode="auto">
            <a:xfrm>
              <a:off x="140" y="484"/>
              <a:ext cx="1266" cy="2245"/>
            </a:xfrm>
            <a:custGeom>
              <a:gdLst>
                <a:gd fmla="*/ 1266 w 1266" name="T0"/>
                <a:gd fmla="*/ 0 h 2245" name="T1"/>
                <a:gd fmla="*/ 1266 w 1266" name="T2"/>
                <a:gd fmla="*/ 0 h 2245" name="T3"/>
                <a:gd fmla="*/ 1266 w 1266" name="T4"/>
                <a:gd fmla="*/ 2245 h 2245" name="T5"/>
                <a:gd fmla="*/ 0 w 1266" name="T6"/>
                <a:gd fmla="*/ 2245 h 2245" name="T7"/>
                <a:gd fmla="*/ 0 w 1266" name="T8"/>
                <a:gd fmla="*/ 2245 h 2245" name="T9"/>
                <a:gd fmla="*/ 1266 w 1266" name="T10"/>
                <a:gd fmla="*/ 2245 h 2245" name="T11"/>
                <a:gd fmla="*/ 1266 w 1266" name="T12"/>
                <a:gd fmla="*/ 0 h 2245" name="T13"/>
                <a:gd fmla="*/ 0 60000 65536" name="T14"/>
                <a:gd fmla="*/ 0 60000 65536" name="T15"/>
                <a:gd fmla="*/ 0 60000 65536" name="T16"/>
                <a:gd fmla="*/ 0 60000 65536" name="T17"/>
                <a:gd fmla="*/ 0 60000 65536" name="T18"/>
                <a:gd fmla="*/ 0 60000 65536" name="T19"/>
                <a:gd fmla="*/ 0 60000 65536" name="T20"/>
                <a:gd fmla="*/ 0 w 1266" name="T21"/>
                <a:gd fmla="*/ 0 h 2245" name="T22"/>
                <a:gd fmla="*/ 1266 w 1266" name="T23"/>
                <a:gd fmla="*/ 2245 h 224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45" w="1266">
                  <a:moveTo>
                    <a:pt x="1266" y="0"/>
                  </a:moveTo>
                  <a:lnTo>
                    <a:pt x="1266" y="0"/>
                  </a:lnTo>
                  <a:lnTo>
                    <a:pt x="1266" y="2245"/>
                  </a:lnTo>
                  <a:lnTo>
                    <a:pt x="0" y="2245"/>
                  </a:lnTo>
                  <a:lnTo>
                    <a:pt x="1266" y="2245"/>
                  </a:lnTo>
                  <a:lnTo>
                    <a:pt x="1266" y="0"/>
                  </a:lnTo>
                  <a:close/>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1548" name="Freeform 14"/>
            <p:cNvSpPr>
              <a:spLocks noChangeArrowheads="1"/>
            </p:cNvSpPr>
            <p:nvPr/>
          </p:nvSpPr>
          <p:spPr bwMode="auto">
            <a:xfrm>
              <a:off x="140" y="484"/>
              <a:ext cx="1266" cy="2245"/>
            </a:xfrm>
            <a:custGeom>
              <a:gdLst>
                <a:gd fmla="*/ 1266 w 1266" name="T0"/>
                <a:gd fmla="*/ 0 h 2245" name="T1"/>
                <a:gd fmla="*/ 1266 w 1266" name="T2"/>
                <a:gd fmla="*/ 0 h 2245" name="T3"/>
                <a:gd fmla="*/ 1266 w 1266" name="T4"/>
                <a:gd fmla="*/ 2245 h 2245" name="T5"/>
                <a:gd fmla="*/ 0 w 1266" name="T6"/>
                <a:gd fmla="*/ 2245 h 2245" name="T7"/>
                <a:gd fmla="*/ 0 w 1266" name="T8"/>
                <a:gd fmla="*/ 2245 h 2245" name="T9"/>
                <a:gd fmla="*/ 1266 w 1266" name="T10"/>
                <a:gd fmla="*/ 2245 h 2245" name="T11"/>
                <a:gd fmla="*/ 1266 w 1266" name="T12"/>
                <a:gd fmla="*/ 0 h 2245" name="T13"/>
                <a:gd fmla="*/ 0 60000 65536" name="T14"/>
                <a:gd fmla="*/ 0 60000 65536" name="T15"/>
                <a:gd fmla="*/ 0 60000 65536" name="T16"/>
                <a:gd fmla="*/ 0 60000 65536" name="T17"/>
                <a:gd fmla="*/ 0 60000 65536" name="T18"/>
                <a:gd fmla="*/ 0 60000 65536" name="T19"/>
                <a:gd fmla="*/ 0 60000 65536" name="T20"/>
                <a:gd fmla="*/ 0 w 1266" name="T21"/>
                <a:gd fmla="*/ 0 h 2245" name="T22"/>
                <a:gd fmla="*/ 1266 w 1266" name="T23"/>
                <a:gd fmla="*/ 2245 h 2245"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2245" w="1266">
                  <a:moveTo>
                    <a:pt x="1266" y="0"/>
                  </a:moveTo>
                  <a:lnTo>
                    <a:pt x="1266" y="0"/>
                  </a:lnTo>
                  <a:lnTo>
                    <a:pt x="1266" y="2245"/>
                  </a:lnTo>
                  <a:lnTo>
                    <a:pt x="0" y="2245"/>
                  </a:lnTo>
                  <a:lnTo>
                    <a:pt x="1266" y="2245"/>
                  </a:lnTo>
                  <a:lnTo>
                    <a:pt x="1266" y="0"/>
                  </a:lnTo>
                </a:path>
              </a:pathLst>
            </a:custGeom>
            <a:solidFill>
              <a:srgbClr val="BFBFB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
        <p:nvSpPr>
          <p:cNvPr id="22549" name="任意多边形 73"/>
          <p:cNvSpPr>
            <a:spLocks noChangeArrowheads="1"/>
          </p:cNvSpPr>
          <p:nvPr/>
        </p:nvSpPr>
        <p:spPr bwMode="auto">
          <a:xfrm>
            <a:off x="1181100" y="2047875"/>
            <a:ext cx="3794125" cy="936625"/>
          </a:xfrm>
          <a:custGeom>
            <a:gdLst>
              <a:gd fmla="*/ 467968 w 3793537" name="T0"/>
              <a:gd fmla="*/ 0 h 935790" name="T1"/>
              <a:gd fmla="*/ 3703625 w 3793537" name="T2"/>
              <a:gd fmla="*/ 0 h 935790" name="T3"/>
              <a:gd fmla="*/ 3794125 w 3793537" name="T4"/>
              <a:gd fmla="*/ 9130 h 935790" name="T5"/>
              <a:gd fmla="*/ 3794125 w 3793537" name="T6"/>
              <a:gd fmla="*/ 927495 h 935790" name="T7"/>
              <a:gd fmla="*/ 3703625 w 3793537" name="T8"/>
              <a:gd fmla="*/ 936625 h 935790" name="T9"/>
              <a:gd fmla="*/ 467968 w 3793537" name="T10"/>
              <a:gd fmla="*/ 936625 h 935790" name="T11"/>
              <a:gd fmla="*/ 0 w 3793537" name="T12"/>
              <a:gd fmla="*/ 468313 h 935790" name="T13"/>
              <a:gd fmla="*/ 467968 w 3793537" name="T14"/>
              <a:gd fmla="*/ 0 h 935790" name="T15"/>
              <a:gd fmla="*/ 0 60000 65536" name="T16"/>
              <a:gd fmla="*/ 0 60000 65536" name="T17"/>
              <a:gd fmla="*/ 0 60000 65536" name="T18"/>
              <a:gd fmla="*/ 0 60000 65536" name="T19"/>
              <a:gd fmla="*/ 0 60000 65536" name="T20"/>
              <a:gd fmla="*/ 0 60000 65536" name="T21"/>
              <a:gd fmla="*/ 0 60000 65536" name="T22"/>
              <a:gd fmla="*/ 0 60000 65536" name="T23"/>
              <a:gd fmla="*/ 0 w 3793537" name="T24"/>
              <a:gd fmla="*/ 0 h 935790" name="T25"/>
              <a:gd fmla="*/ 3793537 w 3793537" name="T26"/>
              <a:gd fmla="*/ 935790 h 93579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35790" w="3793537">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22F2CC"/>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0" name="等腰三角形 3"/>
          <p:cNvSpPr>
            <a:spLocks noChangeArrowheads="1"/>
          </p:cNvSpPr>
          <p:nvPr/>
        </p:nvSpPr>
        <p:spPr bwMode="auto">
          <a:xfrm rot="5400000">
            <a:off x="4800600" y="2222500"/>
            <a:ext cx="1470025" cy="1120775"/>
          </a:xfrm>
          <a:custGeom>
            <a:gdLst>
              <a:gd fmla="*/ 0 w 1470182" name="T0"/>
              <a:gd fmla="*/ 1120775 h 1120693" name="T1"/>
              <a:gd fmla="*/ 1470025 w 1470182" name="T2"/>
              <a:gd fmla="*/ 0 h 1120693" name="T3"/>
              <a:gd fmla="*/ 935691 w 1470182" name="T4"/>
              <a:gd fmla="*/ 1120775 h 1120693" name="T5"/>
              <a:gd fmla="*/ 0 w 1470182" name="T6"/>
              <a:gd fmla="*/ 1120775 h 1120693" name="T7"/>
              <a:gd fmla="*/ 0 60000 65536" name="T8"/>
              <a:gd fmla="*/ 0 60000 65536" name="T9"/>
              <a:gd fmla="*/ 0 60000 65536" name="T10"/>
              <a:gd fmla="*/ 0 60000 65536" name="T11"/>
              <a:gd fmla="*/ 0 w 1470182" name="T12"/>
              <a:gd fmla="*/ 0 h 1120693" name="T13"/>
              <a:gd fmla="*/ 1470182 w 1470182" name="T14"/>
              <a:gd fmla="*/ 1120693 h 1120693" name="T15"/>
            </a:gdLst>
            <a:cxnLst>
              <a:cxn ang="T8">
                <a:pos x="T0" y="T1"/>
              </a:cxn>
              <a:cxn ang="T9">
                <a:pos x="T2" y="T3"/>
              </a:cxn>
              <a:cxn ang="T10">
                <a:pos x="T4" y="T5"/>
              </a:cxn>
              <a:cxn ang="T11">
                <a:pos x="T6" y="T7"/>
              </a:cxn>
            </a:cxnLst>
            <a:rect b="T15" l="T12" r="T14" t="T13"/>
            <a:pathLst>
              <a:path h="1120693" w="1470182">
                <a:moveTo>
                  <a:pt x="0" y="1120693"/>
                </a:moveTo>
                <a:lnTo>
                  <a:pt x="1470182" y="0"/>
                </a:lnTo>
                <a:lnTo>
                  <a:pt x="935791" y="1120693"/>
                </a:lnTo>
                <a:lnTo>
                  <a:pt x="0" y="1120693"/>
                </a:lnTo>
                <a:close/>
              </a:path>
            </a:pathLst>
          </a:custGeom>
          <a:solidFill>
            <a:srgbClr val="22F2CC">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1" name="等腰三角形 3"/>
          <p:cNvSpPr>
            <a:spLocks noChangeArrowheads="1"/>
          </p:cNvSpPr>
          <p:nvPr/>
        </p:nvSpPr>
        <p:spPr bwMode="auto">
          <a:xfrm flipV="1" rot="16200000">
            <a:off x="4800600" y="3730625"/>
            <a:ext cx="1470025" cy="1120775"/>
          </a:xfrm>
          <a:custGeom>
            <a:gdLst>
              <a:gd fmla="*/ 0 w 1470182" name="T0"/>
              <a:gd fmla="*/ 1120775 h 1120693" name="T1"/>
              <a:gd fmla="*/ 1470025 w 1470182" name="T2"/>
              <a:gd fmla="*/ 0 h 1120693" name="T3"/>
              <a:gd fmla="*/ 935691 w 1470182" name="T4"/>
              <a:gd fmla="*/ 1120775 h 1120693" name="T5"/>
              <a:gd fmla="*/ 0 w 1470182" name="T6"/>
              <a:gd fmla="*/ 1120775 h 1120693" name="T7"/>
              <a:gd fmla="*/ 0 60000 65536" name="T8"/>
              <a:gd fmla="*/ 0 60000 65536" name="T9"/>
              <a:gd fmla="*/ 0 60000 65536" name="T10"/>
              <a:gd fmla="*/ 0 60000 65536" name="T11"/>
              <a:gd fmla="*/ 0 w 1470182" name="T12"/>
              <a:gd fmla="*/ 0 h 1120693" name="T13"/>
              <a:gd fmla="*/ 1470182 w 1470182" name="T14"/>
              <a:gd fmla="*/ 1120693 h 1120693" name="T15"/>
            </a:gdLst>
            <a:cxnLst>
              <a:cxn ang="T8">
                <a:pos x="T0" y="T1"/>
              </a:cxn>
              <a:cxn ang="T9">
                <a:pos x="T2" y="T3"/>
              </a:cxn>
              <a:cxn ang="T10">
                <a:pos x="T4" y="T5"/>
              </a:cxn>
              <a:cxn ang="T11">
                <a:pos x="T6" y="T7"/>
              </a:cxn>
            </a:cxnLst>
            <a:rect b="T15" l="T12" r="T14" t="T13"/>
            <a:pathLst>
              <a:path h="1120693" w="1470182">
                <a:moveTo>
                  <a:pt x="0" y="1120693"/>
                </a:moveTo>
                <a:lnTo>
                  <a:pt x="1470182" y="0"/>
                </a:lnTo>
                <a:lnTo>
                  <a:pt x="935791" y="1120693"/>
                </a:lnTo>
                <a:lnTo>
                  <a:pt x="0" y="1120693"/>
                </a:lnTo>
                <a:close/>
              </a:path>
            </a:pathLst>
          </a:custGeom>
          <a:solidFill>
            <a:srgbClr val="FF4664">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2" name="任意多边形 76"/>
          <p:cNvSpPr>
            <a:spLocks noChangeArrowheads="1"/>
          </p:cNvSpPr>
          <p:nvPr/>
        </p:nvSpPr>
        <p:spPr bwMode="auto">
          <a:xfrm>
            <a:off x="1181100" y="4090988"/>
            <a:ext cx="3794125" cy="935037"/>
          </a:xfrm>
          <a:custGeom>
            <a:gdLst>
              <a:gd fmla="*/ 467968 w 3793537" name="T0"/>
              <a:gd fmla="*/ 0 h 935790" name="T1"/>
              <a:gd fmla="*/ 3703625 w 3793537" name="T2"/>
              <a:gd fmla="*/ 0 h 935790" name="T3"/>
              <a:gd fmla="*/ 3794125 w 3793537" name="T4"/>
              <a:gd fmla="*/ 9115 h 935790" name="T5"/>
              <a:gd fmla="*/ 3794125 w 3793537" name="T6"/>
              <a:gd fmla="*/ 925922 h 935790" name="T7"/>
              <a:gd fmla="*/ 3703625 w 3793537" name="T8"/>
              <a:gd fmla="*/ 935037 h 935790" name="T9"/>
              <a:gd fmla="*/ 467968 w 3793537" name="T10"/>
              <a:gd fmla="*/ 935037 h 935790" name="T11"/>
              <a:gd fmla="*/ 0 w 3793537" name="T12"/>
              <a:gd fmla="*/ 467519 h 935790" name="T13"/>
              <a:gd fmla="*/ 467968 w 3793537" name="T14"/>
              <a:gd fmla="*/ 0 h 935790" name="T15"/>
              <a:gd fmla="*/ 0 60000 65536" name="T16"/>
              <a:gd fmla="*/ 0 60000 65536" name="T17"/>
              <a:gd fmla="*/ 0 60000 65536" name="T18"/>
              <a:gd fmla="*/ 0 60000 65536" name="T19"/>
              <a:gd fmla="*/ 0 60000 65536" name="T20"/>
              <a:gd fmla="*/ 0 60000 65536" name="T21"/>
              <a:gd fmla="*/ 0 60000 65536" name="T22"/>
              <a:gd fmla="*/ 0 60000 65536" name="T23"/>
              <a:gd fmla="*/ 0 w 3793537" name="T24"/>
              <a:gd fmla="*/ 0 h 935790" name="T25"/>
              <a:gd fmla="*/ 3793537 w 3793537" name="T26"/>
              <a:gd fmla="*/ 935790 h 93579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35790" w="3793537">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FF4664"/>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3" name="等腰三角形 3"/>
          <p:cNvSpPr>
            <a:spLocks noChangeArrowheads="1"/>
          </p:cNvSpPr>
          <p:nvPr/>
        </p:nvSpPr>
        <p:spPr bwMode="auto">
          <a:xfrm flipH="1" rot="16200000">
            <a:off x="5921375" y="2222500"/>
            <a:ext cx="1470025" cy="1120775"/>
          </a:xfrm>
          <a:custGeom>
            <a:gdLst>
              <a:gd fmla="*/ 0 w 1470182" name="T0"/>
              <a:gd fmla="*/ 1120775 h 1120693" name="T1"/>
              <a:gd fmla="*/ 1470025 w 1470182" name="T2"/>
              <a:gd fmla="*/ 0 h 1120693" name="T3"/>
              <a:gd fmla="*/ 935691 w 1470182" name="T4"/>
              <a:gd fmla="*/ 1120775 h 1120693" name="T5"/>
              <a:gd fmla="*/ 0 w 1470182" name="T6"/>
              <a:gd fmla="*/ 1120775 h 1120693" name="T7"/>
              <a:gd fmla="*/ 0 60000 65536" name="T8"/>
              <a:gd fmla="*/ 0 60000 65536" name="T9"/>
              <a:gd fmla="*/ 0 60000 65536" name="T10"/>
              <a:gd fmla="*/ 0 60000 65536" name="T11"/>
              <a:gd fmla="*/ 0 w 1470182" name="T12"/>
              <a:gd fmla="*/ 0 h 1120693" name="T13"/>
              <a:gd fmla="*/ 1470182 w 1470182" name="T14"/>
              <a:gd fmla="*/ 1120693 h 1120693" name="T15"/>
            </a:gdLst>
            <a:cxnLst>
              <a:cxn ang="T8">
                <a:pos x="T0" y="T1"/>
              </a:cxn>
              <a:cxn ang="T9">
                <a:pos x="T2" y="T3"/>
              </a:cxn>
              <a:cxn ang="T10">
                <a:pos x="T4" y="T5"/>
              </a:cxn>
              <a:cxn ang="T11">
                <a:pos x="T6" y="T7"/>
              </a:cxn>
            </a:cxnLst>
            <a:rect b="T15" l="T12" r="T14" t="T13"/>
            <a:pathLst>
              <a:path h="1120693" w="1470182">
                <a:moveTo>
                  <a:pt x="0" y="1120693"/>
                </a:moveTo>
                <a:lnTo>
                  <a:pt x="1470182" y="0"/>
                </a:lnTo>
                <a:lnTo>
                  <a:pt x="935791" y="1120693"/>
                </a:lnTo>
                <a:lnTo>
                  <a:pt x="0" y="1120693"/>
                </a:lnTo>
                <a:close/>
              </a:path>
            </a:pathLst>
          </a:custGeom>
          <a:solidFill>
            <a:srgbClr val="FFA146">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4" name="等腰三角形 3"/>
          <p:cNvSpPr>
            <a:spLocks noChangeArrowheads="1"/>
          </p:cNvSpPr>
          <p:nvPr/>
        </p:nvSpPr>
        <p:spPr bwMode="auto">
          <a:xfrm flipH="1" flipV="1" rot="5400000">
            <a:off x="5921375" y="3730625"/>
            <a:ext cx="1470025" cy="1120775"/>
          </a:xfrm>
          <a:custGeom>
            <a:gdLst>
              <a:gd fmla="*/ 0 w 1470182" name="T0"/>
              <a:gd fmla="*/ 1120775 h 1120693" name="T1"/>
              <a:gd fmla="*/ 1470025 w 1470182" name="T2"/>
              <a:gd fmla="*/ 0 h 1120693" name="T3"/>
              <a:gd fmla="*/ 935691 w 1470182" name="T4"/>
              <a:gd fmla="*/ 1120775 h 1120693" name="T5"/>
              <a:gd fmla="*/ 0 w 1470182" name="T6"/>
              <a:gd fmla="*/ 1120775 h 1120693" name="T7"/>
              <a:gd fmla="*/ 0 60000 65536" name="T8"/>
              <a:gd fmla="*/ 0 60000 65536" name="T9"/>
              <a:gd fmla="*/ 0 60000 65536" name="T10"/>
              <a:gd fmla="*/ 0 60000 65536" name="T11"/>
              <a:gd fmla="*/ 0 w 1470182" name="T12"/>
              <a:gd fmla="*/ 0 h 1120693" name="T13"/>
              <a:gd fmla="*/ 1470182 w 1470182" name="T14"/>
              <a:gd fmla="*/ 1120693 h 1120693" name="T15"/>
            </a:gdLst>
            <a:cxnLst>
              <a:cxn ang="T8">
                <a:pos x="T0" y="T1"/>
              </a:cxn>
              <a:cxn ang="T9">
                <a:pos x="T2" y="T3"/>
              </a:cxn>
              <a:cxn ang="T10">
                <a:pos x="T4" y="T5"/>
              </a:cxn>
              <a:cxn ang="T11">
                <a:pos x="T6" y="T7"/>
              </a:cxn>
            </a:cxnLst>
            <a:rect b="T15" l="T12" r="T14" t="T13"/>
            <a:pathLst>
              <a:path h="1120693" w="1470182">
                <a:moveTo>
                  <a:pt x="0" y="1120693"/>
                </a:moveTo>
                <a:lnTo>
                  <a:pt x="1470182" y="0"/>
                </a:lnTo>
                <a:lnTo>
                  <a:pt x="935791" y="1120693"/>
                </a:lnTo>
                <a:lnTo>
                  <a:pt x="0" y="1120693"/>
                </a:lnTo>
                <a:close/>
              </a:path>
            </a:pathLst>
          </a:custGeom>
          <a:solidFill>
            <a:srgbClr val="3D6869">
              <a:alpha val="69019"/>
            </a:srgbClr>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5" name="任意多边形 79"/>
          <p:cNvSpPr>
            <a:spLocks noChangeArrowheads="1"/>
          </p:cNvSpPr>
          <p:nvPr/>
        </p:nvSpPr>
        <p:spPr bwMode="auto">
          <a:xfrm flipH="1">
            <a:off x="7216775" y="2047875"/>
            <a:ext cx="3794125" cy="936625"/>
          </a:xfrm>
          <a:custGeom>
            <a:gdLst>
              <a:gd fmla="*/ 467968 w 3793537" name="T0"/>
              <a:gd fmla="*/ 0 h 935790" name="T1"/>
              <a:gd fmla="*/ 3703625 w 3793537" name="T2"/>
              <a:gd fmla="*/ 0 h 935790" name="T3"/>
              <a:gd fmla="*/ 3794125 w 3793537" name="T4"/>
              <a:gd fmla="*/ 9130 h 935790" name="T5"/>
              <a:gd fmla="*/ 3794125 w 3793537" name="T6"/>
              <a:gd fmla="*/ 927495 h 935790" name="T7"/>
              <a:gd fmla="*/ 3703625 w 3793537" name="T8"/>
              <a:gd fmla="*/ 936625 h 935790" name="T9"/>
              <a:gd fmla="*/ 467968 w 3793537" name="T10"/>
              <a:gd fmla="*/ 936625 h 935790" name="T11"/>
              <a:gd fmla="*/ 0 w 3793537" name="T12"/>
              <a:gd fmla="*/ 468313 h 935790" name="T13"/>
              <a:gd fmla="*/ 467968 w 3793537" name="T14"/>
              <a:gd fmla="*/ 0 h 935790" name="T15"/>
              <a:gd fmla="*/ 0 60000 65536" name="T16"/>
              <a:gd fmla="*/ 0 60000 65536" name="T17"/>
              <a:gd fmla="*/ 0 60000 65536" name="T18"/>
              <a:gd fmla="*/ 0 60000 65536" name="T19"/>
              <a:gd fmla="*/ 0 60000 65536" name="T20"/>
              <a:gd fmla="*/ 0 60000 65536" name="T21"/>
              <a:gd fmla="*/ 0 60000 65536" name="T22"/>
              <a:gd fmla="*/ 0 60000 65536" name="T23"/>
              <a:gd fmla="*/ 0 w 3793537" name="T24"/>
              <a:gd fmla="*/ 0 h 935790" name="T25"/>
              <a:gd fmla="*/ 3793537 w 3793537" name="T26"/>
              <a:gd fmla="*/ 935790 h 93579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35790" w="3793537">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FFA146"/>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6" name="任意多边形 80"/>
          <p:cNvSpPr>
            <a:spLocks noChangeArrowheads="1"/>
          </p:cNvSpPr>
          <p:nvPr/>
        </p:nvSpPr>
        <p:spPr bwMode="auto">
          <a:xfrm flipH="1">
            <a:off x="7216775" y="4090988"/>
            <a:ext cx="3794125" cy="935037"/>
          </a:xfrm>
          <a:custGeom>
            <a:gdLst>
              <a:gd fmla="*/ 467968 w 3793537" name="T0"/>
              <a:gd fmla="*/ 0 h 935790" name="T1"/>
              <a:gd fmla="*/ 3703625 w 3793537" name="T2"/>
              <a:gd fmla="*/ 0 h 935790" name="T3"/>
              <a:gd fmla="*/ 3794125 w 3793537" name="T4"/>
              <a:gd fmla="*/ 9115 h 935790" name="T5"/>
              <a:gd fmla="*/ 3794125 w 3793537" name="T6"/>
              <a:gd fmla="*/ 925922 h 935790" name="T7"/>
              <a:gd fmla="*/ 3703625 w 3793537" name="T8"/>
              <a:gd fmla="*/ 935037 h 935790" name="T9"/>
              <a:gd fmla="*/ 467968 w 3793537" name="T10"/>
              <a:gd fmla="*/ 935037 h 935790" name="T11"/>
              <a:gd fmla="*/ 0 w 3793537" name="T12"/>
              <a:gd fmla="*/ 467519 h 935790" name="T13"/>
              <a:gd fmla="*/ 467968 w 3793537" name="T14"/>
              <a:gd fmla="*/ 0 h 935790" name="T15"/>
              <a:gd fmla="*/ 0 60000 65536" name="T16"/>
              <a:gd fmla="*/ 0 60000 65536" name="T17"/>
              <a:gd fmla="*/ 0 60000 65536" name="T18"/>
              <a:gd fmla="*/ 0 60000 65536" name="T19"/>
              <a:gd fmla="*/ 0 60000 65536" name="T20"/>
              <a:gd fmla="*/ 0 60000 65536" name="T21"/>
              <a:gd fmla="*/ 0 60000 65536" name="T22"/>
              <a:gd fmla="*/ 0 60000 65536" name="T23"/>
              <a:gd fmla="*/ 0 w 3793537" name="T24"/>
              <a:gd fmla="*/ 0 h 935790" name="T25"/>
              <a:gd fmla="*/ 3793537 w 3793537" name="T26"/>
              <a:gd fmla="*/ 935790 h 935790" name="T27"/>
            </a:gdLst>
            <a:cxnLst>
              <a:cxn ang="T16">
                <a:pos x="T0" y="T1"/>
              </a:cxn>
              <a:cxn ang="T17">
                <a:pos x="T2" y="T3"/>
              </a:cxn>
              <a:cxn ang="T18">
                <a:pos x="T4" y="T5"/>
              </a:cxn>
              <a:cxn ang="T19">
                <a:pos x="T6" y="T7"/>
              </a:cxn>
              <a:cxn ang="T20">
                <a:pos x="T8" y="T9"/>
              </a:cxn>
              <a:cxn ang="T21">
                <a:pos x="T10" y="T11"/>
              </a:cxn>
              <a:cxn ang="T22">
                <a:pos x="T12" y="T13"/>
              </a:cxn>
              <a:cxn ang="T23">
                <a:pos x="T14" y="T15"/>
              </a:cxn>
            </a:cxnLst>
            <a:rect b="T27" l="T24" r="T26" t="T25"/>
            <a:pathLst>
              <a:path h="935790" w="3793537">
                <a:moveTo>
                  <a:pt x="467895" y="0"/>
                </a:moveTo>
                <a:lnTo>
                  <a:pt x="3703051" y="0"/>
                </a:lnTo>
                <a:lnTo>
                  <a:pt x="3793537" y="9122"/>
                </a:lnTo>
                <a:lnTo>
                  <a:pt x="3793537" y="926668"/>
                </a:lnTo>
                <a:lnTo>
                  <a:pt x="3703051" y="935790"/>
                </a:lnTo>
                <a:lnTo>
                  <a:pt x="467895" y="935790"/>
                </a:lnTo>
                <a:cubicBezTo>
                  <a:pt x="209484" y="935790"/>
                  <a:pt x="0" y="726306"/>
                  <a:pt x="0" y="467895"/>
                </a:cubicBezTo>
                <a:cubicBezTo>
                  <a:pt x="0" y="209484"/>
                  <a:pt x="209484" y="0"/>
                  <a:pt x="467895" y="0"/>
                </a:cubicBezTo>
                <a:close/>
              </a:path>
            </a:pathLst>
          </a:custGeom>
          <a:solidFill>
            <a:srgbClr val="3D6869"/>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22557" name="Freeform 5"/>
          <p:cNvSpPr>
            <a:spLocks noChangeArrowheads="1" noEditPoints="1"/>
          </p:cNvSpPr>
          <p:nvPr/>
        </p:nvSpPr>
        <p:spPr bwMode="auto">
          <a:xfrm>
            <a:off x="1447800" y="2208213"/>
            <a:ext cx="647700" cy="682625"/>
          </a:xfrm>
          <a:custGeom>
            <a:gdLst>
              <a:gd fmla="*/ 534768 w 195" name="T0"/>
              <a:gd fmla="*/ 344726 h 200" name="T1"/>
              <a:gd fmla="*/ 504874 w 195" name="T2"/>
              <a:gd fmla="*/ 337899 h 200" name="T3"/>
              <a:gd fmla="*/ 528125 w 195" name="T4"/>
              <a:gd fmla="*/ 296942 h 200" name="T5"/>
              <a:gd fmla="*/ 534768 w 195" name="T6"/>
              <a:gd fmla="*/ 296942 h 200" name="T7"/>
              <a:gd fmla="*/ 611163 w 195" name="T8"/>
              <a:gd fmla="*/ 157004 h 200" name="T9"/>
              <a:gd fmla="*/ 544732 w 195" name="T10"/>
              <a:gd fmla="*/ 78502 h 200" name="T11"/>
              <a:gd fmla="*/ 544732 w 195" name="T12"/>
              <a:gd fmla="*/ 30718 h 200" name="T13"/>
              <a:gd fmla="*/ 647700 w 195" name="T14"/>
              <a:gd fmla="*/ 157004 h 200" name="T15"/>
              <a:gd fmla="*/ 534768 w 195" name="T16"/>
              <a:gd fmla="*/ 344726 h 200" name="T17"/>
              <a:gd fmla="*/ 325511 w 195" name="T18"/>
              <a:gd fmla="*/ 443706 h 200" name="T19"/>
              <a:gd fmla="*/ 119575 w 195" name="T20"/>
              <a:gd fmla="*/ 136525 h 200" name="T21"/>
              <a:gd fmla="*/ 119575 w 195" name="T22"/>
              <a:gd fmla="*/ 0 h 200" name="T23"/>
              <a:gd fmla="*/ 531446 w 195" name="T24"/>
              <a:gd fmla="*/ 0 h 200" name="T25"/>
              <a:gd fmla="*/ 531446 w 195" name="T26"/>
              <a:gd fmla="*/ 136525 h 200" name="T27"/>
              <a:gd fmla="*/ 325511 w 195" name="T28"/>
              <a:gd fmla="*/ 443706 h 200" name="T29"/>
              <a:gd fmla="*/ 222543 w 195" name="T30"/>
              <a:gd fmla="*/ 40958 h 200" name="T31"/>
              <a:gd fmla="*/ 172720 w 195" name="T32"/>
              <a:gd fmla="*/ 40958 h 200" name="T33"/>
              <a:gd fmla="*/ 328832 w 195" name="T34"/>
              <a:gd fmla="*/ 406162 h 200" name="T35"/>
              <a:gd fmla="*/ 222543 w 195" name="T36"/>
              <a:gd fmla="*/ 40958 h 200" name="T37"/>
              <a:gd fmla="*/ 112932 w 195" name="T38"/>
              <a:gd fmla="*/ 296942 h 200" name="T39"/>
              <a:gd fmla="*/ 119575 w 195" name="T40"/>
              <a:gd fmla="*/ 296942 h 200" name="T41"/>
              <a:gd fmla="*/ 142826 w 195" name="T42"/>
              <a:gd fmla="*/ 337899 h 200" name="T43"/>
              <a:gd fmla="*/ 112932 w 195" name="T44"/>
              <a:gd fmla="*/ 344726 h 200" name="T45"/>
              <a:gd fmla="*/ 0 w 195" name="T46"/>
              <a:gd fmla="*/ 157004 h 200" name="T47"/>
              <a:gd fmla="*/ 102968 w 195" name="T48"/>
              <a:gd fmla="*/ 30718 h 200" name="T49"/>
              <a:gd fmla="*/ 102968 w 195" name="T50"/>
              <a:gd fmla="*/ 78502 h 200" name="T51"/>
              <a:gd fmla="*/ 36537 w 195" name="T52"/>
              <a:gd fmla="*/ 157004 h 200" name="T53"/>
              <a:gd fmla="*/ 112932 w 195" name="T54"/>
              <a:gd fmla="*/ 296942 h 200" name="T55"/>
              <a:gd fmla="*/ 288974 w 195" name="T56"/>
              <a:gd fmla="*/ 501729 h 200" name="T57"/>
              <a:gd fmla="*/ 322189 w 195" name="T58"/>
              <a:gd fmla="*/ 464185 h 200" name="T59"/>
              <a:gd fmla="*/ 358726 w 195" name="T60"/>
              <a:gd fmla="*/ 501729 h 200" name="T61"/>
              <a:gd fmla="*/ 322189 w 195" name="T62"/>
              <a:gd fmla="*/ 535861 h 200" name="T63"/>
              <a:gd fmla="*/ 288974 w 195" name="T64"/>
              <a:gd fmla="*/ 501729 h 200" name="T65"/>
              <a:gd fmla="*/ 425157 w 195" name="T66"/>
              <a:gd fmla="*/ 580231 h 200" name="T67"/>
              <a:gd fmla="*/ 391942 w 195" name="T68"/>
              <a:gd fmla="*/ 614363 h 200" name="T69"/>
              <a:gd fmla="*/ 259080 w 195" name="T70"/>
              <a:gd fmla="*/ 614363 h 200" name="T71"/>
              <a:gd fmla="*/ 225865 w 195" name="T72"/>
              <a:gd fmla="*/ 580231 h 200" name="T73"/>
              <a:gd fmla="*/ 259080 w 195" name="T74"/>
              <a:gd fmla="*/ 546100 h 200" name="T75"/>
              <a:gd fmla="*/ 391942 w 195" name="T76"/>
              <a:gd fmla="*/ 546100 h 200" name="T77"/>
              <a:gd fmla="*/ 425157 w 195" name="T78"/>
              <a:gd fmla="*/ 580231 h 200" name="T79"/>
              <a:gd fmla="*/ 192649 w 195" name="T80"/>
              <a:gd fmla="*/ 628015 h 200" name="T81"/>
              <a:gd fmla="*/ 445086 w 195" name="T82"/>
              <a:gd fmla="*/ 628015 h 200" name="T83"/>
              <a:gd fmla="*/ 478302 w 195" name="T84"/>
              <a:gd fmla="*/ 682625 h 200" name="T85"/>
              <a:gd fmla="*/ 159434 w 195" name="T86"/>
              <a:gd fmla="*/ 682625 h 200" name="T87"/>
              <a:gd fmla="*/ 192649 w 195" name="T88"/>
              <a:gd fmla="*/ 628015 h 200"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w 195" name="T135"/>
              <a:gd fmla="*/ 0 h 200" name="T136"/>
              <a:gd fmla="*/ 195 w 195" name="T137"/>
              <a:gd fmla="*/ 200 h 200" name="T138"/>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T138" l="T135" r="T137" t="T136"/>
            <a:pathLst>
              <a:path h="200" w="195">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2558" name="Freeform 9"/>
          <p:cNvSpPr>
            <a:spLocks noChangeArrowheads="1" noEditPoints="1"/>
          </p:cNvSpPr>
          <p:nvPr/>
        </p:nvSpPr>
        <p:spPr bwMode="auto">
          <a:xfrm>
            <a:off x="10194925" y="4151313"/>
            <a:ext cx="584200" cy="674687"/>
          </a:xfrm>
          <a:custGeom>
            <a:gdLst>
              <a:gd fmla="*/ 186808 w 172" name="T0"/>
              <a:gd fmla="*/ 505168 h 199" name="T1"/>
              <a:gd fmla="*/ 217377 w 172" name="T2"/>
              <a:gd fmla="*/ 481435 h 199" name="T3"/>
              <a:gd fmla="*/ 217377 w 172" name="T4"/>
              <a:gd fmla="*/ 315306 h 199" name="T5"/>
              <a:gd fmla="*/ 186808 w 172" name="T6"/>
              <a:gd fmla="*/ 291573 h 199" name="T7"/>
              <a:gd fmla="*/ 159636 w 172" name="T8"/>
              <a:gd fmla="*/ 315306 h 199" name="T9"/>
              <a:gd fmla="*/ 159636 w 172" name="T10"/>
              <a:gd fmla="*/ 481435 h 199" name="T11"/>
              <a:gd fmla="*/ 186808 w 172" name="T12"/>
              <a:gd fmla="*/ 505168 h 199" name="T13"/>
              <a:gd fmla="*/ 540045 w 172" name="T14"/>
              <a:gd fmla="*/ 122054 h 199" name="T15"/>
              <a:gd fmla="*/ 421167 w 172" name="T16"/>
              <a:gd fmla="*/ 122054 h 199" name="T17"/>
              <a:gd fmla="*/ 292100 w 172" name="T18"/>
              <a:gd fmla="*/ 0 h 199" name="T19"/>
              <a:gd fmla="*/ 166429 w 172" name="T20"/>
              <a:gd fmla="*/ 122054 h 199" name="T21"/>
              <a:gd fmla="*/ 40758 w 172" name="T22"/>
              <a:gd fmla="*/ 122054 h 199" name="T23"/>
              <a:gd fmla="*/ 0 w 172" name="T24"/>
              <a:gd fmla="*/ 166129 h 199" name="T25"/>
              <a:gd fmla="*/ 37362 w 172" name="T26"/>
              <a:gd fmla="*/ 210204 h 199" name="T27"/>
              <a:gd fmla="*/ 37362 w 172" name="T28"/>
              <a:gd fmla="*/ 549243 h 199" name="T29"/>
              <a:gd fmla="*/ 166429 w 172" name="T30"/>
              <a:gd fmla="*/ 674687 h 199" name="T31"/>
              <a:gd fmla="*/ 421167 w 172" name="T32"/>
              <a:gd fmla="*/ 674687 h 199" name="T33"/>
              <a:gd fmla="*/ 540045 w 172" name="T34"/>
              <a:gd fmla="*/ 549243 h 199" name="T35"/>
              <a:gd fmla="*/ 540045 w 172" name="T36"/>
              <a:gd fmla="*/ 210204 h 199" name="T37"/>
              <a:gd fmla="*/ 584200 w 172" name="T38"/>
              <a:gd fmla="*/ 166129 h 199" name="T39"/>
              <a:gd fmla="*/ 540045 w 172" name="T40"/>
              <a:gd fmla="*/ 122054 h 199" name="T41"/>
              <a:gd fmla="*/ 292100 w 172" name="T42"/>
              <a:gd fmla="*/ 74589 h 199" name="T43"/>
              <a:gd fmla="*/ 336255 w 172" name="T44"/>
              <a:gd fmla="*/ 122054 h 199" name="T45"/>
              <a:gd fmla="*/ 251342 w 172" name="T46"/>
              <a:gd fmla="*/ 122054 h 199" name="T47"/>
              <a:gd fmla="*/ 292100 w 172" name="T48"/>
              <a:gd fmla="*/ 74589 h 199" name="T49"/>
              <a:gd fmla="*/ 461926 w 172" name="T50"/>
              <a:gd fmla="*/ 552633 h 199" name="T51"/>
              <a:gd fmla="*/ 417771 w 172" name="T52"/>
              <a:gd fmla="*/ 596708 h 199" name="T53"/>
              <a:gd fmla="*/ 163033 w 172" name="T54"/>
              <a:gd fmla="*/ 596708 h 199" name="T55"/>
              <a:gd fmla="*/ 122274 w 172" name="T56"/>
              <a:gd fmla="*/ 552633 h 199" name="T57"/>
              <a:gd fmla="*/ 122274 w 172" name="T58"/>
              <a:gd fmla="*/ 213594 h 199" name="T59"/>
              <a:gd fmla="*/ 461926 w 172" name="T60"/>
              <a:gd fmla="*/ 213594 h 199" name="T61"/>
              <a:gd fmla="*/ 461926 w 172" name="T62"/>
              <a:gd fmla="*/ 552633 h 199" name="T63"/>
              <a:gd fmla="*/ 390599 w 172" name="T64"/>
              <a:gd fmla="*/ 505168 h 199" name="T65"/>
              <a:gd fmla="*/ 421167 w 172" name="T66"/>
              <a:gd fmla="*/ 481435 h 199" name="T67"/>
              <a:gd fmla="*/ 421167 w 172" name="T68"/>
              <a:gd fmla="*/ 315306 h 199" name="T69"/>
              <a:gd fmla="*/ 390599 w 172" name="T70"/>
              <a:gd fmla="*/ 291573 h 199" name="T71"/>
              <a:gd fmla="*/ 363427 w 172" name="T72"/>
              <a:gd fmla="*/ 315306 h 199" name="T73"/>
              <a:gd fmla="*/ 363427 w 172" name="T74"/>
              <a:gd fmla="*/ 481435 h 199" name="T75"/>
              <a:gd fmla="*/ 390599 w 172" name="T76"/>
              <a:gd fmla="*/ 505168 h 199" name="T77"/>
              <a:gd fmla="*/ 285307 w 172" name="T78"/>
              <a:gd fmla="*/ 505168 h 199" name="T79"/>
              <a:gd fmla="*/ 315876 w 172" name="T80"/>
              <a:gd fmla="*/ 481435 h 199" name="T81"/>
              <a:gd fmla="*/ 315876 w 172" name="T82"/>
              <a:gd fmla="*/ 315306 h 199" name="T83"/>
              <a:gd fmla="*/ 285307 w 172" name="T84"/>
              <a:gd fmla="*/ 291573 h 199" name="T85"/>
              <a:gd fmla="*/ 258135 w 172" name="T86"/>
              <a:gd fmla="*/ 315306 h 199" name="T87"/>
              <a:gd fmla="*/ 258135 w 172" name="T88"/>
              <a:gd fmla="*/ 481435 h 199" name="T89"/>
              <a:gd fmla="*/ 285307 w 172" name="T90"/>
              <a:gd fmla="*/ 505168 h 199"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172" name="T138"/>
              <a:gd fmla="*/ 0 h 199" name="T139"/>
              <a:gd fmla="*/ 172 w 172" name="T140"/>
              <a:gd fmla="*/ 199 h 199"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199" w="172">
                <a:moveTo>
                  <a:pt x="55" y="149"/>
                </a:moveTo>
                <a:cubicBezTo>
                  <a:pt x="58" y="149"/>
                  <a:pt x="64" y="146"/>
                  <a:pt x="64" y="142"/>
                </a:cubicBezTo>
                <a:cubicBezTo>
                  <a:pt x="64" y="93"/>
                  <a:pt x="64" y="93"/>
                  <a:pt x="64" y="93"/>
                </a:cubicBezTo>
                <a:cubicBezTo>
                  <a:pt x="64" y="89"/>
                  <a:pt x="58" y="86"/>
                  <a:pt x="55" y="86"/>
                </a:cubicBezTo>
                <a:cubicBezTo>
                  <a:pt x="51" y="86"/>
                  <a:pt x="47" y="89"/>
                  <a:pt x="47" y="93"/>
                </a:cubicBezTo>
                <a:cubicBezTo>
                  <a:pt x="47" y="142"/>
                  <a:pt x="47" y="142"/>
                  <a:pt x="47" y="142"/>
                </a:cubicBezTo>
                <a:cubicBezTo>
                  <a:pt x="47" y="146"/>
                  <a:pt x="51" y="149"/>
                  <a:pt x="55" y="149"/>
                </a:cubicBezTo>
                <a:close/>
                <a:moveTo>
                  <a:pt x="159" y="36"/>
                </a:moveTo>
                <a:cubicBezTo>
                  <a:pt x="124" y="36"/>
                  <a:pt x="124" y="36"/>
                  <a:pt x="124" y="36"/>
                </a:cubicBezTo>
                <a:cubicBezTo>
                  <a:pt x="124" y="15"/>
                  <a:pt x="107" y="0"/>
                  <a:pt x="86" y="0"/>
                </a:cubicBezTo>
                <a:cubicBezTo>
                  <a:pt x="66" y="0"/>
                  <a:pt x="49" y="15"/>
                  <a:pt x="49" y="36"/>
                </a:cubicBezTo>
                <a:cubicBezTo>
                  <a:pt x="12" y="36"/>
                  <a:pt x="12" y="36"/>
                  <a:pt x="12" y="36"/>
                </a:cubicBezTo>
                <a:cubicBezTo>
                  <a:pt x="5" y="36"/>
                  <a:pt x="0" y="42"/>
                  <a:pt x="0" y="49"/>
                </a:cubicBezTo>
                <a:cubicBezTo>
                  <a:pt x="0" y="56"/>
                  <a:pt x="4" y="62"/>
                  <a:pt x="11" y="62"/>
                </a:cubicBezTo>
                <a:cubicBezTo>
                  <a:pt x="11" y="162"/>
                  <a:pt x="11" y="162"/>
                  <a:pt x="11" y="162"/>
                </a:cubicBezTo>
                <a:cubicBezTo>
                  <a:pt x="11" y="183"/>
                  <a:pt x="29" y="199"/>
                  <a:pt x="49" y="199"/>
                </a:cubicBezTo>
                <a:cubicBezTo>
                  <a:pt x="124" y="199"/>
                  <a:pt x="124" y="199"/>
                  <a:pt x="124" y="199"/>
                </a:cubicBezTo>
                <a:cubicBezTo>
                  <a:pt x="144" y="199"/>
                  <a:pt x="159" y="183"/>
                  <a:pt x="159" y="162"/>
                </a:cubicBezTo>
                <a:cubicBezTo>
                  <a:pt x="159" y="62"/>
                  <a:pt x="159" y="62"/>
                  <a:pt x="159" y="62"/>
                </a:cubicBezTo>
                <a:cubicBezTo>
                  <a:pt x="166" y="62"/>
                  <a:pt x="172" y="56"/>
                  <a:pt x="172" y="49"/>
                </a:cubicBezTo>
                <a:cubicBezTo>
                  <a:pt x="172" y="42"/>
                  <a:pt x="166" y="36"/>
                  <a:pt x="159" y="36"/>
                </a:cubicBezTo>
                <a:close/>
                <a:moveTo>
                  <a:pt x="86" y="22"/>
                </a:moveTo>
                <a:cubicBezTo>
                  <a:pt x="93" y="22"/>
                  <a:pt x="99" y="29"/>
                  <a:pt x="99" y="36"/>
                </a:cubicBezTo>
                <a:cubicBezTo>
                  <a:pt x="74" y="36"/>
                  <a:pt x="74" y="36"/>
                  <a:pt x="74" y="36"/>
                </a:cubicBezTo>
                <a:cubicBezTo>
                  <a:pt x="74" y="29"/>
                  <a:pt x="80" y="22"/>
                  <a:pt x="86" y="22"/>
                </a:cubicBezTo>
                <a:close/>
                <a:moveTo>
                  <a:pt x="136" y="163"/>
                </a:moveTo>
                <a:cubicBezTo>
                  <a:pt x="136" y="170"/>
                  <a:pt x="130" y="176"/>
                  <a:pt x="123" y="176"/>
                </a:cubicBezTo>
                <a:cubicBezTo>
                  <a:pt x="48" y="176"/>
                  <a:pt x="48" y="176"/>
                  <a:pt x="48" y="176"/>
                </a:cubicBezTo>
                <a:cubicBezTo>
                  <a:pt x="41" y="176"/>
                  <a:pt x="36" y="170"/>
                  <a:pt x="36" y="163"/>
                </a:cubicBezTo>
                <a:cubicBezTo>
                  <a:pt x="36" y="63"/>
                  <a:pt x="36" y="63"/>
                  <a:pt x="36" y="63"/>
                </a:cubicBezTo>
                <a:cubicBezTo>
                  <a:pt x="136" y="63"/>
                  <a:pt x="136" y="63"/>
                  <a:pt x="136" y="63"/>
                </a:cubicBezTo>
                <a:lnTo>
                  <a:pt x="136" y="163"/>
                </a:lnTo>
                <a:close/>
                <a:moveTo>
                  <a:pt x="115" y="149"/>
                </a:moveTo>
                <a:cubicBezTo>
                  <a:pt x="118" y="149"/>
                  <a:pt x="124" y="146"/>
                  <a:pt x="124" y="142"/>
                </a:cubicBezTo>
                <a:cubicBezTo>
                  <a:pt x="124" y="93"/>
                  <a:pt x="124" y="93"/>
                  <a:pt x="124" y="93"/>
                </a:cubicBezTo>
                <a:cubicBezTo>
                  <a:pt x="124" y="89"/>
                  <a:pt x="118" y="86"/>
                  <a:pt x="115" y="86"/>
                </a:cubicBezTo>
                <a:cubicBezTo>
                  <a:pt x="111" y="86"/>
                  <a:pt x="107" y="89"/>
                  <a:pt x="107" y="93"/>
                </a:cubicBezTo>
                <a:cubicBezTo>
                  <a:pt x="107" y="142"/>
                  <a:pt x="107" y="142"/>
                  <a:pt x="107" y="142"/>
                </a:cubicBezTo>
                <a:cubicBezTo>
                  <a:pt x="107" y="146"/>
                  <a:pt x="111" y="149"/>
                  <a:pt x="115" y="149"/>
                </a:cubicBezTo>
                <a:close/>
                <a:moveTo>
                  <a:pt x="84" y="149"/>
                </a:moveTo>
                <a:cubicBezTo>
                  <a:pt x="87" y="149"/>
                  <a:pt x="93" y="146"/>
                  <a:pt x="93" y="142"/>
                </a:cubicBezTo>
                <a:cubicBezTo>
                  <a:pt x="93" y="93"/>
                  <a:pt x="93" y="93"/>
                  <a:pt x="93" y="93"/>
                </a:cubicBezTo>
                <a:cubicBezTo>
                  <a:pt x="93" y="89"/>
                  <a:pt x="87" y="86"/>
                  <a:pt x="84" y="86"/>
                </a:cubicBezTo>
                <a:cubicBezTo>
                  <a:pt x="80" y="86"/>
                  <a:pt x="76" y="89"/>
                  <a:pt x="76" y="93"/>
                </a:cubicBezTo>
                <a:cubicBezTo>
                  <a:pt x="76" y="142"/>
                  <a:pt x="76" y="142"/>
                  <a:pt x="76" y="142"/>
                </a:cubicBezTo>
                <a:cubicBezTo>
                  <a:pt x="76" y="146"/>
                  <a:pt x="80" y="149"/>
                  <a:pt x="84" y="14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2559" name="Freeform 13"/>
          <p:cNvSpPr>
            <a:spLocks noChangeArrowheads="1" noEditPoints="1"/>
          </p:cNvSpPr>
          <p:nvPr/>
        </p:nvSpPr>
        <p:spPr bwMode="auto">
          <a:xfrm>
            <a:off x="1428750" y="4205288"/>
            <a:ext cx="666750" cy="665162"/>
          </a:xfrm>
          <a:custGeom>
            <a:gdLst>
              <a:gd fmla="*/ 497524 w 197" name="T0"/>
              <a:gd fmla="*/ 437785 h 196" name="T1"/>
              <a:gd fmla="*/ 324914 w 197" name="T2"/>
              <a:gd fmla="*/ 169684 h 196" name="T3"/>
              <a:gd fmla="*/ 666750 w 197" name="T4"/>
              <a:gd fmla="*/ 169684 h 196" name="T5"/>
              <a:gd fmla="*/ 494140 w 197" name="T6"/>
              <a:gd fmla="*/ 33937 h 196" name="T7"/>
              <a:gd fmla="*/ 494140 w 197" name="T8"/>
              <a:gd fmla="*/ 278282 h 196" name="T9"/>
              <a:gd fmla="*/ 494140 w 197" name="T10"/>
              <a:gd fmla="*/ 33937 h 196" name="T11"/>
              <a:gd fmla="*/ 541523 w 197" name="T12"/>
              <a:gd fmla="*/ 203621 h 196" name="T13"/>
              <a:gd fmla="*/ 504293 w 197" name="T14"/>
              <a:gd fmla="*/ 217196 h 196" name="T15"/>
              <a:gd fmla="*/ 497524 w 197" name="T16"/>
              <a:gd fmla="*/ 173078 h 196" name="T17"/>
              <a:gd fmla="*/ 473832 w 197" name="T18"/>
              <a:gd fmla="*/ 183259 h 196" name="T19"/>
              <a:gd fmla="*/ 450141 w 197" name="T20"/>
              <a:gd fmla="*/ 217196 h 196" name="T21"/>
              <a:gd fmla="*/ 436603 w 197" name="T22"/>
              <a:gd fmla="*/ 145928 h 196" name="T23"/>
              <a:gd fmla="*/ 490755 w 197" name="T24"/>
              <a:gd fmla="*/ 74661 h 196" name="T25"/>
              <a:gd fmla="*/ 527985 w 197" name="T26"/>
              <a:gd fmla="*/ 95023 h 196" name="T27"/>
              <a:gd fmla="*/ 544907 w 197" name="T28"/>
              <a:gd fmla="*/ 128960 h 196" name="T29"/>
              <a:gd fmla="*/ 561830 w 197" name="T30"/>
              <a:gd fmla="*/ 145928 h 196" name="T31"/>
              <a:gd fmla="*/ 297838 w 197" name="T32"/>
              <a:gd fmla="*/ 366518 h 196" name="T33"/>
              <a:gd fmla="*/ 375681 w 197" name="T34"/>
              <a:gd fmla="*/ 393667 h 196" name="T35"/>
              <a:gd fmla="*/ 297838 w 197" name="T36"/>
              <a:gd fmla="*/ 485297 h 196" name="T37"/>
              <a:gd fmla="*/ 412911 w 197" name="T38"/>
              <a:gd fmla="*/ 430998 h 196" name="T39"/>
              <a:gd fmla="*/ 412911 w 197" name="T40"/>
              <a:gd fmla="*/ 519234 h 196" name="T41"/>
              <a:gd fmla="*/ 524600 w 197" name="T42"/>
              <a:gd fmla="*/ 478509 h 196" name="T43"/>
              <a:gd fmla="*/ 287684 w 197" name="T44"/>
              <a:gd fmla="*/ 665162 h 196" name="T45"/>
              <a:gd fmla="*/ 287684 w 197" name="T46"/>
              <a:gd fmla="*/ 95023 h 196" name="T47"/>
              <a:gd fmla="*/ 277530 w 197" name="T48"/>
              <a:gd fmla="*/ 156109 h 196" name="T49"/>
              <a:gd fmla="*/ 301222 w 197" name="T50"/>
              <a:gd fmla="*/ 271495 h 196" name="T51"/>
              <a:gd fmla="*/ 297838 w 197" name="T52"/>
              <a:gd fmla="*/ 366518 h 196" name="T53"/>
              <a:gd fmla="*/ 406142 w 197" name="T54"/>
              <a:gd fmla="*/ 539596 h 196" name="T55"/>
              <a:gd fmla="*/ 463679 w 197" name="T56"/>
              <a:gd fmla="*/ 573533 h 196" name="T57"/>
              <a:gd fmla="*/ 324914 w 197" name="T58"/>
              <a:gd fmla="*/ 638013 h 196" name="T59"/>
              <a:gd fmla="*/ 297838 w 197" name="T60"/>
              <a:gd fmla="*/ 512446 h 196" name="T61"/>
              <a:gd fmla="*/ 213225 w 197" name="T62"/>
              <a:gd fmla="*/ 627831 h 196" name="T63"/>
              <a:gd fmla="*/ 111689 w 197" name="T64"/>
              <a:gd fmla="*/ 573533 h 196" name="T65"/>
              <a:gd fmla="*/ 91382 w 197" name="T66"/>
              <a:gd fmla="*/ 553170 h 196" name="T67"/>
              <a:gd fmla="*/ 128612 w 197" name="T68"/>
              <a:gd fmla="*/ 393667 h 196" name="T69"/>
              <a:gd fmla="*/ 91382 w 197" name="T70"/>
              <a:gd fmla="*/ 553170 h 196" name="T71"/>
              <a:gd fmla="*/ 128612 w 197" name="T72"/>
              <a:gd fmla="*/ 366518 h 196" name="T73"/>
              <a:gd fmla="*/ 91382 w 197" name="T74"/>
              <a:gd fmla="*/ 203621 h 196" name="T75"/>
              <a:gd fmla="*/ 111689 w 197" name="T76"/>
              <a:gd fmla="*/ 186653 h 196" name="T77"/>
              <a:gd fmla="*/ 213225 w 197" name="T78"/>
              <a:gd fmla="*/ 128960 h 196" name="T79"/>
              <a:gd fmla="*/ 270761 w 197" name="T80"/>
              <a:gd fmla="*/ 118779 h 196" name="T81"/>
              <a:gd fmla="*/ 189533 w 197" name="T82"/>
              <a:gd fmla="*/ 227377 h 196" name="T83"/>
              <a:gd fmla="*/ 270761 w 197" name="T84"/>
              <a:gd fmla="*/ 118779 h 196" name="T85"/>
              <a:gd fmla="*/ 179379 w 197" name="T86"/>
              <a:gd fmla="*/ 247739 h 196" name="T87"/>
              <a:gd fmla="*/ 270761 w 197" name="T88"/>
              <a:gd fmla="*/ 366518 h 196" name="T89"/>
              <a:gd fmla="*/ 270761 w 197" name="T90"/>
              <a:gd fmla="*/ 393667 h 196" name="T91"/>
              <a:gd fmla="*/ 179379 w 197" name="T92"/>
              <a:gd fmla="*/ 509053 h 196" name="T93"/>
              <a:gd fmla="*/ 270761 w 197" name="T94"/>
              <a:gd fmla="*/ 393667 h 196" name="T95"/>
              <a:gd fmla="*/ 189533 w 197" name="T96"/>
              <a:gd fmla="*/ 529415 h 196" name="T97"/>
              <a:gd fmla="*/ 270761 w 197" name="T98"/>
              <a:gd fmla="*/ 638013 h 19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197" name="T150"/>
              <a:gd fmla="*/ 0 h 196" name="T151"/>
              <a:gd fmla="*/ 197 w 197" name="T152"/>
              <a:gd fmla="*/ 196 h 196"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96" w="197">
                <a:moveTo>
                  <a:pt x="196" y="56"/>
                </a:moveTo>
                <a:cubicBezTo>
                  <a:pt x="195" y="100"/>
                  <a:pt x="147" y="129"/>
                  <a:pt x="147" y="129"/>
                </a:cubicBezTo>
                <a:cubicBezTo>
                  <a:pt x="147" y="129"/>
                  <a:pt x="106" y="104"/>
                  <a:pt x="99" y="66"/>
                </a:cubicBezTo>
                <a:cubicBezTo>
                  <a:pt x="97" y="61"/>
                  <a:pt x="96" y="56"/>
                  <a:pt x="96" y="50"/>
                </a:cubicBezTo>
                <a:cubicBezTo>
                  <a:pt x="96" y="22"/>
                  <a:pt x="119" y="0"/>
                  <a:pt x="146" y="0"/>
                </a:cubicBezTo>
                <a:cubicBezTo>
                  <a:pt x="174" y="0"/>
                  <a:pt x="197" y="22"/>
                  <a:pt x="197" y="50"/>
                </a:cubicBezTo>
                <a:cubicBezTo>
                  <a:pt x="197" y="52"/>
                  <a:pt x="197" y="54"/>
                  <a:pt x="196" y="56"/>
                </a:cubicBezTo>
                <a:close/>
                <a:moveTo>
                  <a:pt x="146" y="10"/>
                </a:moveTo>
                <a:cubicBezTo>
                  <a:pt x="127" y="10"/>
                  <a:pt x="111" y="26"/>
                  <a:pt x="111" y="46"/>
                </a:cubicBezTo>
                <a:cubicBezTo>
                  <a:pt x="111" y="66"/>
                  <a:pt x="127" y="82"/>
                  <a:pt x="146" y="82"/>
                </a:cubicBezTo>
                <a:cubicBezTo>
                  <a:pt x="166" y="82"/>
                  <a:pt x="182" y="66"/>
                  <a:pt x="182" y="46"/>
                </a:cubicBezTo>
                <a:cubicBezTo>
                  <a:pt x="182" y="26"/>
                  <a:pt x="166" y="10"/>
                  <a:pt x="146" y="10"/>
                </a:cubicBezTo>
                <a:close/>
                <a:moveTo>
                  <a:pt x="160" y="43"/>
                </a:moveTo>
                <a:cubicBezTo>
                  <a:pt x="160" y="60"/>
                  <a:pt x="160" y="60"/>
                  <a:pt x="160" y="60"/>
                </a:cubicBezTo>
                <a:cubicBezTo>
                  <a:pt x="160" y="62"/>
                  <a:pt x="159" y="64"/>
                  <a:pt x="157" y="64"/>
                </a:cubicBezTo>
                <a:cubicBezTo>
                  <a:pt x="157" y="64"/>
                  <a:pt x="154" y="64"/>
                  <a:pt x="149" y="64"/>
                </a:cubicBezTo>
                <a:cubicBezTo>
                  <a:pt x="149" y="60"/>
                  <a:pt x="149" y="54"/>
                  <a:pt x="149" y="54"/>
                </a:cubicBezTo>
                <a:cubicBezTo>
                  <a:pt x="149" y="53"/>
                  <a:pt x="148" y="51"/>
                  <a:pt x="147" y="51"/>
                </a:cubicBezTo>
                <a:cubicBezTo>
                  <a:pt x="145" y="51"/>
                  <a:pt x="145" y="51"/>
                  <a:pt x="142" y="51"/>
                </a:cubicBezTo>
                <a:cubicBezTo>
                  <a:pt x="141" y="51"/>
                  <a:pt x="140" y="53"/>
                  <a:pt x="140" y="54"/>
                </a:cubicBezTo>
                <a:cubicBezTo>
                  <a:pt x="140" y="56"/>
                  <a:pt x="140" y="59"/>
                  <a:pt x="140" y="64"/>
                </a:cubicBezTo>
                <a:cubicBezTo>
                  <a:pt x="136" y="64"/>
                  <a:pt x="133" y="64"/>
                  <a:pt x="133" y="64"/>
                </a:cubicBezTo>
                <a:cubicBezTo>
                  <a:pt x="131" y="64"/>
                  <a:pt x="129" y="62"/>
                  <a:pt x="129" y="60"/>
                </a:cubicBezTo>
                <a:cubicBezTo>
                  <a:pt x="129" y="43"/>
                  <a:pt x="129" y="43"/>
                  <a:pt x="129" y="43"/>
                </a:cubicBezTo>
                <a:cubicBezTo>
                  <a:pt x="123" y="43"/>
                  <a:pt x="123" y="43"/>
                  <a:pt x="123" y="43"/>
                </a:cubicBezTo>
                <a:cubicBezTo>
                  <a:pt x="145" y="22"/>
                  <a:pt x="145" y="22"/>
                  <a:pt x="145" y="22"/>
                </a:cubicBezTo>
                <a:cubicBezTo>
                  <a:pt x="156" y="33"/>
                  <a:pt x="156" y="33"/>
                  <a:pt x="156" y="33"/>
                </a:cubicBezTo>
                <a:cubicBezTo>
                  <a:pt x="156" y="28"/>
                  <a:pt x="156" y="28"/>
                  <a:pt x="156" y="28"/>
                </a:cubicBezTo>
                <a:cubicBezTo>
                  <a:pt x="161" y="28"/>
                  <a:pt x="161" y="28"/>
                  <a:pt x="161" y="28"/>
                </a:cubicBezTo>
                <a:cubicBezTo>
                  <a:pt x="161" y="38"/>
                  <a:pt x="161" y="38"/>
                  <a:pt x="161" y="38"/>
                </a:cubicBezTo>
                <a:cubicBezTo>
                  <a:pt x="161" y="38"/>
                  <a:pt x="161" y="38"/>
                  <a:pt x="161" y="38"/>
                </a:cubicBezTo>
                <a:cubicBezTo>
                  <a:pt x="166" y="43"/>
                  <a:pt x="166" y="43"/>
                  <a:pt x="166" y="43"/>
                </a:cubicBezTo>
                <a:lnTo>
                  <a:pt x="160" y="43"/>
                </a:lnTo>
                <a:close/>
                <a:moveTo>
                  <a:pt x="88" y="108"/>
                </a:moveTo>
                <a:cubicBezTo>
                  <a:pt x="105" y="108"/>
                  <a:pt x="105" y="108"/>
                  <a:pt x="105" y="108"/>
                </a:cubicBezTo>
                <a:cubicBezTo>
                  <a:pt x="107" y="110"/>
                  <a:pt x="109" y="113"/>
                  <a:pt x="111" y="116"/>
                </a:cubicBezTo>
                <a:cubicBezTo>
                  <a:pt x="88" y="116"/>
                  <a:pt x="88" y="116"/>
                  <a:pt x="88" y="116"/>
                </a:cubicBezTo>
                <a:cubicBezTo>
                  <a:pt x="88" y="143"/>
                  <a:pt x="88" y="143"/>
                  <a:pt x="88" y="143"/>
                </a:cubicBezTo>
                <a:cubicBezTo>
                  <a:pt x="96" y="144"/>
                  <a:pt x="106" y="146"/>
                  <a:pt x="116" y="150"/>
                </a:cubicBezTo>
                <a:cubicBezTo>
                  <a:pt x="119" y="143"/>
                  <a:pt x="121" y="135"/>
                  <a:pt x="122" y="127"/>
                </a:cubicBezTo>
                <a:cubicBezTo>
                  <a:pt x="124" y="129"/>
                  <a:pt x="126" y="131"/>
                  <a:pt x="129" y="133"/>
                </a:cubicBezTo>
                <a:cubicBezTo>
                  <a:pt x="127" y="139"/>
                  <a:pt x="125" y="146"/>
                  <a:pt x="122" y="153"/>
                </a:cubicBezTo>
                <a:cubicBezTo>
                  <a:pt x="130" y="156"/>
                  <a:pt x="137" y="160"/>
                  <a:pt x="142" y="163"/>
                </a:cubicBezTo>
                <a:cubicBezTo>
                  <a:pt x="148" y="157"/>
                  <a:pt x="152" y="149"/>
                  <a:pt x="155" y="141"/>
                </a:cubicBezTo>
                <a:cubicBezTo>
                  <a:pt x="158" y="139"/>
                  <a:pt x="162" y="136"/>
                  <a:pt x="166" y="133"/>
                </a:cubicBezTo>
                <a:cubicBezTo>
                  <a:pt x="157" y="169"/>
                  <a:pt x="124" y="196"/>
                  <a:pt x="85" y="196"/>
                </a:cubicBezTo>
                <a:cubicBezTo>
                  <a:pt x="37" y="196"/>
                  <a:pt x="0" y="159"/>
                  <a:pt x="0" y="112"/>
                </a:cubicBezTo>
                <a:cubicBezTo>
                  <a:pt x="0" y="65"/>
                  <a:pt x="37" y="28"/>
                  <a:pt x="85" y="28"/>
                </a:cubicBezTo>
                <a:cubicBezTo>
                  <a:pt x="85" y="28"/>
                  <a:pt x="85" y="28"/>
                  <a:pt x="85" y="28"/>
                </a:cubicBezTo>
                <a:cubicBezTo>
                  <a:pt x="83" y="33"/>
                  <a:pt x="82" y="40"/>
                  <a:pt x="82" y="46"/>
                </a:cubicBezTo>
                <a:cubicBezTo>
                  <a:pt x="82" y="53"/>
                  <a:pt x="83" y="60"/>
                  <a:pt x="85" y="66"/>
                </a:cubicBezTo>
                <a:cubicBezTo>
                  <a:pt x="86" y="71"/>
                  <a:pt x="88" y="76"/>
                  <a:pt x="89" y="80"/>
                </a:cubicBezTo>
                <a:cubicBezTo>
                  <a:pt x="89" y="80"/>
                  <a:pt x="88" y="80"/>
                  <a:pt x="88" y="80"/>
                </a:cubicBezTo>
                <a:lnTo>
                  <a:pt x="88" y="108"/>
                </a:lnTo>
                <a:close/>
                <a:moveTo>
                  <a:pt x="137" y="169"/>
                </a:moveTo>
                <a:cubicBezTo>
                  <a:pt x="132" y="165"/>
                  <a:pt x="126" y="162"/>
                  <a:pt x="120" y="159"/>
                </a:cubicBezTo>
                <a:cubicBezTo>
                  <a:pt x="116" y="169"/>
                  <a:pt x="112" y="177"/>
                  <a:pt x="106" y="185"/>
                </a:cubicBezTo>
                <a:cubicBezTo>
                  <a:pt x="117" y="182"/>
                  <a:pt x="128" y="176"/>
                  <a:pt x="137" y="169"/>
                </a:cubicBezTo>
                <a:close/>
                <a:moveTo>
                  <a:pt x="88" y="188"/>
                </a:moveTo>
                <a:cubicBezTo>
                  <a:pt x="90" y="188"/>
                  <a:pt x="93" y="188"/>
                  <a:pt x="96" y="188"/>
                </a:cubicBezTo>
                <a:cubicBezTo>
                  <a:pt x="103" y="178"/>
                  <a:pt x="109" y="168"/>
                  <a:pt x="113" y="156"/>
                </a:cubicBezTo>
                <a:cubicBezTo>
                  <a:pt x="105" y="153"/>
                  <a:pt x="96" y="152"/>
                  <a:pt x="88" y="151"/>
                </a:cubicBezTo>
                <a:lnTo>
                  <a:pt x="88" y="188"/>
                </a:lnTo>
                <a:close/>
                <a:moveTo>
                  <a:pt x="63" y="185"/>
                </a:moveTo>
                <a:cubicBezTo>
                  <a:pt x="58" y="177"/>
                  <a:pt x="53" y="169"/>
                  <a:pt x="49" y="159"/>
                </a:cubicBezTo>
                <a:cubicBezTo>
                  <a:pt x="43" y="162"/>
                  <a:pt x="37" y="165"/>
                  <a:pt x="33" y="169"/>
                </a:cubicBezTo>
                <a:cubicBezTo>
                  <a:pt x="41" y="176"/>
                  <a:pt x="52" y="182"/>
                  <a:pt x="63" y="185"/>
                </a:cubicBezTo>
                <a:close/>
                <a:moveTo>
                  <a:pt x="27" y="163"/>
                </a:moveTo>
                <a:cubicBezTo>
                  <a:pt x="33" y="160"/>
                  <a:pt x="39" y="156"/>
                  <a:pt x="47" y="153"/>
                </a:cubicBezTo>
                <a:cubicBezTo>
                  <a:pt x="41" y="140"/>
                  <a:pt x="38" y="126"/>
                  <a:pt x="38" y="116"/>
                </a:cubicBezTo>
                <a:cubicBezTo>
                  <a:pt x="8" y="116"/>
                  <a:pt x="8" y="116"/>
                  <a:pt x="8" y="116"/>
                </a:cubicBezTo>
                <a:cubicBezTo>
                  <a:pt x="9" y="134"/>
                  <a:pt x="16" y="151"/>
                  <a:pt x="27" y="163"/>
                </a:cubicBezTo>
                <a:close/>
                <a:moveTo>
                  <a:pt x="8" y="108"/>
                </a:moveTo>
                <a:cubicBezTo>
                  <a:pt x="38" y="108"/>
                  <a:pt x="38" y="108"/>
                  <a:pt x="38" y="108"/>
                </a:cubicBezTo>
                <a:cubicBezTo>
                  <a:pt x="39" y="97"/>
                  <a:pt x="42" y="84"/>
                  <a:pt x="47" y="71"/>
                </a:cubicBezTo>
                <a:cubicBezTo>
                  <a:pt x="39" y="67"/>
                  <a:pt x="33" y="64"/>
                  <a:pt x="27" y="60"/>
                </a:cubicBezTo>
                <a:cubicBezTo>
                  <a:pt x="16" y="73"/>
                  <a:pt x="9" y="89"/>
                  <a:pt x="8" y="108"/>
                </a:cubicBezTo>
                <a:close/>
                <a:moveTo>
                  <a:pt x="33" y="55"/>
                </a:moveTo>
                <a:cubicBezTo>
                  <a:pt x="37" y="58"/>
                  <a:pt x="43" y="62"/>
                  <a:pt x="49" y="64"/>
                </a:cubicBezTo>
                <a:cubicBezTo>
                  <a:pt x="53" y="55"/>
                  <a:pt x="58" y="46"/>
                  <a:pt x="63" y="38"/>
                </a:cubicBezTo>
                <a:cubicBezTo>
                  <a:pt x="52" y="41"/>
                  <a:pt x="41" y="47"/>
                  <a:pt x="33" y="55"/>
                </a:cubicBezTo>
                <a:close/>
                <a:moveTo>
                  <a:pt x="80" y="35"/>
                </a:moveTo>
                <a:cubicBezTo>
                  <a:pt x="77" y="35"/>
                  <a:pt x="76" y="36"/>
                  <a:pt x="73" y="36"/>
                </a:cubicBezTo>
                <a:cubicBezTo>
                  <a:pt x="66" y="45"/>
                  <a:pt x="60" y="56"/>
                  <a:pt x="56" y="67"/>
                </a:cubicBezTo>
                <a:cubicBezTo>
                  <a:pt x="64" y="70"/>
                  <a:pt x="72" y="72"/>
                  <a:pt x="80" y="72"/>
                </a:cubicBezTo>
                <a:lnTo>
                  <a:pt x="80" y="35"/>
                </a:lnTo>
                <a:close/>
                <a:moveTo>
                  <a:pt x="80" y="80"/>
                </a:moveTo>
                <a:cubicBezTo>
                  <a:pt x="71" y="80"/>
                  <a:pt x="63" y="77"/>
                  <a:pt x="53" y="73"/>
                </a:cubicBezTo>
                <a:cubicBezTo>
                  <a:pt x="49" y="85"/>
                  <a:pt x="46" y="96"/>
                  <a:pt x="46" y="108"/>
                </a:cubicBezTo>
                <a:cubicBezTo>
                  <a:pt x="80" y="108"/>
                  <a:pt x="80" y="108"/>
                  <a:pt x="80" y="108"/>
                </a:cubicBezTo>
                <a:lnTo>
                  <a:pt x="80" y="80"/>
                </a:lnTo>
                <a:close/>
                <a:moveTo>
                  <a:pt x="80" y="116"/>
                </a:moveTo>
                <a:cubicBezTo>
                  <a:pt x="46" y="116"/>
                  <a:pt x="46" y="116"/>
                  <a:pt x="46" y="116"/>
                </a:cubicBezTo>
                <a:cubicBezTo>
                  <a:pt x="46" y="127"/>
                  <a:pt x="49" y="139"/>
                  <a:pt x="53" y="150"/>
                </a:cubicBezTo>
                <a:cubicBezTo>
                  <a:pt x="63" y="146"/>
                  <a:pt x="71" y="144"/>
                  <a:pt x="80" y="143"/>
                </a:cubicBezTo>
                <a:lnTo>
                  <a:pt x="80" y="116"/>
                </a:lnTo>
                <a:close/>
                <a:moveTo>
                  <a:pt x="80" y="151"/>
                </a:moveTo>
                <a:cubicBezTo>
                  <a:pt x="72" y="152"/>
                  <a:pt x="64" y="153"/>
                  <a:pt x="56" y="156"/>
                </a:cubicBezTo>
                <a:cubicBezTo>
                  <a:pt x="60" y="168"/>
                  <a:pt x="66" y="178"/>
                  <a:pt x="73" y="188"/>
                </a:cubicBezTo>
                <a:cubicBezTo>
                  <a:pt x="76" y="188"/>
                  <a:pt x="77" y="188"/>
                  <a:pt x="80" y="188"/>
                </a:cubicBezTo>
                <a:lnTo>
                  <a:pt x="80" y="151"/>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2560" name="Freeform 17"/>
          <p:cNvSpPr>
            <a:spLocks noChangeArrowheads="1" noEditPoints="1"/>
          </p:cNvSpPr>
          <p:nvPr/>
        </p:nvSpPr>
        <p:spPr bwMode="auto">
          <a:xfrm>
            <a:off x="9988550" y="2111375"/>
            <a:ext cx="676275" cy="671513"/>
          </a:xfrm>
          <a:custGeom>
            <a:gdLst>
              <a:gd fmla="*/ 605266 w 200" name="T0"/>
              <a:gd fmla="*/ 542637 h 198" name="T1"/>
              <a:gd fmla="*/ 612029 w 200" name="T2"/>
              <a:gd fmla="*/ 671513 h 198" name="T3"/>
              <a:gd fmla="*/ 497062 w 200" name="T4"/>
              <a:gd fmla="*/ 590117 h 198" name="T5"/>
              <a:gd fmla="*/ 473393 w 200" name="T6"/>
              <a:gd fmla="*/ 593509 h 198" name="T7"/>
              <a:gd fmla="*/ 273891 w 200" name="T8"/>
              <a:gd fmla="*/ 390020 h 198" name="T9"/>
              <a:gd fmla="*/ 473393 w 200" name="T10"/>
              <a:gd fmla="*/ 186531 h 198" name="T11"/>
              <a:gd fmla="*/ 676275 w 200" name="T12"/>
              <a:gd fmla="*/ 390020 h 198" name="T13"/>
              <a:gd fmla="*/ 605266 w 200" name="T14"/>
              <a:gd fmla="*/ 542637 h 198" name="T15"/>
              <a:gd fmla="*/ 473393 w 200" name="T16"/>
              <a:gd fmla="*/ 237404 h 198" name="T17"/>
              <a:gd fmla="*/ 324612 w 200" name="T18"/>
              <a:gd fmla="*/ 386629 h 198" name="T19"/>
              <a:gd fmla="*/ 473393 w 200" name="T20"/>
              <a:gd fmla="*/ 535854 h 198" name="T21"/>
              <a:gd fmla="*/ 493681 w 200" name="T22"/>
              <a:gd fmla="*/ 535854 h 198" name="T23"/>
              <a:gd fmla="*/ 568071 w 200" name="T24"/>
              <a:gd fmla="*/ 586726 h 198" name="T25"/>
              <a:gd fmla="*/ 571452 w 200" name="T26"/>
              <a:gd fmla="*/ 498548 h 198" name="T27"/>
              <a:gd fmla="*/ 622173 w 200" name="T28"/>
              <a:gd fmla="*/ 386629 h 198" name="T29"/>
              <a:gd fmla="*/ 473393 w 200" name="T30"/>
              <a:gd fmla="*/ 237404 h 198" name="T31"/>
              <a:gd fmla="*/ 233315 w 200" name="T32"/>
              <a:gd fmla="*/ 403586 h 198" name="T33"/>
              <a:gd fmla="*/ 267129 w 200" name="T34"/>
              <a:gd fmla="*/ 532462 h 198" name="T35"/>
              <a:gd fmla="*/ 267129 w 200" name="T36"/>
              <a:gd fmla="*/ 532462 h 198" name="T37"/>
              <a:gd fmla="*/ 233315 w 200" name="T38"/>
              <a:gd fmla="*/ 529071 h 198" name="T39"/>
              <a:gd fmla="*/ 81153 w 200" name="T40"/>
              <a:gd fmla="*/ 634207 h 198" name="T41"/>
              <a:gd fmla="*/ 91297 w 200" name="T42"/>
              <a:gd fmla="*/ 468024 h 198" name="T43"/>
              <a:gd fmla="*/ 0 w 200" name="T44"/>
              <a:gd fmla="*/ 264535 h 198" name="T45"/>
              <a:gd fmla="*/ 267129 w 200" name="T46"/>
              <a:gd fmla="*/ 0 h 198" name="T47"/>
              <a:gd fmla="*/ 507206 w 200" name="T48"/>
              <a:gd fmla="*/ 156008 h 198" name="T49"/>
              <a:gd fmla="*/ 480155 w 200" name="T50"/>
              <a:gd fmla="*/ 152617 h 198" name="T51"/>
              <a:gd fmla="*/ 233315 w 200" name="T52"/>
              <a:gd fmla="*/ 403586 h 198"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w 200" name="T81"/>
              <a:gd fmla="*/ 0 h 198" name="T82"/>
              <a:gd fmla="*/ 200 w 200" name="T83"/>
              <a:gd fmla="*/ 198 h 198" name="T84"/>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b="T84" l="T81" r="T83" t="T82"/>
            <a:pathLst>
              <a:path h="198" w="200">
                <a:moveTo>
                  <a:pt x="179" y="160"/>
                </a:moveTo>
                <a:cubicBezTo>
                  <a:pt x="181" y="198"/>
                  <a:pt x="181" y="198"/>
                  <a:pt x="181" y="198"/>
                </a:cubicBezTo>
                <a:cubicBezTo>
                  <a:pt x="147" y="174"/>
                  <a:pt x="147" y="174"/>
                  <a:pt x="147" y="174"/>
                </a:cubicBezTo>
                <a:cubicBezTo>
                  <a:pt x="145" y="174"/>
                  <a:pt x="143" y="175"/>
                  <a:pt x="140" y="175"/>
                </a:cubicBezTo>
                <a:cubicBezTo>
                  <a:pt x="107" y="175"/>
                  <a:pt x="81" y="148"/>
                  <a:pt x="81" y="115"/>
                </a:cubicBezTo>
                <a:cubicBezTo>
                  <a:pt x="81" y="82"/>
                  <a:pt x="107" y="55"/>
                  <a:pt x="140" y="55"/>
                </a:cubicBezTo>
                <a:cubicBezTo>
                  <a:pt x="173" y="55"/>
                  <a:pt x="200" y="82"/>
                  <a:pt x="200" y="115"/>
                </a:cubicBezTo>
                <a:cubicBezTo>
                  <a:pt x="200" y="133"/>
                  <a:pt x="192" y="149"/>
                  <a:pt x="179" y="160"/>
                </a:cubicBezTo>
                <a:close/>
                <a:moveTo>
                  <a:pt x="140" y="70"/>
                </a:moveTo>
                <a:cubicBezTo>
                  <a:pt x="116" y="70"/>
                  <a:pt x="96" y="90"/>
                  <a:pt x="96" y="114"/>
                </a:cubicBezTo>
                <a:cubicBezTo>
                  <a:pt x="96" y="138"/>
                  <a:pt x="116" y="158"/>
                  <a:pt x="140" y="158"/>
                </a:cubicBezTo>
                <a:cubicBezTo>
                  <a:pt x="142" y="158"/>
                  <a:pt x="144" y="158"/>
                  <a:pt x="146" y="158"/>
                </a:cubicBezTo>
                <a:cubicBezTo>
                  <a:pt x="168" y="173"/>
                  <a:pt x="168" y="173"/>
                  <a:pt x="168" y="173"/>
                </a:cubicBezTo>
                <a:cubicBezTo>
                  <a:pt x="169" y="147"/>
                  <a:pt x="169" y="147"/>
                  <a:pt x="169" y="147"/>
                </a:cubicBezTo>
                <a:cubicBezTo>
                  <a:pt x="178" y="139"/>
                  <a:pt x="184" y="127"/>
                  <a:pt x="184" y="114"/>
                </a:cubicBezTo>
                <a:cubicBezTo>
                  <a:pt x="184" y="90"/>
                  <a:pt x="164" y="70"/>
                  <a:pt x="140" y="70"/>
                </a:cubicBezTo>
                <a:close/>
                <a:moveTo>
                  <a:pt x="69" y="119"/>
                </a:moveTo>
                <a:cubicBezTo>
                  <a:pt x="69" y="133"/>
                  <a:pt x="72" y="146"/>
                  <a:pt x="79" y="157"/>
                </a:cubicBezTo>
                <a:cubicBezTo>
                  <a:pt x="79" y="157"/>
                  <a:pt x="79" y="157"/>
                  <a:pt x="79" y="157"/>
                </a:cubicBezTo>
                <a:cubicBezTo>
                  <a:pt x="75" y="157"/>
                  <a:pt x="72" y="156"/>
                  <a:pt x="69" y="156"/>
                </a:cubicBezTo>
                <a:cubicBezTo>
                  <a:pt x="24" y="187"/>
                  <a:pt x="24" y="187"/>
                  <a:pt x="24" y="187"/>
                </a:cubicBezTo>
                <a:cubicBezTo>
                  <a:pt x="27" y="138"/>
                  <a:pt x="27" y="138"/>
                  <a:pt x="27" y="138"/>
                </a:cubicBezTo>
                <a:cubicBezTo>
                  <a:pt x="11" y="123"/>
                  <a:pt x="0" y="102"/>
                  <a:pt x="0" y="78"/>
                </a:cubicBezTo>
                <a:cubicBezTo>
                  <a:pt x="0" y="35"/>
                  <a:pt x="35" y="0"/>
                  <a:pt x="79" y="0"/>
                </a:cubicBezTo>
                <a:cubicBezTo>
                  <a:pt x="110" y="0"/>
                  <a:pt x="138" y="19"/>
                  <a:pt x="150" y="46"/>
                </a:cubicBezTo>
                <a:cubicBezTo>
                  <a:pt x="147" y="45"/>
                  <a:pt x="145" y="45"/>
                  <a:pt x="142" y="45"/>
                </a:cubicBezTo>
                <a:cubicBezTo>
                  <a:pt x="101" y="45"/>
                  <a:pt x="69" y="78"/>
                  <a:pt x="69" y="119"/>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nvGrpSpPr>
          <p:cNvPr id="22561" name="组合 93"/>
          <p:cNvGrpSpPr/>
          <p:nvPr/>
        </p:nvGrpSpPr>
        <p:grpSpPr>
          <a:xfrm>
            <a:off x="5514975" y="2943225"/>
            <a:ext cx="1160463" cy="1160463"/>
            <a:chExt cx="1141228" cy="1141228"/>
          </a:xfrm>
        </p:grpSpPr>
        <p:sp>
          <p:nvSpPr>
            <p:cNvPr id="21537" name="椭圆 94"/>
            <p:cNvSpPr>
              <a:spLocks noChangeArrowheads="1"/>
            </p:cNvSpPr>
            <p:nvPr/>
          </p:nvSpPr>
          <p:spPr bwMode="auto">
            <a:xfrm>
              <a:off x="0" y="0"/>
              <a:ext cx="1141228" cy="1141228"/>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1538" name="Freeform 9"/>
            <p:cNvSpPr>
              <a:spLocks noChangeArrowheads="1" noEditPoints="1"/>
            </p:cNvSpPr>
            <p:nvPr/>
          </p:nvSpPr>
          <p:spPr bwMode="auto">
            <a:xfrm>
              <a:off x="208664" y="207077"/>
              <a:ext cx="723900" cy="727075"/>
            </a:xfrm>
            <a:custGeom>
              <a:gdLst>
                <a:gd fmla="*/ 676610 w 199" name="T0"/>
                <a:gd fmla="*/ 290830 h 200" name="T1"/>
                <a:gd fmla="*/ 618407 w 199" name="T2"/>
                <a:gd fmla="*/ 290830 h 200" name="T3"/>
                <a:gd fmla="*/ 592943 w 199" name="T4"/>
                <a:gd fmla="*/ 232664 h 200" name="T5"/>
                <a:gd fmla="*/ 636595 w 199" name="T6"/>
                <a:gd fmla="*/ 189040 h 200" name="T7"/>
                <a:gd fmla="*/ 636595 w 199" name="T8"/>
                <a:gd fmla="*/ 119967 h 200" name="T9"/>
                <a:gd fmla="*/ 600219 w 199" name="T10"/>
                <a:gd fmla="*/ 87249 h 200" name="T11"/>
                <a:gd fmla="*/ 531103 w 199" name="T12"/>
                <a:gd fmla="*/ 87249 h 200" name="T13"/>
                <a:gd fmla="*/ 491088 w 199" name="T14"/>
                <a:gd fmla="*/ 130874 h 200" name="T15"/>
                <a:gd fmla="*/ 436523 w 199" name="T16"/>
                <a:gd fmla="*/ 109061 h 200" name="T17"/>
                <a:gd fmla="*/ 436523 w 199" name="T18"/>
                <a:gd fmla="*/ 47260 h 200" name="T19"/>
                <a:gd fmla="*/ 385595 w 199" name="T20"/>
                <a:gd fmla="*/ 0 h 200" name="T21"/>
                <a:gd fmla="*/ 338305 w 199" name="T22"/>
                <a:gd fmla="*/ 0 h 200" name="T23"/>
                <a:gd fmla="*/ 291015 w 199" name="T24"/>
                <a:gd fmla="*/ 47260 h 200" name="T25"/>
                <a:gd fmla="*/ 291015 w 199" name="T26"/>
                <a:gd fmla="*/ 109061 h 200" name="T27"/>
                <a:gd fmla="*/ 232812 w 199" name="T28"/>
                <a:gd fmla="*/ 130874 h 200" name="T29"/>
                <a:gd fmla="*/ 189160 w 199" name="T30"/>
                <a:gd fmla="*/ 87249 h 200" name="T31"/>
                <a:gd fmla="*/ 120044 w 199" name="T32"/>
                <a:gd fmla="*/ 87249 h 200" name="T33"/>
                <a:gd fmla="*/ 87305 w 199" name="T34"/>
                <a:gd fmla="*/ 119967 h 200" name="T35"/>
                <a:gd fmla="*/ 87305 w 199" name="T36"/>
                <a:gd fmla="*/ 189040 h 200" name="T37"/>
                <a:gd fmla="*/ 130957 w 199" name="T38"/>
                <a:gd fmla="*/ 232664 h 200" name="T39"/>
                <a:gd fmla="*/ 105493 w 199" name="T40"/>
                <a:gd fmla="*/ 290830 h 200" name="T41"/>
                <a:gd fmla="*/ 47290 w 199" name="T42"/>
                <a:gd fmla="*/ 290830 h 200" name="T43"/>
                <a:gd fmla="*/ 0 w 199" name="T44"/>
                <a:gd fmla="*/ 338090 h 200" name="T45"/>
                <a:gd fmla="*/ 0 w 199" name="T46"/>
                <a:gd fmla="*/ 388985 h 200" name="T47"/>
                <a:gd fmla="*/ 47290 w 199" name="T48"/>
                <a:gd fmla="*/ 436245 h 200" name="T49"/>
                <a:gd fmla="*/ 105493 w 199" name="T50"/>
                <a:gd fmla="*/ 436245 h 200" name="T51"/>
                <a:gd fmla="*/ 127319 w 199" name="T52"/>
                <a:gd fmla="*/ 490776 h 200" name="T53"/>
                <a:gd fmla="*/ 87305 w 199" name="T54"/>
                <a:gd fmla="*/ 534400 h 200" name="T55"/>
                <a:gd fmla="*/ 87305 w 199" name="T56"/>
                <a:gd fmla="*/ 603472 h 200" name="T57"/>
                <a:gd fmla="*/ 120044 w 199" name="T58"/>
                <a:gd fmla="*/ 636191 h 200" name="T59"/>
                <a:gd fmla="*/ 189160 w 199" name="T60"/>
                <a:gd fmla="*/ 636191 h 200" name="T61"/>
                <a:gd fmla="*/ 229174 w 199" name="T62"/>
                <a:gd fmla="*/ 592566 h 200" name="T63"/>
                <a:gd fmla="*/ 291015 w 199" name="T64"/>
                <a:gd fmla="*/ 618014 h 200" name="T65"/>
                <a:gd fmla="*/ 291015 w 199" name="T66"/>
                <a:gd fmla="*/ 676180 h 200" name="T67"/>
                <a:gd fmla="*/ 338305 w 199" name="T68"/>
                <a:gd fmla="*/ 727075 h 200" name="T69"/>
                <a:gd fmla="*/ 385595 w 199" name="T70"/>
                <a:gd fmla="*/ 727075 h 200" name="T71"/>
                <a:gd fmla="*/ 436523 w 199" name="T72"/>
                <a:gd fmla="*/ 676180 h 200" name="T73"/>
                <a:gd fmla="*/ 436523 w 199" name="T74"/>
                <a:gd fmla="*/ 618014 h 200" name="T75"/>
                <a:gd fmla="*/ 491088 w 199" name="T76"/>
                <a:gd fmla="*/ 596202 h 200" name="T77"/>
                <a:gd fmla="*/ 531103 w 199" name="T78"/>
                <a:gd fmla="*/ 636191 h 200" name="T79"/>
                <a:gd fmla="*/ 600219 w 199" name="T80"/>
                <a:gd fmla="*/ 636191 h 200" name="T81"/>
                <a:gd fmla="*/ 636595 w 199" name="T82"/>
                <a:gd fmla="*/ 603472 h 200" name="T83"/>
                <a:gd fmla="*/ 636595 w 199" name="T84"/>
                <a:gd fmla="*/ 534400 h 200" name="T85"/>
                <a:gd fmla="*/ 592943 w 199" name="T86"/>
                <a:gd fmla="*/ 490776 h 200" name="T87"/>
                <a:gd fmla="*/ 618407 w 199" name="T88"/>
                <a:gd fmla="*/ 436245 h 200" name="T89"/>
                <a:gd fmla="*/ 676610 w 199" name="T90"/>
                <a:gd fmla="*/ 436245 h 200" name="T91"/>
                <a:gd fmla="*/ 723900 w 199" name="T92"/>
                <a:gd fmla="*/ 388985 h 200" name="T93"/>
                <a:gd fmla="*/ 723900 w 199" name="T94"/>
                <a:gd fmla="*/ 338090 h 200" name="T95"/>
                <a:gd fmla="*/ 676610 w 199" name="T96"/>
                <a:gd fmla="*/ 290830 h 200" name="T97"/>
                <a:gd fmla="*/ 363769 w 199" name="T98"/>
                <a:gd fmla="*/ 508953 h 200" name="T99"/>
                <a:gd fmla="*/ 218261 w 199" name="T100"/>
                <a:gd fmla="*/ 363538 h 200" name="T101"/>
                <a:gd fmla="*/ 363769 w 199" name="T102"/>
                <a:gd fmla="*/ 218123 h 200" name="T103"/>
                <a:gd fmla="*/ 505639 w 199" name="T104"/>
                <a:gd fmla="*/ 363538 h 200" name="T105"/>
                <a:gd fmla="*/ 363769 w 199" name="T106"/>
                <a:gd fmla="*/ 508953 h 200" name="T107"/>
                <a:gd fmla="*/ 363769 w 199" name="T108"/>
                <a:gd fmla="*/ 290830 h 200" name="T109"/>
                <a:gd fmla="*/ 291015 w 199" name="T110"/>
                <a:gd fmla="*/ 363538 h 200" name="T111"/>
                <a:gd fmla="*/ 363769 w 199" name="T112"/>
                <a:gd fmla="*/ 436245 h 200" name="T113"/>
                <a:gd fmla="*/ 436523 w 199" name="T114"/>
                <a:gd fmla="*/ 363538 h 200" name="T115"/>
                <a:gd fmla="*/ 363769 w 199" name="T116"/>
                <a:gd fmla="*/ 290830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
        <p:nvSpPr>
          <p:cNvPr id="21528" name="灯片编号占位符 4"/>
          <p:cNvSpPr>
            <a:spLocks noChangeArrowheads="1"/>
          </p:cNvSpPr>
          <p:nvPr/>
        </p:nvSpPr>
        <p:spPr bwMode="auto">
          <a:xfrm>
            <a:off x="11757025" y="5892800"/>
            <a:ext cx="434975"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fld id="{0F83EBB5-4219-42A8-BAB9-509A5F324B45}" type="slidenum">
              <a:rPr altLang="zh-CN" lang="en-US">
                <a:solidFill>
                  <a:srgbClr val="000000"/>
                </a:solidFill>
                <a:latin charset="0" panose="020f0502020204030204" pitchFamily="34" typeface="Calibri"/>
                <a:sym charset="0" panose="020f0502020204030204" pitchFamily="34" typeface="Calibri"/>
              </a:rPr>
              <a:pPr eaLnBrk="1" hangingPunct="1"/>
              <a:t>19</a:t>
            </a:fld>
          </a:p>
        </p:txBody>
      </p:sp>
      <p:sp>
        <p:nvSpPr>
          <p:cNvPr id="21529" name="矩形 2"/>
          <p:cNvSpPr>
            <a:spLocks noChangeArrowheads="1"/>
          </p:cNvSpPr>
          <p:nvPr/>
        </p:nvSpPr>
        <p:spPr bwMode="auto">
          <a:xfrm>
            <a:off x="2525713" y="2338388"/>
            <a:ext cx="1927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1530" name="矩形 97"/>
          <p:cNvSpPr>
            <a:spLocks noChangeArrowheads="1"/>
          </p:cNvSpPr>
          <p:nvPr/>
        </p:nvSpPr>
        <p:spPr bwMode="auto">
          <a:xfrm>
            <a:off x="2759075" y="2105025"/>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21531" name="矩形 98"/>
          <p:cNvSpPr>
            <a:spLocks noChangeArrowheads="1"/>
          </p:cNvSpPr>
          <p:nvPr/>
        </p:nvSpPr>
        <p:spPr bwMode="auto">
          <a:xfrm>
            <a:off x="7661274" y="2311400"/>
            <a:ext cx="1927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1532" name="矩形 99"/>
          <p:cNvSpPr>
            <a:spLocks noChangeArrowheads="1"/>
          </p:cNvSpPr>
          <p:nvPr/>
        </p:nvSpPr>
        <p:spPr bwMode="auto">
          <a:xfrm>
            <a:off x="7894639" y="2079625"/>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21533" name="矩形 100"/>
          <p:cNvSpPr>
            <a:spLocks noChangeArrowheads="1"/>
          </p:cNvSpPr>
          <p:nvPr/>
        </p:nvSpPr>
        <p:spPr bwMode="auto">
          <a:xfrm>
            <a:off x="2525713" y="4375150"/>
            <a:ext cx="1927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1534" name="矩形 101"/>
          <p:cNvSpPr>
            <a:spLocks noChangeArrowheads="1"/>
          </p:cNvSpPr>
          <p:nvPr/>
        </p:nvSpPr>
        <p:spPr bwMode="auto">
          <a:xfrm>
            <a:off x="2759075" y="4141788"/>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21535" name="矩形 102"/>
          <p:cNvSpPr>
            <a:spLocks noChangeArrowheads="1"/>
          </p:cNvSpPr>
          <p:nvPr/>
        </p:nvSpPr>
        <p:spPr bwMode="auto">
          <a:xfrm>
            <a:off x="7851774" y="4373563"/>
            <a:ext cx="1927225" cy="640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1536" name="矩形 103"/>
          <p:cNvSpPr>
            <a:spLocks noChangeArrowheads="1"/>
          </p:cNvSpPr>
          <p:nvPr/>
        </p:nvSpPr>
        <p:spPr bwMode="auto">
          <a:xfrm>
            <a:off x="8085139" y="4140200"/>
            <a:ext cx="140208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2538"/>
                                        </p:tgtEl>
                                        <p:attrNameLst>
                                          <p:attrName>style.visibility</p:attrName>
                                        </p:attrNameLst>
                                      </p:cBhvr>
                                      <p:to>
                                        <p:strVal val="visible"/>
                                      </p:to>
                                    </p:set>
                                    <p:anim calcmode="lin" valueType="num">
                                      <p:cBhvr>
                                        <p:cTn dur="500" fill="hold" id="7"/>
                                        <p:tgtEl>
                                          <p:spTgt spid="22538"/>
                                        </p:tgtEl>
                                        <p:attrNameLst>
                                          <p:attrName>ppt_w</p:attrName>
                                        </p:attrNameLst>
                                      </p:cBhvr>
                                      <p:tavLst>
                                        <p:tav tm="0">
                                          <p:val>
                                            <p:fltVal val="0"/>
                                          </p:val>
                                        </p:tav>
                                        <p:tav tm="100000">
                                          <p:val>
                                            <p:strVal val="#ppt_w"/>
                                          </p:val>
                                        </p:tav>
                                      </p:tavLst>
                                    </p:anim>
                                    <p:anim calcmode="lin" valueType="num">
                                      <p:cBhvr>
                                        <p:cTn dur="500" fill="hold" id="8"/>
                                        <p:tgtEl>
                                          <p:spTgt spid="22538"/>
                                        </p:tgtEl>
                                        <p:attrNameLst>
                                          <p:attrName>ppt_h</p:attrName>
                                        </p:attrNameLst>
                                      </p:cBhvr>
                                      <p:tavLst>
                                        <p:tav tm="0">
                                          <p:val>
                                            <p:fltVal val="0"/>
                                          </p:val>
                                        </p:tav>
                                        <p:tav tm="100000">
                                          <p:val>
                                            <p:strVal val="#ppt_h"/>
                                          </p:val>
                                        </p:tav>
                                      </p:tavLst>
                                    </p:anim>
                                    <p:animEffect filter="">
                                      <p:cBhvr>
                                        <p:cTn dur="500" id="9"/>
                                        <p:tgtEl>
                                          <p:spTgt spid="22538"/>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22561"/>
                                        </p:tgtEl>
                                        <p:attrNameLst>
                                          <p:attrName>style.visibility</p:attrName>
                                        </p:attrNameLst>
                                      </p:cBhvr>
                                      <p:to>
                                        <p:strVal val="visible"/>
                                      </p:to>
                                    </p:set>
                                    <p:animEffect filter="">
                                      <p:cBhvr>
                                        <p:cTn dur="500" id="13"/>
                                        <p:tgtEl>
                                          <p:spTgt spid="22561"/>
                                        </p:tgtEl>
                                      </p:cBhvr>
                                    </p:animEffect>
                                  </p:childTnLst>
                                </p:cTn>
                              </p:par>
                            </p:childTnLst>
                          </p:cTn>
                        </p:par>
                        <p:par>
                          <p:cTn fill="hold" id="14" nodeType="afterGroup">
                            <p:stCondLst>
                              <p:cond delay="1000"/>
                            </p:stCondLst>
                            <p:childTnLst>
                              <p:par>
                                <p:cTn fill="hold" grpId="0" id="15" nodeType="afterEffect" presetClass="entr" presetID="22" presetSubtype="2">
                                  <p:stCondLst>
                                    <p:cond delay="0"/>
                                  </p:stCondLst>
                                  <p:childTnLst>
                                    <p:set>
                                      <p:cBhvr>
                                        <p:cTn dur="1" fill="hold" id="16">
                                          <p:stCondLst>
                                            <p:cond delay="0"/>
                                          </p:stCondLst>
                                        </p:cTn>
                                        <p:tgtEl>
                                          <p:spTgt spid="22550"/>
                                        </p:tgtEl>
                                        <p:attrNameLst>
                                          <p:attrName>style.visibility</p:attrName>
                                        </p:attrNameLst>
                                      </p:cBhvr>
                                      <p:to>
                                        <p:strVal val="visible"/>
                                      </p:to>
                                    </p:set>
                                    <p:animEffect filter="">
                                      <p:cBhvr>
                                        <p:cTn dur="500" id="17"/>
                                        <p:tgtEl>
                                          <p:spTgt spid="22550"/>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22551"/>
                                        </p:tgtEl>
                                        <p:attrNameLst>
                                          <p:attrName>style.visibility</p:attrName>
                                        </p:attrNameLst>
                                      </p:cBhvr>
                                      <p:to>
                                        <p:strVal val="visible"/>
                                      </p:to>
                                    </p:set>
                                    <p:animEffect filter="">
                                      <p:cBhvr>
                                        <p:cTn dur="500" id="20"/>
                                        <p:tgtEl>
                                          <p:spTgt spid="22551"/>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22553"/>
                                        </p:tgtEl>
                                        <p:attrNameLst>
                                          <p:attrName>style.visibility</p:attrName>
                                        </p:attrNameLst>
                                      </p:cBhvr>
                                      <p:to>
                                        <p:strVal val="visible"/>
                                      </p:to>
                                    </p:set>
                                    <p:animEffect filter="">
                                      <p:cBhvr>
                                        <p:cTn dur="500" id="23"/>
                                        <p:tgtEl>
                                          <p:spTgt spid="22553"/>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22554"/>
                                        </p:tgtEl>
                                        <p:attrNameLst>
                                          <p:attrName>style.visibility</p:attrName>
                                        </p:attrNameLst>
                                      </p:cBhvr>
                                      <p:to>
                                        <p:strVal val="visible"/>
                                      </p:to>
                                    </p:set>
                                    <p:animEffect filter="">
                                      <p:cBhvr>
                                        <p:cTn dur="500" id="26"/>
                                        <p:tgtEl>
                                          <p:spTgt spid="22554"/>
                                        </p:tgtEl>
                                      </p:cBhvr>
                                    </p:animEffect>
                                  </p:childTnLst>
                                </p:cTn>
                              </p:par>
                            </p:childTnLst>
                          </p:cTn>
                        </p:par>
                        <p:par>
                          <p:cTn fill="hold" id="27" nodeType="afterGroup">
                            <p:stCondLst>
                              <p:cond delay="1500"/>
                            </p:stCondLst>
                            <p:childTnLst>
                              <p:par>
                                <p:cTn fill="hold" grpId="0" id="28" nodeType="afterEffect" presetClass="entr" presetID="22" presetSubtype="8">
                                  <p:stCondLst>
                                    <p:cond delay="0"/>
                                  </p:stCondLst>
                                  <p:childTnLst>
                                    <p:set>
                                      <p:cBhvr>
                                        <p:cTn dur="1" fill="hold" id="29">
                                          <p:stCondLst>
                                            <p:cond delay="0"/>
                                          </p:stCondLst>
                                        </p:cTn>
                                        <p:tgtEl>
                                          <p:spTgt spid="22555"/>
                                        </p:tgtEl>
                                        <p:attrNameLst>
                                          <p:attrName>style.visibility</p:attrName>
                                        </p:attrNameLst>
                                      </p:cBhvr>
                                      <p:to>
                                        <p:strVal val="visible"/>
                                      </p:to>
                                    </p:set>
                                    <p:animEffect filter="">
                                      <p:cBhvr>
                                        <p:cTn dur="500" id="30"/>
                                        <p:tgtEl>
                                          <p:spTgt spid="22555"/>
                                        </p:tgtEl>
                                      </p:cBhvr>
                                    </p:animEffect>
                                  </p:childTnLst>
                                </p:cTn>
                              </p:par>
                              <p:par>
                                <p:cTn fill="hold" grpId="0" id="31" nodeType="withEffect" presetClass="entr" presetID="22" presetSubtype="8">
                                  <p:stCondLst>
                                    <p:cond delay="0"/>
                                  </p:stCondLst>
                                  <p:childTnLst>
                                    <p:set>
                                      <p:cBhvr>
                                        <p:cTn dur="1" fill="hold" id="32">
                                          <p:stCondLst>
                                            <p:cond delay="0"/>
                                          </p:stCondLst>
                                        </p:cTn>
                                        <p:tgtEl>
                                          <p:spTgt spid="22556"/>
                                        </p:tgtEl>
                                        <p:attrNameLst>
                                          <p:attrName>style.visibility</p:attrName>
                                        </p:attrNameLst>
                                      </p:cBhvr>
                                      <p:to>
                                        <p:strVal val="visible"/>
                                      </p:to>
                                    </p:set>
                                    <p:animEffect filter="">
                                      <p:cBhvr>
                                        <p:cTn dur="500" id="33"/>
                                        <p:tgtEl>
                                          <p:spTgt spid="22556"/>
                                        </p:tgtEl>
                                      </p:cBhvr>
                                    </p:animEffect>
                                  </p:childTnLst>
                                </p:cTn>
                              </p:par>
                              <p:par>
                                <p:cTn fill="hold" grpId="0" id="34" nodeType="withEffect" presetClass="entr" presetID="22" presetSubtype="2">
                                  <p:stCondLst>
                                    <p:cond delay="0"/>
                                  </p:stCondLst>
                                  <p:childTnLst>
                                    <p:set>
                                      <p:cBhvr>
                                        <p:cTn dur="1" fill="hold" id="35">
                                          <p:stCondLst>
                                            <p:cond delay="0"/>
                                          </p:stCondLst>
                                        </p:cTn>
                                        <p:tgtEl>
                                          <p:spTgt spid="22552"/>
                                        </p:tgtEl>
                                        <p:attrNameLst>
                                          <p:attrName>style.visibility</p:attrName>
                                        </p:attrNameLst>
                                      </p:cBhvr>
                                      <p:to>
                                        <p:strVal val="visible"/>
                                      </p:to>
                                    </p:set>
                                    <p:animEffect filter="">
                                      <p:cBhvr>
                                        <p:cTn dur="500" id="36"/>
                                        <p:tgtEl>
                                          <p:spTgt spid="22552"/>
                                        </p:tgtEl>
                                      </p:cBhvr>
                                    </p:animEffect>
                                  </p:childTnLst>
                                </p:cTn>
                              </p:par>
                              <p:par>
                                <p:cTn fill="hold" grpId="0" id="37" nodeType="withEffect" presetClass="entr" presetID="22" presetSubtype="2">
                                  <p:stCondLst>
                                    <p:cond delay="0"/>
                                  </p:stCondLst>
                                  <p:childTnLst>
                                    <p:set>
                                      <p:cBhvr>
                                        <p:cTn dur="1" fill="hold" id="38">
                                          <p:stCondLst>
                                            <p:cond delay="0"/>
                                          </p:stCondLst>
                                        </p:cTn>
                                        <p:tgtEl>
                                          <p:spTgt spid="22549"/>
                                        </p:tgtEl>
                                        <p:attrNameLst>
                                          <p:attrName>style.visibility</p:attrName>
                                        </p:attrNameLst>
                                      </p:cBhvr>
                                      <p:to>
                                        <p:strVal val="visible"/>
                                      </p:to>
                                    </p:set>
                                    <p:animEffect filter="">
                                      <p:cBhvr>
                                        <p:cTn dur="500" id="39"/>
                                        <p:tgtEl>
                                          <p:spTgt spid="22549"/>
                                        </p:tgtEl>
                                      </p:cBhvr>
                                    </p:animEffect>
                                  </p:childTnLst>
                                </p:cTn>
                              </p:par>
                            </p:childTnLst>
                          </p:cTn>
                        </p:par>
                        <p:par>
                          <p:cTn fill="hold" id="40" nodeType="afterGroup">
                            <p:stCondLst>
                              <p:cond delay="2000"/>
                            </p:stCondLst>
                            <p:childTnLst>
                              <p:par>
                                <p:cTn fill="hold" grpId="0" id="41" nodeType="afterEffect" presetClass="entr" presetID="10" presetSubtype="0">
                                  <p:stCondLst>
                                    <p:cond delay="0"/>
                                  </p:stCondLst>
                                  <p:childTnLst>
                                    <p:set>
                                      <p:cBhvr>
                                        <p:cTn dur="1" fill="hold" id="42">
                                          <p:stCondLst>
                                            <p:cond delay="0"/>
                                          </p:stCondLst>
                                        </p:cTn>
                                        <p:tgtEl>
                                          <p:spTgt spid="22559"/>
                                        </p:tgtEl>
                                        <p:attrNameLst>
                                          <p:attrName>style.visibility</p:attrName>
                                        </p:attrNameLst>
                                      </p:cBhvr>
                                      <p:to>
                                        <p:strVal val="visible"/>
                                      </p:to>
                                    </p:set>
                                    <p:animEffect filter="">
                                      <p:cBhvr>
                                        <p:cTn dur="500" id="43"/>
                                        <p:tgtEl>
                                          <p:spTgt spid="22559"/>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22557"/>
                                        </p:tgtEl>
                                        <p:attrNameLst>
                                          <p:attrName>style.visibility</p:attrName>
                                        </p:attrNameLst>
                                      </p:cBhvr>
                                      <p:to>
                                        <p:strVal val="visible"/>
                                      </p:to>
                                    </p:set>
                                    <p:animEffect filter="">
                                      <p:cBhvr>
                                        <p:cTn dur="500" id="46"/>
                                        <p:tgtEl>
                                          <p:spTgt spid="22557"/>
                                        </p:tgtEl>
                                      </p:cBhvr>
                                    </p:animEffect>
                                  </p:childTnLst>
                                </p:cTn>
                              </p:par>
                              <p:par>
                                <p:cTn fill="hold" grpId="0" id="47" nodeType="withEffect" presetClass="entr" presetID="10" presetSubtype="0">
                                  <p:stCondLst>
                                    <p:cond delay="0"/>
                                  </p:stCondLst>
                                  <p:childTnLst>
                                    <p:set>
                                      <p:cBhvr>
                                        <p:cTn dur="1" fill="hold" id="48">
                                          <p:stCondLst>
                                            <p:cond delay="0"/>
                                          </p:stCondLst>
                                        </p:cTn>
                                        <p:tgtEl>
                                          <p:spTgt spid="22560"/>
                                        </p:tgtEl>
                                        <p:attrNameLst>
                                          <p:attrName>style.visibility</p:attrName>
                                        </p:attrNameLst>
                                      </p:cBhvr>
                                      <p:to>
                                        <p:strVal val="visible"/>
                                      </p:to>
                                    </p:set>
                                    <p:animEffect filter="">
                                      <p:cBhvr>
                                        <p:cTn dur="500" id="49"/>
                                        <p:tgtEl>
                                          <p:spTgt spid="22560"/>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22558"/>
                                        </p:tgtEl>
                                        <p:attrNameLst>
                                          <p:attrName>style.visibility</p:attrName>
                                        </p:attrNameLst>
                                      </p:cBhvr>
                                      <p:to>
                                        <p:strVal val="visible"/>
                                      </p:to>
                                    </p:set>
                                    <p:animEffect filter="">
                                      <p:cBhvr>
                                        <p:cTn dur="500" id="52"/>
                                        <p:tgtEl>
                                          <p:spTgt spid="225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549"/>
      <p:bldP grpId="0" spid="22550"/>
      <p:bldP grpId="0" spid="22551"/>
      <p:bldP grpId="0" spid="22552"/>
      <p:bldP grpId="0" spid="22553"/>
      <p:bldP grpId="0" spid="22554"/>
      <p:bldP grpId="0" spid="22555"/>
      <p:bldP grpId="0" spid="22556"/>
      <p:bldP grpId="0" spid="22557"/>
      <p:bldP grpId="0" spid="22558"/>
      <p:bldP grpId="0" spid="22559"/>
      <p:bldP grpId="0" spid="2256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09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09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100" name="矩形 3"/>
          <p:cNvSpPr>
            <a:spLocks noChangeArrowheads="1"/>
          </p:cNvSpPr>
          <p:nvPr/>
        </p:nvSpPr>
        <p:spPr bwMode="auto">
          <a:xfrm>
            <a:off x="0" y="0"/>
            <a:ext cx="12192000" cy="2117725"/>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101" name="矩形 4"/>
          <p:cNvSpPr>
            <a:spLocks noChangeArrowheads="1"/>
          </p:cNvSpPr>
          <p:nvPr/>
        </p:nvSpPr>
        <p:spPr bwMode="auto">
          <a:xfrm>
            <a:off x="0" y="4740275"/>
            <a:ext cx="12192000" cy="2117725"/>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102" name="矩形 10"/>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4103" name="文本框 1"/>
          <p:cNvSpPr>
            <a:spLocks noChangeArrowheads="1"/>
          </p:cNvSpPr>
          <p:nvPr/>
        </p:nvSpPr>
        <p:spPr bwMode="auto">
          <a:xfrm>
            <a:off x="404814" y="319088"/>
            <a:ext cx="4483100" cy="1310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lang="en-US" sz="8000">
                <a:solidFill>
                  <a:srgbClr val="3D6869"/>
                </a:solidFill>
                <a:latin charset="0" panose="02020500000000000000" pitchFamily="18" typeface="Broadway"/>
                <a:sym charset="0" panose="02020500000000000000" pitchFamily="18" typeface="Broadway"/>
              </a:rPr>
              <a:t>Content</a:t>
            </a:r>
          </a:p>
        </p:txBody>
      </p:sp>
      <p:grpSp>
        <p:nvGrpSpPr>
          <p:cNvPr id="5128" name="组合 6"/>
          <p:cNvGrpSpPr/>
          <p:nvPr/>
        </p:nvGrpSpPr>
        <p:grpSpPr>
          <a:xfrm>
            <a:off x="1811338" y="2641600"/>
            <a:ext cx="1533525" cy="1533525"/>
            <a:chExt cx="1141228" cy="1141228"/>
          </a:xfrm>
        </p:grpSpPr>
        <p:sp>
          <p:nvSpPr>
            <p:cNvPr id="4124" name="椭圆 7"/>
            <p:cNvSpPr>
              <a:spLocks noChangeArrowheads="1"/>
            </p:cNvSpPr>
            <p:nvPr/>
          </p:nvSpPr>
          <p:spPr bwMode="auto">
            <a:xfrm>
              <a:off x="0" y="0"/>
              <a:ext cx="1141228" cy="1141228"/>
            </a:xfrm>
            <a:prstGeom prst="ellipse">
              <a:avLst/>
            </a:prstGeom>
            <a:solidFill>
              <a:srgbClr val="FF4664"/>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latin charset="-122" panose="02010600030101010101" pitchFamily="2" typeface="宋体"/>
                <a:sym charset="-122" panose="02010600030101010101" pitchFamily="2" typeface="宋体"/>
              </a:endParaRPr>
            </a:p>
          </p:txBody>
        </p:sp>
        <p:sp>
          <p:nvSpPr>
            <p:cNvPr id="4125" name="Freeform 5"/>
            <p:cNvSpPr>
              <a:spLocks noChangeArrowheads="1" noEditPoints="1"/>
            </p:cNvSpPr>
            <p:nvPr/>
          </p:nvSpPr>
          <p:spPr bwMode="auto">
            <a:xfrm>
              <a:off x="276183" y="276183"/>
              <a:ext cx="588861" cy="588861"/>
            </a:xfrm>
            <a:custGeom>
              <a:gdLst>
                <a:gd fmla="*/ 580159 w 203" name="T0"/>
                <a:gd fmla="*/ 5773 h 204" name="T1"/>
                <a:gd fmla="*/ 464127 w 203" name="T2"/>
                <a:gd fmla="*/ 72164 h 204" name="T3"/>
                <a:gd fmla="*/ 287179 w 203" name="T4"/>
                <a:gd fmla="*/ 216493 h 204" name="T5"/>
                <a:gd fmla="*/ 243667 w 203" name="T6"/>
                <a:gd fmla="*/ 230926 h 204" name="T7"/>
                <a:gd fmla="*/ 220460 w 203" name="T8"/>
                <a:gd fmla="*/ 274224 h 204" name="T9"/>
                <a:gd fmla="*/ 197254 w 203" name="T10"/>
                <a:gd fmla="*/ 294431 h 204" name="T11"/>
                <a:gd fmla="*/ 290079 w 203" name="T12"/>
                <a:gd fmla="*/ 386801 h 204" name="T13"/>
                <a:gd fmla="*/ 310385 w 203" name="T14"/>
                <a:gd fmla="*/ 360822 h 204" name="T15"/>
                <a:gd fmla="*/ 353897 w 203" name="T16"/>
                <a:gd fmla="*/ 340616 h 204" name="T17"/>
                <a:gd fmla="*/ 362599 w 203" name="T18"/>
                <a:gd fmla="*/ 300204 h 204" name="T19"/>
                <a:gd fmla="*/ 501837 w 203" name="T20"/>
                <a:gd fmla="*/ 135669 h 204" name="T21"/>
                <a:gd fmla="*/ 580159 w 203" name="T22"/>
                <a:gd fmla="*/ 5773 h 204" name="T23"/>
                <a:gd fmla="*/ 95726 w 203" name="T24"/>
                <a:gd fmla="*/ 407007 h 204" name="T25"/>
                <a:gd fmla="*/ 0 w 203" name="T26"/>
                <a:gd fmla="*/ 482058 h 204" name="T27"/>
                <a:gd fmla="*/ 275575 w 203" name="T28"/>
                <a:gd fmla="*/ 401234 h 204" name="T29"/>
                <a:gd fmla="*/ 188552 w 203" name="T30"/>
                <a:gd fmla="*/ 314637 h 204" name="T31"/>
                <a:gd fmla="*/ 95726 w 203" name="T32"/>
                <a:gd fmla="*/ 407007 h 20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3" name="T51"/>
                <a:gd fmla="*/ 0 h 204" name="T52"/>
                <a:gd fmla="*/ 203 w 203" name="T53"/>
                <a:gd fmla="*/ 204 h 20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04" w="203">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cmpd="sng" w="9525">
              <a:solidFill>
                <a:schemeClr val="bg1"/>
              </a:solidFill>
              <a:bevel/>
            </a:ln>
          </p:spPr>
          <p:txBody>
            <a:bodyPr/>
            <a:lstStyle/>
            <a:p>
              <a:endParaRPr altLang="en-US" lang="zh-CN"/>
            </a:p>
          </p:txBody>
        </p:sp>
      </p:grpSp>
      <p:grpSp>
        <p:nvGrpSpPr>
          <p:cNvPr id="5131" name="组合 9"/>
          <p:cNvGrpSpPr/>
          <p:nvPr/>
        </p:nvGrpSpPr>
        <p:grpSpPr>
          <a:xfrm>
            <a:off x="6397625" y="2655888"/>
            <a:ext cx="1533525" cy="1533525"/>
            <a:chExt cx="1141228" cy="1141228"/>
          </a:xfrm>
        </p:grpSpPr>
        <p:sp>
          <p:nvSpPr>
            <p:cNvPr id="4122" name="椭圆 10"/>
            <p:cNvSpPr>
              <a:spLocks noChangeArrowheads="1"/>
            </p:cNvSpPr>
            <p:nvPr/>
          </p:nvSpPr>
          <p:spPr bwMode="auto">
            <a:xfrm>
              <a:off x="0" y="0"/>
              <a:ext cx="1141228" cy="1141228"/>
            </a:xfrm>
            <a:prstGeom prst="ellipse">
              <a:avLst/>
            </a:prstGeom>
            <a:solidFill>
              <a:srgbClr val="FFA146"/>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latin charset="-122" panose="02010600030101010101" pitchFamily="2" typeface="宋体"/>
                <a:sym charset="-122" panose="02010600030101010101" pitchFamily="2" typeface="宋体"/>
              </a:endParaRPr>
            </a:p>
          </p:txBody>
        </p:sp>
        <p:sp>
          <p:nvSpPr>
            <p:cNvPr id="4123" name="Freeform 9"/>
            <p:cNvSpPr>
              <a:spLocks noChangeArrowheads="1" noEditPoints="1"/>
            </p:cNvSpPr>
            <p:nvPr/>
          </p:nvSpPr>
          <p:spPr bwMode="auto">
            <a:xfrm>
              <a:off x="258254" y="256885"/>
              <a:ext cx="624720" cy="627460"/>
            </a:xfrm>
            <a:custGeom>
              <a:gdLst>
                <a:gd fmla="*/ 583909 w 199" name="T0"/>
                <a:gd fmla="*/ 250984 h 200" name="T1"/>
                <a:gd fmla="*/ 533680 w 199" name="T2"/>
                <a:gd fmla="*/ 250984 h 200" name="T3"/>
                <a:gd fmla="*/ 511705 w 199" name="T4"/>
                <a:gd fmla="*/ 200787 h 200" name="T5"/>
                <a:gd fmla="*/ 549377 w 199" name="T6"/>
                <a:gd fmla="*/ 163140 h 200" name="T7"/>
                <a:gd fmla="*/ 549377 w 199" name="T8"/>
                <a:gd fmla="*/ 103531 h 200" name="T9"/>
                <a:gd fmla="*/ 517984 w 199" name="T10"/>
                <a:gd fmla="*/ 75295 h 200" name="T11"/>
                <a:gd fmla="*/ 458337 w 199" name="T12"/>
                <a:gd fmla="*/ 75295 h 200" name="T13"/>
                <a:gd fmla="*/ 423805 w 199" name="T14"/>
                <a:gd fmla="*/ 112943 h 200" name="T15"/>
                <a:gd fmla="*/ 376716 w 199" name="T16"/>
                <a:gd fmla="*/ 94119 h 200" name="T17"/>
                <a:gd fmla="*/ 376716 w 199" name="T18"/>
                <a:gd fmla="*/ 40785 h 200" name="T19"/>
                <a:gd fmla="*/ 332765 w 199" name="T20"/>
                <a:gd fmla="*/ 0 h 200" name="T21"/>
                <a:gd fmla="*/ 291955 w 199" name="T22"/>
                <a:gd fmla="*/ 0 h 200" name="T23"/>
                <a:gd fmla="*/ 251144 w 199" name="T24"/>
                <a:gd fmla="*/ 40785 h 200" name="T25"/>
                <a:gd fmla="*/ 251144 w 199" name="T26"/>
                <a:gd fmla="*/ 94119 h 200" name="T27"/>
                <a:gd fmla="*/ 200915 w 199" name="T28"/>
                <a:gd fmla="*/ 112943 h 200" name="T29"/>
                <a:gd fmla="*/ 163243 w 199" name="T30"/>
                <a:gd fmla="*/ 75295 h 200" name="T31"/>
                <a:gd fmla="*/ 103597 w 199" name="T32"/>
                <a:gd fmla="*/ 75295 h 200" name="T33"/>
                <a:gd fmla="*/ 75343 w 199" name="T34"/>
                <a:gd fmla="*/ 103531 h 200" name="T35"/>
                <a:gd fmla="*/ 75343 w 199" name="T36"/>
                <a:gd fmla="*/ 163140 h 200" name="T37"/>
                <a:gd fmla="*/ 113015 w 199" name="T38"/>
                <a:gd fmla="*/ 200787 h 200" name="T39"/>
                <a:gd fmla="*/ 91040 w 199" name="T40"/>
                <a:gd fmla="*/ 250984 h 200" name="T41"/>
                <a:gd fmla="*/ 40811 w 199" name="T42"/>
                <a:gd fmla="*/ 250984 h 200" name="T43"/>
                <a:gd fmla="*/ 0 w 199" name="T44"/>
                <a:gd fmla="*/ 291769 h 200" name="T45"/>
                <a:gd fmla="*/ 0 w 199" name="T46"/>
                <a:gd fmla="*/ 335691 h 200" name="T47"/>
                <a:gd fmla="*/ 40811 w 199" name="T48"/>
                <a:gd fmla="*/ 376476 h 200" name="T49"/>
                <a:gd fmla="*/ 91040 w 199" name="T50"/>
                <a:gd fmla="*/ 376476 h 200" name="T51"/>
                <a:gd fmla="*/ 109875 w 199" name="T52"/>
                <a:gd fmla="*/ 423536 h 200" name="T53"/>
                <a:gd fmla="*/ 75343 w 199" name="T54"/>
                <a:gd fmla="*/ 461183 h 200" name="T55"/>
                <a:gd fmla="*/ 75343 w 199" name="T56"/>
                <a:gd fmla="*/ 520792 h 200" name="T57"/>
                <a:gd fmla="*/ 103597 w 199" name="T58"/>
                <a:gd fmla="*/ 549028 h 200" name="T59"/>
                <a:gd fmla="*/ 163243 w 199" name="T60"/>
                <a:gd fmla="*/ 549028 h 200" name="T61"/>
                <a:gd fmla="*/ 197776 w 199" name="T62"/>
                <a:gd fmla="*/ 511380 h 200" name="T63"/>
                <a:gd fmla="*/ 251144 w 199" name="T64"/>
                <a:gd fmla="*/ 533341 h 200" name="T65"/>
                <a:gd fmla="*/ 251144 w 199" name="T66"/>
                <a:gd fmla="*/ 583538 h 200" name="T67"/>
                <a:gd fmla="*/ 291955 w 199" name="T68"/>
                <a:gd fmla="*/ 627460 h 200" name="T69"/>
                <a:gd fmla="*/ 332765 w 199" name="T70"/>
                <a:gd fmla="*/ 627460 h 200" name="T71"/>
                <a:gd fmla="*/ 376716 w 199" name="T72"/>
                <a:gd fmla="*/ 583538 h 200" name="T73"/>
                <a:gd fmla="*/ 376716 w 199" name="T74"/>
                <a:gd fmla="*/ 533341 h 200" name="T75"/>
                <a:gd fmla="*/ 423805 w 199" name="T76"/>
                <a:gd fmla="*/ 514517 h 200" name="T77"/>
                <a:gd fmla="*/ 458337 w 199" name="T78"/>
                <a:gd fmla="*/ 549028 h 200" name="T79"/>
                <a:gd fmla="*/ 517984 w 199" name="T80"/>
                <a:gd fmla="*/ 549028 h 200" name="T81"/>
                <a:gd fmla="*/ 549377 w 199" name="T82"/>
                <a:gd fmla="*/ 520792 h 200" name="T83"/>
                <a:gd fmla="*/ 549377 w 199" name="T84"/>
                <a:gd fmla="*/ 461183 h 200" name="T85"/>
                <a:gd fmla="*/ 511705 w 199" name="T86"/>
                <a:gd fmla="*/ 423536 h 200" name="T87"/>
                <a:gd fmla="*/ 533680 w 199" name="T88"/>
                <a:gd fmla="*/ 376476 h 200" name="T89"/>
                <a:gd fmla="*/ 583909 w 199" name="T90"/>
                <a:gd fmla="*/ 376476 h 200" name="T91"/>
                <a:gd fmla="*/ 624720 w 199" name="T92"/>
                <a:gd fmla="*/ 335691 h 200" name="T93"/>
                <a:gd fmla="*/ 624720 w 199" name="T94"/>
                <a:gd fmla="*/ 291769 h 200" name="T95"/>
                <a:gd fmla="*/ 583909 w 199" name="T96"/>
                <a:gd fmla="*/ 250984 h 200" name="T97"/>
                <a:gd fmla="*/ 313930 w 199" name="T98"/>
                <a:gd fmla="*/ 439222 h 200" name="T99"/>
                <a:gd fmla="*/ 188358 w 199" name="T100"/>
                <a:gd fmla="*/ 313730 h 200" name="T101"/>
                <a:gd fmla="*/ 313930 w 199" name="T102"/>
                <a:gd fmla="*/ 188238 h 200" name="T103"/>
                <a:gd fmla="*/ 436362 w 199" name="T104"/>
                <a:gd fmla="*/ 313730 h 200" name="T105"/>
                <a:gd fmla="*/ 313930 w 199" name="T106"/>
                <a:gd fmla="*/ 439222 h 200" name="T107"/>
                <a:gd fmla="*/ 313930 w 199" name="T108"/>
                <a:gd fmla="*/ 250984 h 200" name="T109"/>
                <a:gd fmla="*/ 251144 w 199" name="T110"/>
                <a:gd fmla="*/ 313730 h 200" name="T111"/>
                <a:gd fmla="*/ 313930 w 199" name="T112"/>
                <a:gd fmla="*/ 376476 h 200" name="T113"/>
                <a:gd fmla="*/ 376716 w 199" name="T114"/>
                <a:gd fmla="*/ 313730 h 200" name="T115"/>
                <a:gd fmla="*/ 313930 w 199" name="T116"/>
                <a:gd fmla="*/ 250984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cmpd="sng" w="9525">
              <a:solidFill>
                <a:schemeClr val="bg1"/>
              </a:solidFill>
              <a:bevel/>
            </a:ln>
          </p:spPr>
          <p:txBody>
            <a:bodyPr/>
            <a:lstStyle/>
            <a:p>
              <a:endParaRPr altLang="en-US" lang="zh-CN"/>
            </a:p>
          </p:txBody>
        </p:sp>
      </p:grpSp>
      <p:grpSp>
        <p:nvGrpSpPr>
          <p:cNvPr id="5134" name="组合 12"/>
          <p:cNvGrpSpPr/>
          <p:nvPr/>
        </p:nvGrpSpPr>
        <p:grpSpPr>
          <a:xfrm>
            <a:off x="4140200" y="2616200"/>
            <a:ext cx="1533525" cy="1533525"/>
            <a:chExt cx="1141228" cy="1141228"/>
          </a:xfrm>
        </p:grpSpPr>
        <p:sp>
          <p:nvSpPr>
            <p:cNvPr id="4120" name="椭圆 13"/>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latin charset="-122" panose="02010600030101010101" pitchFamily="2" typeface="宋体"/>
                <a:sym charset="-122" panose="02010600030101010101" pitchFamily="2" typeface="宋体"/>
              </a:endParaRPr>
            </a:p>
          </p:txBody>
        </p:sp>
        <p:sp>
          <p:nvSpPr>
            <p:cNvPr id="4121" name="Freeform 13"/>
            <p:cNvSpPr>
              <a:spLocks noChangeArrowheads="1" noEditPoints="1"/>
            </p:cNvSpPr>
            <p:nvPr/>
          </p:nvSpPr>
          <p:spPr bwMode="auto">
            <a:xfrm>
              <a:off x="307845" y="308419"/>
              <a:ext cx="525539" cy="524392"/>
            </a:xfrm>
            <a:custGeom>
              <a:gdLst>
                <a:gd fmla="*/ 341467 w 197" name="T0"/>
                <a:gd fmla="*/ 267547 h 196" name="T1"/>
                <a:gd fmla="*/ 392153 w 197" name="T2"/>
                <a:gd fmla="*/ 278249 h 196" name="T3"/>
                <a:gd fmla="*/ 525539 w 197" name="T4"/>
                <a:gd fmla="*/ 144475 h 196" name="T5"/>
                <a:gd fmla="*/ 522871 w 197" name="T6"/>
                <a:gd fmla="*/ 120396 h 196" name="T7"/>
                <a:gd fmla="*/ 429501 w 197" name="T8"/>
                <a:gd fmla="*/ 222064 h 196" name="T9"/>
                <a:gd fmla="*/ 338799 w 197" name="T10"/>
                <a:gd fmla="*/ 206011 h 196" name="T11"/>
                <a:gd fmla="*/ 306787 w 197" name="T12"/>
                <a:gd fmla="*/ 120396 h 196" name="T13"/>
                <a:gd fmla="*/ 410827 w 197" name="T14"/>
                <a:gd fmla="*/ 10702 h 196" name="T15"/>
                <a:gd fmla="*/ 392153 w 197" name="T16"/>
                <a:gd fmla="*/ 8026 h 196" name="T17"/>
                <a:gd fmla="*/ 256100 w 197" name="T18"/>
                <a:gd fmla="*/ 144475 h 196" name="T19"/>
                <a:gd fmla="*/ 269439 w 197" name="T20"/>
                <a:gd fmla="*/ 197985 h 196" name="T21"/>
                <a:gd fmla="*/ 141389 w 197" name="T22"/>
                <a:gd fmla="*/ 355837 h 196" name="T23"/>
                <a:gd fmla="*/ 117379 w 197" name="T24"/>
                <a:gd fmla="*/ 350486 h 196" name="T25"/>
                <a:gd fmla="*/ 32013 w 197" name="T26"/>
                <a:gd fmla="*/ 433426 h 196" name="T27"/>
                <a:gd fmla="*/ 117379 w 197" name="T28"/>
                <a:gd fmla="*/ 519041 h 196" name="T29"/>
                <a:gd fmla="*/ 200078 w 197" name="T30"/>
                <a:gd fmla="*/ 433426 h 196" name="T31"/>
                <a:gd fmla="*/ 192075 w 197" name="T32"/>
                <a:gd fmla="*/ 403996 h 196" name="T33"/>
                <a:gd fmla="*/ 341467 w 197" name="T34"/>
                <a:gd fmla="*/ 267547 h 196" name="T35"/>
                <a:gd fmla="*/ 117379 w 197" name="T36"/>
                <a:gd fmla="*/ 478909 h 196" name="T37"/>
                <a:gd fmla="*/ 72028 w 197" name="T38"/>
                <a:gd fmla="*/ 433426 h 196" name="T39"/>
                <a:gd fmla="*/ 117379 w 197" name="T40"/>
                <a:gd fmla="*/ 390619 h 196" name="T41"/>
                <a:gd fmla="*/ 160063 w 197" name="T42"/>
                <a:gd fmla="*/ 433426 h 196" name="T43"/>
                <a:gd fmla="*/ 117379 w 197" name="T44"/>
                <a:gd fmla="*/ 478909 h 196" name="T45"/>
                <a:gd fmla="*/ 125382 w 197" name="T46"/>
                <a:gd fmla="*/ 163204 h 196" name="T47"/>
                <a:gd fmla="*/ 202746 w 197" name="T48"/>
                <a:gd fmla="*/ 246143 h 196" name="T49"/>
                <a:gd fmla="*/ 240094 w 197" name="T50"/>
                <a:gd fmla="*/ 206011 h 196" name="T51"/>
                <a:gd fmla="*/ 162730 w 197" name="T52"/>
                <a:gd fmla="*/ 125747 h 196" name="T53"/>
                <a:gd fmla="*/ 181404 w 197" name="T54"/>
                <a:gd fmla="*/ 107019 h 196" name="T55"/>
                <a:gd fmla="*/ 74696 w 197" name="T56"/>
                <a:gd fmla="*/ 0 h 196" name="T57"/>
                <a:gd fmla="*/ 0 w 197" name="T58"/>
                <a:gd fmla="*/ 77589 h 196" name="T59"/>
                <a:gd fmla="*/ 104041 w 197" name="T60"/>
                <a:gd fmla="*/ 181932 h 196" name="T61"/>
                <a:gd fmla="*/ 125382 w 197" name="T62"/>
                <a:gd fmla="*/ 163204 h 196" name="T63"/>
                <a:gd fmla="*/ 368144 w 197" name="T64"/>
                <a:gd fmla="*/ 286275 h 196" name="T65"/>
                <a:gd fmla="*/ 258768 w 197" name="T66"/>
                <a:gd fmla="*/ 382592 h 196" name="T67"/>
                <a:gd fmla="*/ 378815 w 197" name="T68"/>
                <a:gd fmla="*/ 502988 h 196" name="T69"/>
                <a:gd fmla="*/ 453511 w 197" name="T70"/>
                <a:gd fmla="*/ 502988 h 196" name="T71"/>
                <a:gd fmla="*/ 485523 w 197" name="T72"/>
                <a:gd fmla="*/ 473558 h 196" name="T73"/>
                <a:gd fmla="*/ 485523 w 197" name="T74"/>
                <a:gd fmla="*/ 398645 h 196" name="T75"/>
                <a:gd fmla="*/ 368144 w 197" name="T76"/>
                <a:gd fmla="*/ 286275 h 196" name="T77"/>
                <a:gd fmla="*/ 421498 w 197" name="T78"/>
                <a:gd fmla="*/ 481584 h 196" name="T79"/>
                <a:gd fmla="*/ 402824 w 197" name="T80"/>
                <a:gd fmla="*/ 481584 h 196" name="T81"/>
                <a:gd fmla="*/ 304119 w 197" name="T82"/>
                <a:gd fmla="*/ 385268 h 196" name="T83"/>
                <a:gd fmla="*/ 304119 w 197" name="T84"/>
                <a:gd fmla="*/ 366539 h 196" name="T85"/>
                <a:gd fmla="*/ 322793 w 197" name="T86"/>
                <a:gd fmla="*/ 366539 h 196" name="T87"/>
                <a:gd fmla="*/ 421498 w 197" name="T88"/>
                <a:gd fmla="*/ 462856 h 196" name="T89"/>
                <a:gd fmla="*/ 421498 w 197" name="T90"/>
                <a:gd fmla="*/ 481584 h 196" name="T91"/>
                <a:gd fmla="*/ 464182 w 197" name="T92"/>
                <a:gd fmla="*/ 438777 h 196" name="T93"/>
                <a:gd fmla="*/ 445508 w 197" name="T94"/>
                <a:gd fmla="*/ 438777 h 196" name="T95"/>
                <a:gd fmla="*/ 346802 w 197" name="T96"/>
                <a:gd fmla="*/ 342460 h 196" name="T97"/>
                <a:gd fmla="*/ 346802 w 197" name="T98"/>
                <a:gd fmla="*/ 323732 h 196" name="T99"/>
                <a:gd fmla="*/ 365476 w 197" name="T100"/>
                <a:gd fmla="*/ 323732 h 196" name="T101"/>
                <a:gd fmla="*/ 464182 w 197" name="T102"/>
                <a:gd fmla="*/ 420049 h 196" name="T103"/>
                <a:gd fmla="*/ 464182 w 197" name="T104"/>
                <a:gd fmla="*/ 438777 h 19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97" name="T159"/>
                <a:gd fmla="*/ 0 h 196" name="T160"/>
                <a:gd fmla="*/ 197 w 197" name="T161"/>
                <a:gd fmla="*/ 196 h 19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6" w="197">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cmpd="sng" w="9525">
              <a:solidFill>
                <a:schemeClr val="bg1"/>
              </a:solidFill>
              <a:bevel/>
            </a:ln>
          </p:spPr>
          <p:txBody>
            <a:bodyPr/>
            <a:lstStyle/>
            <a:p>
              <a:endParaRPr altLang="en-US" lang="zh-CN"/>
            </a:p>
          </p:txBody>
        </p:sp>
      </p:grpSp>
      <p:grpSp>
        <p:nvGrpSpPr>
          <p:cNvPr id="4107" name="组合 2"/>
          <p:cNvGrpSpPr/>
          <p:nvPr/>
        </p:nvGrpSpPr>
        <p:grpSpPr>
          <a:xfrm>
            <a:off x="8651875" y="2628900"/>
            <a:ext cx="1533525" cy="1533525"/>
            <a:chExt cx="903414" cy="903414"/>
          </a:xfrm>
        </p:grpSpPr>
        <p:sp>
          <p:nvSpPr>
            <p:cNvPr id="4113" name="椭圆 23"/>
            <p:cNvSpPr>
              <a:spLocks noChangeArrowheads="1"/>
            </p:cNvSpPr>
            <p:nvPr/>
          </p:nvSpPr>
          <p:spPr bwMode="auto">
            <a:xfrm>
              <a:off x="0" y="0"/>
              <a:ext cx="903414" cy="903414"/>
            </a:xfrm>
            <a:prstGeom prst="ellipse">
              <a:avLst/>
            </a:prstGeom>
            <a:solidFill>
              <a:srgbClr val="3D6869"/>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latin charset="-122" panose="02010600030101010101" pitchFamily="2" typeface="宋体"/>
                <a:sym charset="-122" panose="02010600030101010101" pitchFamily="2" typeface="宋体"/>
              </a:endParaRPr>
            </a:p>
          </p:txBody>
        </p:sp>
        <p:grpSp>
          <p:nvGrpSpPr>
            <p:cNvPr id="4114" name="Group 4"/>
            <p:cNvGrpSpPr/>
            <p:nvPr/>
          </p:nvGrpSpPr>
          <p:grpSpPr>
            <a:xfrm>
              <a:off x="243695" y="233118"/>
              <a:ext cx="416025" cy="437179"/>
              <a:chExt cx="472" cy="496"/>
            </a:xfrm>
          </p:grpSpPr>
          <p:sp>
            <p:nvSpPr>
              <p:cNvPr id="4115" name="Freeform 5"/>
              <p:cNvSpPr>
                <a:spLocks noChangeArrowheads="1"/>
              </p:cNvSpPr>
              <p:nvPr/>
            </p:nvSpPr>
            <p:spPr bwMode="auto">
              <a:xfrm>
                <a:off x="0" y="0"/>
                <a:ext cx="472" cy="294"/>
              </a:xfrm>
              <a:custGeom>
                <a:gdLst>
                  <a:gd fmla="*/ 295 w 472" name="T0"/>
                  <a:gd fmla="*/ 25 h 294" name="T1"/>
                  <a:gd fmla="*/ 350 w 472" name="T2"/>
                  <a:gd fmla="*/ 76 h 294" name="T3"/>
                  <a:gd fmla="*/ 270 w 472" name="T4"/>
                  <a:gd fmla="*/ 156 h 294" name="T5"/>
                  <a:gd fmla="*/ 228 w 472" name="T6"/>
                  <a:gd fmla="*/ 118 h 294" name="T7"/>
                  <a:gd fmla="*/ 228 w 472" name="T8"/>
                  <a:gd fmla="*/ 118 h 294" name="T9"/>
                  <a:gd fmla="*/ 181 w 472" name="T10"/>
                  <a:gd fmla="*/ 67 h 294" name="T11"/>
                  <a:gd fmla="*/ 177 w 472" name="T12"/>
                  <a:gd fmla="*/ 67 h 294" name="T13"/>
                  <a:gd fmla="*/ 177 w 472" name="T14"/>
                  <a:gd fmla="*/ 67 h 294" name="T15"/>
                  <a:gd fmla="*/ 131 w 472" name="T16"/>
                  <a:gd fmla="*/ 118 h 294" name="T17"/>
                  <a:gd fmla="*/ 131 w 472" name="T18"/>
                  <a:gd fmla="*/ 118 h 294" name="T19"/>
                  <a:gd fmla="*/ 0 w 472" name="T20"/>
                  <a:gd fmla="*/ 244 h 294" name="T21"/>
                  <a:gd fmla="*/ 50 w 472" name="T22"/>
                  <a:gd fmla="*/ 294 h 294" name="T23"/>
                  <a:gd fmla="*/ 177 w 472" name="T24"/>
                  <a:gd fmla="*/ 168 h 294" name="T25"/>
                  <a:gd fmla="*/ 219 w 472" name="T26"/>
                  <a:gd fmla="*/ 206 h 294" name="T27"/>
                  <a:gd fmla="*/ 219 w 472" name="T28"/>
                  <a:gd fmla="*/ 206 h 294" name="T29"/>
                  <a:gd fmla="*/ 266 w 472" name="T30"/>
                  <a:gd fmla="*/ 257 h 294" name="T31"/>
                  <a:gd fmla="*/ 270 w 472" name="T32"/>
                  <a:gd fmla="*/ 257 h 294" name="T33"/>
                  <a:gd fmla="*/ 270 w 472" name="T34"/>
                  <a:gd fmla="*/ 257 h 294" name="T35"/>
                  <a:gd fmla="*/ 316 w 472" name="T36"/>
                  <a:gd fmla="*/ 206 h 294" name="T37"/>
                  <a:gd fmla="*/ 316 w 472" name="T38"/>
                  <a:gd fmla="*/ 206 h 294" name="T39"/>
                  <a:gd fmla="*/ 396 w 472" name="T40"/>
                  <a:gd fmla="*/ 126 h 294" name="T41"/>
                  <a:gd fmla="*/ 451 w 472" name="T42"/>
                  <a:gd fmla="*/ 177 h 294" name="T43"/>
                  <a:gd fmla="*/ 460 w 472" name="T44"/>
                  <a:gd fmla="*/ 88 h 294" name="T45"/>
                  <a:gd fmla="*/ 472 w 472" name="T46"/>
                  <a:gd fmla="*/ 0 h 294" name="T47"/>
                  <a:gd fmla="*/ 384 w 472" name="T48"/>
                  <a:gd fmla="*/ 13 h 294" name="T49"/>
                  <a:gd fmla="*/ 295 w 472" name="T50"/>
                  <a:gd fmla="*/ 25 h 294"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w 472" name="T78"/>
                  <a:gd fmla="*/ 0 h 294" name="T79"/>
                  <a:gd fmla="*/ 472 w 472" name="T80"/>
                  <a:gd fmla="*/ 294 h 294" name="T81"/>
                </a:gd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b="T81" l="T78" r="T80" t="T79"/>
                <a:pathLst>
                  <a:path h="294" w="472">
                    <a:moveTo>
                      <a:pt x="295" y="25"/>
                    </a:moveTo>
                    <a:lnTo>
                      <a:pt x="350" y="76"/>
                    </a:lnTo>
                    <a:lnTo>
                      <a:pt x="270" y="156"/>
                    </a:lnTo>
                    <a:lnTo>
                      <a:pt x="228" y="118"/>
                    </a:lnTo>
                    <a:lnTo>
                      <a:pt x="181" y="67"/>
                    </a:lnTo>
                    <a:lnTo>
                      <a:pt x="177" y="67"/>
                    </a:lnTo>
                    <a:lnTo>
                      <a:pt x="131" y="118"/>
                    </a:lnTo>
                    <a:lnTo>
                      <a:pt x="0" y="244"/>
                    </a:lnTo>
                    <a:lnTo>
                      <a:pt x="50" y="294"/>
                    </a:lnTo>
                    <a:lnTo>
                      <a:pt x="177" y="168"/>
                    </a:lnTo>
                    <a:lnTo>
                      <a:pt x="219" y="206"/>
                    </a:lnTo>
                    <a:lnTo>
                      <a:pt x="266" y="257"/>
                    </a:lnTo>
                    <a:lnTo>
                      <a:pt x="270" y="257"/>
                    </a:lnTo>
                    <a:lnTo>
                      <a:pt x="316" y="206"/>
                    </a:lnTo>
                    <a:lnTo>
                      <a:pt x="396" y="126"/>
                    </a:lnTo>
                    <a:lnTo>
                      <a:pt x="451" y="177"/>
                    </a:lnTo>
                    <a:lnTo>
                      <a:pt x="460" y="88"/>
                    </a:lnTo>
                    <a:lnTo>
                      <a:pt x="472" y="0"/>
                    </a:lnTo>
                    <a:lnTo>
                      <a:pt x="384" y="13"/>
                    </a:lnTo>
                    <a:lnTo>
                      <a:pt x="295" y="25"/>
                    </a:lnTo>
                    <a:close/>
                  </a:path>
                </a:pathLst>
              </a:custGeom>
              <a:solidFill>
                <a:schemeClr val="bg1"/>
              </a:solidFill>
              <a:ln cmpd="sng" w="9525">
                <a:solidFill>
                  <a:schemeClr val="bg1"/>
                </a:solidFill>
                <a:bevel/>
              </a:ln>
            </p:spPr>
            <p:txBody>
              <a:bodyPr/>
              <a:lstStyle/>
              <a:p>
                <a:endParaRPr altLang="en-US" lang="zh-CN"/>
              </a:p>
            </p:txBody>
          </p:sp>
          <p:sp>
            <p:nvSpPr>
              <p:cNvPr id="4116" name="Rectangle 6"/>
              <p:cNvSpPr>
                <a:spLocks noChangeArrowheads="1"/>
              </p:cNvSpPr>
              <p:nvPr/>
            </p:nvSpPr>
            <p:spPr bwMode="auto">
              <a:xfrm>
                <a:off x="29" y="378"/>
                <a:ext cx="85" cy="118"/>
              </a:xfrm>
              <a:prstGeom prst="rect">
                <a:avLst/>
              </a:prstGeom>
              <a:solidFill>
                <a:schemeClr val="bg1"/>
              </a:solidFill>
              <a:ln w="9525">
                <a:solidFill>
                  <a:schemeClr val="bg1"/>
                </a:solidFill>
                <a:miter lim="800000"/>
              </a:ln>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4117" name="Rectangle 7"/>
              <p:cNvSpPr>
                <a:spLocks noChangeArrowheads="1"/>
              </p:cNvSpPr>
              <p:nvPr/>
            </p:nvSpPr>
            <p:spPr bwMode="auto">
              <a:xfrm>
                <a:off x="152" y="273"/>
                <a:ext cx="80" cy="223"/>
              </a:xfrm>
              <a:prstGeom prst="rect">
                <a:avLst/>
              </a:prstGeom>
              <a:solidFill>
                <a:schemeClr val="bg1"/>
              </a:solidFill>
              <a:ln w="9525">
                <a:solidFill>
                  <a:schemeClr val="bg1"/>
                </a:solidFill>
                <a:miter lim="800000"/>
              </a:ln>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4118" name="Rectangle 8"/>
              <p:cNvSpPr>
                <a:spLocks noChangeArrowheads="1"/>
              </p:cNvSpPr>
              <p:nvPr/>
            </p:nvSpPr>
            <p:spPr bwMode="auto">
              <a:xfrm>
                <a:off x="270" y="328"/>
                <a:ext cx="84" cy="168"/>
              </a:xfrm>
              <a:prstGeom prst="rect">
                <a:avLst/>
              </a:prstGeom>
              <a:solidFill>
                <a:schemeClr val="bg1"/>
              </a:solidFill>
              <a:ln w="9525">
                <a:solidFill>
                  <a:schemeClr val="bg1"/>
                </a:solidFill>
                <a:miter lim="800000"/>
              </a:ln>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4119" name="Rectangle 9"/>
              <p:cNvSpPr>
                <a:spLocks noChangeArrowheads="1"/>
              </p:cNvSpPr>
              <p:nvPr/>
            </p:nvSpPr>
            <p:spPr bwMode="auto">
              <a:xfrm>
                <a:off x="388" y="223"/>
                <a:ext cx="80" cy="273"/>
              </a:xfrm>
              <a:prstGeom prst="rect">
                <a:avLst/>
              </a:prstGeom>
              <a:solidFill>
                <a:schemeClr val="bg1"/>
              </a:solidFill>
              <a:ln w="9525">
                <a:solidFill>
                  <a:schemeClr val="bg1"/>
                </a:solidFill>
                <a:miter lim="800000"/>
              </a:ln>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grpSp>
      </p:grpSp>
      <p:sp>
        <p:nvSpPr>
          <p:cNvPr id="4108" name="TextBox 4"/>
          <p:cNvSpPr>
            <a:spLocks noChangeArrowheads="1"/>
          </p:cNvSpPr>
          <p:nvPr/>
        </p:nvSpPr>
        <p:spPr bwMode="auto">
          <a:xfrm>
            <a:off x="1490663" y="4489450"/>
            <a:ext cx="2174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p:txBody>
      </p:sp>
      <p:sp>
        <p:nvSpPr>
          <p:cNvPr id="4109" name="TextBox 4"/>
          <p:cNvSpPr>
            <a:spLocks noChangeArrowheads="1"/>
          </p:cNvSpPr>
          <p:nvPr/>
        </p:nvSpPr>
        <p:spPr bwMode="auto">
          <a:xfrm>
            <a:off x="3768725" y="4489450"/>
            <a:ext cx="2174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p:txBody>
      </p:sp>
      <p:sp>
        <p:nvSpPr>
          <p:cNvPr id="4110" name="TextBox 4"/>
          <p:cNvSpPr>
            <a:spLocks noChangeArrowheads="1"/>
          </p:cNvSpPr>
          <p:nvPr/>
        </p:nvSpPr>
        <p:spPr bwMode="auto">
          <a:xfrm>
            <a:off x="6048375" y="4483100"/>
            <a:ext cx="2173288"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p:txBody>
      </p:sp>
      <p:sp>
        <p:nvSpPr>
          <p:cNvPr id="4111" name="TextBox 4"/>
          <p:cNvSpPr>
            <a:spLocks noChangeArrowheads="1"/>
          </p:cNvSpPr>
          <p:nvPr/>
        </p:nvSpPr>
        <p:spPr bwMode="auto">
          <a:xfrm>
            <a:off x="8326439" y="4483100"/>
            <a:ext cx="2174875" cy="914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a:p>
            <a:pPr algn="ctr" eaLnBrk="1" hangingPunct="1">
              <a:lnSpc>
                <a:spcPct val="150000"/>
              </a:lnSpc>
            </a:pPr>
            <a:r>
              <a:rPr altLang="en-US" lang="zh-CN">
                <a:latin charset="0" pitchFamily="34" typeface="Franklin Gothic Book"/>
                <a:ea charset="-122" panose="020b0503020204020204" pitchFamily="34" typeface="微软雅黑"/>
                <a:sym charset="0" pitchFamily="34" typeface="Franklin Gothic Book"/>
              </a:rPr>
              <a:t>点击添加文字说明</a:t>
            </a:r>
          </a:p>
        </p:txBody>
      </p:sp>
      <p:sp>
        <p:nvSpPr>
          <p:cNvPr id="4112" name="文本框 3"/>
          <p:cNvSpPr>
            <a:spLocks noChangeArrowheads="1"/>
          </p:cNvSpPr>
          <p:nvPr/>
        </p:nvSpPr>
        <p:spPr bwMode="auto">
          <a:xfrm>
            <a:off x="5205413" y="514350"/>
            <a:ext cx="738187"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6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目录</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5134"/>
                                        </p:tgtEl>
                                        <p:attrNameLst>
                                          <p:attrName>style.visibility</p:attrName>
                                        </p:attrNameLst>
                                      </p:cBhvr>
                                      <p:to>
                                        <p:strVal val="visible"/>
                                      </p:to>
                                    </p:set>
                                    <p:animEffect filter="">
                                      <p:cBhvr>
                                        <p:cTn dur="500" id="7"/>
                                        <p:tgtEl>
                                          <p:spTgt spid="5134"/>
                                        </p:tgtEl>
                                      </p:cBhvr>
                                    </p:animEffect>
                                  </p:childTnLst>
                                </p:cTn>
                              </p:par>
                              <p:par>
                                <p:cTn fill="hold" id="8" nodeType="withEffect" presetClass="entr" presetID="6" presetSubtype="32">
                                  <p:stCondLst>
                                    <p:cond delay="0"/>
                                  </p:stCondLst>
                                  <p:childTnLst>
                                    <p:set>
                                      <p:cBhvr>
                                        <p:cTn dur="1" fill="hold" id="9">
                                          <p:stCondLst>
                                            <p:cond delay="0"/>
                                          </p:stCondLst>
                                        </p:cTn>
                                        <p:tgtEl>
                                          <p:spTgt spid="5131"/>
                                        </p:tgtEl>
                                        <p:attrNameLst>
                                          <p:attrName>style.visibility</p:attrName>
                                        </p:attrNameLst>
                                      </p:cBhvr>
                                      <p:to>
                                        <p:strVal val="visible"/>
                                      </p:to>
                                    </p:set>
                                    <p:animEffect filter="">
                                      <p:cBhvr>
                                        <p:cTn dur="500" id="10"/>
                                        <p:tgtEl>
                                          <p:spTgt spid="5131"/>
                                        </p:tgtEl>
                                      </p:cBhvr>
                                    </p:animEffect>
                                  </p:childTnLst>
                                </p:cTn>
                              </p:par>
                              <p:par>
                                <p:cTn fill="hold" id="11" nodeType="withEffect" presetClass="entr" presetID="6" presetSubtype="32">
                                  <p:stCondLst>
                                    <p:cond delay="0"/>
                                  </p:stCondLst>
                                  <p:childTnLst>
                                    <p:set>
                                      <p:cBhvr>
                                        <p:cTn dur="1" fill="hold" id="12">
                                          <p:stCondLst>
                                            <p:cond delay="0"/>
                                          </p:stCondLst>
                                        </p:cTn>
                                        <p:tgtEl>
                                          <p:spTgt spid="5128"/>
                                        </p:tgtEl>
                                        <p:attrNameLst>
                                          <p:attrName>style.visibility</p:attrName>
                                        </p:attrNameLst>
                                      </p:cBhvr>
                                      <p:to>
                                        <p:strVal val="visible"/>
                                      </p:to>
                                    </p:set>
                                    <p:animEffect filter="">
                                      <p:cBhvr>
                                        <p:cTn dur="500" id="13"/>
                                        <p:tgtEl>
                                          <p:spTgt spid="51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3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253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pic>
        <p:nvPicPr>
          <p:cNvPr id="22538" name="图表 16"/>
          <p:cNvPicPr>
            <a:picLocks noChangeArrowheads="1"/>
          </p:cNvPicPr>
          <p:nvPr/>
        </p:nvPicPr>
        <p:blipFill>
          <a:blip r:embed="rId2">
            <a:extLst>
              <a:ext uri="{28A0092B-C50C-407E-A947-70E740481C1C}">
                <a14:useLocalDpi val="0"/>
              </a:ext>
            </a:extLst>
          </a:blip>
          <a:stretch>
            <a:fillRect/>
          </a:stretch>
        </p:blipFill>
        <p:spPr bwMode="auto">
          <a:xfrm>
            <a:off x="1071563" y="981075"/>
            <a:ext cx="2881312" cy="3030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39" name="图表 17"/>
          <p:cNvPicPr>
            <a:picLocks noChangeArrowheads="1"/>
          </p:cNvPicPr>
          <p:nvPr/>
        </p:nvPicPr>
        <p:blipFill>
          <a:blip r:embed="rId3">
            <a:extLst>
              <a:ext uri="{28A0092B-C50C-407E-A947-70E740481C1C}">
                <a14:useLocalDpi val="0"/>
              </a:ext>
            </a:extLst>
          </a:blip>
          <a:stretch>
            <a:fillRect/>
          </a:stretch>
        </p:blipFill>
        <p:spPr bwMode="auto">
          <a:xfrm>
            <a:off x="4749800" y="925513"/>
            <a:ext cx="2881313" cy="30305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22540" name="图表 18"/>
          <p:cNvPicPr>
            <a:picLocks noChangeArrowheads="1"/>
          </p:cNvPicPr>
          <p:nvPr/>
        </p:nvPicPr>
        <p:blipFill>
          <a:blip r:embed="rId3">
            <a:extLst>
              <a:ext uri="{28A0092B-C50C-407E-A947-70E740481C1C}">
                <a14:useLocalDpi val="0"/>
              </a:ext>
            </a:extLst>
          </a:blip>
          <a:stretch>
            <a:fillRect/>
          </a:stretch>
        </p:blipFill>
        <p:spPr bwMode="auto">
          <a:xfrm>
            <a:off x="8429625" y="869950"/>
            <a:ext cx="2881313" cy="30305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2541" name="TextBox 15"/>
          <p:cNvSpPr>
            <a:spLocks noChangeArrowheads="1"/>
          </p:cNvSpPr>
          <p:nvPr/>
        </p:nvSpPr>
        <p:spPr bwMode="auto">
          <a:xfrm>
            <a:off x="2117725" y="4946650"/>
            <a:ext cx="80422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2542" name="矩形 20"/>
          <p:cNvSpPr>
            <a:spLocks noChangeArrowheads="1"/>
          </p:cNvSpPr>
          <p:nvPr/>
        </p:nvSpPr>
        <p:spPr bwMode="auto">
          <a:xfrm>
            <a:off x="3754438" y="4283075"/>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554"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3555"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3556" name="文本框 5"/>
          <p:cNvSpPr>
            <a:spLocks noChangeArrowheads="1"/>
          </p:cNvSpPr>
          <p:nvPr/>
        </p:nvSpPr>
        <p:spPr bwMode="auto">
          <a:xfrm>
            <a:off x="1058863" y="2297113"/>
            <a:ext cx="2606675" cy="226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3800">
                <a:solidFill>
                  <a:srgbClr val="427172"/>
                </a:solidFill>
                <a:latin charset="0" panose="02020500000000000000" pitchFamily="18" typeface="Broadway"/>
                <a:ea charset="-122" panose="02010800040101010101" pitchFamily="2" typeface="华文隶书"/>
                <a:sym charset="0" panose="020b0502040204020203" pitchFamily="34" typeface="Microsoft New Tai Lue"/>
              </a:rPr>
              <a:t>04</a:t>
            </a:r>
          </a:p>
        </p:txBody>
      </p:sp>
      <p:sp>
        <p:nvSpPr>
          <p:cNvPr id="23557" name="矩形 6"/>
          <p:cNvSpPr>
            <a:spLocks noChangeArrowheads="1"/>
          </p:cNvSpPr>
          <p:nvPr/>
        </p:nvSpPr>
        <p:spPr bwMode="auto">
          <a:xfrm>
            <a:off x="6415088" y="2960688"/>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点击此处输入标题</a:t>
            </a:r>
          </a:p>
        </p:txBody>
      </p:sp>
      <p:sp>
        <p:nvSpPr>
          <p:cNvPr id="23558" name="矩形 7"/>
          <p:cNvSpPr>
            <a:spLocks noChangeArrowheads="1"/>
          </p:cNvSpPr>
          <p:nvPr/>
        </p:nvSpPr>
        <p:spPr bwMode="auto">
          <a:xfrm>
            <a:off x="5918199" y="3486150"/>
            <a:ext cx="3228975"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输入您的标题输入您的标题</a:t>
            </a:r>
          </a:p>
        </p:txBody>
      </p: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57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7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4586" name="矩形 76"/>
          <p:cNvSpPr>
            <a:spLocks noChangeArrowheads="1"/>
          </p:cNvSpPr>
          <p:nvPr/>
        </p:nvSpPr>
        <p:spPr bwMode="auto">
          <a:xfrm>
            <a:off x="1574800" y="3486150"/>
            <a:ext cx="9151938" cy="2466975"/>
          </a:xfrm>
          <a:prstGeom prst="rect">
            <a:avLst/>
          </a:prstGeom>
          <a:solidFill>
            <a:srgbClr val="3D6869">
              <a:alpha val="29803"/>
            </a:srgbClr>
          </a:solidFill>
          <a:ln>
            <a:noFill/>
          </a:ln>
          <a:extLst>
            <a:ext uri="{91240B29-F687-4F45-9708-019B960494DF}">
              <a14:hiddenLine w="12700">
                <a:solidFill>
                  <a:srgbClr val="42719B"/>
                </a:solidFill>
                <a:bevel/>
                <a:headEnd/>
                <a:tailEnd/>
              </a14:hiddenLine>
            </a:ext>
          </a:extLst>
        </p:spPr>
        <p:txBody>
          <a:bodyPr bIns="360000" lIns="1080000" rIns="1080000" tIns="72000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endParaRPr altLang="zh-CN" lang="zh-CN" sz="1400">
              <a:solidFill>
                <a:srgbClr val="3D6869"/>
              </a:solidFill>
              <a:latin charset="-122" panose="02010600030101010101" pitchFamily="2" typeface="宋体"/>
              <a:sym charset="-122" panose="02010600030101010101" pitchFamily="2" typeface="宋体"/>
            </a:endParaRPr>
          </a:p>
        </p:txBody>
      </p:sp>
      <p:sp>
        <p:nvSpPr>
          <p:cNvPr id="24587" name="任意多边形 49"/>
          <p:cNvSpPr>
            <a:spLocks noChangeArrowheads="1"/>
          </p:cNvSpPr>
          <p:nvPr/>
        </p:nvSpPr>
        <p:spPr bwMode="auto">
          <a:xfrm>
            <a:off x="3082925" y="2479675"/>
            <a:ext cx="841375" cy="1317625"/>
          </a:xfrm>
          <a:custGeom>
            <a:gdLst>
              <a:gd fmla="*/ 0 w 841830" name="T0"/>
              <a:gd fmla="*/ 0 h 1318547" name="T1"/>
              <a:gd fmla="*/ 841375 w 841830" name="T2"/>
              <a:gd fmla="*/ 0 h 1318547" name="T3"/>
              <a:gd fmla="*/ 841375 w 841830" name="T4"/>
              <a:gd fmla="*/ 897004 h 1318547" name="T5"/>
              <a:gd fmla="*/ 420688 w 841830" name="T6"/>
              <a:gd fmla="*/ 1317625 h 1318547" name="T7"/>
              <a:gd fmla="*/ 0 w 841830" name="T8"/>
              <a:gd fmla="*/ 897004 h 1318547" name="T9"/>
              <a:gd fmla="*/ 0 60000 65536" name="T10"/>
              <a:gd fmla="*/ 0 60000 65536" name="T11"/>
              <a:gd fmla="*/ 0 60000 65536" name="T12"/>
              <a:gd fmla="*/ 0 60000 65536" name="T13"/>
              <a:gd fmla="*/ 0 60000 65536" name="T14"/>
              <a:gd fmla="*/ 0 w 841830" name="T15"/>
              <a:gd fmla="*/ 0 h 1318547" name="T16"/>
              <a:gd fmla="*/ 841830 w 841830" name="T17"/>
              <a:gd fmla="*/ 1318547 h 1318547" name="T18"/>
            </a:gdLst>
            <a:cxnLst>
              <a:cxn ang="T10">
                <a:pos x="T0" y="T1"/>
              </a:cxn>
              <a:cxn ang="T11">
                <a:pos x="T2" y="T3"/>
              </a:cxn>
              <a:cxn ang="T12">
                <a:pos x="T4" y="T5"/>
              </a:cxn>
              <a:cxn ang="T13">
                <a:pos x="T6" y="T7"/>
              </a:cxn>
              <a:cxn ang="T14">
                <a:pos x="T8" y="T9"/>
              </a:cxn>
            </a:cxnLst>
            <a:rect b="T18" l="T15" r="T17" t="T16"/>
            <a:pathLst>
              <a:path h="1318547" w="841830">
                <a:moveTo>
                  <a:pt x="0" y="0"/>
                </a:moveTo>
                <a:lnTo>
                  <a:pt x="841830" y="0"/>
                </a:lnTo>
                <a:lnTo>
                  <a:pt x="841830" y="897632"/>
                </a:lnTo>
                <a:lnTo>
                  <a:pt x="420915" y="1318547"/>
                </a:lnTo>
                <a:lnTo>
                  <a:pt x="0" y="897632"/>
                </a:lnTo>
                <a:lnTo>
                  <a:pt x="0" y="0"/>
                </a:lnTo>
                <a:close/>
              </a:path>
            </a:pathLst>
          </a:custGeom>
          <a:solidFill>
            <a:schemeClr val="bg1"/>
          </a:solidFill>
          <a:ln w="101600">
            <a:solidFill>
              <a:srgbClr val="3D6869"/>
            </a:solidFill>
            <a:bevel/>
          </a:ln>
        </p:spPr>
        <p:txBody>
          <a:bodyPr anchor="ctr" bIns="216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4588" name="任意多边形 50"/>
          <p:cNvSpPr>
            <a:spLocks noChangeArrowheads="1"/>
          </p:cNvSpPr>
          <p:nvPr/>
        </p:nvSpPr>
        <p:spPr bwMode="auto">
          <a:xfrm>
            <a:off x="4860925" y="2479675"/>
            <a:ext cx="841375" cy="1317625"/>
          </a:xfrm>
          <a:custGeom>
            <a:gdLst>
              <a:gd fmla="*/ 0 w 841830" name="T0"/>
              <a:gd fmla="*/ 0 h 1318547" name="T1"/>
              <a:gd fmla="*/ 841375 w 841830" name="T2"/>
              <a:gd fmla="*/ 0 h 1318547" name="T3"/>
              <a:gd fmla="*/ 841375 w 841830" name="T4"/>
              <a:gd fmla="*/ 897004 h 1318547" name="T5"/>
              <a:gd fmla="*/ 420688 w 841830" name="T6"/>
              <a:gd fmla="*/ 1317625 h 1318547" name="T7"/>
              <a:gd fmla="*/ 0 w 841830" name="T8"/>
              <a:gd fmla="*/ 897004 h 1318547" name="T9"/>
              <a:gd fmla="*/ 0 60000 65536" name="T10"/>
              <a:gd fmla="*/ 0 60000 65536" name="T11"/>
              <a:gd fmla="*/ 0 60000 65536" name="T12"/>
              <a:gd fmla="*/ 0 60000 65536" name="T13"/>
              <a:gd fmla="*/ 0 60000 65536" name="T14"/>
              <a:gd fmla="*/ 0 w 841830" name="T15"/>
              <a:gd fmla="*/ 0 h 1318547" name="T16"/>
              <a:gd fmla="*/ 841830 w 841830" name="T17"/>
              <a:gd fmla="*/ 1318547 h 1318547" name="T18"/>
            </a:gdLst>
            <a:cxnLst>
              <a:cxn ang="T10">
                <a:pos x="T0" y="T1"/>
              </a:cxn>
              <a:cxn ang="T11">
                <a:pos x="T2" y="T3"/>
              </a:cxn>
              <a:cxn ang="T12">
                <a:pos x="T4" y="T5"/>
              </a:cxn>
              <a:cxn ang="T13">
                <a:pos x="T6" y="T7"/>
              </a:cxn>
              <a:cxn ang="T14">
                <a:pos x="T8" y="T9"/>
              </a:cxn>
            </a:cxnLst>
            <a:rect b="T18" l="T15" r="T17" t="T16"/>
            <a:pathLst>
              <a:path h="1318547" w="841830">
                <a:moveTo>
                  <a:pt x="0" y="0"/>
                </a:moveTo>
                <a:lnTo>
                  <a:pt x="841830" y="0"/>
                </a:lnTo>
                <a:lnTo>
                  <a:pt x="841830" y="897632"/>
                </a:lnTo>
                <a:lnTo>
                  <a:pt x="420915" y="1318547"/>
                </a:lnTo>
                <a:lnTo>
                  <a:pt x="0" y="897632"/>
                </a:lnTo>
                <a:lnTo>
                  <a:pt x="0" y="0"/>
                </a:lnTo>
                <a:close/>
              </a:path>
            </a:pathLst>
          </a:custGeom>
          <a:solidFill>
            <a:schemeClr val="bg1"/>
          </a:solidFill>
          <a:ln w="101600">
            <a:solidFill>
              <a:srgbClr val="22F2CC"/>
            </a:solidFill>
            <a:bevel/>
          </a:ln>
        </p:spPr>
        <p:txBody>
          <a:bodyPr anchor="ctr" bIns="216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4589" name="任意多边形 51"/>
          <p:cNvSpPr>
            <a:spLocks noChangeArrowheads="1"/>
          </p:cNvSpPr>
          <p:nvPr/>
        </p:nvSpPr>
        <p:spPr bwMode="auto">
          <a:xfrm>
            <a:off x="6638925" y="2479675"/>
            <a:ext cx="841375" cy="1317625"/>
          </a:xfrm>
          <a:custGeom>
            <a:gdLst>
              <a:gd fmla="*/ 0 w 841830" name="T0"/>
              <a:gd fmla="*/ 0 h 1318549" name="T1"/>
              <a:gd fmla="*/ 841375 w 841830" name="T2"/>
              <a:gd fmla="*/ 0 h 1318549" name="T3"/>
              <a:gd fmla="*/ 841375 w 841830" name="T4"/>
              <a:gd fmla="*/ 897005 h 1318549" name="T5"/>
              <a:gd fmla="*/ 420688 w 841830" name="T6"/>
              <a:gd fmla="*/ 1317625 h 1318549" name="T7"/>
              <a:gd fmla="*/ 0 w 841830" name="T8"/>
              <a:gd fmla="*/ 897005 h 1318549" name="T9"/>
              <a:gd fmla="*/ 0 60000 65536" name="T10"/>
              <a:gd fmla="*/ 0 60000 65536" name="T11"/>
              <a:gd fmla="*/ 0 60000 65536" name="T12"/>
              <a:gd fmla="*/ 0 60000 65536" name="T13"/>
              <a:gd fmla="*/ 0 60000 65536" name="T14"/>
              <a:gd fmla="*/ 0 w 841830" name="T15"/>
              <a:gd fmla="*/ 0 h 1318549" name="T16"/>
              <a:gd fmla="*/ 841830 w 841830" name="T17"/>
              <a:gd fmla="*/ 1318549 h 1318549" name="T18"/>
            </a:gdLst>
            <a:cxnLst>
              <a:cxn ang="T10">
                <a:pos x="T0" y="T1"/>
              </a:cxn>
              <a:cxn ang="T11">
                <a:pos x="T2" y="T3"/>
              </a:cxn>
              <a:cxn ang="T12">
                <a:pos x="T4" y="T5"/>
              </a:cxn>
              <a:cxn ang="T13">
                <a:pos x="T6" y="T7"/>
              </a:cxn>
              <a:cxn ang="T14">
                <a:pos x="T8" y="T9"/>
              </a:cxn>
            </a:cxnLst>
            <a:rect b="T18" l="T15" r="T17" t="T16"/>
            <a:pathLst>
              <a:path h="1318549" w="841830">
                <a:moveTo>
                  <a:pt x="0" y="0"/>
                </a:moveTo>
                <a:lnTo>
                  <a:pt x="841830" y="0"/>
                </a:lnTo>
                <a:lnTo>
                  <a:pt x="841830" y="897634"/>
                </a:lnTo>
                <a:lnTo>
                  <a:pt x="420915" y="1318549"/>
                </a:lnTo>
                <a:lnTo>
                  <a:pt x="0" y="897634"/>
                </a:lnTo>
                <a:lnTo>
                  <a:pt x="0" y="0"/>
                </a:lnTo>
                <a:close/>
              </a:path>
            </a:pathLst>
          </a:custGeom>
          <a:solidFill>
            <a:schemeClr val="bg1"/>
          </a:solidFill>
          <a:ln w="101600">
            <a:solidFill>
              <a:srgbClr val="FF4664"/>
            </a:solidFill>
            <a:bevel/>
          </a:ln>
        </p:spPr>
        <p:txBody>
          <a:bodyPr anchor="ctr" bIns="216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4590" name="任意多边形 52"/>
          <p:cNvSpPr>
            <a:spLocks noChangeArrowheads="1"/>
          </p:cNvSpPr>
          <p:nvPr/>
        </p:nvSpPr>
        <p:spPr bwMode="auto">
          <a:xfrm>
            <a:off x="8416925" y="2479675"/>
            <a:ext cx="841375" cy="1317625"/>
          </a:xfrm>
          <a:custGeom>
            <a:gdLst>
              <a:gd fmla="*/ 0 w 841830" name="T0"/>
              <a:gd fmla="*/ 0 h 1318547" name="T1"/>
              <a:gd fmla="*/ 841375 w 841830" name="T2"/>
              <a:gd fmla="*/ 0 h 1318547" name="T3"/>
              <a:gd fmla="*/ 841375 w 841830" name="T4"/>
              <a:gd fmla="*/ 897004 h 1318547" name="T5"/>
              <a:gd fmla="*/ 420688 w 841830" name="T6"/>
              <a:gd fmla="*/ 1317625 h 1318547" name="T7"/>
              <a:gd fmla="*/ 0 w 841830" name="T8"/>
              <a:gd fmla="*/ 897004 h 1318547" name="T9"/>
              <a:gd fmla="*/ 0 60000 65536" name="T10"/>
              <a:gd fmla="*/ 0 60000 65536" name="T11"/>
              <a:gd fmla="*/ 0 60000 65536" name="T12"/>
              <a:gd fmla="*/ 0 60000 65536" name="T13"/>
              <a:gd fmla="*/ 0 60000 65536" name="T14"/>
              <a:gd fmla="*/ 0 w 841830" name="T15"/>
              <a:gd fmla="*/ 0 h 1318547" name="T16"/>
              <a:gd fmla="*/ 841830 w 841830" name="T17"/>
              <a:gd fmla="*/ 1318547 h 1318547" name="T18"/>
            </a:gdLst>
            <a:cxnLst>
              <a:cxn ang="T10">
                <a:pos x="T0" y="T1"/>
              </a:cxn>
              <a:cxn ang="T11">
                <a:pos x="T2" y="T3"/>
              </a:cxn>
              <a:cxn ang="T12">
                <a:pos x="T4" y="T5"/>
              </a:cxn>
              <a:cxn ang="T13">
                <a:pos x="T6" y="T7"/>
              </a:cxn>
              <a:cxn ang="T14">
                <a:pos x="T8" y="T9"/>
              </a:cxn>
            </a:cxnLst>
            <a:rect b="T18" l="T15" r="T17" t="T16"/>
            <a:pathLst>
              <a:path h="1318547" w="841830">
                <a:moveTo>
                  <a:pt x="0" y="0"/>
                </a:moveTo>
                <a:lnTo>
                  <a:pt x="841830" y="0"/>
                </a:lnTo>
                <a:lnTo>
                  <a:pt x="841830" y="897632"/>
                </a:lnTo>
                <a:lnTo>
                  <a:pt x="420915" y="1318547"/>
                </a:lnTo>
                <a:lnTo>
                  <a:pt x="0" y="897632"/>
                </a:lnTo>
                <a:lnTo>
                  <a:pt x="0" y="0"/>
                </a:lnTo>
                <a:close/>
              </a:path>
            </a:pathLst>
          </a:custGeom>
          <a:solidFill>
            <a:schemeClr val="bg1"/>
          </a:solidFill>
          <a:ln w="101600">
            <a:solidFill>
              <a:srgbClr val="FFA146"/>
            </a:solidFill>
            <a:bevel/>
          </a:ln>
        </p:spPr>
        <p:txBody>
          <a:bodyPr anchor="ctr" bIns="216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标题</a:t>
            </a:r>
          </a:p>
        </p:txBody>
      </p:sp>
      <p:sp>
        <p:nvSpPr>
          <p:cNvPr id="24591" name="矩形 7"/>
          <p:cNvSpPr>
            <a:spLocks noChangeArrowheads="1"/>
          </p:cNvSpPr>
          <p:nvPr/>
        </p:nvSpPr>
        <p:spPr bwMode="auto">
          <a:xfrm>
            <a:off x="3800475" y="1212850"/>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4592" name="矩形 7"/>
          <p:cNvSpPr>
            <a:spLocks noChangeArrowheads="1"/>
          </p:cNvSpPr>
          <p:nvPr/>
        </p:nvSpPr>
        <p:spPr bwMode="auto">
          <a:xfrm>
            <a:off x="2252663" y="3956050"/>
            <a:ext cx="7794625" cy="1427163"/>
          </a:xfrm>
          <a:custGeom>
            <a:gdLst>
              <a:gd fmla="*/ 0 w 2520280" name="T0"/>
              <a:gd fmla="*/ 0 h 1428115" name="T1"/>
              <a:gd fmla="*/ 7794625 w 2520280" name="T2"/>
              <a:gd fmla="*/ 0 h 1428115" name="T3"/>
              <a:gd fmla="*/ 0 w 2520280" name="T4"/>
              <a:gd fmla="*/ 0 h 1428115" name="T5"/>
              <a:gd fmla="*/ 0 60000 65536" name="T6"/>
              <a:gd fmla="*/ 0 60000 65536" name="T7"/>
              <a:gd fmla="*/ 0 60000 65536" name="T8"/>
              <a:gd fmla="*/ 0 w 2520280" name="T9"/>
              <a:gd fmla="*/ 0 h 1428115" name="T10"/>
              <a:gd fmla="*/ 2520280 w 2520280" name="T11"/>
              <a:gd fmla="*/ 1428115 h 1428115" name="T12"/>
            </a:gdLst>
            <a:cxnLst>
              <a:cxn ang="T6">
                <a:pos x="T0" y="T1"/>
              </a:cxn>
              <a:cxn ang="T7">
                <a:pos x="T2" y="T3"/>
              </a:cxn>
              <a:cxn ang="T8">
                <a:pos x="T4" y="T5"/>
              </a:cxn>
            </a:cxnLst>
            <a:rect b="T12" l="T9" r="T11" t="T10"/>
            <a:pathLst>
              <a:path h="1428115" w="2520280">
                <a:moveTo>
                  <a:pt x="0" y="0"/>
                </a:moveTo>
                <a:lnTo>
                  <a:pt x="2520280" y="0"/>
                </a:lnTo>
                <a:lnTo>
                  <a:pt x="0" y="0"/>
                </a:lnTo>
                <a:close/>
              </a:path>
            </a:pathLst>
          </a:custGeom>
          <a:noFill/>
          <a:ln>
            <a:noFill/>
          </a:ln>
          <a:extLst>
            <a:ext uri="{909E8E84-426E-40DD-AFC4-6F175D3DCCD1}">
              <a14:hiddenFill>
                <a:solidFill>
                  <a:srgbClr val="FFFFFF"/>
                </a:solidFill>
              </a14:hiddenFill>
            </a:ext>
            <a:ext uri="{91240B29-F687-4F45-9708-019B960494DF}">
              <a14:hiddenLine cap="sq" w="12700">
                <a:solidFill>
                  <a:srgbClr val="42719B"/>
                </a:solidFill>
                <a:miter lim="800000"/>
                <a:headEnd/>
                <a:tailEnd/>
              </a14:hiddenLine>
            </a:ext>
          </a:extLst>
        </p:spPr>
        <p:txBody>
          <a:bodyPr bIns="0" lIns="36000" rIns="0" tIns="10800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spcBef>
                <a:spcPts val="600"/>
              </a:spcBef>
              <a:spcAft>
                <a:spcPts val="600"/>
              </a:spcAft>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简单字这里输入简单的文字概述这里输入简单的文字概述这里输入简单的文字概述这里输入。</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560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0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pic>
        <p:nvPicPr>
          <p:cNvPr id="25610" name="图表 36"/>
          <p:cNvPicPr>
            <a:picLocks noChangeArrowheads="1"/>
          </p:cNvPicPr>
          <p:nvPr/>
        </p:nvPicPr>
        <p:blipFill>
          <a:blip r:embed="rId2">
            <a:extLst>
              <a:ext uri="{28A0092B-C50C-407E-A947-70E740481C1C}">
                <a14:useLocalDpi val="0"/>
              </a:ext>
            </a:extLst>
          </a:blip>
          <a:stretch>
            <a:fillRect/>
          </a:stretch>
        </p:blipFill>
        <p:spPr bwMode="auto">
          <a:xfrm>
            <a:off x="3065463" y="1236663"/>
            <a:ext cx="7385050" cy="321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5611" name="直接连接符 37"/>
          <p:cNvSpPr>
            <a:spLocks noChangeShapeType="1"/>
          </p:cNvSpPr>
          <p:nvPr/>
        </p:nvSpPr>
        <p:spPr bwMode="auto">
          <a:xfrm flipH="1">
            <a:off x="3065463" y="1552575"/>
            <a:ext cx="0" cy="2455863"/>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grpSp>
        <p:nvGrpSpPr>
          <p:cNvPr id="25612" name="组合 38"/>
          <p:cNvGrpSpPr/>
          <p:nvPr/>
        </p:nvGrpSpPr>
        <p:grpSpPr>
          <a:xfrm>
            <a:off x="1509713" y="1552575"/>
            <a:ext cx="1033462" cy="2219325"/>
            <a:chExt cx="1214280" cy="2355066"/>
          </a:xfrm>
        </p:grpSpPr>
        <p:grpSp>
          <p:nvGrpSpPr>
            <p:cNvPr id="25618" name="Group 4"/>
            <p:cNvGrpSpPr/>
            <p:nvPr/>
          </p:nvGrpSpPr>
          <p:grpSpPr>
            <a:xfrm>
              <a:off x="81202" y="0"/>
              <a:ext cx="1051876" cy="2355066"/>
              <a:chExt cx="519" cy="1162"/>
            </a:xfrm>
          </p:grpSpPr>
          <p:sp>
            <p:nvSpPr>
              <p:cNvPr id="25621" name="Oval 5"/>
              <p:cNvSpPr>
                <a:spLocks noChangeArrowheads="1"/>
              </p:cNvSpPr>
              <p:nvPr/>
            </p:nvSpPr>
            <p:spPr bwMode="auto">
              <a:xfrm>
                <a:off x="156" y="0"/>
                <a:ext cx="218" cy="200"/>
              </a:xfrm>
              <a:prstGeom prst="ellipse">
                <a:avLst/>
              </a:prstGeom>
              <a:solidFill>
                <a:srgbClr val="3D6869"/>
              </a:solidFill>
              <a:ln>
                <a:noFill/>
              </a:ln>
              <a:extLst>
                <a:ext uri="{91240B29-F687-4F45-9708-019B960494DF}">
                  <a14:hiddenLine w="9525">
                    <a:solidFill>
                      <a:srgbClr val="000000"/>
                    </a:solidFill>
                    <a:bevel/>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endParaRPr altLang="zh-CN" lang="zh-CN">
                  <a:solidFill>
                    <a:srgbClr val="000000"/>
                  </a:solidFill>
                  <a:latin charset="0" panose="020f0502020204030204" pitchFamily="34" typeface="Calibri"/>
                  <a:sym charset="-122" panose="02010600030101010101" pitchFamily="2" typeface="宋体"/>
                </a:endParaRPr>
              </a:p>
            </p:txBody>
          </p:sp>
          <p:sp>
            <p:nvSpPr>
              <p:cNvPr id="25622" name="Freeform 6"/>
              <p:cNvSpPr>
                <a:spLocks noChangeArrowheads="1"/>
              </p:cNvSpPr>
              <p:nvPr/>
            </p:nvSpPr>
            <p:spPr bwMode="auto">
              <a:xfrm>
                <a:off x="0" y="230"/>
                <a:ext cx="519" cy="932"/>
              </a:xfrm>
              <a:custGeom>
                <a:gdLst>
                  <a:gd fmla="*/ 519 w 50" name="T0"/>
                  <a:gd fmla="*/ 120 h 93" name="T1"/>
                  <a:gd fmla="*/ 374 w 50" name="T2"/>
                  <a:gd fmla="*/ 10 h 93" name="T3"/>
                  <a:gd fmla="*/ 156 w 50" name="T4"/>
                  <a:gd fmla="*/ 10 h 93" name="T5"/>
                  <a:gd fmla="*/ 10 w 50" name="T6"/>
                  <a:gd fmla="*/ 120 h 93" name="T7"/>
                  <a:gd fmla="*/ 10 w 50" name="T8"/>
                  <a:gd fmla="*/ 371 h 93" name="T9"/>
                  <a:gd fmla="*/ 10 w 50" name="T10"/>
                  <a:gd fmla="*/ 371 h 93" name="T11"/>
                  <a:gd fmla="*/ 10 w 50" name="T12"/>
                  <a:gd fmla="*/ 371 h 93" name="T13"/>
                  <a:gd fmla="*/ 52 w 50" name="T14"/>
                  <a:gd fmla="*/ 411 h 93" name="T15"/>
                  <a:gd fmla="*/ 93 w 50" name="T16"/>
                  <a:gd fmla="*/ 371 h 93" name="T17"/>
                  <a:gd fmla="*/ 93 w 50" name="T18"/>
                  <a:gd fmla="*/ 371 h 93" name="T19"/>
                  <a:gd fmla="*/ 93 w 50" name="T20"/>
                  <a:gd fmla="*/ 371 h 93" name="T21"/>
                  <a:gd fmla="*/ 93 w 50" name="T22"/>
                  <a:gd fmla="*/ 140 h 93" name="T23"/>
                  <a:gd fmla="*/ 125 w 50" name="T24"/>
                  <a:gd fmla="*/ 140 h 93" name="T25"/>
                  <a:gd fmla="*/ 125 w 50" name="T26"/>
                  <a:gd fmla="*/ 872 h 93" name="T27"/>
                  <a:gd fmla="*/ 187 w 50" name="T28"/>
                  <a:gd fmla="*/ 932 h 93" name="T29"/>
                  <a:gd fmla="*/ 249 w 50" name="T30"/>
                  <a:gd fmla="*/ 872 h 93" name="T31"/>
                  <a:gd fmla="*/ 249 w 50" name="T32"/>
                  <a:gd fmla="*/ 401 h 93" name="T33"/>
                  <a:gd fmla="*/ 270 w 50" name="T34"/>
                  <a:gd fmla="*/ 401 h 93" name="T35"/>
                  <a:gd fmla="*/ 270 w 50" name="T36"/>
                  <a:gd fmla="*/ 872 h 93" name="T37"/>
                  <a:gd fmla="*/ 270 w 50" name="T38"/>
                  <a:gd fmla="*/ 872 h 93" name="T39"/>
                  <a:gd fmla="*/ 332 w 50" name="T40"/>
                  <a:gd fmla="*/ 932 h 93" name="T41"/>
                  <a:gd fmla="*/ 394 w 50" name="T42"/>
                  <a:gd fmla="*/ 872 h 93" name="T43"/>
                  <a:gd fmla="*/ 394 w 50" name="T44"/>
                  <a:gd fmla="*/ 130 h 93" name="T45"/>
                  <a:gd fmla="*/ 426 w 50" name="T46"/>
                  <a:gd fmla="*/ 130 h 93" name="T47"/>
                  <a:gd fmla="*/ 426 w 50" name="T48"/>
                  <a:gd fmla="*/ 371 h 93" name="T49"/>
                  <a:gd fmla="*/ 426 w 50" name="T50"/>
                  <a:gd fmla="*/ 371 h 93" name="T51"/>
                  <a:gd fmla="*/ 426 w 50" name="T52"/>
                  <a:gd fmla="*/ 371 h 93" name="T53"/>
                  <a:gd fmla="*/ 467 w 50" name="T54"/>
                  <a:gd fmla="*/ 411 h 93" name="T55"/>
                  <a:gd fmla="*/ 519 w 50" name="T56"/>
                  <a:gd fmla="*/ 371 h 93" name="T57"/>
                  <a:gd fmla="*/ 519 w 50" name="T58"/>
                  <a:gd fmla="*/ 371 h 93" name="T59"/>
                  <a:gd fmla="*/ 519 w 50" name="T60"/>
                  <a:gd fmla="*/ 120 h 93"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50" name="T93"/>
                  <a:gd fmla="*/ 0 h 93" name="T94"/>
                  <a:gd fmla="*/ 50 w 50" name="T95"/>
                  <a:gd fmla="*/ 93 h 93"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93" w="50">
                    <a:moveTo>
                      <a:pt x="50" y="12"/>
                    </a:moveTo>
                    <a:cubicBezTo>
                      <a:pt x="49" y="0"/>
                      <a:pt x="36" y="1"/>
                      <a:pt x="36" y="1"/>
                    </a:cubicBezTo>
                    <a:cubicBezTo>
                      <a:pt x="15" y="1"/>
                      <a:pt x="15" y="1"/>
                      <a:pt x="15" y="1"/>
                    </a:cubicBezTo>
                    <a:cubicBezTo>
                      <a:pt x="0" y="1"/>
                      <a:pt x="1" y="12"/>
                      <a:pt x="1" y="12"/>
                    </a:cubicBezTo>
                    <a:cubicBezTo>
                      <a:pt x="1" y="37"/>
                      <a:pt x="1" y="37"/>
                      <a:pt x="1" y="37"/>
                    </a:cubicBezTo>
                    <a:cubicBezTo>
                      <a:pt x="1" y="37"/>
                      <a:pt x="1" y="37"/>
                      <a:pt x="1" y="37"/>
                    </a:cubicBezTo>
                    <a:cubicBezTo>
                      <a:pt x="1" y="37"/>
                      <a:pt x="1" y="37"/>
                      <a:pt x="1" y="37"/>
                    </a:cubicBezTo>
                    <a:cubicBezTo>
                      <a:pt x="1" y="40"/>
                      <a:pt x="3" y="41"/>
                      <a:pt x="5" y="41"/>
                    </a:cubicBezTo>
                    <a:cubicBezTo>
                      <a:pt x="7" y="41"/>
                      <a:pt x="9" y="40"/>
                      <a:pt x="9" y="37"/>
                    </a:cubicBezTo>
                    <a:cubicBezTo>
                      <a:pt x="9" y="37"/>
                      <a:pt x="9" y="37"/>
                      <a:pt x="9" y="37"/>
                    </a:cubicBezTo>
                    <a:cubicBezTo>
                      <a:pt x="9" y="37"/>
                      <a:pt x="9" y="37"/>
                      <a:pt x="9" y="37"/>
                    </a:cubicBezTo>
                    <a:cubicBezTo>
                      <a:pt x="9" y="14"/>
                      <a:pt x="9" y="14"/>
                      <a:pt x="9" y="14"/>
                    </a:cubicBezTo>
                    <a:cubicBezTo>
                      <a:pt x="12" y="14"/>
                      <a:pt x="12" y="14"/>
                      <a:pt x="12" y="14"/>
                    </a:cubicBezTo>
                    <a:cubicBezTo>
                      <a:pt x="12" y="87"/>
                      <a:pt x="12" y="87"/>
                      <a:pt x="12" y="87"/>
                    </a:cubicBezTo>
                    <a:cubicBezTo>
                      <a:pt x="12" y="91"/>
                      <a:pt x="15" y="93"/>
                      <a:pt x="18" y="93"/>
                    </a:cubicBezTo>
                    <a:cubicBezTo>
                      <a:pt x="21" y="93"/>
                      <a:pt x="24" y="91"/>
                      <a:pt x="24" y="87"/>
                    </a:cubicBezTo>
                    <a:cubicBezTo>
                      <a:pt x="24" y="40"/>
                      <a:pt x="24" y="40"/>
                      <a:pt x="24" y="40"/>
                    </a:cubicBezTo>
                    <a:cubicBezTo>
                      <a:pt x="26" y="40"/>
                      <a:pt x="26" y="40"/>
                      <a:pt x="26" y="40"/>
                    </a:cubicBezTo>
                    <a:cubicBezTo>
                      <a:pt x="26" y="87"/>
                      <a:pt x="26" y="87"/>
                      <a:pt x="26" y="87"/>
                    </a:cubicBezTo>
                    <a:cubicBezTo>
                      <a:pt x="26" y="87"/>
                      <a:pt x="26" y="87"/>
                      <a:pt x="26" y="87"/>
                    </a:cubicBezTo>
                    <a:cubicBezTo>
                      <a:pt x="27" y="91"/>
                      <a:pt x="29" y="93"/>
                      <a:pt x="32" y="93"/>
                    </a:cubicBezTo>
                    <a:cubicBezTo>
                      <a:pt x="36" y="93"/>
                      <a:pt x="38" y="91"/>
                      <a:pt x="38" y="87"/>
                    </a:cubicBezTo>
                    <a:cubicBezTo>
                      <a:pt x="38" y="13"/>
                      <a:pt x="38" y="13"/>
                      <a:pt x="38" y="13"/>
                    </a:cubicBezTo>
                    <a:cubicBezTo>
                      <a:pt x="41" y="13"/>
                      <a:pt x="41" y="13"/>
                      <a:pt x="41" y="13"/>
                    </a:cubicBezTo>
                    <a:cubicBezTo>
                      <a:pt x="41" y="37"/>
                      <a:pt x="41" y="37"/>
                      <a:pt x="41" y="37"/>
                    </a:cubicBezTo>
                    <a:cubicBezTo>
                      <a:pt x="41" y="37"/>
                      <a:pt x="41" y="37"/>
                      <a:pt x="41" y="37"/>
                    </a:cubicBezTo>
                    <a:cubicBezTo>
                      <a:pt x="41" y="37"/>
                      <a:pt x="41" y="37"/>
                      <a:pt x="41" y="37"/>
                    </a:cubicBezTo>
                    <a:cubicBezTo>
                      <a:pt x="41" y="39"/>
                      <a:pt x="43" y="41"/>
                      <a:pt x="45" y="41"/>
                    </a:cubicBezTo>
                    <a:cubicBezTo>
                      <a:pt x="48" y="41"/>
                      <a:pt x="50" y="39"/>
                      <a:pt x="50" y="37"/>
                    </a:cubicBezTo>
                    <a:cubicBezTo>
                      <a:pt x="50" y="37"/>
                      <a:pt x="50" y="37"/>
                      <a:pt x="50" y="37"/>
                    </a:cubicBezTo>
                    <a:lnTo>
                      <a:pt x="50" y="12"/>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sp>
          <p:nvSpPr>
            <p:cNvPr id="25619" name="流程图: 过程 40"/>
            <p:cNvSpPr>
              <a:spLocks noChangeArrowheads="1"/>
            </p:cNvSpPr>
            <p:nvPr/>
          </p:nvSpPr>
          <p:spPr bwMode="auto">
            <a:xfrm>
              <a:off x="0" y="0"/>
              <a:ext cx="94467" cy="2355066"/>
            </a:xfrm>
            <a:prstGeom prst="flowChartProcess">
              <a:avLst/>
            </a:prstGeom>
            <a:noFill/>
            <a:ln>
              <a:noFill/>
            </a:ln>
            <a:extLst>
              <a:ext uri="{909E8E84-426E-40DD-AFC4-6F175D3DCCD1}">
                <a14:hiddenFill>
                  <a:solidFill>
                    <a:srgbClr val="FFFFFF"/>
                  </a:solidFill>
                </a14:hiddenFill>
              </a:ex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5620" name="流程图: 过程 41"/>
            <p:cNvSpPr>
              <a:spLocks noChangeArrowheads="1"/>
            </p:cNvSpPr>
            <p:nvPr/>
          </p:nvSpPr>
          <p:spPr bwMode="auto">
            <a:xfrm>
              <a:off x="1133078" y="0"/>
              <a:ext cx="81202" cy="2355066"/>
            </a:xfrm>
            <a:prstGeom prst="flowChartProcess">
              <a:avLst/>
            </a:prstGeom>
            <a:noFill/>
            <a:ln>
              <a:noFill/>
            </a:ln>
            <a:extLst>
              <a:ext uri="{909E8E84-426E-40DD-AFC4-6F175D3DCCD1}">
                <a14:hiddenFill>
                  <a:solidFill>
                    <a:srgbClr val="FFFFFF"/>
                  </a:solidFill>
                </a14:hiddenFill>
              </a:ex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sp>
        <p:nvSpPr>
          <p:cNvPr id="26642" name="矩形 44"/>
          <p:cNvSpPr>
            <a:spLocks noChangeArrowheads="1"/>
          </p:cNvSpPr>
          <p:nvPr/>
        </p:nvSpPr>
        <p:spPr bwMode="auto">
          <a:xfrm>
            <a:off x="1076325" y="4589463"/>
            <a:ext cx="2621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点击添加标题</a:t>
            </a:r>
          </a:p>
        </p:txBody>
      </p:sp>
      <p:sp>
        <p:nvSpPr>
          <p:cNvPr id="26643" name="矩形 45"/>
          <p:cNvSpPr>
            <a:spLocks noChangeArrowheads="1"/>
          </p:cNvSpPr>
          <p:nvPr/>
        </p:nvSpPr>
        <p:spPr bwMode="auto">
          <a:xfrm>
            <a:off x="1112520" y="5173663"/>
            <a:ext cx="1783080"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请输入简单文字概述</a:t>
            </a:r>
          </a:p>
        </p:txBody>
      </p:sp>
      <p:sp>
        <p:nvSpPr>
          <p:cNvPr id="26644" name="矩形 46"/>
          <p:cNvSpPr>
            <a:spLocks noChangeArrowheads="1"/>
          </p:cNvSpPr>
          <p:nvPr/>
        </p:nvSpPr>
        <p:spPr bwMode="auto">
          <a:xfrm>
            <a:off x="5224145" y="4448175"/>
            <a:ext cx="201168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200000"/>
              </a:lnSpc>
            </a:pPr>
            <a:r>
              <a:rPr altLang="en-US" lang="zh-CN" sz="16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点击添加本章节标题</a:t>
            </a:r>
          </a:p>
          <a:p>
            <a:pPr algn="r" eaLnBrk="1" hangingPunct="1">
              <a:lnSpc>
                <a:spcPct val="200000"/>
              </a:lnSpc>
            </a:pPr>
            <a:r>
              <a:rPr altLang="en-US" lang="zh-CN" sz="16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点击添加本章节标题</a:t>
            </a:r>
          </a:p>
        </p:txBody>
      </p:sp>
      <p:sp>
        <p:nvSpPr>
          <p:cNvPr id="26645" name="矩形 47"/>
          <p:cNvSpPr>
            <a:spLocks noChangeArrowheads="1"/>
          </p:cNvSpPr>
          <p:nvPr/>
        </p:nvSpPr>
        <p:spPr bwMode="auto">
          <a:xfrm>
            <a:off x="7402195" y="4448175"/>
            <a:ext cx="201168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200000"/>
              </a:lnSpc>
            </a:pPr>
            <a:r>
              <a:rPr altLang="en-US" lang="zh-CN" sz="16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点击添加本章节标题</a:t>
            </a:r>
          </a:p>
          <a:p>
            <a:pPr algn="r" eaLnBrk="1" hangingPunct="1">
              <a:lnSpc>
                <a:spcPct val="200000"/>
              </a:lnSpc>
            </a:pPr>
            <a:r>
              <a:rPr altLang="en-US" lang="zh-CN" sz="16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点击添加本章节标题</a:t>
            </a:r>
          </a:p>
        </p:txBody>
      </p:sp>
      <p:sp>
        <p:nvSpPr>
          <p:cNvPr id="25617" name="灯片编号占位符 1"/>
          <p:cNvSpPr>
            <a:spLocks noChangeArrowheads="1"/>
          </p:cNvSpPr>
          <p:nvPr/>
        </p:nvSpPr>
        <p:spPr bwMode="auto">
          <a:xfrm>
            <a:off x="11757025" y="5867400"/>
            <a:ext cx="434975"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fld id="{6100B2AF-8D43-4C2C-BB67-B564B850930B}" type="slidenum">
              <a:rPr altLang="zh-CN" lang="en-US">
                <a:solidFill>
                  <a:srgbClr val="000000"/>
                </a:solidFill>
                <a:latin charset="0" panose="020f0502020204030204" pitchFamily="34" typeface="Calibri"/>
                <a:sym charset="0" panose="020f0502020204030204" pitchFamily="34" typeface="Calibri"/>
              </a:rPr>
              <a:pPr eaLnBrk="1" hangingPunct="1"/>
              <a:t>23</a:t>
            </a:fld>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26642"/>
                                        </p:tgtEl>
                                        <p:attrNameLst>
                                          <p:attrName>style.visibility</p:attrName>
                                        </p:attrNameLst>
                                      </p:cBhvr>
                                      <p:to>
                                        <p:strVal val="visible"/>
                                      </p:to>
                                    </p:set>
                                    <p:animEffect filter="">
                                      <p:cBhvr>
                                        <p:cTn dur="1000" id="7"/>
                                        <p:tgtEl>
                                          <p:spTgt spid="26642"/>
                                        </p:tgtEl>
                                      </p:cBhvr>
                                    </p:animEffect>
                                  </p:childTnLst>
                                </p:cTn>
                              </p:par>
                              <p:par>
                                <p:cTn fill="hold" grpId="0" id="8" nodeType="withEffect" presetClass="entr" presetID="10" presetSubtype="0">
                                  <p:stCondLst>
                                    <p:cond delay="0"/>
                                  </p:stCondLst>
                                  <p:childTnLst>
                                    <p:set>
                                      <p:cBhvr>
                                        <p:cTn dur="1" fill="hold" id="9">
                                          <p:stCondLst>
                                            <p:cond delay="0"/>
                                          </p:stCondLst>
                                        </p:cTn>
                                        <p:tgtEl>
                                          <p:spTgt spid="26643"/>
                                        </p:tgtEl>
                                        <p:attrNameLst>
                                          <p:attrName>style.visibility</p:attrName>
                                        </p:attrNameLst>
                                      </p:cBhvr>
                                      <p:to>
                                        <p:strVal val="visible"/>
                                      </p:to>
                                    </p:set>
                                    <p:animEffect filter="">
                                      <p:cBhvr>
                                        <p:cTn dur="500" id="10"/>
                                        <p:tgtEl>
                                          <p:spTgt spid="26643"/>
                                        </p:tgtEl>
                                      </p:cBhvr>
                                    </p:animEffect>
                                  </p:childTnLst>
                                </p:cTn>
                              </p:par>
                              <p:par>
                                <p:cTn fill="hold" grpId="0" id="11" nodeType="withEffect" presetClass="entr" presetID="10" presetSubtype="0">
                                  <p:stCondLst>
                                    <p:cond delay="0"/>
                                  </p:stCondLst>
                                  <p:childTnLst>
                                    <p:set>
                                      <p:cBhvr>
                                        <p:cTn dur="1" fill="hold" id="12">
                                          <p:stCondLst>
                                            <p:cond delay="0"/>
                                          </p:stCondLst>
                                        </p:cTn>
                                        <p:tgtEl>
                                          <p:spTgt spid="26644"/>
                                        </p:tgtEl>
                                        <p:attrNameLst>
                                          <p:attrName>style.visibility</p:attrName>
                                        </p:attrNameLst>
                                      </p:cBhvr>
                                      <p:to>
                                        <p:strVal val="visible"/>
                                      </p:to>
                                    </p:set>
                                    <p:animEffect filter="">
                                      <p:cBhvr>
                                        <p:cTn dur="500" id="13"/>
                                        <p:tgtEl>
                                          <p:spTgt spid="2664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26645"/>
                                        </p:tgtEl>
                                        <p:attrNameLst>
                                          <p:attrName>style.visibility</p:attrName>
                                        </p:attrNameLst>
                                      </p:cBhvr>
                                      <p:to>
                                        <p:strVal val="visible"/>
                                      </p:to>
                                    </p:set>
                                    <p:animEffect filter="">
                                      <p:cBhvr>
                                        <p:cTn dur="500" id="16"/>
                                        <p:tgtEl>
                                          <p:spTgt spid="266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642"/>
      <p:bldP grpId="0" spid="26643"/>
      <p:bldP grpId="0" spid="26644"/>
      <p:bldP grpId="0" spid="2664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62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2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2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2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3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3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3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3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6634" name="Freeform 5"/>
          <p:cNvSpPr>
            <a:spLocks noChangeArrowheads="1"/>
          </p:cNvSpPr>
          <p:nvPr/>
        </p:nvSpPr>
        <p:spPr bwMode="auto">
          <a:xfrm>
            <a:off x="2030413" y="3251200"/>
            <a:ext cx="8131175" cy="987425"/>
          </a:xfrm>
          <a:custGeom>
            <a:gdLst>
              <a:gd fmla="*/ 0 w 5760" name="T0"/>
              <a:gd fmla="*/ 0 h 700" name="T1"/>
              <a:gd fmla="*/ 101640 w 5760" name="T2"/>
              <a:gd fmla="*/ 53603 h 700" name="T3"/>
              <a:gd fmla="*/ 278097 w 5760" name="T4"/>
              <a:gd fmla="*/ 135418 h 700" name="T5"/>
              <a:gd fmla="*/ 533608 w 5760" name="T6"/>
              <a:gd fmla="*/ 246856 h 700" name="T7"/>
              <a:gd fmla="*/ 865349 w 5760" name="T8"/>
              <a:gd fmla="*/ 375222 h 700" name="T9"/>
              <a:gd fmla="*/ 1055923 w 5760" name="T10"/>
              <a:gd fmla="*/ 442931 h 700" name="T11"/>
              <a:gd fmla="*/ 1263438 w 5760" name="T12"/>
              <a:gd fmla="*/ 512050 h 700" name="T13"/>
              <a:gd fmla="*/ 1486480 w 5760" name="T14"/>
              <a:gd fmla="*/ 581170 h 700" name="T15"/>
              <a:gd fmla="*/ 1723640 w 5760" name="T16"/>
              <a:gd fmla="*/ 646058 h 700" name="T17"/>
              <a:gd fmla="*/ 1976327 w 5760" name="T18"/>
              <a:gd fmla="*/ 710946 h 700" name="T19"/>
              <a:gd fmla="*/ 2241720 w 5760" name="T20"/>
              <a:gd fmla="*/ 771602 h 700" name="T21"/>
              <a:gd fmla="*/ 2521229 w 5760" name="T22"/>
              <a:gd fmla="*/ 826616 h 700" name="T23"/>
              <a:gd fmla="*/ 2810620 w 5760" name="T24"/>
              <a:gd fmla="*/ 875987 h 700" name="T25"/>
              <a:gd fmla="*/ 3114127 w 5760" name="T26"/>
              <a:gd fmla="*/ 918305 h 700" name="T27"/>
              <a:gd fmla="*/ 3426104 w 5760" name="T28"/>
              <a:gd fmla="*/ 950749 h 700" name="T29"/>
              <a:gd fmla="*/ 3749375 w 5760" name="T30"/>
              <a:gd fmla="*/ 974730 h 700" name="T31"/>
              <a:gd fmla="*/ 4079704 w 5760" name="T32"/>
              <a:gd fmla="*/ 986014 h 700" name="T33"/>
              <a:gd fmla="*/ 4421326 w 5760" name="T34"/>
              <a:gd fmla="*/ 986014 h 700" name="T35"/>
              <a:gd fmla="*/ 4768595 w 5760" name="T36"/>
              <a:gd fmla="*/ 973319 h 700" name="T37"/>
              <a:gd fmla="*/ 5124334 w 5760" name="T38"/>
              <a:gd fmla="*/ 945107 h 700" name="T39"/>
              <a:gd fmla="*/ 5393962 w 5760" name="T40"/>
              <a:gd fmla="*/ 914073 h 700" name="T41"/>
              <a:gd fmla="*/ 5576066 w 5760" name="T42"/>
              <a:gd fmla="*/ 887272 h 700" name="T43"/>
              <a:gd fmla="*/ 5759582 w 5760" name="T44"/>
              <a:gd fmla="*/ 857649 h 700" name="T45"/>
              <a:gd fmla="*/ 5944510 w 5760" name="T46"/>
              <a:gd fmla="*/ 822384 h 700" name="T47"/>
              <a:gd fmla="*/ 6130849 w 5760" name="T48"/>
              <a:gd fmla="*/ 782887 h 700" name="T49"/>
              <a:gd fmla="*/ 6317189 w 5760" name="T50"/>
              <a:gd fmla="*/ 737748 h 700" name="T51"/>
              <a:gd fmla="*/ 6504940 w 5760" name="T52"/>
              <a:gd fmla="*/ 689787 h 700" name="T53"/>
              <a:gd fmla="*/ 6694103 w 5760" name="T54"/>
              <a:gd fmla="*/ 634773 h 700" name="T55"/>
              <a:gd fmla="*/ 6883266 w 5760" name="T56"/>
              <a:gd fmla="*/ 575528 h 700" name="T57"/>
              <a:gd fmla="*/ 7075252 w 5760" name="T58"/>
              <a:gd fmla="*/ 512050 h 700" name="T59"/>
              <a:gd fmla="*/ 7264414 w 5760" name="T60"/>
              <a:gd fmla="*/ 441520 h 700" name="T61"/>
              <a:gd fmla="*/ 7457812 w 5760" name="T62"/>
              <a:gd fmla="*/ 365347 h 700" name="T63"/>
              <a:gd fmla="*/ 7648386 w 5760" name="T64"/>
              <a:gd fmla="*/ 283532 h 700" name="T65"/>
              <a:gd fmla="*/ 7841784 w 5760" name="T66"/>
              <a:gd fmla="*/ 194664 h 700" name="T67"/>
              <a:gd fmla="*/ 8035182 w 5760" name="T68"/>
              <a:gd fmla="*/ 101564 h 700" name="T69"/>
              <a:gd fmla="*/ 8131175 w 5760" name="T70"/>
              <a:gd fmla="*/ 52192 h 700" name="T71"/>
              <a:gd fmla="*/ 7937777 w 5760" name="T72"/>
              <a:gd fmla="*/ 88868 h 700" name="T73"/>
              <a:gd fmla="*/ 7707676 w 5760" name="T74"/>
              <a:gd fmla="*/ 129776 h 700" name="T75"/>
              <a:gd fmla="*/ 7399934 w 5760" name="T76"/>
              <a:gd fmla="*/ 179147 h 700" name="T77"/>
              <a:gd fmla="*/ 7017373 w 5760" name="T78"/>
              <a:gd fmla="*/ 231340 h 700" name="T79"/>
              <a:gd fmla="*/ 6568465 w 5760" name="T80"/>
              <a:gd fmla="*/ 286353 h 700" name="T81"/>
              <a:gd fmla="*/ 6061678 w 5760" name="T82"/>
              <a:gd fmla="*/ 339956 h 700" name="T83"/>
              <a:gd fmla="*/ 5502660 w 5760" name="T84"/>
              <a:gd fmla="*/ 383685 h 700" name="T85"/>
              <a:gd fmla="*/ 5052339 w 5760" name="T86"/>
              <a:gd fmla="*/ 410487 h 700" name="T87"/>
              <a:gd fmla="*/ 4740362 w 5760" name="T88"/>
              <a:gd fmla="*/ 423182 h 700" name="T89"/>
              <a:gd fmla="*/ 4421326 w 5760" name="T90"/>
              <a:gd fmla="*/ 433056 h 700" name="T91"/>
              <a:gd fmla="*/ 4090997 w 5760" name="T92"/>
              <a:gd fmla="*/ 437288 h 700" name="T93"/>
              <a:gd fmla="*/ 3755022 w 5760" name="T94"/>
              <a:gd fmla="*/ 435878 h 700" name="T95"/>
              <a:gd fmla="*/ 3411988 w 5760" name="T96"/>
              <a:gd fmla="*/ 431646 h 700" name="T97"/>
              <a:gd fmla="*/ 3063307 w 5760" name="T98"/>
              <a:gd fmla="*/ 418950 h 700" name="T99"/>
              <a:gd fmla="*/ 2710392 w 5760" name="T100"/>
              <a:gd fmla="*/ 400612 h 700" name="T101"/>
              <a:gd fmla="*/ 2353241 w 5760" name="T102"/>
              <a:gd fmla="*/ 375222 h 700" name="T103"/>
              <a:gd fmla="*/ 1993267 w 5760" name="T104"/>
              <a:gd fmla="*/ 341367 h 700" name="T105"/>
              <a:gd fmla="*/ 1630470 w 5760" name="T106"/>
              <a:gd fmla="*/ 299049 h 700" name="T107"/>
              <a:gd fmla="*/ 1267673 w 5760" name="T108"/>
              <a:gd fmla="*/ 249677 h 700" name="T109"/>
              <a:gd fmla="*/ 903464 w 5760" name="T110"/>
              <a:gd fmla="*/ 191843 h 700" name="T111"/>
              <a:gd fmla="*/ 540667 w 5760" name="T112"/>
              <a:gd fmla="*/ 122723 h 700" name="T113"/>
              <a:gd fmla="*/ 180693 w 5760" name="T114"/>
              <a:gd fmla="*/ 43729 h 700" name="T115"/>
              <a:gd fmla="*/ 0 w 5760" name="T116"/>
              <a:gd fmla="*/ 0 h 7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5760" name="T177"/>
              <a:gd fmla="*/ 0 h 700" name="T178"/>
              <a:gd fmla="*/ 5760 w 5760" name="T179"/>
              <a:gd fmla="*/ 700 h 7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700" w="576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close/>
              </a:path>
            </a:pathLst>
          </a:custGeom>
          <a:solidFill>
            <a:srgbClr val="3D6869">
              <a:alpha val="50195"/>
            </a:srgbClr>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26635" name="Freeform 11"/>
          <p:cNvSpPr>
            <a:spLocks noChangeArrowheads="1"/>
          </p:cNvSpPr>
          <p:nvPr/>
        </p:nvSpPr>
        <p:spPr bwMode="auto">
          <a:xfrm>
            <a:off x="3232150" y="2682875"/>
            <a:ext cx="1019175" cy="1020763"/>
          </a:xfrm>
          <a:custGeom>
            <a:gdLst>
              <a:gd fmla="*/ 1019175 w 642" name="T0"/>
              <a:gd fmla="*/ 536575 h 643" name="T1"/>
              <a:gd fmla="*/ 1008063 w 642" name="T2"/>
              <a:gd fmla="*/ 612775 h 643" name="T3"/>
              <a:gd fmla="*/ 989013 w 642" name="T4"/>
              <a:gd fmla="*/ 685800 h 643" name="T5"/>
              <a:gd fmla="*/ 957263 w 642" name="T6"/>
              <a:gd fmla="*/ 752475 h 643" name="T7"/>
              <a:gd fmla="*/ 917575 w 642" name="T8"/>
              <a:gd fmla="*/ 815975 h 643" name="T9"/>
              <a:gd fmla="*/ 869950 w 642" name="T10"/>
              <a:gd fmla="*/ 869950 h 643" name="T11"/>
              <a:gd fmla="*/ 814388 w 642" name="T12"/>
              <a:gd fmla="*/ 919163 h 643" name="T13"/>
              <a:gd fmla="*/ 752475 w 642" name="T14"/>
              <a:gd fmla="*/ 958850 h 643" name="T15"/>
              <a:gd fmla="*/ 684213 w 642" name="T16"/>
              <a:gd fmla="*/ 989013 h 643" name="T17"/>
              <a:gd fmla="*/ 612775 w 642" name="T18"/>
              <a:gd fmla="*/ 1009650 h 643" name="T19"/>
              <a:gd fmla="*/ 534988 w 642" name="T20"/>
              <a:gd fmla="*/ 1020763 h 643" name="T21"/>
              <a:gd fmla="*/ 482600 w 642" name="T22"/>
              <a:gd fmla="*/ 1020763 h 643" name="T23"/>
              <a:gd fmla="*/ 406400 w 642" name="T24"/>
              <a:gd fmla="*/ 1009650 h 643" name="T25"/>
              <a:gd fmla="*/ 333375 w 642" name="T26"/>
              <a:gd fmla="*/ 989013 h 643" name="T27"/>
              <a:gd fmla="*/ 265113 w 642" name="T28"/>
              <a:gd fmla="*/ 958850 h 643" name="T29"/>
              <a:gd fmla="*/ 203200 w 642" name="T30"/>
              <a:gd fmla="*/ 919163 h 643" name="T31"/>
              <a:gd fmla="*/ 147638 w 642" name="T32"/>
              <a:gd fmla="*/ 869950 h 643" name="T33"/>
              <a:gd fmla="*/ 100013 w 642" name="T34"/>
              <a:gd fmla="*/ 815975 h 643" name="T35"/>
              <a:gd fmla="*/ 60325 w 642" name="T36"/>
              <a:gd fmla="*/ 752475 h 643" name="T37"/>
              <a:gd fmla="*/ 30163 w 642" name="T38"/>
              <a:gd fmla="*/ 685800 h 643" name="T39"/>
              <a:gd fmla="*/ 11113 w 642" name="T40"/>
              <a:gd fmla="*/ 612775 h 643" name="T41"/>
              <a:gd fmla="*/ 0 w 642" name="T42"/>
              <a:gd fmla="*/ 536575 h 643" name="T43"/>
              <a:gd fmla="*/ 0 w 642" name="T44"/>
              <a:gd fmla="*/ 482600 h 643" name="T45"/>
              <a:gd fmla="*/ 11113 w 642" name="T46"/>
              <a:gd fmla="*/ 406400 h 643" name="T47"/>
              <a:gd fmla="*/ 30163 w 642" name="T48"/>
              <a:gd fmla="*/ 334963 h 643" name="T49"/>
              <a:gd fmla="*/ 60325 w 642" name="T50"/>
              <a:gd fmla="*/ 268288 h 643" name="T51"/>
              <a:gd fmla="*/ 100013 w 642" name="T52"/>
              <a:gd fmla="*/ 204788 h 643" name="T53"/>
              <a:gd fmla="*/ 147638 w 642" name="T54"/>
              <a:gd fmla="*/ 150813 h 643" name="T55"/>
              <a:gd fmla="*/ 203200 w 642" name="T56"/>
              <a:gd fmla="*/ 101600 h 643" name="T57"/>
              <a:gd fmla="*/ 265113 w 642" name="T58"/>
              <a:gd fmla="*/ 61913 h 643" name="T59"/>
              <a:gd fmla="*/ 333375 w 642" name="T60"/>
              <a:gd fmla="*/ 30163 h 643" name="T61"/>
              <a:gd fmla="*/ 406400 w 642" name="T62"/>
              <a:gd fmla="*/ 11113 h 643" name="T63"/>
              <a:gd fmla="*/ 482600 w 642" name="T64"/>
              <a:gd fmla="*/ 0 h 643" name="T65"/>
              <a:gd fmla="*/ 534988 w 642" name="T66"/>
              <a:gd fmla="*/ 0 h 643" name="T67"/>
              <a:gd fmla="*/ 612775 w 642" name="T68"/>
              <a:gd fmla="*/ 11113 h 643" name="T69"/>
              <a:gd fmla="*/ 684213 w 642" name="T70"/>
              <a:gd fmla="*/ 30163 h 643" name="T71"/>
              <a:gd fmla="*/ 752475 w 642" name="T72"/>
              <a:gd fmla="*/ 61913 h 643" name="T73"/>
              <a:gd fmla="*/ 814388 w 642" name="T74"/>
              <a:gd fmla="*/ 101600 h 643" name="T75"/>
              <a:gd fmla="*/ 869950 w 642" name="T76"/>
              <a:gd fmla="*/ 150813 h 643" name="T77"/>
              <a:gd fmla="*/ 917575 w 642" name="T78"/>
              <a:gd fmla="*/ 204788 h 643" name="T79"/>
              <a:gd fmla="*/ 957263 w 642" name="T80"/>
              <a:gd fmla="*/ 268288 h 643" name="T81"/>
              <a:gd fmla="*/ 989013 w 642" name="T82"/>
              <a:gd fmla="*/ 334963 h 643" name="T83"/>
              <a:gd fmla="*/ 1008063 w 642" name="T84"/>
              <a:gd fmla="*/ 406400 h 643" name="T85"/>
              <a:gd fmla="*/ 1019175 w 642" name="T86"/>
              <a:gd fmla="*/ 482600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close/>
              </a:path>
            </a:pathLst>
          </a:custGeom>
          <a:solidFill>
            <a:srgbClr val="3D6869"/>
          </a:solidFill>
          <a:ln>
            <a:noFill/>
          </a:ln>
          <a:extLst>
            <a:ext uri="{91240B29-F687-4F45-9708-019B960494DF}">
              <a14:hiddenLine w="9525">
                <a:solidFill>
                  <a:srgbClr val="000000"/>
                </a:solidFill>
                <a:bevel/>
                <a:headEnd/>
                <a:tailEnd/>
              </a14:hiddenLine>
            </a:ext>
          </a:extLst>
        </p:spPr>
        <p:txBody>
          <a:bodyPr anchor="ctr" anchorCtr="1"/>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6636" name="Freeform 10"/>
          <p:cNvSpPr>
            <a:spLocks noChangeArrowheads="1"/>
          </p:cNvSpPr>
          <p:nvPr/>
        </p:nvSpPr>
        <p:spPr bwMode="auto">
          <a:xfrm>
            <a:off x="4802188" y="2854325"/>
            <a:ext cx="1019175" cy="1020763"/>
          </a:xfrm>
          <a:custGeom>
            <a:gdLst>
              <a:gd fmla="*/ 1019175 w 642" name="T0"/>
              <a:gd fmla="*/ 538163 h 643" name="T1"/>
              <a:gd fmla="*/ 1008063 w 642" name="T2"/>
              <a:gd fmla="*/ 612775 h 643" name="T3"/>
              <a:gd fmla="*/ 989013 w 642" name="T4"/>
              <a:gd fmla="*/ 685800 h 643" name="T5"/>
              <a:gd fmla="*/ 957263 w 642" name="T6"/>
              <a:gd fmla="*/ 752475 h 643" name="T7"/>
              <a:gd fmla="*/ 917575 w 642" name="T8"/>
              <a:gd fmla="*/ 815975 h 643" name="T9"/>
              <a:gd fmla="*/ 868363 w 642" name="T10"/>
              <a:gd fmla="*/ 869950 h 643" name="T11"/>
              <a:gd fmla="*/ 814388 w 642" name="T12"/>
              <a:gd fmla="*/ 919163 h 643" name="T13"/>
              <a:gd fmla="*/ 750888 w 642" name="T14"/>
              <a:gd fmla="*/ 958850 h 643" name="T15"/>
              <a:gd fmla="*/ 684213 w 642" name="T16"/>
              <a:gd fmla="*/ 989013 h 643" name="T17"/>
              <a:gd fmla="*/ 612775 w 642" name="T18"/>
              <a:gd fmla="*/ 1009650 h 643" name="T19"/>
              <a:gd fmla="*/ 534988 w 642" name="T20"/>
              <a:gd fmla="*/ 1020763 h 643" name="T21"/>
              <a:gd fmla="*/ 482600 w 642" name="T22"/>
              <a:gd fmla="*/ 1020763 h 643" name="T23"/>
              <a:gd fmla="*/ 406400 w 642" name="T24"/>
              <a:gd fmla="*/ 1009650 h 643" name="T25"/>
              <a:gd fmla="*/ 333375 w 642" name="T26"/>
              <a:gd fmla="*/ 989013 h 643" name="T27"/>
              <a:gd fmla="*/ 266700 w 642" name="T28"/>
              <a:gd fmla="*/ 958850 h 643" name="T29"/>
              <a:gd fmla="*/ 203200 w 642" name="T30"/>
              <a:gd fmla="*/ 919163 h 643" name="T31"/>
              <a:gd fmla="*/ 149225 w 642" name="T32"/>
              <a:gd fmla="*/ 869950 h 643" name="T33"/>
              <a:gd fmla="*/ 100013 w 642" name="T34"/>
              <a:gd fmla="*/ 815975 h 643" name="T35"/>
              <a:gd fmla="*/ 60325 w 642" name="T36"/>
              <a:gd fmla="*/ 752475 h 643" name="T37"/>
              <a:gd fmla="*/ 30163 w 642" name="T38"/>
              <a:gd fmla="*/ 685800 h 643" name="T39"/>
              <a:gd fmla="*/ 9525 w 642" name="T40"/>
              <a:gd fmla="*/ 612775 h 643" name="T41"/>
              <a:gd fmla="*/ 0 w 642" name="T42"/>
              <a:gd fmla="*/ 538163 h 643" name="T43"/>
              <a:gd fmla="*/ 0 w 642" name="T44"/>
              <a:gd fmla="*/ 484188 h 643" name="T45"/>
              <a:gd fmla="*/ 9525 w 642" name="T46"/>
              <a:gd fmla="*/ 406400 h 643" name="T47"/>
              <a:gd fmla="*/ 30163 w 642" name="T48"/>
              <a:gd fmla="*/ 334963 h 643" name="T49"/>
              <a:gd fmla="*/ 60325 w 642" name="T50"/>
              <a:gd fmla="*/ 268288 h 643" name="T51"/>
              <a:gd fmla="*/ 100013 w 642" name="T52"/>
              <a:gd fmla="*/ 204788 h 643" name="T53"/>
              <a:gd fmla="*/ 149225 w 642" name="T54"/>
              <a:gd fmla="*/ 150813 h 643" name="T55"/>
              <a:gd fmla="*/ 203200 w 642" name="T56"/>
              <a:gd fmla="*/ 101600 h 643" name="T57"/>
              <a:gd fmla="*/ 266700 w 642" name="T58"/>
              <a:gd fmla="*/ 61913 h 643" name="T59"/>
              <a:gd fmla="*/ 333375 w 642" name="T60"/>
              <a:gd fmla="*/ 30163 h 643" name="T61"/>
              <a:gd fmla="*/ 406400 w 642" name="T62"/>
              <a:gd fmla="*/ 11113 h 643" name="T63"/>
              <a:gd fmla="*/ 482600 w 642" name="T64"/>
              <a:gd fmla="*/ 0 h 643" name="T65"/>
              <a:gd fmla="*/ 534988 w 642" name="T66"/>
              <a:gd fmla="*/ 0 h 643" name="T67"/>
              <a:gd fmla="*/ 612775 w 642" name="T68"/>
              <a:gd fmla="*/ 11113 h 643" name="T69"/>
              <a:gd fmla="*/ 684213 w 642" name="T70"/>
              <a:gd fmla="*/ 30163 h 643" name="T71"/>
              <a:gd fmla="*/ 750888 w 642" name="T72"/>
              <a:gd fmla="*/ 61913 h 643" name="T73"/>
              <a:gd fmla="*/ 814388 w 642" name="T74"/>
              <a:gd fmla="*/ 101600 h 643" name="T75"/>
              <a:gd fmla="*/ 868363 w 642" name="T76"/>
              <a:gd fmla="*/ 150813 h 643" name="T77"/>
              <a:gd fmla="*/ 917575 w 642" name="T78"/>
              <a:gd fmla="*/ 204788 h 643" name="T79"/>
              <a:gd fmla="*/ 957263 w 642" name="T80"/>
              <a:gd fmla="*/ 268288 h 643" name="T81"/>
              <a:gd fmla="*/ 989013 w 642" name="T82"/>
              <a:gd fmla="*/ 334963 h 643" name="T83"/>
              <a:gd fmla="*/ 1008063 w 642" name="T84"/>
              <a:gd fmla="*/ 406400 h 643" name="T85"/>
              <a:gd fmla="*/ 1019175 w 642" name="T86"/>
              <a:gd fmla="*/ 484188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2" name="T132"/>
              <a:gd fmla="*/ 0 h 643" name="T133"/>
              <a:gd fmla="*/ 642 w 642"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2">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close/>
              </a:path>
            </a:pathLst>
          </a:custGeom>
          <a:solidFill>
            <a:srgbClr val="FF4664"/>
          </a:solidFill>
          <a:ln>
            <a:noFill/>
          </a:ln>
          <a:extLst>
            <a:ext uri="{91240B29-F687-4F45-9708-019B960494DF}">
              <a14:hiddenLine w="9525">
                <a:solidFill>
                  <a:srgbClr val="000000"/>
                </a:solidFill>
                <a:bevel/>
                <a:headEnd/>
                <a:tailEnd/>
              </a14:hiddenLine>
            </a:ext>
          </a:extLst>
        </p:spPr>
        <p:txBody>
          <a:bodyPr anchor="ctr" anchorCtr="1"/>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6637" name="Freeform 8"/>
          <p:cNvSpPr>
            <a:spLocks noChangeArrowheads="1"/>
          </p:cNvSpPr>
          <p:nvPr/>
        </p:nvSpPr>
        <p:spPr bwMode="auto">
          <a:xfrm>
            <a:off x="7939088" y="2682875"/>
            <a:ext cx="1020762" cy="1020763"/>
          </a:xfrm>
          <a:custGeom>
            <a:gdLst>
              <a:gd fmla="*/ 1020762 w 643" name="T0"/>
              <a:gd fmla="*/ 538163 h 643" name="T1"/>
              <a:gd fmla="*/ 1009650 w 643" name="T2"/>
              <a:gd fmla="*/ 614363 h 643" name="T3"/>
              <a:gd fmla="*/ 989012 w 643" name="T4"/>
              <a:gd fmla="*/ 685800 h 643" name="T5"/>
              <a:gd fmla="*/ 958850 w 643" name="T6"/>
              <a:gd fmla="*/ 752475 h 643" name="T7"/>
              <a:gd fmla="*/ 919162 w 643" name="T8"/>
              <a:gd fmla="*/ 815975 h 643" name="T9"/>
              <a:gd fmla="*/ 871537 w 643" name="T10"/>
              <a:gd fmla="*/ 871538 h 643" name="T11"/>
              <a:gd fmla="*/ 815975 w 643" name="T12"/>
              <a:gd fmla="*/ 919163 h 643" name="T13"/>
              <a:gd fmla="*/ 754062 w 643" name="T14"/>
              <a:gd fmla="*/ 958850 h 643" name="T15"/>
              <a:gd fmla="*/ 685800 w 643" name="T16"/>
              <a:gd fmla="*/ 990600 h 643" name="T17"/>
              <a:gd fmla="*/ 612775 w 643" name="T18"/>
              <a:gd fmla="*/ 1009650 h 643" name="T19"/>
              <a:gd fmla="*/ 536575 w 643" name="T20"/>
              <a:gd fmla="*/ 1020763 h 643" name="T21"/>
              <a:gd fmla="*/ 484187 w 643" name="T22"/>
              <a:gd fmla="*/ 1020763 h 643" name="T23"/>
              <a:gd fmla="*/ 406400 w 643" name="T24"/>
              <a:gd fmla="*/ 1009650 h 643" name="T25"/>
              <a:gd fmla="*/ 334962 w 643" name="T26"/>
              <a:gd fmla="*/ 990600 h 643" name="T27"/>
              <a:gd fmla="*/ 268287 w 643" name="T28"/>
              <a:gd fmla="*/ 958850 h 643" name="T29"/>
              <a:gd fmla="*/ 204787 w 643" name="T30"/>
              <a:gd fmla="*/ 919163 h 643" name="T31"/>
              <a:gd fmla="*/ 150812 w 643" name="T32"/>
              <a:gd fmla="*/ 871538 h 643" name="T33"/>
              <a:gd fmla="*/ 101600 w 643" name="T34"/>
              <a:gd fmla="*/ 815975 h 643" name="T35"/>
              <a:gd fmla="*/ 61912 w 643" name="T36"/>
              <a:gd fmla="*/ 752475 h 643" name="T37"/>
              <a:gd fmla="*/ 30162 w 643" name="T38"/>
              <a:gd fmla="*/ 685800 h 643" name="T39"/>
              <a:gd fmla="*/ 11112 w 643" name="T40"/>
              <a:gd fmla="*/ 614363 h 643" name="T41"/>
              <a:gd fmla="*/ 0 w 643" name="T42"/>
              <a:gd fmla="*/ 538163 h 643" name="T43"/>
              <a:gd fmla="*/ 0 w 643" name="T44"/>
              <a:gd fmla="*/ 485775 h 643" name="T45"/>
              <a:gd fmla="*/ 11112 w 643" name="T46"/>
              <a:gd fmla="*/ 407988 h 643" name="T47"/>
              <a:gd fmla="*/ 30162 w 643" name="T48"/>
              <a:gd fmla="*/ 334963 h 643" name="T49"/>
              <a:gd fmla="*/ 61912 w 643" name="T50"/>
              <a:gd fmla="*/ 268288 h 643" name="T51"/>
              <a:gd fmla="*/ 101600 w 643" name="T52"/>
              <a:gd fmla="*/ 204788 h 643" name="T53"/>
              <a:gd fmla="*/ 150812 w 643" name="T54"/>
              <a:gd fmla="*/ 150813 h 643" name="T55"/>
              <a:gd fmla="*/ 204787 w 643" name="T56"/>
              <a:gd fmla="*/ 101600 h 643" name="T57"/>
              <a:gd fmla="*/ 268287 w 643" name="T58"/>
              <a:gd fmla="*/ 61913 h 643" name="T59"/>
              <a:gd fmla="*/ 334962 w 643" name="T60"/>
              <a:gd fmla="*/ 31750 h 643" name="T61"/>
              <a:gd fmla="*/ 406400 w 643" name="T62"/>
              <a:gd fmla="*/ 11113 h 643" name="T63"/>
              <a:gd fmla="*/ 484187 w 643" name="T64"/>
              <a:gd fmla="*/ 0 h 643" name="T65"/>
              <a:gd fmla="*/ 536575 w 643" name="T66"/>
              <a:gd fmla="*/ 0 h 643" name="T67"/>
              <a:gd fmla="*/ 612775 w 643" name="T68"/>
              <a:gd fmla="*/ 11113 h 643" name="T69"/>
              <a:gd fmla="*/ 685800 w 643" name="T70"/>
              <a:gd fmla="*/ 31750 h 643" name="T71"/>
              <a:gd fmla="*/ 754062 w 643" name="T72"/>
              <a:gd fmla="*/ 61913 h 643" name="T73"/>
              <a:gd fmla="*/ 815975 w 643" name="T74"/>
              <a:gd fmla="*/ 101600 h 643" name="T75"/>
              <a:gd fmla="*/ 871537 w 643" name="T76"/>
              <a:gd fmla="*/ 150813 h 643" name="T77"/>
              <a:gd fmla="*/ 919162 w 643" name="T78"/>
              <a:gd fmla="*/ 204788 h 643" name="T79"/>
              <a:gd fmla="*/ 958850 w 643" name="T80"/>
              <a:gd fmla="*/ 268288 h 643" name="T81"/>
              <a:gd fmla="*/ 989012 w 643" name="T82"/>
              <a:gd fmla="*/ 334963 h 643" name="T83"/>
              <a:gd fmla="*/ 1009650 w 643" name="T84"/>
              <a:gd fmla="*/ 407988 h 643" name="T85"/>
              <a:gd fmla="*/ 1020762 w 643" name="T86"/>
              <a:gd fmla="*/ 485775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close/>
              </a:path>
            </a:pathLst>
          </a:custGeom>
          <a:solidFill>
            <a:srgbClr val="FFA146"/>
          </a:solidFill>
          <a:ln>
            <a:noFill/>
          </a:ln>
          <a:extLst>
            <a:ext uri="{91240B29-F687-4F45-9708-019B960494DF}">
              <a14:hiddenLine w="9525">
                <a:solidFill>
                  <a:srgbClr val="000000"/>
                </a:solidFill>
                <a:bevel/>
                <a:headEnd/>
                <a:tailEnd/>
              </a14:hiddenLine>
            </a:ext>
          </a:extLst>
        </p:spPr>
        <p:txBody>
          <a:bodyPr anchor="ctr" anchorCtr="1"/>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6638" name="Freeform 9"/>
          <p:cNvSpPr>
            <a:spLocks noChangeArrowheads="1"/>
          </p:cNvSpPr>
          <p:nvPr/>
        </p:nvSpPr>
        <p:spPr bwMode="auto">
          <a:xfrm>
            <a:off x="6367463" y="2844800"/>
            <a:ext cx="1020762" cy="1020763"/>
          </a:xfrm>
          <a:custGeom>
            <a:gdLst>
              <a:gd fmla="*/ 1020762 w 643" name="T0"/>
              <a:gd fmla="*/ 538163 h 643" name="T1"/>
              <a:gd fmla="*/ 1009650 w 643" name="T2"/>
              <a:gd fmla="*/ 614363 h 643" name="T3"/>
              <a:gd fmla="*/ 989012 w 643" name="T4"/>
              <a:gd fmla="*/ 685800 h 643" name="T5"/>
              <a:gd fmla="*/ 958850 w 643" name="T6"/>
              <a:gd fmla="*/ 752475 h 643" name="T7"/>
              <a:gd fmla="*/ 919162 w 643" name="T8"/>
              <a:gd fmla="*/ 815975 h 643" name="T9"/>
              <a:gd fmla="*/ 869950 w 643" name="T10"/>
              <a:gd fmla="*/ 871538 h 643" name="T11"/>
              <a:gd fmla="*/ 815975 w 643" name="T12"/>
              <a:gd fmla="*/ 919163 h 643" name="T13"/>
              <a:gd fmla="*/ 752475 w 643" name="T14"/>
              <a:gd fmla="*/ 958850 h 643" name="T15"/>
              <a:gd fmla="*/ 685800 w 643" name="T16"/>
              <a:gd fmla="*/ 990600 h 643" name="T17"/>
              <a:gd fmla="*/ 614362 w 643" name="T18"/>
              <a:gd fmla="*/ 1009650 h 643" name="T19"/>
              <a:gd fmla="*/ 538162 w 643" name="T20"/>
              <a:gd fmla="*/ 1020763 h 643" name="T21"/>
              <a:gd fmla="*/ 485775 w 643" name="T22"/>
              <a:gd fmla="*/ 1020763 h 643" name="T23"/>
              <a:gd fmla="*/ 407987 w 643" name="T24"/>
              <a:gd fmla="*/ 1009650 h 643" name="T25"/>
              <a:gd fmla="*/ 334962 w 643" name="T26"/>
              <a:gd fmla="*/ 990600 h 643" name="T27"/>
              <a:gd fmla="*/ 268287 w 643" name="T28"/>
              <a:gd fmla="*/ 958850 h 643" name="T29"/>
              <a:gd fmla="*/ 204787 w 643" name="T30"/>
              <a:gd fmla="*/ 919163 h 643" name="T31"/>
              <a:gd fmla="*/ 150812 w 643" name="T32"/>
              <a:gd fmla="*/ 871538 h 643" name="T33"/>
              <a:gd fmla="*/ 101600 w 643" name="T34"/>
              <a:gd fmla="*/ 815975 h 643" name="T35"/>
              <a:gd fmla="*/ 61912 w 643" name="T36"/>
              <a:gd fmla="*/ 752475 h 643" name="T37"/>
              <a:gd fmla="*/ 31750 w 643" name="T38"/>
              <a:gd fmla="*/ 685800 h 643" name="T39"/>
              <a:gd fmla="*/ 11112 w 643" name="T40"/>
              <a:gd fmla="*/ 614363 h 643" name="T41"/>
              <a:gd fmla="*/ 0 w 643" name="T42"/>
              <a:gd fmla="*/ 538163 h 643" name="T43"/>
              <a:gd fmla="*/ 0 w 643" name="T44"/>
              <a:gd fmla="*/ 485775 h 643" name="T45"/>
              <a:gd fmla="*/ 11112 w 643" name="T46"/>
              <a:gd fmla="*/ 407988 h 643" name="T47"/>
              <a:gd fmla="*/ 31750 w 643" name="T48"/>
              <a:gd fmla="*/ 334963 h 643" name="T49"/>
              <a:gd fmla="*/ 61912 w 643" name="T50"/>
              <a:gd fmla="*/ 268288 h 643" name="T51"/>
              <a:gd fmla="*/ 101600 w 643" name="T52"/>
              <a:gd fmla="*/ 204788 h 643" name="T53"/>
              <a:gd fmla="*/ 150812 w 643" name="T54"/>
              <a:gd fmla="*/ 150813 h 643" name="T55"/>
              <a:gd fmla="*/ 204787 w 643" name="T56"/>
              <a:gd fmla="*/ 101600 h 643" name="T57"/>
              <a:gd fmla="*/ 268287 w 643" name="T58"/>
              <a:gd fmla="*/ 61913 h 643" name="T59"/>
              <a:gd fmla="*/ 334962 w 643" name="T60"/>
              <a:gd fmla="*/ 31750 h 643" name="T61"/>
              <a:gd fmla="*/ 407987 w 643" name="T62"/>
              <a:gd fmla="*/ 11113 h 643" name="T63"/>
              <a:gd fmla="*/ 485775 w 643" name="T64"/>
              <a:gd fmla="*/ 0 h 643" name="T65"/>
              <a:gd fmla="*/ 538162 w 643" name="T66"/>
              <a:gd fmla="*/ 0 h 643" name="T67"/>
              <a:gd fmla="*/ 614362 w 643" name="T68"/>
              <a:gd fmla="*/ 11113 h 643" name="T69"/>
              <a:gd fmla="*/ 685800 w 643" name="T70"/>
              <a:gd fmla="*/ 31750 h 643" name="T71"/>
              <a:gd fmla="*/ 752475 w 643" name="T72"/>
              <a:gd fmla="*/ 61913 h 643" name="T73"/>
              <a:gd fmla="*/ 815975 w 643" name="T74"/>
              <a:gd fmla="*/ 101600 h 643" name="T75"/>
              <a:gd fmla="*/ 869950 w 643" name="T76"/>
              <a:gd fmla="*/ 150813 h 643" name="T77"/>
              <a:gd fmla="*/ 919162 w 643" name="T78"/>
              <a:gd fmla="*/ 204788 h 643" name="T79"/>
              <a:gd fmla="*/ 958850 w 643" name="T80"/>
              <a:gd fmla="*/ 268288 h 643" name="T81"/>
              <a:gd fmla="*/ 989012 w 643" name="T82"/>
              <a:gd fmla="*/ 334963 h 643" name="T83"/>
              <a:gd fmla="*/ 1009650 w 643" name="T84"/>
              <a:gd fmla="*/ 407988 h 643" name="T85"/>
              <a:gd fmla="*/ 1020762 w 643" name="T86"/>
              <a:gd fmla="*/ 485775 h 643"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643" name="T132"/>
              <a:gd fmla="*/ 0 h 643" name="T133"/>
              <a:gd fmla="*/ 643 w 643" name="T134"/>
              <a:gd fmla="*/ 643 h 643"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643" w="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close/>
              </a:path>
            </a:pathLst>
          </a:custGeom>
          <a:solidFill>
            <a:srgbClr val="22F2CC"/>
          </a:solidFill>
          <a:ln>
            <a:noFill/>
          </a:ln>
          <a:extLst>
            <a:ext uri="{91240B29-F687-4F45-9708-019B960494DF}">
              <a14:hiddenLine w="9525">
                <a:solidFill>
                  <a:srgbClr val="000000"/>
                </a:solidFill>
                <a:bevel/>
                <a:headEnd/>
                <a:tailEnd/>
              </a14:hiddenLine>
            </a:ext>
          </a:extLst>
        </p:spPr>
        <p:txBody>
          <a:bodyPr anchor="ctr" anchorCtr="1"/>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26639" name="TextBox 15"/>
          <p:cNvSpPr>
            <a:spLocks noChangeArrowheads="1"/>
          </p:cNvSpPr>
          <p:nvPr/>
        </p:nvSpPr>
        <p:spPr bwMode="auto">
          <a:xfrm>
            <a:off x="3114675" y="1001713"/>
            <a:ext cx="1254125"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6640" name="TextBox 15"/>
          <p:cNvSpPr>
            <a:spLocks noChangeArrowheads="1"/>
          </p:cNvSpPr>
          <p:nvPr/>
        </p:nvSpPr>
        <p:spPr bwMode="auto">
          <a:xfrm>
            <a:off x="4681538" y="12049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6641" name="TextBox 15"/>
          <p:cNvSpPr>
            <a:spLocks noChangeArrowheads="1"/>
          </p:cNvSpPr>
          <p:nvPr/>
        </p:nvSpPr>
        <p:spPr bwMode="auto">
          <a:xfrm>
            <a:off x="6249989" y="12049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6642" name="TextBox 15"/>
          <p:cNvSpPr>
            <a:spLocks noChangeArrowheads="1"/>
          </p:cNvSpPr>
          <p:nvPr/>
        </p:nvSpPr>
        <p:spPr bwMode="auto">
          <a:xfrm>
            <a:off x="7821613" y="1001713"/>
            <a:ext cx="125571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输入简单的文字</a:t>
            </a:r>
          </a:p>
        </p:txBody>
      </p:sp>
      <p:sp>
        <p:nvSpPr>
          <p:cNvPr id="26643" name="TextBox 15"/>
          <p:cNvSpPr>
            <a:spLocks noChangeArrowheads="1"/>
          </p:cNvSpPr>
          <p:nvPr/>
        </p:nvSpPr>
        <p:spPr bwMode="auto">
          <a:xfrm>
            <a:off x="2346325" y="4806950"/>
            <a:ext cx="8042275"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765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pic>
        <p:nvPicPr>
          <p:cNvPr id="27658" name="图表 8"/>
          <p:cNvPicPr>
            <a:picLocks noChangeArrowheads="1"/>
          </p:cNvPicPr>
          <p:nvPr/>
        </p:nvPicPr>
        <p:blipFill>
          <a:blip r:embed="rId2">
            <a:extLst>
              <a:ext uri="{28A0092B-C50C-407E-A947-70E740481C1C}">
                <a14:useLocalDpi val="0"/>
              </a:ext>
            </a:extLst>
          </a:blip>
          <a:stretch>
            <a:fillRect/>
          </a:stretch>
        </p:blipFill>
        <p:spPr bwMode="auto">
          <a:xfrm>
            <a:off x="1581150" y="409575"/>
            <a:ext cx="9112250" cy="38052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7659" name="TextBox 15"/>
          <p:cNvSpPr>
            <a:spLocks noChangeArrowheads="1"/>
          </p:cNvSpPr>
          <p:nvPr/>
        </p:nvSpPr>
        <p:spPr bwMode="auto">
          <a:xfrm>
            <a:off x="2147888" y="5211763"/>
            <a:ext cx="8043862" cy="10515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a:t>
            </a:r>
          </a:p>
        </p:txBody>
      </p:sp>
      <p:sp>
        <p:nvSpPr>
          <p:cNvPr id="27660" name="矩形 66"/>
          <p:cNvSpPr>
            <a:spLocks noChangeArrowheads="1"/>
          </p:cNvSpPr>
          <p:nvPr/>
        </p:nvSpPr>
        <p:spPr bwMode="auto">
          <a:xfrm>
            <a:off x="4029075" y="4549775"/>
            <a:ext cx="40944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8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67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7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7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7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7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7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8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8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28682" name="椭圆 36"/>
          <p:cNvSpPr>
            <a:spLocks noChangeArrowheads="1"/>
          </p:cNvSpPr>
          <p:nvPr/>
        </p:nvSpPr>
        <p:spPr bwMode="auto">
          <a:xfrm>
            <a:off x="5481638" y="3067050"/>
            <a:ext cx="1724025" cy="1724025"/>
          </a:xfrm>
          <a:prstGeom prst="ellipse">
            <a:avLst/>
          </a:prstGeom>
          <a:solidFill>
            <a:srgbClr val="FFA146"/>
          </a:solidFill>
          <a:ln w="25400">
            <a:solidFill>
              <a:schemeClr val="bg1"/>
            </a:solidFill>
            <a:bevel/>
          </a:ln>
        </p:spPr>
        <p:txBody>
          <a:bodyPr anchor="b" bIns="108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笔记本用户</a:t>
            </a:r>
          </a:p>
        </p:txBody>
      </p:sp>
      <p:sp>
        <p:nvSpPr>
          <p:cNvPr id="28683" name="椭圆 37"/>
          <p:cNvSpPr>
            <a:spLocks noChangeArrowheads="1"/>
          </p:cNvSpPr>
          <p:nvPr/>
        </p:nvSpPr>
        <p:spPr bwMode="auto">
          <a:xfrm>
            <a:off x="8091488" y="3552825"/>
            <a:ext cx="749300" cy="750888"/>
          </a:xfrm>
          <a:prstGeom prst="ellipse">
            <a:avLst/>
          </a:prstGeom>
          <a:solidFill>
            <a:srgbClr val="FF4664"/>
          </a:solidFill>
          <a:ln w="25400">
            <a:solidFill>
              <a:schemeClr val="bg1"/>
            </a:solidFill>
            <a:bevel/>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2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60%</a:t>
            </a:r>
          </a:p>
        </p:txBody>
      </p:sp>
      <p:sp>
        <p:nvSpPr>
          <p:cNvPr id="28684" name="椭圆 38"/>
          <p:cNvSpPr>
            <a:spLocks noChangeArrowheads="1"/>
          </p:cNvSpPr>
          <p:nvPr/>
        </p:nvSpPr>
        <p:spPr bwMode="auto">
          <a:xfrm>
            <a:off x="3486150" y="2708275"/>
            <a:ext cx="515938" cy="514350"/>
          </a:xfrm>
          <a:prstGeom prst="ellipse">
            <a:avLst/>
          </a:prstGeom>
          <a:solidFill>
            <a:srgbClr val="22F2CC"/>
          </a:solidFill>
          <a:ln w="25400">
            <a:solidFill>
              <a:schemeClr val="bg1"/>
            </a:solidFill>
            <a:bevel/>
          </a:ln>
        </p:spPr>
        <p:txBody>
          <a:bodyPr anchor="ctr" bIns="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zh-CN" lang="en-US"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40%</a:t>
            </a:r>
          </a:p>
        </p:txBody>
      </p:sp>
      <p:cxnSp>
        <p:nvCxnSpPr>
          <p:cNvPr id="28685" name="直接连接符 39"/>
          <p:cNvCxnSpPr>
            <a:cxnSpLocks noChangeShapeType="1"/>
            <a:stCxn id="28682" idx="6"/>
            <a:endCxn id="28683" idx="2"/>
          </p:cNvCxnSpPr>
          <p:nvPr/>
        </p:nvCxnSpPr>
        <p:spPr bwMode="auto">
          <a:xfrm flipV="1">
            <a:off x="7205663" y="3930650"/>
            <a:ext cx="885825" cy="0"/>
          </a:xfrm>
          <a:prstGeom prst="line">
            <a:avLst/>
          </a:prstGeom>
          <a:noFill/>
          <a:ln w="6350">
            <a:solidFill>
              <a:srgbClr val="FFA146"/>
            </a:solidFill>
            <a:bevel/>
          </a:ln>
          <a:extLst>
            <a:ext uri="{909E8E84-426E-40DD-AFC4-6F175D3DCCD1}">
              <a14:hiddenFill>
                <a:noFill/>
              </a14:hiddenFill>
            </a:ext>
          </a:extLst>
        </p:spPr>
      </p:cxnSp>
      <p:cxnSp>
        <p:nvCxnSpPr>
          <p:cNvPr id="28686" name="直接连接符 40"/>
          <p:cNvCxnSpPr>
            <a:cxnSpLocks noChangeShapeType="1"/>
            <a:stCxn id="28687" idx="2"/>
            <a:endCxn id="28684" idx="6"/>
          </p:cNvCxnSpPr>
          <p:nvPr/>
        </p:nvCxnSpPr>
        <p:spPr bwMode="auto">
          <a:xfrm flipH="1">
            <a:off x="4002088" y="2965450"/>
            <a:ext cx="1112837" cy="1588"/>
          </a:xfrm>
          <a:prstGeom prst="line">
            <a:avLst/>
          </a:prstGeom>
          <a:noFill/>
          <a:ln w="6350">
            <a:solidFill>
              <a:srgbClr val="3D6869"/>
            </a:solidFill>
            <a:bevel/>
          </a:ln>
          <a:extLst>
            <a:ext uri="{909E8E84-426E-40DD-AFC4-6F175D3DCCD1}">
              <a14:hiddenFill>
                <a:noFill/>
              </a14:hiddenFill>
            </a:ext>
          </a:extLst>
        </p:spPr>
      </p:cxnSp>
      <p:sp>
        <p:nvSpPr>
          <p:cNvPr id="28687" name="椭圆 35"/>
          <p:cNvSpPr>
            <a:spLocks noChangeArrowheads="1"/>
          </p:cNvSpPr>
          <p:nvPr/>
        </p:nvSpPr>
        <p:spPr bwMode="auto">
          <a:xfrm>
            <a:off x="5114925" y="2222500"/>
            <a:ext cx="1490663" cy="1489075"/>
          </a:xfrm>
          <a:prstGeom prst="ellipse">
            <a:avLst/>
          </a:prstGeom>
          <a:solidFill>
            <a:srgbClr val="3D6869"/>
          </a:solidFill>
          <a:ln w="25400">
            <a:solidFill>
              <a:schemeClr val="bg1"/>
            </a:solidFill>
            <a:bevel/>
          </a:ln>
        </p:spPr>
        <p:txBody>
          <a:bodyPr anchor="b" bIns="108000" lIns="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手机用户</a:t>
            </a:r>
          </a:p>
        </p:txBody>
      </p:sp>
      <p:sp>
        <p:nvSpPr>
          <p:cNvPr id="28688" name="KSO_Shape"/>
          <p:cNvSpPr>
            <a:spLocks noChangeArrowheads="1"/>
          </p:cNvSpPr>
          <p:nvPr/>
        </p:nvSpPr>
        <p:spPr bwMode="auto">
          <a:xfrm>
            <a:off x="5768975" y="2454275"/>
            <a:ext cx="220663" cy="415925"/>
          </a:xfrm>
          <a:custGeom>
            <a:gdLst>
              <a:gd fmla="*/ 10100702 w 2938" name="T0"/>
              <a:gd fmla="*/ 182642 h 5511" name="T1"/>
              <a:gd fmla="*/ 6751101 w 2938" name="T2"/>
              <a:gd fmla="*/ 1200077 h 5511" name="T3"/>
              <a:gd fmla="*/ 3894875 w 2938" name="T4"/>
              <a:gd fmla="*/ 3130645 h 5511" name="T5"/>
              <a:gd fmla="*/ 1713706 w 2938" name="T6"/>
              <a:gd fmla="*/ 5817742 h 5511" name="T7"/>
              <a:gd fmla="*/ 363516 w 2938" name="T8"/>
              <a:gd fmla="*/ 9000539 h 5511" name="T9"/>
              <a:gd fmla="*/ 0 w 2938" name="T10"/>
              <a:gd fmla="*/ 131799093 h 5511" name="T11"/>
              <a:gd fmla="*/ 363516 w 2938" name="T12"/>
              <a:gd fmla="*/ 134799323 h 5511" name="T13"/>
              <a:gd fmla="*/ 1713706 w 2938" name="T14"/>
              <a:gd fmla="*/ 138008157 h 5511" name="T15"/>
              <a:gd fmla="*/ 3894875 w 2938" name="T16"/>
              <a:gd fmla="*/ 140669216 h 5511" name="T17"/>
              <a:gd fmla="*/ 6751101 w 2938" name="T18"/>
              <a:gd fmla="*/ 142599784 h 5511" name="T19"/>
              <a:gd fmla="*/ 10100702 w 2938" name="T20"/>
              <a:gd fmla="*/ 143643333 h 5511" name="T21"/>
              <a:gd fmla="*/ 64966327 w 2938" name="T22"/>
              <a:gd fmla="*/ 143773748 h 5511" name="T23"/>
              <a:gd fmla="*/ 68445787 w 2938" name="T24"/>
              <a:gd fmla="*/ 143069370 h 5511" name="T25"/>
              <a:gd fmla="*/ 71509758 w 2938" name="T26"/>
              <a:gd fmla="*/ 141399708 h 5511" name="T27"/>
              <a:gd fmla="*/ 73924584 w 2938" name="T28"/>
              <a:gd fmla="*/ 138973441 h 5511" name="T29"/>
              <a:gd fmla="*/ 75560404 w 2938" name="T30"/>
              <a:gd fmla="*/ 135921135 h 5511" name="T31"/>
              <a:gd fmla="*/ 76261448 w 2938" name="T32"/>
              <a:gd fmla="*/ 132425282 h 5511" name="T33"/>
              <a:gd fmla="*/ 76157576 w 2938" name="T34"/>
              <a:gd fmla="*/ 10174502 h 5511" name="T35"/>
              <a:gd fmla="*/ 75093016 w 2938" name="T36"/>
              <a:gd fmla="*/ 6809064 h 5511" name="T37"/>
              <a:gd fmla="*/ 73171565 w 2938" name="T38"/>
              <a:gd fmla="*/ 3965438 h 5511" name="T39"/>
              <a:gd fmla="*/ 70523009 w 2938" name="T40"/>
              <a:gd fmla="*/ 1747927 h 5511" name="T41"/>
              <a:gd fmla="*/ 67329253 w 2938" name="T42"/>
              <a:gd fmla="*/ 417434 h 5511" name="T43"/>
              <a:gd fmla="*/ 31003152 w 2938" name="T44"/>
              <a:gd fmla="*/ 9626652 h 5511" name="T45"/>
              <a:gd fmla="*/ 46219060 w 2938" name="T46"/>
              <a:gd fmla="*/ 9809294 h 5511" name="T47"/>
              <a:gd fmla="*/ 47257708 w 2938" name="T48"/>
              <a:gd fmla="*/ 10644088 h 5511" name="T49"/>
              <a:gd fmla="*/ 47699109 w 2938" name="T50"/>
              <a:gd fmla="*/ 12000693 h 5511" name="T51"/>
              <a:gd fmla="*/ 47387567 w 2938" name="T52"/>
              <a:gd fmla="*/ 13148619 h 5511" name="T53"/>
              <a:gd fmla="*/ 46426804 w 2938" name="T54"/>
              <a:gd fmla="*/ 14113903 h 5511" name="T55"/>
              <a:gd fmla="*/ 31003152 w 2938" name="T56"/>
              <a:gd fmla="*/ 14400847 h 5511" name="T57"/>
              <a:gd fmla="*/ 29860631 w 2938" name="T58"/>
              <a:gd fmla="*/ 14113903 h 5511" name="T59"/>
              <a:gd fmla="*/ 28873956 w 2938" name="T60"/>
              <a:gd fmla="*/ 13148619 h 5511" name="T61"/>
              <a:gd fmla="*/ 28588326 w 2938" name="T62"/>
              <a:gd fmla="*/ 12000693 h 5511" name="T63"/>
              <a:gd fmla="*/ 29003740 w 2938" name="T64"/>
              <a:gd fmla="*/ 10644088 h 5511" name="T65"/>
              <a:gd fmla="*/ 30068376 w 2938" name="T66"/>
              <a:gd fmla="*/ 9809294 h 5511" name="T67"/>
              <a:gd fmla="*/ 38117768 w 2938" name="T68"/>
              <a:gd fmla="*/ 138999554 h 5511" name="T69"/>
              <a:gd fmla="*/ 36014560 w 2938" name="T70"/>
              <a:gd fmla="*/ 138686497 h 5511" name="T71"/>
              <a:gd fmla="*/ 34119021 w 2938" name="T72"/>
              <a:gd fmla="*/ 137773364 h 5511" name="T73"/>
              <a:gd fmla="*/ 32612985 w 2938" name="T74"/>
              <a:gd fmla="*/ 136364607 h 5511" name="T75"/>
              <a:gd fmla="*/ 31548425 w 2938" name="T76"/>
              <a:gd fmla="*/ 134590568 h 5511" name="T77"/>
              <a:gd fmla="*/ 31029063 w 2938" name="T78"/>
              <a:gd fmla="*/ 132529584 h 5511" name="T79"/>
              <a:gd fmla="*/ 31081037 w 2938" name="T80"/>
              <a:gd fmla="*/ 130703394 h 5511" name="T81"/>
              <a:gd fmla="*/ 31704196 w 2938" name="T82"/>
              <a:gd fmla="*/ 128668523 h 5511" name="T83"/>
              <a:gd fmla="*/ 32846717 w 2938" name="T84"/>
              <a:gd fmla="*/ 126972748 h 5511" name="T85"/>
              <a:gd fmla="*/ 34404651 w 2938" name="T86"/>
              <a:gd fmla="*/ 125668293 h 5511" name="T87"/>
              <a:gd fmla="*/ 36326102 w 2938" name="T88"/>
              <a:gd fmla="*/ 124833500 h 5511" name="T89"/>
              <a:gd fmla="*/ 38117768 w 2938" name="T90"/>
              <a:gd fmla="*/ 124624821 h 5511" name="T91"/>
              <a:gd fmla="*/ 40272875 w 2938" name="T92"/>
              <a:gd fmla="*/ 124937878 h 5511" name="T93"/>
              <a:gd fmla="*/ 42142427 w 2938" name="T94"/>
              <a:gd fmla="*/ 125850935 h 5511" name="T95"/>
              <a:gd fmla="*/ 43648463 w 2938" name="T96"/>
              <a:gd fmla="*/ 127207540 h 5511" name="T97"/>
              <a:gd fmla="*/ 44739010 w 2938" name="T98"/>
              <a:gd fmla="*/ 129007618 h 5511" name="T99"/>
              <a:gd fmla="*/ 45258372 w 2938" name="T100"/>
              <a:gd fmla="*/ 131094715 h 5511" name="T101"/>
              <a:gd fmla="*/ 45206398 w 2938" name="T102"/>
              <a:gd fmla="*/ 132920905 h 5511" name="T103"/>
              <a:gd fmla="*/ 44583239 w 2938" name="T104"/>
              <a:gd fmla="*/ 134929738 h 5511" name="T105"/>
              <a:gd fmla="*/ 43440719 w 2938" name="T106"/>
              <a:gd fmla="*/ 136651551 h 5511" name="T107"/>
              <a:gd fmla="*/ 41830885 w 2938" name="T108"/>
              <a:gd fmla="*/ 137956006 h 5511" name="T109"/>
              <a:gd fmla="*/ 39909360 w 2938" name="T110"/>
              <a:gd fmla="*/ 138764761 h 5511" name="T111"/>
              <a:gd fmla="*/ 71535670 w 2938" name="T112"/>
              <a:gd fmla="*/ 119824513 h 5511"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2938" name="T171"/>
              <a:gd fmla="*/ 0 h 5511" name="T172"/>
              <a:gd fmla="*/ 2938 w 2938" name="T173"/>
              <a:gd fmla="*/ 5511 h 5511"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5511" w="2938">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28689" name="KSO_Shape"/>
          <p:cNvSpPr>
            <a:spLocks noChangeArrowheads="1"/>
          </p:cNvSpPr>
          <p:nvPr/>
        </p:nvSpPr>
        <p:spPr bwMode="auto">
          <a:xfrm>
            <a:off x="6135688" y="3730625"/>
            <a:ext cx="414337" cy="307975"/>
          </a:xfrm>
          <a:custGeom>
            <a:gdLst>
              <a:gd fmla="*/ 2147483646 w 257" name="T0"/>
              <a:gd fmla="*/ 2147483646 h 191" name="T1"/>
              <a:gd fmla="*/ 2147483646 w 257" name="T2"/>
              <a:gd fmla="*/ 2147483646 h 191" name="T3"/>
              <a:gd fmla="*/ 2147483646 w 257" name="T4"/>
              <a:gd fmla="*/ 2147483646 h 191" name="T5"/>
              <a:gd fmla="*/ 2147483646 w 257" name="T6"/>
              <a:gd fmla="*/ 2147483646 h 191" name="T7"/>
              <a:gd fmla="*/ 2147483646 w 257" name="T8"/>
              <a:gd fmla="*/ 2147483646 h 191" name="T9"/>
              <a:gd fmla="*/ 2147483646 w 257" name="T10"/>
              <a:gd fmla="*/ 2147483646 h 191" name="T11"/>
              <a:gd fmla="*/ 2147483646 w 257" name="T12"/>
              <a:gd fmla="*/ 2147483646 h 191" name="T13"/>
              <a:gd fmla="*/ 2147483646 w 257" name="T14"/>
              <a:gd fmla="*/ 2147483646 h 191" name="T15"/>
              <a:gd fmla="*/ 2147483646 w 257" name="T16"/>
              <a:gd fmla="*/ 2147483646 h 191" name="T17"/>
              <a:gd fmla="*/ 2147483646 w 257" name="T18"/>
              <a:gd fmla="*/ 2147483646 h 191" name="T19"/>
              <a:gd fmla="*/ 2147483646 w 257" name="T20"/>
              <a:gd fmla="*/ 2147483646 h 191" name="T21"/>
              <a:gd fmla="*/ 2147483646 w 257" name="T22"/>
              <a:gd fmla="*/ 2147483646 h 191" name="T23"/>
              <a:gd fmla="*/ 2147483646 w 257" name="T24"/>
              <a:gd fmla="*/ 2147483646 h 191" name="T25"/>
              <a:gd fmla="*/ 2147483646 w 257" name="T26"/>
              <a:gd fmla="*/ 2147483646 h 191" name="T27"/>
              <a:gd fmla="*/ 2147483646 w 257" name="T28"/>
              <a:gd fmla="*/ 2147483646 h 191" name="T29"/>
              <a:gd fmla="*/ 2147483646 w 257" name="T30"/>
              <a:gd fmla="*/ 2147483646 h 191" name="T31"/>
              <a:gd fmla="*/ 2147483646 w 257" name="T32"/>
              <a:gd fmla="*/ 2147483646 h 191" name="T33"/>
              <a:gd fmla="*/ 2147483646 w 257" name="T34"/>
              <a:gd fmla="*/ 2147483646 h 191" name="T35"/>
              <a:gd fmla="*/ 2147483646 w 257" name="T36"/>
              <a:gd fmla="*/ 2147483646 h 191" name="T37"/>
              <a:gd fmla="*/ 2147483646 w 257" name="T38"/>
              <a:gd fmla="*/ 2147483646 h 191" name="T39"/>
              <a:gd fmla="*/ 2147483646 w 257" name="T40"/>
              <a:gd fmla="*/ 2147483646 h 191" name="T41"/>
              <a:gd fmla="*/ 2147483646 w 257" name="T42"/>
              <a:gd fmla="*/ 2147483646 h 191" name="T43"/>
              <a:gd fmla="*/ 2147483646 w 257" name="T44"/>
              <a:gd fmla="*/ 2147483646 h 191" name="T45"/>
              <a:gd fmla="*/ 2147483646 w 257" name="T46"/>
              <a:gd fmla="*/ 2147483646 h 191" name="T47"/>
              <a:gd fmla="*/ 2147483646 w 257" name="T48"/>
              <a:gd fmla="*/ 2147483646 h 191" name="T49"/>
              <a:gd fmla="*/ 2147483646 w 257" name="T50"/>
              <a:gd fmla="*/ 2147483646 h 191" name="T51"/>
              <a:gd fmla="*/ 2147483646 w 257" name="T52"/>
              <a:gd fmla="*/ 2147483646 h 191" name="T53"/>
              <a:gd fmla="*/ 2147483646 w 257" name="T54"/>
              <a:gd fmla="*/ 2147483646 h 191" name="T55"/>
              <a:gd fmla="*/ 2147483646 w 257" name="T56"/>
              <a:gd fmla="*/ 2147483646 h 191" name="T57"/>
              <a:gd fmla="*/ 2147483646 w 257" name="T58"/>
              <a:gd fmla="*/ 2147483646 h 191" name="T59"/>
              <a:gd fmla="*/ 2147483646 w 257" name="T60"/>
              <a:gd fmla="*/ 2147483646 h 191" name="T61"/>
              <a:gd fmla="*/ 2147483646 w 257" name="T62"/>
              <a:gd fmla="*/ 2147483646 h 191" name="T63"/>
              <a:gd fmla="*/ 2147483646 w 257" name="T64"/>
              <a:gd fmla="*/ 2147483646 h 191" name="T65"/>
              <a:gd fmla="*/ 2147483646 w 257" name="T66"/>
              <a:gd fmla="*/ 2147483646 h 191" name="T67"/>
              <a:gd fmla="*/ 2147483646 w 257" name="T68"/>
              <a:gd fmla="*/ 2147483646 h 191" name="T69"/>
              <a:gd fmla="*/ 2147483646 w 257" name="T70"/>
              <a:gd fmla="*/ 2147483646 h 191" name="T71"/>
              <a:gd fmla="*/ 2147483646 w 257" name="T72"/>
              <a:gd fmla="*/ 2147483646 h 191" name="T73"/>
              <a:gd fmla="*/ 2147483646 w 257" name="T74"/>
              <a:gd fmla="*/ 2147483646 h 191" name="T75"/>
              <a:gd fmla="*/ 2147483646 w 257" name="T76"/>
              <a:gd fmla="*/ 2147483646 h 191" name="T77"/>
              <a:gd fmla="*/ 2147483646 w 257" name="T78"/>
              <a:gd fmla="*/ 2147483646 h 191" name="T79"/>
              <a:gd fmla="*/ 2147483646 w 257" name="T80"/>
              <a:gd fmla="*/ 2147483646 h 191" name="T81"/>
              <a:gd fmla="*/ 2147483646 w 257" name="T82"/>
              <a:gd fmla="*/ 2147483646 h 191" name="T83"/>
              <a:gd fmla="*/ 2147483646 w 257" name="T84"/>
              <a:gd fmla="*/ 2147483646 h 191" name="T85"/>
              <a:gd fmla="*/ 2147483646 w 257" name="T86"/>
              <a:gd fmla="*/ 2147483646 h 191" name="T87"/>
              <a:gd fmla="*/ 2147483646 w 257" name="T88"/>
              <a:gd fmla="*/ 2147483646 h 191" name="T89"/>
              <a:gd fmla="*/ 2147483646 w 257" name="T90"/>
              <a:gd fmla="*/ 2147483646 h 191" name="T91"/>
              <a:gd fmla="*/ 2147483646 w 257" name="T92"/>
              <a:gd fmla="*/ 2147483646 h 191" name="T93"/>
              <a:gd fmla="*/ 2147483646 w 257" name="T94"/>
              <a:gd fmla="*/ 2147483646 h 191" name="T95"/>
              <a:gd fmla="*/ 2147483646 w 257" name="T96"/>
              <a:gd fmla="*/ 2147483646 h 191" name="T97"/>
              <a:gd fmla="*/ 2147483646 w 257" name="T98"/>
              <a:gd fmla="*/ 2147483646 h 191"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257" name="T150"/>
              <a:gd fmla="*/ 0 h 191" name="T151"/>
              <a:gd fmla="*/ 257 w 257" name="T152"/>
              <a:gd fmla="*/ 191 h 191"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191" w="257">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bIns="540000" lIns="68580" rIns="68580" tIns="34290"/>
          <a:lstStyle/>
          <a:p>
            <a:endParaRPr altLang="en-US" lang="zh-CN"/>
          </a:p>
        </p:txBody>
      </p:sp>
      <p:sp>
        <p:nvSpPr>
          <p:cNvPr id="28690" name="TextBox 15"/>
          <p:cNvSpPr>
            <a:spLocks noChangeArrowheads="1"/>
          </p:cNvSpPr>
          <p:nvPr/>
        </p:nvSpPr>
        <p:spPr bwMode="auto">
          <a:xfrm>
            <a:off x="8091488" y="1276350"/>
            <a:ext cx="1897062"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8691" name="TextBox 4"/>
          <p:cNvSpPr>
            <a:spLocks noChangeArrowheads="1"/>
          </p:cNvSpPr>
          <p:nvPr/>
        </p:nvSpPr>
        <p:spPr bwMode="auto">
          <a:xfrm>
            <a:off x="8181974" y="776288"/>
            <a:ext cx="171608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2000">
                <a:solidFill>
                  <a:srgbClr val="3D6869"/>
                </a:solidFill>
                <a:latin charset="0" pitchFamily="34" typeface="Franklin Gothic Book"/>
                <a:ea charset="-122" panose="020b0503020204020204" pitchFamily="34" typeface="微软雅黑"/>
                <a:sym charset="0" pitchFamily="34" typeface="Franklin Gothic Book"/>
              </a:rPr>
              <a:t>点击添加标题</a:t>
            </a:r>
          </a:p>
        </p:txBody>
      </p:sp>
      <p:sp>
        <p:nvSpPr>
          <p:cNvPr id="28692" name="TextBox 15"/>
          <p:cNvSpPr>
            <a:spLocks noChangeArrowheads="1"/>
          </p:cNvSpPr>
          <p:nvPr/>
        </p:nvSpPr>
        <p:spPr bwMode="auto">
          <a:xfrm>
            <a:off x="2085975" y="4052888"/>
            <a:ext cx="1897063" cy="1463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a:p>
            <a:pPr algn="r" eaLnBrk="1" hangingPunct="1">
              <a:lnSpc>
                <a:spcPct val="150000"/>
              </a:lnSpc>
            </a:pPr>
            <a:r>
              <a:rPr altLang="en-US" lang="zh-CN" sz="1200">
                <a:solidFill>
                  <a:srgbClr val="3D6869"/>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
        <p:nvSpPr>
          <p:cNvPr id="28693" name="TextBox 4"/>
          <p:cNvSpPr>
            <a:spLocks noChangeArrowheads="1"/>
          </p:cNvSpPr>
          <p:nvPr/>
        </p:nvSpPr>
        <p:spPr bwMode="auto">
          <a:xfrm>
            <a:off x="2176463" y="3554413"/>
            <a:ext cx="1716087"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50000"/>
              </a:lnSpc>
            </a:pPr>
            <a:r>
              <a:rPr altLang="en-US" b="1" lang="zh-CN" sz="2000">
                <a:solidFill>
                  <a:srgbClr val="3D6869"/>
                </a:solidFill>
                <a:latin charset="0" pitchFamily="34" typeface="Franklin Gothic Book"/>
                <a:ea charset="-122" panose="020b0503020204020204" pitchFamily="34" typeface="微软雅黑"/>
                <a:sym charset="0" pitchFamily="34" typeface="Franklin Gothic Book"/>
              </a:rPr>
              <a:t>点击添加标题</a:t>
            </a:r>
          </a:p>
        </p:txBody>
      </p:sp>
    </p:spTree>
  </p:cSld>
  <p:clrMapOvr>
    <a:masterClrMapping/>
  </p:clrMapOvr>
  <p:transition spd="slow"/>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9698" name="图片 2"/>
          <p:cNvPicPr>
            <a:picLocks noChangeArrowheads="1" noChangeAspect="1"/>
          </p:cNvPicPr>
          <p:nvPr/>
        </p:nvPicPr>
        <p:blipFill>
          <a:blip r:embed="rId2">
            <a:extLst>
              <a:ext uri="{28A0092B-C50C-407E-A947-70E740481C1C}">
                <a14:useLocalDpi val="0"/>
              </a:ext>
            </a:extLst>
          </a:blip>
          <a:srcRect b="737"/>
          <a:stretch>
            <a:fillRect/>
          </a:stretch>
        </p:blipFill>
        <p:spPr bwMode="auto">
          <a:xfrm>
            <a:off x="0" y="0"/>
            <a:ext cx="12192000" cy="6858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29699" name="矩形 3"/>
          <p:cNvSpPr>
            <a:spLocks noChangeArrowheads="1"/>
          </p:cNvSpPr>
          <p:nvPr/>
        </p:nvSpPr>
        <p:spPr bwMode="auto">
          <a:xfrm rot="20348088">
            <a:off x="2434184" y="1322655"/>
            <a:ext cx="7131050"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54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     POWERPOINT  </a:t>
            </a:r>
          </a:p>
          <a:p>
            <a:pPr eaLnBrk="1" hangingPunct="1"/>
            <a:r>
              <a:rPr altLang="zh-CN" b="1" lang="en-US" sz="5400">
                <a:solidFill>
                  <a:schemeClr val="bg1"/>
                </a:solidFill>
                <a:latin charset="-122" panose="020b0503020204020204" pitchFamily="34" typeface="微软雅黑"/>
                <a:ea charset="-122" panose="020b0503020204020204" pitchFamily="34" typeface="微软雅黑"/>
                <a:sym charset="0" panose="02020603050405020304" pitchFamily="18" typeface="Times New Roman"/>
              </a:rPr>
              <a:t> TEMPLATES</a:t>
            </a:r>
          </a:p>
        </p:txBody>
      </p:sp>
      <p:sp>
        <p:nvSpPr>
          <p:cNvPr id="29700" name="文本框 4"/>
          <p:cNvSpPr>
            <a:spLocks noChangeArrowheads="1"/>
          </p:cNvSpPr>
          <p:nvPr/>
        </p:nvSpPr>
        <p:spPr bwMode="auto">
          <a:xfrm rot="20348086">
            <a:off x="5599399" y="3567352"/>
            <a:ext cx="2290763"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汇报人： 向阳花儿 </a:t>
            </a:r>
          </a:p>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a:t>
            </a:r>
          </a:p>
          <a:p>
            <a:pPr eaLnBrk="1" hangingPunct="1"/>
            <a:r>
              <a:rPr altLang="en-US" lang="zh-CN"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汇报时间： 2015.8.25</a:t>
            </a:r>
          </a:p>
        </p:txBody>
      </p:sp>
      <p:sp>
        <p:nvSpPr>
          <p:cNvPr id="29701" name="文本框 11"/>
          <p:cNvSpPr>
            <a:spLocks noChangeArrowheads="1"/>
          </p:cNvSpPr>
          <p:nvPr/>
        </p:nvSpPr>
        <p:spPr bwMode="auto">
          <a:xfrm>
            <a:off x="0" y="0"/>
            <a:ext cx="2057400" cy="812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4400">
                <a:solidFill>
                  <a:srgbClr val="FF4664"/>
                </a:solidFill>
                <a:latin charset="0" panose="02020500000000000000" pitchFamily="18" typeface="Broadway"/>
                <a:ea charset="-122" panose="02010800040101010101" pitchFamily="2" typeface="华文隶书"/>
                <a:sym charset="0" panose="020b0502040204020203" pitchFamily="34" typeface="Microsoft New Tai Lue"/>
              </a:rPr>
              <a:t>LOGO</a:t>
            </a:r>
          </a:p>
        </p:txBody>
      </p:sp>
      <p:sp>
        <p:nvSpPr>
          <p:cNvPr id="29702" name="KSO_Shape"/>
          <p:cNvSpPr>
            <a:spLocks noChangeArrowheads="1"/>
          </p:cNvSpPr>
          <p:nvPr/>
        </p:nvSpPr>
        <p:spPr bwMode="auto">
          <a:xfrm>
            <a:off x="6832600" y="5048250"/>
            <a:ext cx="1524000" cy="1612900"/>
          </a:xfrm>
          <a:custGeom>
            <a:gdLst>
              <a:gd fmla="*/ 274568593 w 3476" name="T0"/>
              <a:gd fmla="*/ 197487333 h 3680" name="T1"/>
              <a:gd fmla="*/ 282719537 w 3476" name="T2"/>
              <a:gd fmla="*/ 243803860 h 3680" name="T3"/>
              <a:gd fmla="*/ 316826272 w 3476" name="T4"/>
              <a:gd fmla="*/ 288619251 h 3680" name="T5"/>
              <a:gd fmla="*/ 477706043 w 3476" name="T6"/>
              <a:gd fmla="*/ 166609940 h 3680" name="T7"/>
              <a:gd fmla="*/ 470841904 w 3476" name="T8"/>
              <a:gd fmla="*/ 451798272 h 3680" name="T9"/>
              <a:gd fmla="*/ 660036684 w 3476" name="T10"/>
              <a:gd fmla="*/ 652716524 h 3680" name="T11"/>
              <a:gd fmla="*/ 745624892 w 3476" name="T12"/>
              <a:gd fmla="*/ 652716524 h 3680" name="T13"/>
              <a:gd fmla="*/ 745624892 w 3476" name="T14"/>
              <a:gd fmla="*/ 789092479 h 3680" name="T15"/>
              <a:gd fmla="*/ 306958854 w 3476" name="T16"/>
              <a:gd fmla="*/ 789092479 h 3680" name="T17"/>
              <a:gd fmla="*/ 306958854 w 3476" name="T18"/>
              <a:gd fmla="*/ 652716524 h 3680" name="T19"/>
              <a:gd fmla="*/ 335917484 w 3476" name="T20"/>
              <a:gd fmla="*/ 652716524 h 3680" name="T21"/>
              <a:gd fmla="*/ 335917484 w 3476" name="T22"/>
              <a:gd fmla="*/ 534781539 h 3680" name="T23"/>
              <a:gd fmla="*/ 102962948 w 3476" name="T24"/>
              <a:gd fmla="*/ 450726220 h 3680" name="T25"/>
              <a:gd fmla="*/ 268347639 w 3476" name="T26"/>
              <a:gd fmla="*/ 325286429 h 3680" name="T27"/>
              <a:gd fmla="*/ 233812115 w 3476" name="T28"/>
              <a:gd fmla="*/ 279613308 h 3680" name="T29"/>
              <a:gd fmla="*/ 193056076 w 3476" name="T30"/>
              <a:gd fmla="*/ 259456879 h 3680" name="T31"/>
              <a:gd fmla="*/ 202923055 w 3476" name="T32"/>
              <a:gd fmla="*/ 187624099 h 3680" name="T33"/>
              <a:gd fmla="*/ 274568593 w 3476" name="T34"/>
              <a:gd fmla="*/ 197487333 h 3680" name="T35"/>
              <a:gd fmla="*/ 0 w 3476" name="T36"/>
              <a:gd fmla="*/ 182477721 h 3680" name="T37"/>
              <a:gd fmla="*/ 46547765 w 3476" name="T38"/>
              <a:gd fmla="*/ 195986635 h 3680" name="T39"/>
              <a:gd fmla="*/ 120552521 w 3476" name="T40"/>
              <a:gd fmla="*/ 84484403 h 3680" name="T41"/>
              <a:gd fmla="*/ 257837037 w 3476" name="T42"/>
              <a:gd fmla="*/ 49318362 h 3680" name="T43"/>
              <a:gd fmla="*/ 258265826 w 3476" name="T44"/>
              <a:gd fmla="*/ 857730 h 3680" name="T45"/>
              <a:gd fmla="*/ 93095969 w 3476" name="T46"/>
              <a:gd fmla="*/ 44601068 h 3680" name="T47"/>
              <a:gd fmla="*/ 0 w 3476" name="T48"/>
              <a:gd fmla="*/ 182477721 h 3680" name="T49"/>
              <a:gd fmla="*/ 95884415 w 3476" name="T50"/>
              <a:gd fmla="*/ 192770039 h 3680" name="T51"/>
              <a:gd fmla="*/ 142647014 w 3476" name="T52"/>
              <a:gd fmla="*/ 206278953 h 3680" name="T53"/>
              <a:gd fmla="*/ 178040555 w 3476" name="T54"/>
              <a:gd fmla="*/ 152672380 h 3680" name="T55"/>
              <a:gd fmla="*/ 245181173 w 3476" name="T56"/>
              <a:gd fmla="*/ 135732548 h 3680" name="T57"/>
              <a:gd fmla="*/ 245609962 w 3476" name="T58"/>
              <a:gd fmla="*/ 87057592 h 3680" name="T59"/>
              <a:gd fmla="*/ 150369169 w 3476" name="T60"/>
              <a:gd fmla="*/ 112788607 h 3680" name="T61"/>
              <a:gd fmla="*/ 95884415 w 3476" name="T62"/>
              <a:gd fmla="*/ 192770039 h 3680" name="T63"/>
              <a:gd fmla="*/ 542058214 w 3476" name="T64"/>
              <a:gd fmla="*/ 652716524 h 3680" name="T65"/>
              <a:gd fmla="*/ 422578105 w 3476" name="T66"/>
              <a:gd fmla="*/ 525775596 h 3680" name="T67"/>
              <a:gd fmla="*/ 421934482 w 3476" name="T68"/>
              <a:gd fmla="*/ 525990358 h 3680" name="T69"/>
              <a:gd fmla="*/ 421934482 w 3476" name="T70"/>
              <a:gd fmla="*/ 652716524 h 3680" name="T71"/>
              <a:gd fmla="*/ 542058214 w 3476" name="T72"/>
              <a:gd fmla="*/ 652716524 h 3680"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3476" name="T111"/>
              <a:gd fmla="*/ 0 h 3680" name="T112"/>
              <a:gd fmla="*/ 3476 w 3476" name="T113"/>
              <a:gd fmla="*/ 3680 h 3680"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3680" w="3476">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nchorCtr="1"/>
          <a:lstStyle/>
          <a:p>
            <a:endParaRPr altLang="en-US" lang="zh-CN"/>
          </a:p>
        </p:txBody>
      </p:sp>
      <p:sp>
        <p:nvSpPr>
          <p:cNvPr id="29703" name="KSO_Shape"/>
          <p:cNvSpPr>
            <a:spLocks noChangeArrowheads="1"/>
          </p:cNvSpPr>
          <p:nvPr/>
        </p:nvSpPr>
        <p:spPr bwMode="auto">
          <a:xfrm rot="402569">
            <a:off x="1146175" y="5064125"/>
            <a:ext cx="1114425" cy="1425575"/>
          </a:xfrm>
          <a:custGeom>
            <a:gdLst>
              <a:gd fmla="*/ 1942449 w 10771844" name="T0"/>
              <a:gd fmla="*/ 8088467 h 13782676" name="T1"/>
              <a:gd fmla="*/ 181941 w 10771844" name="T2"/>
              <a:gd fmla="*/ 8606474 h 13782676" name="T3"/>
              <a:gd fmla="*/ 945340 w 10771844" name="T4"/>
              <a:gd fmla="*/ 7802257 h 13782676" name="T5"/>
              <a:gd fmla="*/ 4922981 w 10771844" name="T6"/>
              <a:gd fmla="*/ 3670300 h 13782676" name="T7"/>
              <a:gd fmla="*/ 7258021 w 10771844" name="T8"/>
              <a:gd fmla="*/ 7397690 h 13782676" name="T9"/>
              <a:gd fmla="*/ 9596815 w 10771844" name="T10"/>
              <a:gd fmla="*/ 3670300 h 13782676" name="T11"/>
              <a:gd fmla="*/ 10771844 w 10771844" name="T12"/>
              <a:gd fmla="*/ 7667954 h 13782676" name="T13"/>
              <a:gd fmla="*/ 9183867 w 10771844" name="T14"/>
              <a:gd fmla="*/ 7686723 h 13782676" name="T15"/>
              <a:gd fmla="*/ 7701003 w 10771844" name="T16"/>
              <a:gd fmla="*/ 10989949 h 13782676" name="T17"/>
              <a:gd fmla="*/ 9330275 w 10771844" name="T18"/>
              <a:gd fmla="*/ 13493644 h 13782676" name="T19"/>
              <a:gd fmla="*/ 9142572 w 10771844" name="T20"/>
              <a:gd fmla="*/ 13778922 h 13782676" name="T21"/>
              <a:gd fmla="*/ 7490775 w 10771844" name="T22"/>
              <a:gd fmla="*/ 11534230 h 13782676" name="T23"/>
              <a:gd fmla="*/ 7408185 w 10771844" name="T24"/>
              <a:gd fmla="*/ 13767661 h 13782676" name="T25"/>
              <a:gd fmla="*/ 6886367 w 10771844" name="T26"/>
              <a:gd fmla="*/ 13643790 h 13782676" name="T27"/>
              <a:gd fmla="*/ 5166996 w 10771844" name="T28"/>
              <a:gd fmla="*/ 13685081 h 13782676" name="T29"/>
              <a:gd fmla="*/ 4333590 w 10771844" name="T30"/>
              <a:gd fmla="*/ 13737632 h 13782676" name="T31"/>
              <a:gd fmla="*/ 6754974 w 10771844" name="T32"/>
              <a:gd fmla="*/ 10768483 h 13782676" name="T33"/>
              <a:gd fmla="*/ 6781253 w 10771844" name="T34"/>
              <a:gd fmla="*/ 8632647 h 13782676" name="T35"/>
              <a:gd fmla="*/ 6191862 w 10771844" name="T36"/>
              <a:gd fmla="*/ 8291063 h 13782676" name="T37"/>
              <a:gd fmla="*/ 1964763 w 10771844" name="T38"/>
              <a:gd fmla="*/ 8084611 h 13782676" name="T39"/>
              <a:gd fmla="*/ 5234570 w 10771844" name="T40"/>
              <a:gd fmla="*/ 7686723 h 13782676" name="T41"/>
              <a:gd fmla="*/ 1499256 w 10771844" name="T42"/>
              <a:gd fmla="*/ 7667954 h 13782676" name="T43"/>
              <a:gd fmla="*/ 7241243 w 10771844" name="T44"/>
              <a:gd fmla="*/ 2735264 h 13782676" name="T45"/>
              <a:gd fmla="*/ 7241243 w 10771844" name="T46"/>
              <a:gd fmla="*/ 6864351 h 13782676" name="T47"/>
              <a:gd fmla="*/ 7241243 w 10771844" name="T48"/>
              <a:gd fmla="*/ 2735264 h 13782676" name="T49"/>
              <a:gd fmla="*/ 8707297 w 10771844" name="T50"/>
              <a:gd fmla="*/ 2131477 h 13782676" name="T51"/>
              <a:gd fmla="*/ 10771844 w 10771844" name="T52"/>
              <a:gd fmla="*/ 3321050 h 13782676" name="T53"/>
              <a:gd fmla="*/ 7292143 w 10771844" name="T54"/>
              <a:gd fmla="*/ 2292839 h 13782676" name="T55"/>
              <a:gd fmla="*/ 1432581 w 10771844" name="T56"/>
              <a:gd fmla="*/ 3321050 h 13782676" name="T57"/>
              <a:gd fmla="*/ 1432581 w 10771844" name="T58"/>
              <a:gd fmla="*/ 2131477 h 13782676" name="T59"/>
              <a:gd fmla="*/ 2750138 w 10771844" name="T60"/>
              <a:gd fmla="*/ 983181 h 13782676" name="T61"/>
              <a:gd fmla="*/ 5606721 w 10771844" name="T62"/>
              <a:gd fmla="*/ 2131477 h 13782676" name="T63"/>
              <a:gd fmla="*/ 0 w 10771844" name="T64"/>
              <a:gd fmla="*/ 0 h 13782676" name="T65"/>
              <a:gd fmla="*/ 10771844 w 10771844" name="T66"/>
              <a:gd fmla="*/ 13782676 h 1378267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T67" l="T64" r="T66" t="T65"/>
            <a:pathLst>
              <a:path h="13782676" w="10771844">
                <a:moveTo>
                  <a:pt x="945340" y="7802257"/>
                </a:moveTo>
                <a:cubicBezTo>
                  <a:pt x="1823502" y="7815886"/>
                  <a:pt x="1942449" y="8088467"/>
                  <a:pt x="1942449" y="8088467"/>
                </a:cubicBezTo>
                <a:cubicBezTo>
                  <a:pt x="1942449" y="8088467"/>
                  <a:pt x="1942449" y="8088467"/>
                  <a:pt x="1961218" y="8339963"/>
                </a:cubicBezTo>
                <a:cubicBezTo>
                  <a:pt x="1799807" y="8839201"/>
                  <a:pt x="181941" y="8606474"/>
                  <a:pt x="181941" y="8606474"/>
                </a:cubicBezTo>
                <a:cubicBezTo>
                  <a:pt x="-242232" y="8197323"/>
                  <a:pt x="208218" y="7840725"/>
                  <a:pt x="208218" y="7840725"/>
                </a:cubicBezTo>
                <a:cubicBezTo>
                  <a:pt x="499602" y="7809757"/>
                  <a:pt x="742687" y="7799112"/>
                  <a:pt x="945340" y="7802257"/>
                </a:cubicBezTo>
                <a:close/>
                <a:moveTo>
                  <a:pt x="1499256" y="3670300"/>
                </a:moveTo>
                <a:cubicBezTo>
                  <a:pt x="1499256" y="3670300"/>
                  <a:pt x="1499256" y="3670300"/>
                  <a:pt x="4922981" y="3670300"/>
                </a:cubicBezTo>
                <a:cubicBezTo>
                  <a:pt x="4757801" y="4011884"/>
                  <a:pt x="4660195" y="4394758"/>
                  <a:pt x="4660195" y="4800154"/>
                </a:cubicBezTo>
                <a:cubicBezTo>
                  <a:pt x="4660195" y="6234054"/>
                  <a:pt x="5823961" y="7397690"/>
                  <a:pt x="7258021" y="7397690"/>
                </a:cubicBezTo>
                <a:cubicBezTo>
                  <a:pt x="8692082" y="7397690"/>
                  <a:pt x="9855847" y="6234054"/>
                  <a:pt x="9855847" y="4800154"/>
                </a:cubicBezTo>
                <a:cubicBezTo>
                  <a:pt x="9855847" y="4394758"/>
                  <a:pt x="9761995" y="4011884"/>
                  <a:pt x="9596815" y="3670300"/>
                </a:cubicBezTo>
                <a:cubicBezTo>
                  <a:pt x="9596815" y="3670300"/>
                  <a:pt x="9596815" y="3670300"/>
                  <a:pt x="10771844" y="3670300"/>
                </a:cubicBezTo>
                <a:cubicBezTo>
                  <a:pt x="10771844" y="3670300"/>
                  <a:pt x="10771844" y="3670300"/>
                  <a:pt x="10771844" y="7667954"/>
                </a:cubicBezTo>
                <a:cubicBezTo>
                  <a:pt x="10771844" y="7667954"/>
                  <a:pt x="10771844" y="7667954"/>
                  <a:pt x="8962376" y="7667954"/>
                </a:cubicBezTo>
                <a:cubicBezTo>
                  <a:pt x="8962376" y="7667954"/>
                  <a:pt x="8962376" y="7667954"/>
                  <a:pt x="9183867" y="7686723"/>
                </a:cubicBezTo>
                <a:cubicBezTo>
                  <a:pt x="9183867" y="7686723"/>
                  <a:pt x="9183867" y="7686723"/>
                  <a:pt x="7701003" y="8628893"/>
                </a:cubicBezTo>
                <a:cubicBezTo>
                  <a:pt x="7701003" y="8628893"/>
                  <a:pt x="7701003" y="8628893"/>
                  <a:pt x="7701003" y="10989949"/>
                </a:cubicBezTo>
                <a:cubicBezTo>
                  <a:pt x="7701003" y="11046254"/>
                  <a:pt x="7689741" y="11095051"/>
                  <a:pt x="7667217" y="11143849"/>
                </a:cubicBezTo>
                <a:cubicBezTo>
                  <a:pt x="7667217" y="11143849"/>
                  <a:pt x="7667217" y="11143849"/>
                  <a:pt x="9330275" y="13493644"/>
                </a:cubicBezTo>
                <a:cubicBezTo>
                  <a:pt x="9371571" y="13549949"/>
                  <a:pt x="9480439" y="13763908"/>
                  <a:pt x="9457915" y="13782676"/>
                </a:cubicBezTo>
                <a:cubicBezTo>
                  <a:pt x="9457915" y="13782676"/>
                  <a:pt x="9457915" y="13782676"/>
                  <a:pt x="9142572" y="13778922"/>
                </a:cubicBezTo>
                <a:cubicBezTo>
                  <a:pt x="9097523" y="13771415"/>
                  <a:pt x="9067490" y="13763908"/>
                  <a:pt x="9029949" y="13707603"/>
                </a:cubicBezTo>
                <a:cubicBezTo>
                  <a:pt x="9029949" y="13707603"/>
                  <a:pt x="9029949" y="13707603"/>
                  <a:pt x="7490775" y="11534230"/>
                </a:cubicBezTo>
                <a:cubicBezTo>
                  <a:pt x="7490775" y="11534230"/>
                  <a:pt x="7490775" y="11534230"/>
                  <a:pt x="7490775" y="13643790"/>
                </a:cubicBezTo>
                <a:cubicBezTo>
                  <a:pt x="7490775" y="13711356"/>
                  <a:pt x="7456988" y="13767661"/>
                  <a:pt x="7408185" y="13767661"/>
                </a:cubicBezTo>
                <a:cubicBezTo>
                  <a:pt x="7408185" y="13767661"/>
                  <a:pt x="7408185" y="13767661"/>
                  <a:pt x="6968957" y="13767661"/>
                </a:cubicBezTo>
                <a:cubicBezTo>
                  <a:pt x="6923908" y="13767661"/>
                  <a:pt x="6886367" y="13711356"/>
                  <a:pt x="6886367" y="13643790"/>
                </a:cubicBezTo>
                <a:cubicBezTo>
                  <a:pt x="6886367" y="13643790"/>
                  <a:pt x="6886367" y="13643790"/>
                  <a:pt x="6886367" y="11564259"/>
                </a:cubicBezTo>
                <a:cubicBezTo>
                  <a:pt x="6886367" y="11564259"/>
                  <a:pt x="6886367" y="11564259"/>
                  <a:pt x="5166996" y="13685081"/>
                </a:cubicBezTo>
                <a:cubicBezTo>
                  <a:pt x="5121947" y="13745139"/>
                  <a:pt x="5088160" y="13737632"/>
                  <a:pt x="5020587" y="13737632"/>
                </a:cubicBezTo>
                <a:cubicBezTo>
                  <a:pt x="5020587" y="13737632"/>
                  <a:pt x="5020587" y="13737632"/>
                  <a:pt x="4333590" y="13737632"/>
                </a:cubicBezTo>
                <a:cubicBezTo>
                  <a:pt x="4296049" y="13707603"/>
                  <a:pt x="4648933" y="13362265"/>
                  <a:pt x="4697736" y="13302207"/>
                </a:cubicBezTo>
                <a:cubicBezTo>
                  <a:pt x="4697736" y="13302207"/>
                  <a:pt x="4697736" y="13302207"/>
                  <a:pt x="6754974" y="10768483"/>
                </a:cubicBezTo>
                <a:cubicBezTo>
                  <a:pt x="6754974" y="10768483"/>
                  <a:pt x="6754974" y="10768483"/>
                  <a:pt x="6781253" y="10738453"/>
                </a:cubicBezTo>
                <a:cubicBezTo>
                  <a:pt x="6781253" y="10738453"/>
                  <a:pt x="6781253" y="10738453"/>
                  <a:pt x="6781253" y="8632647"/>
                </a:cubicBezTo>
                <a:cubicBezTo>
                  <a:pt x="6781253" y="8632647"/>
                  <a:pt x="6781253" y="8632647"/>
                  <a:pt x="6762482" y="8628893"/>
                </a:cubicBezTo>
                <a:cubicBezTo>
                  <a:pt x="6728696" y="8621386"/>
                  <a:pt x="6480926" y="8467485"/>
                  <a:pt x="6191862" y="8291063"/>
                </a:cubicBezTo>
                <a:cubicBezTo>
                  <a:pt x="6191862" y="8291063"/>
                  <a:pt x="6191862" y="8291063"/>
                  <a:pt x="1964763" y="8336107"/>
                </a:cubicBezTo>
                <a:cubicBezTo>
                  <a:pt x="1964763" y="8336107"/>
                  <a:pt x="1964763" y="8336107"/>
                  <a:pt x="1964763" y="8084611"/>
                </a:cubicBezTo>
                <a:cubicBezTo>
                  <a:pt x="1964763" y="8084611"/>
                  <a:pt x="1964763" y="8084611"/>
                  <a:pt x="5940338" y="8133409"/>
                </a:cubicBezTo>
                <a:cubicBezTo>
                  <a:pt x="5579946" y="7908189"/>
                  <a:pt x="5234570" y="7686723"/>
                  <a:pt x="5234570" y="7686723"/>
                </a:cubicBezTo>
                <a:cubicBezTo>
                  <a:pt x="5234570" y="7686723"/>
                  <a:pt x="5234570" y="7686723"/>
                  <a:pt x="5426028" y="7667954"/>
                </a:cubicBezTo>
                <a:cubicBezTo>
                  <a:pt x="5426028" y="7667954"/>
                  <a:pt x="5426028" y="7667954"/>
                  <a:pt x="1499256" y="7667954"/>
                </a:cubicBezTo>
                <a:cubicBezTo>
                  <a:pt x="1499256" y="7667954"/>
                  <a:pt x="1499256" y="7667954"/>
                  <a:pt x="1499256" y="3670300"/>
                </a:cubicBezTo>
                <a:close/>
                <a:moveTo>
                  <a:pt x="7241243" y="2735264"/>
                </a:moveTo>
                <a:cubicBezTo>
                  <a:pt x="8382774" y="2735264"/>
                  <a:pt x="9308168" y="3659591"/>
                  <a:pt x="9308168" y="4799808"/>
                </a:cubicBezTo>
                <a:cubicBezTo>
                  <a:pt x="9308168" y="5940024"/>
                  <a:pt x="8382774" y="6864351"/>
                  <a:pt x="7241243" y="6864351"/>
                </a:cubicBezTo>
                <a:cubicBezTo>
                  <a:pt x="6099712" y="6864351"/>
                  <a:pt x="5174318" y="5940024"/>
                  <a:pt x="5174318" y="4799808"/>
                </a:cubicBezTo>
                <a:cubicBezTo>
                  <a:pt x="5174318" y="3659591"/>
                  <a:pt x="6099712" y="2735264"/>
                  <a:pt x="7241243" y="2735264"/>
                </a:cubicBezTo>
                <a:close/>
                <a:moveTo>
                  <a:pt x="7202054" y="0"/>
                </a:moveTo>
                <a:cubicBezTo>
                  <a:pt x="7202054" y="0"/>
                  <a:pt x="7202054" y="0"/>
                  <a:pt x="8707297" y="2131477"/>
                </a:cubicBezTo>
                <a:cubicBezTo>
                  <a:pt x="8707297" y="2131477"/>
                  <a:pt x="8707297" y="2131477"/>
                  <a:pt x="10771844" y="2131477"/>
                </a:cubicBezTo>
                <a:cubicBezTo>
                  <a:pt x="10771844" y="2131477"/>
                  <a:pt x="10771844" y="2131477"/>
                  <a:pt x="10771844" y="3321050"/>
                </a:cubicBezTo>
                <a:cubicBezTo>
                  <a:pt x="10771844" y="3321050"/>
                  <a:pt x="10771844" y="3321050"/>
                  <a:pt x="9349183" y="3321050"/>
                </a:cubicBezTo>
                <a:cubicBezTo>
                  <a:pt x="8879968" y="2698119"/>
                  <a:pt x="8132977" y="2292839"/>
                  <a:pt x="7292143" y="2292839"/>
                </a:cubicBezTo>
                <a:cubicBezTo>
                  <a:pt x="6447555" y="2292839"/>
                  <a:pt x="5704318" y="2698119"/>
                  <a:pt x="5235103" y="3321050"/>
                </a:cubicBezTo>
                <a:cubicBezTo>
                  <a:pt x="5235103" y="3321050"/>
                  <a:pt x="5235103" y="3321050"/>
                  <a:pt x="1432581" y="3321050"/>
                </a:cubicBezTo>
                <a:cubicBezTo>
                  <a:pt x="1432581" y="3321050"/>
                  <a:pt x="1432581" y="3321050"/>
                  <a:pt x="1432581" y="2296591"/>
                </a:cubicBezTo>
                <a:cubicBezTo>
                  <a:pt x="1432581" y="2296591"/>
                  <a:pt x="1432581" y="2296591"/>
                  <a:pt x="1432581" y="2131477"/>
                </a:cubicBezTo>
                <a:cubicBezTo>
                  <a:pt x="1432581" y="2131477"/>
                  <a:pt x="1432581" y="2131477"/>
                  <a:pt x="1432581" y="983181"/>
                </a:cubicBezTo>
                <a:cubicBezTo>
                  <a:pt x="1432581" y="983181"/>
                  <a:pt x="1432581" y="983181"/>
                  <a:pt x="2750138" y="983181"/>
                </a:cubicBezTo>
                <a:cubicBezTo>
                  <a:pt x="2750138" y="983181"/>
                  <a:pt x="2750138" y="983181"/>
                  <a:pt x="2750138" y="2131477"/>
                </a:cubicBezTo>
                <a:cubicBezTo>
                  <a:pt x="2750138" y="2131477"/>
                  <a:pt x="2750138" y="2131477"/>
                  <a:pt x="5606721" y="2131477"/>
                </a:cubicBezTo>
                <a:cubicBezTo>
                  <a:pt x="5606721" y="2131477"/>
                  <a:pt x="5606721" y="2131477"/>
                  <a:pt x="7202054" y="0"/>
                </a:cubicBez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nchorCtr="1"/>
          <a:lstStyle/>
          <a:p>
            <a:endParaRPr altLang="en-US" lang="zh-CN"/>
          </a:p>
        </p:txBody>
      </p:sp>
      <p:sp>
        <p:nvSpPr>
          <p:cNvPr id="29704" name="KSO_Shape"/>
          <p:cNvSpPr>
            <a:spLocks noChangeArrowheads="1"/>
          </p:cNvSpPr>
          <p:nvPr/>
        </p:nvSpPr>
        <p:spPr bwMode="auto">
          <a:xfrm rot="-934860">
            <a:off x="10645775" y="3352800"/>
            <a:ext cx="1084263" cy="1069975"/>
          </a:xfrm>
          <a:custGeom>
            <a:gdLst>
              <a:gd fmla="*/ 1477962 w 1622425" name="T0"/>
              <a:gd fmla="*/ 463550 h 1601788" name="T1"/>
              <a:gd fmla="*/ 866214 w 1622425" name="T2"/>
              <a:gd fmla="*/ 419183 h 1601788" name="T3"/>
              <a:gd fmla="*/ 805862 w 1622425" name="T4"/>
              <a:gd fmla="*/ 430298 h 1601788" name="T5"/>
              <a:gd fmla="*/ 757262 w 1622425" name="T6"/>
              <a:gd fmla="*/ 449034 h 1601788" name="T7"/>
              <a:gd fmla="*/ 731533 w 1622425" name="T8"/>
              <a:gd fmla="*/ 466817 h 1601788" name="T9"/>
              <a:gd fmla="*/ 712792 w 1622425" name="T10"/>
              <a:gd fmla="*/ 493810 h 1601788" name="T11"/>
              <a:gd fmla="*/ 701357 w 1622425" name="T12"/>
              <a:gd fmla="*/ 530648 h 1601788" name="T13"/>
              <a:gd fmla="*/ 700087 w 1622425" name="T14"/>
              <a:gd fmla="*/ 578600 h 1601788" name="T15"/>
              <a:gd fmla="*/ 708028 w 1622425" name="T16"/>
              <a:gd fmla="*/ 630998 h 1601788" name="T17"/>
              <a:gd fmla="*/ 703263 w 1622425" name="T18"/>
              <a:gd fmla="*/ 650051 h 1601788" name="T19"/>
              <a:gd fmla="*/ 697545 w 1622425" name="T20"/>
              <a:gd fmla="*/ 666247 h 1601788" name="T21"/>
              <a:gd fmla="*/ 705487 w 1622425" name="T22"/>
              <a:gd fmla="*/ 729760 h 1601788" name="T23"/>
              <a:gd fmla="*/ 718192 w 1622425" name="T24"/>
              <a:gd fmla="*/ 755800 h 1601788" name="T25"/>
              <a:gd fmla="*/ 738839 w 1622425" name="T26"/>
              <a:gd fmla="*/ 763421 h 1601788" name="T27"/>
              <a:gd fmla="*/ 751227 w 1622425" name="T28"/>
              <a:gd fmla="*/ 839954 h 1601788" name="T29"/>
              <a:gd fmla="*/ 765204 w 1622425" name="T30"/>
              <a:gd fmla="*/ 858373 h 1601788" name="T31"/>
              <a:gd fmla="*/ 740745 w 1622425" name="T32"/>
              <a:gd fmla="*/ 895528 h 1601788" name="T33"/>
              <a:gd fmla="*/ 718510 w 1622425" name="T34"/>
              <a:gd fmla="*/ 928555 h 1601788" name="T35"/>
              <a:gd fmla="*/ 544123 w 1622425" name="T36"/>
              <a:gd fmla="*/ 998101 h 1601788" name="T37"/>
              <a:gd fmla="*/ 487583 w 1622425" name="T38"/>
              <a:gd fmla="*/ 1020648 h 1601788" name="T39"/>
              <a:gd fmla="*/ 463442 w 1622425" name="T40"/>
              <a:gd fmla="*/ 1040337 h 1601788" name="T41"/>
              <a:gd fmla="*/ 454230 w 1622425" name="T42"/>
              <a:gd fmla="*/ 1082573 h 1601788" name="T43"/>
              <a:gd fmla="*/ 1277245 w 1622425" name="T44"/>
              <a:gd fmla="*/ 1167997 h 1601788" name="T45"/>
              <a:gd fmla="*/ 1272163 w 1622425" name="T46"/>
              <a:gd fmla="*/ 1049546 h 1601788" name="T47"/>
              <a:gd fmla="*/ 1259775 w 1622425" name="T48"/>
              <a:gd fmla="*/ 1032398 h 1601788" name="T49"/>
              <a:gd fmla="*/ 1221658 w 1622425" name="T50"/>
              <a:gd fmla="*/ 1011121 h 1601788" name="T51"/>
              <a:gd fmla="*/ 1080941 w 1622425" name="T52"/>
              <a:gd fmla="*/ 953960 h 1601788" name="T53"/>
              <a:gd fmla="*/ 1003436 w 1622425" name="T54"/>
              <a:gd fmla="*/ 919980 h 1601788" name="T55"/>
              <a:gd fmla="*/ 955790 w 1622425" name="T56"/>
              <a:gd fmla="*/ 869487 h 1601788" name="T57"/>
              <a:gd fmla="*/ 961507 w 1622425" name="T58"/>
              <a:gd fmla="*/ 849481 h 1601788" name="T59"/>
              <a:gd fmla="*/ 977072 w 1622425" name="T60"/>
              <a:gd fmla="*/ 827887 h 1601788" name="T61"/>
              <a:gd fmla="*/ 981837 w 1622425" name="T62"/>
              <a:gd fmla="*/ 797083 h 1601788" name="T63"/>
              <a:gd fmla="*/ 987236 w 1622425" name="T64"/>
              <a:gd fmla="*/ 770408 h 1601788" name="T65"/>
              <a:gd fmla="*/ 999942 w 1622425" name="T66"/>
              <a:gd fmla="*/ 759928 h 1601788" name="T67"/>
              <a:gd fmla="*/ 1014871 w 1622425" name="T68"/>
              <a:gd fmla="*/ 746908 h 1601788" name="T69"/>
              <a:gd fmla="*/ 1025989 w 1622425" name="T70"/>
              <a:gd fmla="*/ 709753 h 1601788" name="T71"/>
              <a:gd fmla="*/ 1026942 w 1622425" name="T72"/>
              <a:gd fmla="*/ 669105 h 1601788" name="T73"/>
              <a:gd fmla="*/ 1015824 w 1622425" name="T74"/>
              <a:gd fmla="*/ 642747 h 1601788" name="T75"/>
              <a:gd fmla="*/ 1012013 w 1622425" name="T76"/>
              <a:gd fmla="*/ 622106 h 1601788" name="T77"/>
              <a:gd fmla="*/ 1017413 w 1622425" name="T78"/>
              <a:gd fmla="*/ 551607 h 1601788" name="T79"/>
              <a:gd fmla="*/ 1010424 w 1622425" name="T80"/>
              <a:gd fmla="*/ 492222 h 1601788" name="T81"/>
              <a:gd fmla="*/ 995495 w 1622425" name="T82"/>
              <a:gd fmla="*/ 465547 h 1601788" name="T83"/>
              <a:gd fmla="*/ 939908 w 1622425" name="T84"/>
              <a:gd fmla="*/ 436331 h 1601788" name="T85"/>
              <a:gd fmla="*/ 902426 w 1622425" name="T86"/>
              <a:gd fmla="*/ 422041 h 1601788" name="T87"/>
              <a:gd fmla="*/ 1477962 w 1622425" name="T88"/>
              <a:gd fmla="*/ 0 h 1601788" name="T89"/>
              <a:gd fmla="*/ 1403350 w 1622425" name="T90"/>
              <a:gd fmla="*/ 0 h 1601788" name="T91"/>
              <a:gd fmla="*/ 212503 w 1622425" name="T92"/>
              <a:gd fmla="*/ 0 h 1601788" name="T93"/>
              <a:gd fmla="*/ 75917 w 1622425" name="T94"/>
              <a:gd fmla="*/ 1599883 h 1601788" name="T95"/>
              <a:gd fmla="*/ 49870 w 1622425" name="T96"/>
              <a:gd fmla="*/ 1590356 h 1601788" name="T97"/>
              <a:gd fmla="*/ 27635 w 1622425" name="T98"/>
              <a:gd fmla="*/ 1573843 h 1601788" name="T99"/>
              <a:gd fmla="*/ 11435 w 1622425" name="T100"/>
              <a:gd fmla="*/ 1551931 h 1601788" name="T101"/>
              <a:gd fmla="*/ 1906 w 1622425" name="T102"/>
              <a:gd fmla="*/ 1525891 h 1601788" name="T103"/>
              <a:gd fmla="*/ 317 w 1622425" name="T104"/>
              <a:gd fmla="*/ 90188 h 1601788" name="T105"/>
              <a:gd fmla="*/ 5717 w 1622425" name="T106"/>
              <a:gd fmla="*/ 62560 h 1601788" name="T107"/>
              <a:gd fmla="*/ 19058 w 1622425" name="T108"/>
              <a:gd fmla="*/ 38107 h 1601788" name="T109"/>
              <a:gd fmla="*/ 38117 w 1622425" name="T110"/>
              <a:gd fmla="*/ 18736 h 1601788" name="T111"/>
              <a:gd fmla="*/ 62258 w 1622425" name="T112"/>
              <a:gd fmla="*/ 5716 h 1601788" name="T113"/>
              <a:gd fmla="*/ 90211 w 1622425" name="T114"/>
              <a:gd fmla="*/ 0 h 1601788" name="T115"/>
              <a:gd fmla="*/ 0 w 1622425" name="T116"/>
              <a:gd fmla="*/ 0 h 1601788" name="T117"/>
              <a:gd fmla="*/ 1622425 w 1622425" name="T118"/>
              <a:gd fmla="*/ 1601788 h 1601788"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T119" l="T116" r="T118" t="T117"/>
            <a:pathLst>
              <a:path h="1601788" w="1622425">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3D6869"/>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122" name="矩形 3"/>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5123" name="矩形 5"/>
          <p:cNvSpPr>
            <a:spLocks noChangeArrowheads="1"/>
          </p:cNvSpPr>
          <p:nvPr/>
        </p:nvSpPr>
        <p:spPr bwMode="auto">
          <a:xfrm>
            <a:off x="0" y="2622550"/>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5124" name="文本框 4"/>
          <p:cNvSpPr>
            <a:spLocks noChangeArrowheads="1"/>
          </p:cNvSpPr>
          <p:nvPr/>
        </p:nvSpPr>
        <p:spPr bwMode="auto">
          <a:xfrm>
            <a:off x="1058863" y="2297113"/>
            <a:ext cx="2606675" cy="226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3800">
                <a:solidFill>
                  <a:srgbClr val="427172"/>
                </a:solidFill>
                <a:latin charset="0" panose="02020500000000000000" pitchFamily="18" typeface="Broadway"/>
                <a:ea charset="-122" panose="02010800040101010101" pitchFamily="2" typeface="华文隶书"/>
                <a:sym charset="0" panose="020b0502040204020203" pitchFamily="34" typeface="Microsoft New Tai Lue"/>
              </a:rPr>
              <a:t>01</a:t>
            </a:r>
          </a:p>
        </p:txBody>
      </p:sp>
      <p:sp>
        <p:nvSpPr>
          <p:cNvPr id="5125" name="矩形 5"/>
          <p:cNvSpPr>
            <a:spLocks noChangeArrowheads="1"/>
          </p:cNvSpPr>
          <p:nvPr/>
        </p:nvSpPr>
        <p:spPr bwMode="auto">
          <a:xfrm>
            <a:off x="6415088" y="2960688"/>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点击此处输入标题</a:t>
            </a:r>
          </a:p>
        </p:txBody>
      </p:sp>
      <p:sp>
        <p:nvSpPr>
          <p:cNvPr id="5126" name="矩形 3"/>
          <p:cNvSpPr>
            <a:spLocks noChangeArrowheads="1"/>
          </p:cNvSpPr>
          <p:nvPr/>
        </p:nvSpPr>
        <p:spPr bwMode="auto">
          <a:xfrm>
            <a:off x="5918199" y="3486150"/>
            <a:ext cx="3228975"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输入您的标题输入您的标题</a:t>
            </a:r>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146"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47"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48"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49"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0"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1"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2"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53"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8" name="Freeform 5"/>
          <p:cNvSpPr>
            <a:spLocks noChangeArrowheads="1" noEditPoints="1"/>
          </p:cNvSpPr>
          <p:nvPr/>
        </p:nvSpPr>
        <p:spPr bwMode="auto">
          <a:xfrm>
            <a:off x="1679575" y="1762125"/>
            <a:ext cx="4073525" cy="3168650"/>
          </a:xfrm>
          <a:custGeom>
            <a:gdLst>
              <a:gd fmla="*/ 3829114 w 200" name="T0"/>
              <a:gd fmla="*/ 3168650 h 144" name="T1"/>
              <a:gd fmla="*/ 3584702 w 200" name="T2"/>
              <a:gd fmla="*/ 2948605 h 144" name="T3"/>
              <a:gd fmla="*/ 3584702 w 200" name="T4"/>
              <a:gd fmla="*/ 220045 h 144" name="T5"/>
              <a:gd fmla="*/ 3829114 w 200" name="T6"/>
              <a:gd fmla="*/ 0 h 144" name="T7"/>
              <a:gd fmla="*/ 4073525 w 200" name="T8"/>
              <a:gd fmla="*/ 220045 h 144" name="T9"/>
              <a:gd fmla="*/ 4073525 w 200" name="T10"/>
              <a:gd fmla="*/ 2948605 h 144" name="T11"/>
              <a:gd fmla="*/ 3829114 w 200" name="T12"/>
              <a:gd fmla="*/ 3168650 h 144" name="T13"/>
              <a:gd fmla="*/ 2790365 w 200" name="T14"/>
              <a:gd fmla="*/ 2860587 h 144" name="T15"/>
              <a:gd fmla="*/ 2505218 w 200" name="T16"/>
              <a:gd fmla="*/ 3168650 h 144" name="T17"/>
              <a:gd fmla="*/ 1242425 w 200" name="T18"/>
              <a:gd fmla="*/ 3168650 h 144" name="T19"/>
              <a:gd fmla="*/ 977646 w 200" name="T20"/>
              <a:gd fmla="*/ 2860587 h 144" name="T21"/>
              <a:gd fmla="*/ 977646 w 200" name="T22"/>
              <a:gd fmla="*/ 2266465 h 144" name="T23"/>
              <a:gd fmla="*/ 407353 w 200" name="T24"/>
              <a:gd fmla="*/ 2134438 h 144" name="T25"/>
              <a:gd fmla="*/ 407353 w 200" name="T26"/>
              <a:gd fmla="*/ 1034212 h 144" name="T27"/>
              <a:gd fmla="*/ 3503232 w 200" name="T28"/>
              <a:gd fmla="*/ 308063 h 144" name="T29"/>
              <a:gd fmla="*/ 3503232 w 200" name="T30"/>
              <a:gd fmla="*/ 2882591 h 144" name="T31"/>
              <a:gd fmla="*/ 2790365 w 200" name="T32"/>
              <a:gd fmla="*/ 2706555 h 144" name="T33"/>
              <a:gd fmla="*/ 2790365 w 200" name="T34"/>
              <a:gd fmla="*/ 2860587 h 144" name="T35"/>
              <a:gd fmla="*/ 2607056 w 200" name="T36"/>
              <a:gd fmla="*/ 2662546 h 144" name="T37"/>
              <a:gd fmla="*/ 1140587 w 200" name="T38"/>
              <a:gd fmla="*/ 2310474 h 144" name="T39"/>
              <a:gd fmla="*/ 1140587 w 200" name="T40"/>
              <a:gd fmla="*/ 2838582 h 144" name="T41"/>
              <a:gd fmla="*/ 1303528 w 200" name="T42"/>
              <a:gd fmla="*/ 2992614 h 144" name="T43"/>
              <a:gd fmla="*/ 2464483 w 200" name="T44"/>
              <a:gd fmla="*/ 2992614 h 144" name="T45"/>
              <a:gd fmla="*/ 2607056 w 200" name="T46"/>
              <a:gd fmla="*/ 2838582 h 144" name="T47"/>
              <a:gd fmla="*/ 2607056 w 200" name="T48"/>
              <a:gd fmla="*/ 2662546 h 144" name="T49"/>
              <a:gd fmla="*/ 142573 w 200" name="T50"/>
              <a:gd fmla="*/ 2266465 h 144" name="T51"/>
              <a:gd fmla="*/ 0 w 200" name="T52"/>
              <a:gd fmla="*/ 2112433 h 144" name="T53"/>
              <a:gd fmla="*/ 0 w 200" name="T54"/>
              <a:gd fmla="*/ 1056217 h 144" name="T55"/>
              <a:gd fmla="*/ 142573 w 200" name="T56"/>
              <a:gd fmla="*/ 902185 h 144" name="T57"/>
              <a:gd fmla="*/ 305514 w 200" name="T58"/>
              <a:gd fmla="*/ 1056217 h 144" name="T59"/>
              <a:gd fmla="*/ 305514 w 200" name="T60"/>
              <a:gd fmla="*/ 2112433 h 144" name="T61"/>
              <a:gd fmla="*/ 142573 w 200" name="T62"/>
              <a:gd fmla="*/ 2266465 h 144"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200" name="T96"/>
              <a:gd fmla="*/ 0 h 144" name="T97"/>
              <a:gd fmla="*/ 200 w 200" name="T98"/>
              <a:gd fmla="*/ 144 h 144"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44" w="200">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rgbClr val="FF4664"/>
          </a:solidFill>
          <a:ln cmpd="sng" w="12700">
            <a:solidFill>
              <a:schemeClr val="bg1"/>
            </a:solidFill>
            <a:bevel/>
          </a:ln>
        </p:spPr>
        <p:txBody>
          <a:bodyPr/>
          <a:lstStyle/>
          <a:p>
            <a:endParaRPr altLang="en-US" lang="zh-CN"/>
          </a:p>
        </p:txBody>
      </p:sp>
      <p:sp>
        <p:nvSpPr>
          <p:cNvPr id="7179" name="直接连接符 2"/>
          <p:cNvSpPr>
            <a:spLocks noChangeShapeType="1"/>
          </p:cNvSpPr>
          <p:nvPr/>
        </p:nvSpPr>
        <p:spPr bwMode="auto">
          <a:xfrm flipV="1">
            <a:off x="5764213" y="1639888"/>
            <a:ext cx="1109662" cy="1081087"/>
          </a:xfrm>
          <a:prstGeom prst="line">
            <a:avLst/>
          </a:prstGeom>
          <a:noFill/>
          <a:ln w="19050">
            <a:solidFill>
              <a:srgbClr val="081D59"/>
            </a:solidFill>
            <a:bevel/>
          </a:ln>
          <a:extLst>
            <a:ext uri="{909E8E84-426E-40DD-AFC4-6F175D3DCCD1}">
              <a14:hiddenFill>
                <a:noFill/>
              </a14:hiddenFill>
            </a:ext>
          </a:extLst>
        </p:spPr>
        <p:txBody>
          <a:bodyPr/>
          <a:lstStyle/>
          <a:p>
            <a:endParaRPr altLang="en-US" lang="zh-CN"/>
          </a:p>
        </p:txBody>
      </p:sp>
      <p:sp>
        <p:nvSpPr>
          <p:cNvPr id="7180" name="直接连接符 3"/>
          <p:cNvSpPr>
            <a:spLocks noChangeShapeType="1"/>
          </p:cNvSpPr>
          <p:nvPr/>
        </p:nvSpPr>
        <p:spPr bwMode="auto">
          <a:xfrm>
            <a:off x="5764213" y="4114800"/>
            <a:ext cx="1109662" cy="939800"/>
          </a:xfrm>
          <a:prstGeom prst="line">
            <a:avLst/>
          </a:prstGeom>
          <a:noFill/>
          <a:ln w="19050">
            <a:solidFill>
              <a:srgbClr val="081D59"/>
            </a:solidFill>
            <a:bevel/>
          </a:ln>
          <a:extLst>
            <a:ext uri="{909E8E84-426E-40DD-AFC4-6F175D3DCCD1}">
              <a14:hiddenFill>
                <a:noFill/>
              </a14:hiddenFill>
            </a:ext>
          </a:extLst>
        </p:spPr>
        <p:txBody>
          <a:bodyPr/>
          <a:lstStyle/>
          <a:p>
            <a:endParaRPr altLang="en-US" lang="zh-CN"/>
          </a:p>
        </p:txBody>
      </p:sp>
      <p:sp>
        <p:nvSpPr>
          <p:cNvPr id="7181" name="直接连接符 4"/>
          <p:cNvSpPr>
            <a:spLocks noChangeShapeType="1"/>
          </p:cNvSpPr>
          <p:nvPr/>
        </p:nvSpPr>
        <p:spPr bwMode="auto">
          <a:xfrm>
            <a:off x="5753100" y="3346450"/>
            <a:ext cx="1120775" cy="1588"/>
          </a:xfrm>
          <a:prstGeom prst="line">
            <a:avLst/>
          </a:prstGeom>
          <a:noFill/>
          <a:ln w="19050">
            <a:solidFill>
              <a:srgbClr val="081D59"/>
            </a:solidFill>
            <a:bevel/>
          </a:ln>
          <a:extLst>
            <a:ext uri="{909E8E84-426E-40DD-AFC4-6F175D3DCCD1}">
              <a14:hiddenFill>
                <a:noFill/>
              </a14:hiddenFill>
            </a:ext>
          </a:extLst>
        </p:spPr>
        <p:txBody>
          <a:bodyPr/>
          <a:lstStyle/>
          <a:p>
            <a:endParaRPr altLang="en-US" lang="zh-CN"/>
          </a:p>
        </p:txBody>
      </p:sp>
      <p:grpSp>
        <p:nvGrpSpPr>
          <p:cNvPr id="7182" name="组合 5"/>
          <p:cNvGrpSpPr/>
          <p:nvPr/>
        </p:nvGrpSpPr>
        <p:grpSpPr>
          <a:xfrm>
            <a:off x="6873875" y="4483100"/>
            <a:ext cx="1139825" cy="1141413"/>
            <a:chExt cx="1141228" cy="1141228"/>
          </a:xfrm>
        </p:grpSpPr>
        <p:sp>
          <p:nvSpPr>
            <p:cNvPr id="6171" name="椭圆 6"/>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72" name="Freeform 5"/>
            <p:cNvSpPr>
              <a:spLocks noChangeArrowheads="1" noEditPoints="1"/>
            </p:cNvSpPr>
            <p:nvPr/>
          </p:nvSpPr>
          <p:spPr bwMode="auto">
            <a:xfrm>
              <a:off x="210614" y="210614"/>
              <a:ext cx="720000" cy="720000"/>
            </a:xfrm>
            <a:custGeom>
              <a:gdLst>
                <a:gd fmla="*/ 709360 w 203" name="T0"/>
                <a:gd fmla="*/ 7059 h 204" name="T1"/>
                <a:gd fmla="*/ 567488 w 203" name="T2"/>
                <a:gd fmla="*/ 88235 h 204" name="T3"/>
                <a:gd fmla="*/ 351133 w 203" name="T4"/>
                <a:gd fmla="*/ 264706 h 204" name="T5"/>
                <a:gd fmla="*/ 297931 w 203" name="T6"/>
                <a:gd fmla="*/ 282353 h 204" name="T7"/>
                <a:gd fmla="*/ 269557 w 203" name="T8"/>
                <a:gd fmla="*/ 335294 h 204" name="T9"/>
                <a:gd fmla="*/ 241182 w 203" name="T10"/>
                <a:gd fmla="*/ 360000 h 204" name="T11"/>
                <a:gd fmla="*/ 354680 w 203" name="T12"/>
                <a:gd fmla="*/ 472941 h 204" name="T13"/>
                <a:gd fmla="*/ 379507 w 203" name="T14"/>
                <a:gd fmla="*/ 441176 h 204" name="T15"/>
                <a:gd fmla="*/ 432709 w 203" name="T16"/>
                <a:gd fmla="*/ 416471 h 204" name="T17"/>
                <a:gd fmla="*/ 443350 w 203" name="T18"/>
                <a:gd fmla="*/ 367059 h 204" name="T19"/>
                <a:gd fmla="*/ 613596 w 203" name="T20"/>
                <a:gd fmla="*/ 165882 h 204" name="T21"/>
                <a:gd fmla="*/ 709360 w 203" name="T22"/>
                <a:gd fmla="*/ 7059 h 204" name="T23"/>
                <a:gd fmla="*/ 117044 w 203" name="T24"/>
                <a:gd fmla="*/ 497647 h 204" name="T25"/>
                <a:gd fmla="*/ 0 w 203" name="T26"/>
                <a:gd fmla="*/ 589412 h 204" name="T27"/>
                <a:gd fmla="*/ 336946 w 203" name="T28"/>
                <a:gd fmla="*/ 490588 h 204" name="T29"/>
                <a:gd fmla="*/ 230542 w 203" name="T30"/>
                <a:gd fmla="*/ 384706 h 204" name="T31"/>
                <a:gd fmla="*/ 117044 w 203" name="T32"/>
                <a:gd fmla="*/ 497647 h 20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3" name="T51"/>
                <a:gd fmla="*/ 0 h 204" name="T52"/>
                <a:gd fmla="*/ 203 w 203" name="T53"/>
                <a:gd fmla="*/ 204 h 20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04" w="203">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FFA146"/>
            </a:solidFill>
            <a:ln cmpd="sng" w="9525">
              <a:solidFill>
                <a:schemeClr val="bg1"/>
              </a:solidFill>
              <a:bevel/>
            </a:ln>
          </p:spPr>
          <p:txBody>
            <a:bodyPr/>
            <a:lstStyle/>
            <a:p>
              <a:endParaRPr altLang="en-US" lang="zh-CN"/>
            </a:p>
          </p:txBody>
        </p:sp>
      </p:grpSp>
      <p:grpSp>
        <p:nvGrpSpPr>
          <p:cNvPr id="7185" name="组合 8"/>
          <p:cNvGrpSpPr/>
          <p:nvPr/>
        </p:nvGrpSpPr>
        <p:grpSpPr>
          <a:xfrm>
            <a:off x="6873875" y="2776538"/>
            <a:ext cx="1139825" cy="1141412"/>
            <a:chExt cx="1141228" cy="1141228"/>
          </a:xfrm>
        </p:grpSpPr>
        <p:sp>
          <p:nvSpPr>
            <p:cNvPr id="6169" name="椭圆 9"/>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70" name="Freeform 9"/>
            <p:cNvSpPr>
              <a:spLocks noChangeArrowheads="1" noEditPoints="1"/>
            </p:cNvSpPr>
            <p:nvPr/>
          </p:nvSpPr>
          <p:spPr bwMode="auto">
            <a:xfrm>
              <a:off x="208664" y="207077"/>
              <a:ext cx="723900" cy="727075"/>
            </a:xfrm>
            <a:custGeom>
              <a:gdLst>
                <a:gd fmla="*/ 676610 w 199" name="T0"/>
                <a:gd fmla="*/ 290830 h 200" name="T1"/>
                <a:gd fmla="*/ 618407 w 199" name="T2"/>
                <a:gd fmla="*/ 290830 h 200" name="T3"/>
                <a:gd fmla="*/ 592943 w 199" name="T4"/>
                <a:gd fmla="*/ 232664 h 200" name="T5"/>
                <a:gd fmla="*/ 636595 w 199" name="T6"/>
                <a:gd fmla="*/ 189040 h 200" name="T7"/>
                <a:gd fmla="*/ 636595 w 199" name="T8"/>
                <a:gd fmla="*/ 119967 h 200" name="T9"/>
                <a:gd fmla="*/ 600219 w 199" name="T10"/>
                <a:gd fmla="*/ 87249 h 200" name="T11"/>
                <a:gd fmla="*/ 531103 w 199" name="T12"/>
                <a:gd fmla="*/ 87249 h 200" name="T13"/>
                <a:gd fmla="*/ 491088 w 199" name="T14"/>
                <a:gd fmla="*/ 130874 h 200" name="T15"/>
                <a:gd fmla="*/ 436523 w 199" name="T16"/>
                <a:gd fmla="*/ 109061 h 200" name="T17"/>
                <a:gd fmla="*/ 436523 w 199" name="T18"/>
                <a:gd fmla="*/ 47260 h 200" name="T19"/>
                <a:gd fmla="*/ 385595 w 199" name="T20"/>
                <a:gd fmla="*/ 0 h 200" name="T21"/>
                <a:gd fmla="*/ 338305 w 199" name="T22"/>
                <a:gd fmla="*/ 0 h 200" name="T23"/>
                <a:gd fmla="*/ 291015 w 199" name="T24"/>
                <a:gd fmla="*/ 47260 h 200" name="T25"/>
                <a:gd fmla="*/ 291015 w 199" name="T26"/>
                <a:gd fmla="*/ 109061 h 200" name="T27"/>
                <a:gd fmla="*/ 232812 w 199" name="T28"/>
                <a:gd fmla="*/ 130874 h 200" name="T29"/>
                <a:gd fmla="*/ 189160 w 199" name="T30"/>
                <a:gd fmla="*/ 87249 h 200" name="T31"/>
                <a:gd fmla="*/ 120044 w 199" name="T32"/>
                <a:gd fmla="*/ 87249 h 200" name="T33"/>
                <a:gd fmla="*/ 87305 w 199" name="T34"/>
                <a:gd fmla="*/ 119967 h 200" name="T35"/>
                <a:gd fmla="*/ 87305 w 199" name="T36"/>
                <a:gd fmla="*/ 189040 h 200" name="T37"/>
                <a:gd fmla="*/ 130957 w 199" name="T38"/>
                <a:gd fmla="*/ 232664 h 200" name="T39"/>
                <a:gd fmla="*/ 105493 w 199" name="T40"/>
                <a:gd fmla="*/ 290830 h 200" name="T41"/>
                <a:gd fmla="*/ 47290 w 199" name="T42"/>
                <a:gd fmla="*/ 290830 h 200" name="T43"/>
                <a:gd fmla="*/ 0 w 199" name="T44"/>
                <a:gd fmla="*/ 338090 h 200" name="T45"/>
                <a:gd fmla="*/ 0 w 199" name="T46"/>
                <a:gd fmla="*/ 388985 h 200" name="T47"/>
                <a:gd fmla="*/ 47290 w 199" name="T48"/>
                <a:gd fmla="*/ 436245 h 200" name="T49"/>
                <a:gd fmla="*/ 105493 w 199" name="T50"/>
                <a:gd fmla="*/ 436245 h 200" name="T51"/>
                <a:gd fmla="*/ 127319 w 199" name="T52"/>
                <a:gd fmla="*/ 490776 h 200" name="T53"/>
                <a:gd fmla="*/ 87305 w 199" name="T54"/>
                <a:gd fmla="*/ 534400 h 200" name="T55"/>
                <a:gd fmla="*/ 87305 w 199" name="T56"/>
                <a:gd fmla="*/ 603472 h 200" name="T57"/>
                <a:gd fmla="*/ 120044 w 199" name="T58"/>
                <a:gd fmla="*/ 636191 h 200" name="T59"/>
                <a:gd fmla="*/ 189160 w 199" name="T60"/>
                <a:gd fmla="*/ 636191 h 200" name="T61"/>
                <a:gd fmla="*/ 229174 w 199" name="T62"/>
                <a:gd fmla="*/ 592566 h 200" name="T63"/>
                <a:gd fmla="*/ 291015 w 199" name="T64"/>
                <a:gd fmla="*/ 618014 h 200" name="T65"/>
                <a:gd fmla="*/ 291015 w 199" name="T66"/>
                <a:gd fmla="*/ 676180 h 200" name="T67"/>
                <a:gd fmla="*/ 338305 w 199" name="T68"/>
                <a:gd fmla="*/ 727075 h 200" name="T69"/>
                <a:gd fmla="*/ 385595 w 199" name="T70"/>
                <a:gd fmla="*/ 727075 h 200" name="T71"/>
                <a:gd fmla="*/ 436523 w 199" name="T72"/>
                <a:gd fmla="*/ 676180 h 200" name="T73"/>
                <a:gd fmla="*/ 436523 w 199" name="T74"/>
                <a:gd fmla="*/ 618014 h 200" name="T75"/>
                <a:gd fmla="*/ 491088 w 199" name="T76"/>
                <a:gd fmla="*/ 596202 h 200" name="T77"/>
                <a:gd fmla="*/ 531103 w 199" name="T78"/>
                <a:gd fmla="*/ 636191 h 200" name="T79"/>
                <a:gd fmla="*/ 600219 w 199" name="T80"/>
                <a:gd fmla="*/ 636191 h 200" name="T81"/>
                <a:gd fmla="*/ 636595 w 199" name="T82"/>
                <a:gd fmla="*/ 603472 h 200" name="T83"/>
                <a:gd fmla="*/ 636595 w 199" name="T84"/>
                <a:gd fmla="*/ 534400 h 200" name="T85"/>
                <a:gd fmla="*/ 592943 w 199" name="T86"/>
                <a:gd fmla="*/ 490776 h 200" name="T87"/>
                <a:gd fmla="*/ 618407 w 199" name="T88"/>
                <a:gd fmla="*/ 436245 h 200" name="T89"/>
                <a:gd fmla="*/ 676610 w 199" name="T90"/>
                <a:gd fmla="*/ 436245 h 200" name="T91"/>
                <a:gd fmla="*/ 723900 w 199" name="T92"/>
                <a:gd fmla="*/ 388985 h 200" name="T93"/>
                <a:gd fmla="*/ 723900 w 199" name="T94"/>
                <a:gd fmla="*/ 338090 h 200" name="T95"/>
                <a:gd fmla="*/ 676610 w 199" name="T96"/>
                <a:gd fmla="*/ 290830 h 200" name="T97"/>
                <a:gd fmla="*/ 363769 w 199" name="T98"/>
                <a:gd fmla="*/ 508953 h 200" name="T99"/>
                <a:gd fmla="*/ 218261 w 199" name="T100"/>
                <a:gd fmla="*/ 363538 h 200" name="T101"/>
                <a:gd fmla="*/ 363769 w 199" name="T102"/>
                <a:gd fmla="*/ 218123 h 200" name="T103"/>
                <a:gd fmla="*/ 505639 w 199" name="T104"/>
                <a:gd fmla="*/ 363538 h 200" name="T105"/>
                <a:gd fmla="*/ 363769 w 199" name="T106"/>
                <a:gd fmla="*/ 508953 h 200" name="T107"/>
                <a:gd fmla="*/ 363769 w 199" name="T108"/>
                <a:gd fmla="*/ 290830 h 200" name="T109"/>
                <a:gd fmla="*/ 291015 w 199" name="T110"/>
                <a:gd fmla="*/ 363538 h 200" name="T111"/>
                <a:gd fmla="*/ 363769 w 199" name="T112"/>
                <a:gd fmla="*/ 436245 h 200" name="T113"/>
                <a:gd fmla="*/ 436523 w 199" name="T114"/>
                <a:gd fmla="*/ 363538 h 200" name="T115"/>
                <a:gd fmla="*/ 363769 w 199" name="T116"/>
                <a:gd fmla="*/ 290830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FFA146"/>
            </a:solidFill>
            <a:ln cmpd="sng" w="9525">
              <a:solidFill>
                <a:schemeClr val="bg1"/>
              </a:solidFill>
              <a:bevel/>
            </a:ln>
          </p:spPr>
          <p:txBody>
            <a:bodyPr/>
            <a:lstStyle/>
            <a:p>
              <a:endParaRPr altLang="en-US" lang="zh-CN"/>
            </a:p>
          </p:txBody>
        </p:sp>
      </p:grpSp>
      <p:grpSp>
        <p:nvGrpSpPr>
          <p:cNvPr id="7188" name="组合 11"/>
          <p:cNvGrpSpPr/>
          <p:nvPr/>
        </p:nvGrpSpPr>
        <p:grpSpPr>
          <a:xfrm>
            <a:off x="6873875" y="1068388"/>
            <a:ext cx="1139825" cy="1141412"/>
            <a:chExt cx="1141228" cy="1141228"/>
          </a:xfrm>
        </p:grpSpPr>
        <p:sp>
          <p:nvSpPr>
            <p:cNvPr id="6167" name="椭圆 12"/>
            <p:cNvSpPr>
              <a:spLocks noChangeArrowheads="1"/>
            </p:cNvSpPr>
            <p:nvPr/>
          </p:nvSpPr>
          <p:spPr bwMode="auto">
            <a:xfrm>
              <a:off x="0" y="0"/>
              <a:ext cx="1141228" cy="1141228"/>
            </a:xfrm>
            <a:prstGeom prst="ellipse">
              <a:avLst/>
            </a:prstGeom>
            <a:solidFill>
              <a:srgbClr val="22F2CC"/>
            </a:solidFill>
            <a:ln w="12700">
              <a:solidFill>
                <a:schemeClr val="bg1"/>
              </a:solidFill>
              <a:bevel/>
            </a:ln>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6168" name="Freeform 13"/>
            <p:cNvSpPr>
              <a:spLocks noChangeArrowheads="1" noEditPoints="1"/>
            </p:cNvSpPr>
            <p:nvPr/>
          </p:nvSpPr>
          <p:spPr bwMode="auto">
            <a:xfrm>
              <a:off x="207077" y="207870"/>
              <a:ext cx="727075" cy="725488"/>
            </a:xfrm>
            <a:custGeom>
              <a:gdLst>
                <a:gd fmla="*/ 472414 w 197" name="T0"/>
                <a:gd fmla="*/ 370147 h 196" name="T1"/>
                <a:gd fmla="*/ 542538 w 197" name="T2"/>
                <a:gd fmla="*/ 384953 h 196" name="T3"/>
                <a:gd fmla="*/ 727075 w 197" name="T4"/>
                <a:gd fmla="*/ 199879 h 196" name="T5"/>
                <a:gd fmla="*/ 723384 w 197" name="T6"/>
                <a:gd fmla="*/ 166566 h 196" name="T7"/>
                <a:gd fmla="*/ 594209 w 197" name="T8"/>
                <a:gd fmla="*/ 307222 h 196" name="T9"/>
                <a:gd fmla="*/ 468723 w 197" name="T10"/>
                <a:gd fmla="*/ 285013 h 196" name="T11"/>
                <a:gd fmla="*/ 424435 w 197" name="T12"/>
                <a:gd fmla="*/ 166566 h 196" name="T13"/>
                <a:gd fmla="*/ 568373 w 197" name="T14"/>
                <a:gd fmla="*/ 14806 h 196" name="T15"/>
                <a:gd fmla="*/ 542538 w 197" name="T16"/>
                <a:gd fmla="*/ 11104 h 196" name="T17"/>
                <a:gd fmla="*/ 354311 w 197" name="T18"/>
                <a:gd fmla="*/ 199879 h 196" name="T19"/>
                <a:gd fmla="*/ 372764 w 197" name="T20"/>
                <a:gd fmla="*/ 273909 h 196" name="T21"/>
                <a:gd fmla="*/ 195609 w 197" name="T22"/>
                <a:gd fmla="*/ 492295 h 196" name="T23"/>
                <a:gd fmla="*/ 162392 w 197" name="T24"/>
                <a:gd fmla="*/ 484892 h 196" name="T25"/>
                <a:gd fmla="*/ 44289 w 197" name="T26"/>
                <a:gd fmla="*/ 599638 h 196" name="T27"/>
                <a:gd fmla="*/ 162392 w 197" name="T28"/>
                <a:gd fmla="*/ 718085 h 196" name="T29"/>
                <a:gd fmla="*/ 276805 w 197" name="T30"/>
                <a:gd fmla="*/ 599638 h 196" name="T31"/>
                <a:gd fmla="*/ 265733 w 197" name="T32"/>
                <a:gd fmla="*/ 558922 h 196" name="T33"/>
                <a:gd fmla="*/ 472414 w 197" name="T34"/>
                <a:gd fmla="*/ 370147 h 196" name="T35"/>
                <a:gd fmla="*/ 162392 w 197" name="T36"/>
                <a:gd fmla="*/ 662563 h 196" name="T37"/>
                <a:gd fmla="*/ 99650 w 197" name="T38"/>
                <a:gd fmla="*/ 599638 h 196" name="T39"/>
                <a:gd fmla="*/ 162392 w 197" name="T40"/>
                <a:gd fmla="*/ 540415 h 196" name="T41"/>
                <a:gd fmla="*/ 221444 w 197" name="T42"/>
                <a:gd fmla="*/ 599638 h 196" name="T43"/>
                <a:gd fmla="*/ 162392 w 197" name="T44"/>
                <a:gd fmla="*/ 662563 h 196" name="T45"/>
                <a:gd fmla="*/ 173465 w 197" name="T46"/>
                <a:gd fmla="*/ 225790 h 196" name="T47"/>
                <a:gd fmla="*/ 280496 w 197" name="T48"/>
                <a:gd fmla="*/ 340535 h 196" name="T49"/>
                <a:gd fmla="*/ 332166 w 197" name="T50"/>
                <a:gd fmla="*/ 285013 h 196" name="T51"/>
                <a:gd fmla="*/ 225135 w 197" name="T52"/>
                <a:gd fmla="*/ 173969 h 196" name="T53"/>
                <a:gd fmla="*/ 250970 w 197" name="T54"/>
                <a:gd fmla="*/ 148059 h 196" name="T55"/>
                <a:gd fmla="*/ 103341 w 197" name="T56"/>
                <a:gd fmla="*/ 0 h 196" name="T57"/>
                <a:gd fmla="*/ 0 w 197" name="T58"/>
                <a:gd fmla="*/ 107343 h 196" name="T59"/>
                <a:gd fmla="*/ 143939 w 197" name="T60"/>
                <a:gd fmla="*/ 251700 h 196" name="T61"/>
                <a:gd fmla="*/ 173465 w 197" name="T62"/>
                <a:gd fmla="*/ 225790 h 196" name="T63"/>
                <a:gd fmla="*/ 509322 w 197" name="T64"/>
                <a:gd fmla="*/ 396057 h 196" name="T65"/>
                <a:gd fmla="*/ 358001 w 197" name="T66"/>
                <a:gd fmla="*/ 529310 h 196" name="T67"/>
                <a:gd fmla="*/ 524085 w 197" name="T68"/>
                <a:gd fmla="*/ 695876 h 196" name="T69"/>
                <a:gd fmla="*/ 627425 w 197" name="T70"/>
                <a:gd fmla="*/ 695876 h 196" name="T71"/>
                <a:gd fmla="*/ 671714 w 197" name="T72"/>
                <a:gd fmla="*/ 655160 h 196" name="T73"/>
                <a:gd fmla="*/ 671714 w 197" name="T74"/>
                <a:gd fmla="*/ 551519 h 196" name="T75"/>
                <a:gd fmla="*/ 509322 w 197" name="T76"/>
                <a:gd fmla="*/ 396057 h 196" name="T77"/>
                <a:gd fmla="*/ 583136 w 197" name="T78"/>
                <a:gd fmla="*/ 666264 h 196" name="T79"/>
                <a:gd fmla="*/ 557301 w 197" name="T80"/>
                <a:gd fmla="*/ 666264 h 196" name="T81"/>
                <a:gd fmla="*/ 420744 w 197" name="T82"/>
                <a:gd fmla="*/ 533012 h 196" name="T83"/>
                <a:gd fmla="*/ 420744 w 197" name="T84"/>
                <a:gd fmla="*/ 507101 h 196" name="T85"/>
                <a:gd fmla="*/ 446579 w 197" name="T86"/>
                <a:gd fmla="*/ 507101 h 196" name="T87"/>
                <a:gd fmla="*/ 583136 w 197" name="T88"/>
                <a:gd fmla="*/ 640354 h 196" name="T89"/>
                <a:gd fmla="*/ 583136 w 197" name="T90"/>
                <a:gd fmla="*/ 666264 h 196" name="T91"/>
                <a:gd fmla="*/ 642188 w 197" name="T92"/>
                <a:gd fmla="*/ 607041 h 196" name="T93"/>
                <a:gd fmla="*/ 616353 w 197" name="T94"/>
                <a:gd fmla="*/ 607041 h 196" name="T95"/>
                <a:gd fmla="*/ 479796 w 197" name="T96"/>
                <a:gd fmla="*/ 473788 h 196" name="T97"/>
                <a:gd fmla="*/ 479796 w 197" name="T98"/>
                <a:gd fmla="*/ 447878 h 196" name="T99"/>
                <a:gd fmla="*/ 505631 w 197" name="T100"/>
                <a:gd fmla="*/ 447878 h 196" name="T101"/>
                <a:gd fmla="*/ 642188 w 197" name="T102"/>
                <a:gd fmla="*/ 581131 h 196" name="T103"/>
                <a:gd fmla="*/ 642188 w 197" name="T104"/>
                <a:gd fmla="*/ 607041 h 19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97" name="T159"/>
                <a:gd fmla="*/ 0 h 196" name="T160"/>
                <a:gd fmla="*/ 197 w 197" name="T161"/>
                <a:gd fmla="*/ 196 h 19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6" w="197">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FFA146"/>
            </a:solidFill>
            <a:ln cmpd="sng" w="9525">
              <a:solidFill>
                <a:schemeClr val="bg1"/>
              </a:solidFill>
              <a:bevel/>
            </a:ln>
          </p:spPr>
          <p:txBody>
            <a:bodyPr/>
            <a:lstStyle/>
            <a:p>
              <a:endParaRPr altLang="en-US" lang="zh-CN"/>
            </a:p>
          </p:txBody>
        </p:sp>
      </p:grpSp>
      <p:sp>
        <p:nvSpPr>
          <p:cNvPr id="6161" name="标题 1"/>
          <p:cNvSpPr>
            <a:spLocks noChangeArrowheads="1"/>
          </p:cNvSpPr>
          <p:nvPr/>
        </p:nvSpPr>
        <p:spPr bwMode="auto">
          <a:xfrm>
            <a:off x="8221664" y="1527175"/>
            <a:ext cx="2014537"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p:txBody>
      </p:sp>
      <p:sp>
        <p:nvSpPr>
          <p:cNvPr id="6162" name="矩形 21"/>
          <p:cNvSpPr>
            <a:spLocks noChangeArrowheads="1"/>
          </p:cNvSpPr>
          <p:nvPr/>
        </p:nvSpPr>
        <p:spPr bwMode="auto">
          <a:xfrm>
            <a:off x="8227061" y="1085850"/>
            <a:ext cx="109728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6163" name="标题 1"/>
          <p:cNvSpPr>
            <a:spLocks noChangeArrowheads="1"/>
          </p:cNvSpPr>
          <p:nvPr/>
        </p:nvSpPr>
        <p:spPr bwMode="auto">
          <a:xfrm>
            <a:off x="8221664" y="3265488"/>
            <a:ext cx="2014537"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p:txBody>
      </p:sp>
      <p:sp>
        <p:nvSpPr>
          <p:cNvPr id="6164" name="矩形 23"/>
          <p:cNvSpPr>
            <a:spLocks noChangeArrowheads="1"/>
          </p:cNvSpPr>
          <p:nvPr/>
        </p:nvSpPr>
        <p:spPr bwMode="auto">
          <a:xfrm>
            <a:off x="8227061" y="2822575"/>
            <a:ext cx="109728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
        <p:nvSpPr>
          <p:cNvPr id="6165" name="标题 1"/>
          <p:cNvSpPr>
            <a:spLocks noChangeArrowheads="1"/>
          </p:cNvSpPr>
          <p:nvPr/>
        </p:nvSpPr>
        <p:spPr bwMode="auto">
          <a:xfrm>
            <a:off x="8221664" y="4930775"/>
            <a:ext cx="2014537" cy="6461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a:p>
            <a:pPr algn="ctr" eaLnBrk="1" hangingPunct="1">
              <a:lnSpc>
                <a:spcPct val="13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点击此处添加文字说明</a:t>
            </a:r>
          </a:p>
        </p:txBody>
      </p:sp>
      <p:sp>
        <p:nvSpPr>
          <p:cNvPr id="6166" name="矩形 25"/>
          <p:cNvSpPr>
            <a:spLocks noChangeArrowheads="1"/>
          </p:cNvSpPr>
          <p:nvPr/>
        </p:nvSpPr>
        <p:spPr bwMode="auto">
          <a:xfrm>
            <a:off x="8227061" y="4489450"/>
            <a:ext cx="1097280" cy="4480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30000"/>
              </a:lnSpc>
            </a:pPr>
            <a:r>
              <a:rPr altLang="en-US" b="1"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添加标题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7178"/>
                                        </p:tgtEl>
                                        <p:attrNameLst>
                                          <p:attrName>style.visibility</p:attrName>
                                        </p:attrNameLst>
                                      </p:cBhvr>
                                      <p:to>
                                        <p:strVal val="visible"/>
                                      </p:to>
                                    </p:set>
                                    <p:animEffect filter="">
                                      <p:cBhvr>
                                        <p:cTn dur="500" id="7"/>
                                        <p:tgtEl>
                                          <p:spTgt spid="7178"/>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7179"/>
                                        </p:tgtEl>
                                        <p:attrNameLst>
                                          <p:attrName>style.visibility</p:attrName>
                                        </p:attrNameLst>
                                      </p:cBhvr>
                                      <p:to>
                                        <p:strVal val="visible"/>
                                      </p:to>
                                    </p:set>
                                    <p:animEffect filter="">
                                      <p:cBhvr>
                                        <p:cTn dur="500" id="11"/>
                                        <p:tgtEl>
                                          <p:spTgt spid="7179"/>
                                        </p:tgtEl>
                                      </p:cBhvr>
                                    </p:animEffect>
                                  </p:childTnLst>
                                </p:cTn>
                              </p:par>
                              <p:par>
                                <p:cTn fill="hold" grpId="0" id="12" nodeType="withEffect" presetClass="entr" presetID="22" presetSubtype="8">
                                  <p:stCondLst>
                                    <p:cond delay="0"/>
                                  </p:stCondLst>
                                  <p:childTnLst>
                                    <p:set>
                                      <p:cBhvr>
                                        <p:cTn dur="1" fill="hold" id="13">
                                          <p:stCondLst>
                                            <p:cond delay="0"/>
                                          </p:stCondLst>
                                        </p:cTn>
                                        <p:tgtEl>
                                          <p:spTgt spid="7181"/>
                                        </p:tgtEl>
                                        <p:attrNameLst>
                                          <p:attrName>style.visibility</p:attrName>
                                        </p:attrNameLst>
                                      </p:cBhvr>
                                      <p:to>
                                        <p:strVal val="visible"/>
                                      </p:to>
                                    </p:set>
                                    <p:animEffect filter="">
                                      <p:cBhvr>
                                        <p:cTn dur="500" id="14"/>
                                        <p:tgtEl>
                                          <p:spTgt spid="7181"/>
                                        </p:tgtEl>
                                      </p:cBhvr>
                                    </p:animEffect>
                                  </p:childTnLst>
                                </p:cTn>
                              </p:par>
                              <p:par>
                                <p:cTn fill="hold" grpId="0" id="15" nodeType="withEffect" presetClass="entr" presetID="22" presetSubtype="8">
                                  <p:stCondLst>
                                    <p:cond delay="0"/>
                                  </p:stCondLst>
                                  <p:childTnLst>
                                    <p:set>
                                      <p:cBhvr>
                                        <p:cTn dur="1" fill="hold" id="16">
                                          <p:stCondLst>
                                            <p:cond delay="0"/>
                                          </p:stCondLst>
                                        </p:cTn>
                                        <p:tgtEl>
                                          <p:spTgt spid="7180"/>
                                        </p:tgtEl>
                                        <p:attrNameLst>
                                          <p:attrName>style.visibility</p:attrName>
                                        </p:attrNameLst>
                                      </p:cBhvr>
                                      <p:to>
                                        <p:strVal val="visible"/>
                                      </p:to>
                                    </p:set>
                                    <p:animEffect filter="">
                                      <p:cBhvr>
                                        <p:cTn dur="500" id="17"/>
                                        <p:tgtEl>
                                          <p:spTgt spid="7180"/>
                                        </p:tgtEl>
                                      </p:cBhvr>
                                    </p:animEffect>
                                  </p:childTnLst>
                                </p:cTn>
                              </p:par>
                            </p:childTnLst>
                          </p:cTn>
                        </p:par>
                        <p:par>
                          <p:cTn fill="hold" id="18" nodeType="afterGroup">
                            <p:stCondLst>
                              <p:cond delay="1000"/>
                            </p:stCondLst>
                            <p:childTnLst>
                              <p:par>
                                <p:cTn fill="hold" id="19" nodeType="afterEffect" presetClass="entr" presetID="6" presetSubtype="32">
                                  <p:stCondLst>
                                    <p:cond delay="0"/>
                                  </p:stCondLst>
                                  <p:childTnLst>
                                    <p:set>
                                      <p:cBhvr>
                                        <p:cTn dur="1" fill="hold" id="20">
                                          <p:stCondLst>
                                            <p:cond delay="0"/>
                                          </p:stCondLst>
                                        </p:cTn>
                                        <p:tgtEl>
                                          <p:spTgt spid="7188"/>
                                        </p:tgtEl>
                                        <p:attrNameLst>
                                          <p:attrName>style.visibility</p:attrName>
                                        </p:attrNameLst>
                                      </p:cBhvr>
                                      <p:to>
                                        <p:strVal val="visible"/>
                                      </p:to>
                                    </p:set>
                                    <p:animEffect filter="">
                                      <p:cBhvr>
                                        <p:cTn dur="500" id="21"/>
                                        <p:tgtEl>
                                          <p:spTgt spid="7188"/>
                                        </p:tgtEl>
                                      </p:cBhvr>
                                    </p:animEffect>
                                  </p:childTnLst>
                                </p:cTn>
                              </p:par>
                              <p:par>
                                <p:cTn fill="hold" id="22" nodeType="withEffect" presetClass="entr" presetID="6" presetSubtype="32">
                                  <p:stCondLst>
                                    <p:cond delay="0"/>
                                  </p:stCondLst>
                                  <p:childTnLst>
                                    <p:set>
                                      <p:cBhvr>
                                        <p:cTn dur="1" fill="hold" id="23">
                                          <p:stCondLst>
                                            <p:cond delay="0"/>
                                          </p:stCondLst>
                                        </p:cTn>
                                        <p:tgtEl>
                                          <p:spTgt spid="7185"/>
                                        </p:tgtEl>
                                        <p:attrNameLst>
                                          <p:attrName>style.visibility</p:attrName>
                                        </p:attrNameLst>
                                      </p:cBhvr>
                                      <p:to>
                                        <p:strVal val="visible"/>
                                      </p:to>
                                    </p:set>
                                    <p:animEffect filter="">
                                      <p:cBhvr>
                                        <p:cTn dur="500" id="24"/>
                                        <p:tgtEl>
                                          <p:spTgt spid="7185"/>
                                        </p:tgtEl>
                                      </p:cBhvr>
                                    </p:animEffect>
                                  </p:childTnLst>
                                </p:cTn>
                              </p:par>
                              <p:par>
                                <p:cTn fill="hold" id="25" nodeType="withEffect" presetClass="entr" presetID="6" presetSubtype="32">
                                  <p:stCondLst>
                                    <p:cond delay="0"/>
                                  </p:stCondLst>
                                  <p:childTnLst>
                                    <p:set>
                                      <p:cBhvr>
                                        <p:cTn dur="1" fill="hold" id="26">
                                          <p:stCondLst>
                                            <p:cond delay="0"/>
                                          </p:stCondLst>
                                        </p:cTn>
                                        <p:tgtEl>
                                          <p:spTgt spid="7182"/>
                                        </p:tgtEl>
                                        <p:attrNameLst>
                                          <p:attrName>style.visibility</p:attrName>
                                        </p:attrNameLst>
                                      </p:cBhvr>
                                      <p:to>
                                        <p:strVal val="visible"/>
                                      </p:to>
                                    </p:set>
                                    <p:animEffect filter="">
                                      <p:cBhvr>
                                        <p:cTn dur="500" id="27"/>
                                        <p:tgtEl>
                                          <p:spTgt spid="71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8"/>
      <p:bldP grpId="0" spid="7179"/>
      <p:bldP grpId="0" spid="7180"/>
      <p:bldP grpId="0" spid="7181"/>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1"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2"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3"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4"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0" panose="020b0604020202020204" pitchFamily="34" typeface="Arial"/>
              <a:sym charset="-122" panose="02010600030101010101" pitchFamily="2" typeface="宋体"/>
            </a:endParaRPr>
          </a:p>
        </p:txBody>
      </p:sp>
      <p:sp>
        <p:nvSpPr>
          <p:cNvPr id="7175"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6"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7"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178" name="环形箭头 1"/>
          <p:cNvSpPr>
            <a:spLocks noChangeArrowheads="1"/>
          </p:cNvSpPr>
          <p:nvPr/>
        </p:nvSpPr>
        <p:spPr bwMode="auto">
          <a:xfrm>
            <a:off x="6040438" y="2513013"/>
            <a:ext cx="3814762" cy="3814762"/>
          </a:xfrm>
          <a:custGeom>
            <a:gdLst>
              <a:gd fmla="*/ 3605657 w 21600" name="T0"/>
              <a:gd fmla="*/ 1039346 h 21600" name="T1"/>
              <a:gd fmla="*/ 1702691 w 21600" name="T2"/>
              <a:gd fmla="*/ 100844 h 21600" name="T3"/>
              <a:gd fmla="*/ 3446532 w 21600" name="T4"/>
              <a:gd fmla="*/ 1120586 h 21600" name="T5"/>
              <a:gd fmla="*/ 3670119 w 21600" name="T6"/>
              <a:gd fmla="*/ 3512583 h 21600" name="T7"/>
              <a:gd fmla="*/ 2870432 w 21600" name="T8"/>
              <a:gd fmla="*/ 3550025 h 21600" name="T9"/>
              <a:gd fmla="*/ 2832814 w 21600" name="T10"/>
              <a:gd fmla="*/ 2750161 h 21600" name="T11"/>
              <a:gd fmla="*/ 0 60000 65536" name="T12"/>
              <a:gd fmla="*/ 0 60000 65536" name="T13"/>
              <a:gd fmla="*/ 0 60000 65536" name="T14"/>
              <a:gd fmla="*/ 0 60000 65536" name="T15"/>
              <a:gd fmla="*/ 0 60000 65536" name="T16"/>
              <a:gd fmla="*/ 0 60000 65536" name="T17"/>
              <a:gd fmla="*/ 3163 w 21600" name="T18"/>
              <a:gd fmla="*/ 3163 h 21600" name="T19"/>
              <a:gd fmla="*/ 18437 w 21600" name="T20"/>
              <a:gd fmla="*/ 18437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8037" y="17390"/>
                </a:moveTo>
                <a:cubicBezTo>
                  <a:pt x="19678" y="15587"/>
                  <a:pt x="20588" y="13237"/>
                  <a:pt x="20588" y="10800"/>
                </a:cubicBezTo>
                <a:cubicBezTo>
                  <a:pt x="20588" y="5394"/>
                  <a:pt x="16205" y="1012"/>
                  <a:pt x="10800" y="1012"/>
                </a:cubicBezTo>
                <a:cubicBezTo>
                  <a:pt x="10431" y="1011"/>
                  <a:pt x="10064" y="1032"/>
                  <a:pt x="9698" y="1074"/>
                </a:cubicBezTo>
                <a:lnTo>
                  <a:pt x="9584" y="68"/>
                </a:lnTo>
                <a:cubicBezTo>
                  <a:pt x="9988" y="22"/>
                  <a:pt x="10393" y="0"/>
                  <a:pt x="10799" y="0"/>
                </a:cubicBezTo>
                <a:cubicBezTo>
                  <a:pt x="16764" y="0"/>
                  <a:pt x="21600" y="4835"/>
                  <a:pt x="21600" y="10800"/>
                </a:cubicBezTo>
                <a:cubicBezTo>
                  <a:pt x="21600" y="13489"/>
                  <a:pt x="20596" y="16082"/>
                  <a:pt x="18785" y="18071"/>
                </a:cubicBezTo>
                <a:lnTo>
                  <a:pt x="20781" y="19889"/>
                </a:lnTo>
                <a:lnTo>
                  <a:pt x="16253" y="20101"/>
                </a:lnTo>
                <a:lnTo>
                  <a:pt x="16040" y="15572"/>
                </a:lnTo>
                <a:lnTo>
                  <a:pt x="18037" y="1739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79" name="形状 2"/>
          <p:cNvSpPr>
            <a:spLocks noChangeArrowheads="1"/>
          </p:cNvSpPr>
          <p:nvPr/>
        </p:nvSpPr>
        <p:spPr bwMode="auto">
          <a:xfrm>
            <a:off x="4138613" y="1781175"/>
            <a:ext cx="2771775" cy="2771775"/>
          </a:xfrm>
          <a:custGeom>
            <a:gdLst>
              <a:gd fmla="*/ 2573003 w 21600" name="T0"/>
              <a:gd fmla="*/ 2100774 h 21600" name="T1"/>
              <a:gd fmla="*/ 885428 w 21600" name="T2"/>
              <a:gd fmla="*/ 189661 h 21600" name="T3"/>
              <a:gd fmla="*/ 2419914 w 21600" name="T4"/>
              <a:gd fmla="*/ 2008639 h 21600" name="T5"/>
              <a:gd fmla="*/ -339414 w 21600" name="T6"/>
              <a:gd fmla="*/ 1542313 h 21600" name="T7"/>
              <a:gd fmla="*/ 55179 w 21600" name="T8"/>
              <a:gd fmla="*/ 1068802 h 21600" name="T9"/>
              <a:gd fmla="*/ 528690 w 21600" name="T10"/>
              <a:gd fmla="*/ 1463523 h 21600" name="T11"/>
              <a:gd fmla="*/ 0 60000 65536" name="T12"/>
              <a:gd fmla="*/ 0 60000 65536" name="T13"/>
              <a:gd fmla="*/ 0 60000 65536" name="T14"/>
              <a:gd fmla="*/ 0 60000 65536" name="T15"/>
              <a:gd fmla="*/ 0 60000 65536" name="T16"/>
              <a:gd fmla="*/ 0 60000 65536" name="T17"/>
              <a:gd fmla="*/ 3163 w 21600" name="T18"/>
              <a:gd fmla="*/ 3163 h 21600" name="T19"/>
              <a:gd fmla="*/ 18437 w 21600" name="T20"/>
              <a:gd fmla="*/ 18437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431" y="11649"/>
                </a:moveTo>
                <a:cubicBezTo>
                  <a:pt x="1870" y="16495"/>
                  <a:pt x="5933" y="20207"/>
                  <a:pt x="10800" y="20207"/>
                </a:cubicBezTo>
                <a:cubicBezTo>
                  <a:pt x="15995" y="20207"/>
                  <a:pt x="20207" y="15995"/>
                  <a:pt x="20207" y="10800"/>
                </a:cubicBezTo>
                <a:cubicBezTo>
                  <a:pt x="20207" y="5604"/>
                  <a:pt x="15995" y="1393"/>
                  <a:pt x="10800" y="1393"/>
                </a:cubicBezTo>
                <a:cubicBezTo>
                  <a:pt x="9553" y="1392"/>
                  <a:pt x="8319" y="1640"/>
                  <a:pt x="7169" y="2121"/>
                </a:cubicBezTo>
                <a:lnTo>
                  <a:pt x="6631" y="836"/>
                </a:lnTo>
                <a:cubicBezTo>
                  <a:pt x="7951" y="284"/>
                  <a:pt x="9368" y="0"/>
                  <a:pt x="10799" y="0"/>
                </a:cubicBezTo>
                <a:cubicBezTo>
                  <a:pt x="16764" y="0"/>
                  <a:pt x="21600" y="4835"/>
                  <a:pt x="21600" y="10800"/>
                </a:cubicBezTo>
                <a:cubicBezTo>
                  <a:pt x="21600" y="16764"/>
                  <a:pt x="16764" y="21600"/>
                  <a:pt x="10800" y="21600"/>
                </a:cubicBezTo>
                <a:cubicBezTo>
                  <a:pt x="5213" y="21600"/>
                  <a:pt x="548" y="17339"/>
                  <a:pt x="44" y="11775"/>
                </a:cubicBezTo>
                <a:lnTo>
                  <a:pt x="-2645" y="12019"/>
                </a:lnTo>
                <a:lnTo>
                  <a:pt x="430" y="8329"/>
                </a:lnTo>
                <a:lnTo>
                  <a:pt x="4120" y="11405"/>
                </a:lnTo>
                <a:lnTo>
                  <a:pt x="1431" y="11649"/>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sp>
        <p:nvSpPr>
          <p:cNvPr id="7180" name="环形箭头 3"/>
          <p:cNvSpPr>
            <a:spLocks noChangeArrowheads="1"/>
          </p:cNvSpPr>
          <p:nvPr/>
        </p:nvSpPr>
        <p:spPr bwMode="auto">
          <a:xfrm>
            <a:off x="5245100" y="301625"/>
            <a:ext cx="2987675" cy="2987675"/>
          </a:xfrm>
          <a:custGeom>
            <a:gdLst>
              <a:gd fmla="*/ 77320 w 21600" name="T0"/>
              <a:gd fmla="*/ 1019406 h 21600" name="T1"/>
              <a:gd fmla="*/ 94333 w 21600" name="T2"/>
              <a:gd fmla="*/ 1612791 h 21600" name="T3"/>
              <a:gd fmla="*/ 246760 w 21600" name="T4"/>
              <a:gd fmla="*/ 1076116 h 21600" name="T5"/>
              <a:gd fmla="*/ 103877 w 21600" name="T6"/>
              <a:gd fmla="*/ 246760 h 21600" name="T7"/>
              <a:gd fmla="*/ 757293 w 21600" name="T8"/>
              <a:gd fmla="*/ 211350 h 21600" name="T9"/>
              <a:gd fmla="*/ 792840 w 21600" name="T10"/>
              <a:gd fmla="*/ 864904 h 21600" name="T11"/>
              <a:gd fmla="*/ 0 60000 65536" name="T12"/>
              <a:gd fmla="*/ 0 60000 65536" name="T13"/>
              <a:gd fmla="*/ 0 60000 65536" name="T14"/>
              <a:gd fmla="*/ 0 60000 65536" name="T15"/>
              <a:gd fmla="*/ 0 60000 65536" name="T16"/>
              <a:gd fmla="*/ 0 60000 65536" name="T17"/>
              <a:gd fmla="*/ 3163 w 21600" name="T18"/>
              <a:gd fmla="*/ 3163 h 21600" name="T19"/>
              <a:gd fmla="*/ 18437 w 21600" name="T20"/>
              <a:gd fmla="*/ 18437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3722" y="4450"/>
                </a:moveTo>
                <a:cubicBezTo>
                  <a:pt x="2157" y="6195"/>
                  <a:pt x="1291" y="8456"/>
                  <a:pt x="1292" y="10800"/>
                </a:cubicBezTo>
                <a:cubicBezTo>
                  <a:pt x="1292" y="11069"/>
                  <a:pt x="1303" y="11337"/>
                  <a:pt x="1326" y="11606"/>
                </a:cubicBezTo>
                <a:lnTo>
                  <a:pt x="38" y="11715"/>
                </a:lnTo>
                <a:cubicBezTo>
                  <a:pt x="12" y="11411"/>
                  <a:pt x="0" y="11105"/>
                  <a:pt x="0" y="10800"/>
                </a:cubicBezTo>
                <a:cubicBezTo>
                  <a:pt x="-1" y="8137"/>
                  <a:pt x="983" y="5569"/>
                  <a:pt x="2761" y="3587"/>
                </a:cubicBezTo>
                <a:lnTo>
                  <a:pt x="751" y="1784"/>
                </a:lnTo>
                <a:lnTo>
                  <a:pt x="5475" y="1528"/>
                </a:lnTo>
                <a:lnTo>
                  <a:pt x="5732" y="6253"/>
                </a:lnTo>
                <a:lnTo>
                  <a:pt x="3722" y="4450"/>
                </a:lnTo>
                <a:close/>
              </a:path>
            </a:pathLst>
          </a:custGeom>
          <a:solidFill>
            <a:schemeClr val="bg1"/>
          </a:solidFill>
          <a:ln>
            <a:noFill/>
          </a:ln>
          <a:extLst>
            <a:ext uri="{91240B29-F687-4F45-9708-019B960494DF}">
              <a14:hiddenLine w="9525">
                <a:solidFill>
                  <a:srgbClr val="000000"/>
                </a:solidFill>
                <a:miter lim="800000"/>
                <a:headEnd/>
                <a:tailEnd/>
              </a14:hiddenLine>
            </a:ext>
          </a:extLst>
        </p:spPr>
        <p:txBody>
          <a:bodyPr/>
          <a:lstStyle/>
          <a:p>
            <a:endParaRPr altLang="en-US" lang="zh-CN"/>
          </a:p>
        </p:txBody>
      </p:sp>
      <p:grpSp>
        <p:nvGrpSpPr>
          <p:cNvPr id="8205" name="组合 4"/>
          <p:cNvGrpSpPr/>
          <p:nvPr/>
        </p:nvGrpSpPr>
        <p:grpSpPr>
          <a:xfrm>
            <a:off x="5497513" y="533400"/>
            <a:ext cx="2601912" cy="2600325"/>
            <a:chExt cx="2600961" cy="2600961"/>
          </a:xfrm>
        </p:grpSpPr>
        <p:sp>
          <p:nvSpPr>
            <p:cNvPr id="7210" name="任意多边形 5"/>
            <p:cNvSpPr>
              <a:spLocks noChangeArrowheads="1"/>
            </p:cNvSpPr>
            <p:nvPr/>
          </p:nvSpPr>
          <p:spPr bwMode="auto">
            <a:xfrm>
              <a:off x="0" y="0"/>
              <a:ext cx="2600961" cy="2600961"/>
            </a:xfrm>
            <a:custGeom>
              <a:gdLst>
                <a:gd fmla="*/ 1946161 w 2123675" name="T0"/>
                <a:gd fmla="*/ 658757 h 2123675" name="T1"/>
                <a:gd fmla="*/ 2329891 w 2123675" name="T2"/>
                <a:gd fmla="*/ 543108 h 2123675" name="T3"/>
                <a:gd fmla="*/ 2471089 w 2123675" name="T4"/>
                <a:gd fmla="*/ 787670 h 2123675" name="T5"/>
                <a:gd fmla="*/ 2179069 w 2123675" name="T6"/>
                <a:gd fmla="*/ 1062166 h 2123675" name="T7"/>
                <a:gd fmla="*/ 2179069 w 2123675" name="T8"/>
                <a:gd fmla="*/ 1538795 h 2123675" name="T9"/>
                <a:gd fmla="*/ 2471089 w 2123675" name="T10"/>
                <a:gd fmla="*/ 1813291 h 2123675" name="T11"/>
                <a:gd fmla="*/ 2329891 w 2123675" name="T12"/>
                <a:gd fmla="*/ 2057853 h 2123675" name="T13"/>
                <a:gd fmla="*/ 1946161 w 2123675" name="T14"/>
                <a:gd fmla="*/ 1942204 h 2123675" name="T15"/>
                <a:gd fmla="*/ 1533388 w 2123675" name="T16"/>
                <a:gd fmla="*/ 2180518 h 2123675" name="T17"/>
                <a:gd fmla="*/ 1441678 w 2123675" name="T18"/>
                <a:gd fmla="*/ 2570662 h 2123675" name="T19"/>
                <a:gd fmla="*/ 1159283 w 2123675" name="T20"/>
                <a:gd fmla="*/ 2570662 h 2123675" name="T21"/>
                <a:gd fmla="*/ 1067573 w 2123675" name="T22"/>
                <a:gd fmla="*/ 2180518 h 2123675" name="T23"/>
                <a:gd fmla="*/ 654800 w 2123675" name="T24"/>
                <a:gd fmla="*/ 1942204 h 2123675" name="T25"/>
                <a:gd fmla="*/ 271070 w 2123675" name="T26"/>
                <a:gd fmla="*/ 2057853 h 2123675" name="T27"/>
                <a:gd fmla="*/ 129872 w 2123675" name="T28"/>
                <a:gd fmla="*/ 1813291 h 2123675" name="T29"/>
                <a:gd fmla="*/ 421892 w 2123675" name="T30"/>
                <a:gd fmla="*/ 1538795 h 2123675" name="T31"/>
                <a:gd fmla="*/ 421892 w 2123675" name="T32"/>
                <a:gd fmla="*/ 1062166 h 2123675" name="T33"/>
                <a:gd fmla="*/ 129872 w 2123675" name="T34"/>
                <a:gd fmla="*/ 787670 h 2123675" name="T35"/>
                <a:gd fmla="*/ 271070 w 2123675" name="T36"/>
                <a:gd fmla="*/ 543108 h 2123675" name="T37"/>
                <a:gd fmla="*/ 654800 w 2123675" name="T38"/>
                <a:gd fmla="*/ 658757 h 2123675" name="T39"/>
                <a:gd fmla="*/ 1067573 w 2123675" name="T40"/>
                <a:gd fmla="*/ 420443 h 2123675" name="T41"/>
                <a:gd fmla="*/ 1159283 w 2123675" name="T42"/>
                <a:gd fmla="*/ 30299 h 2123675" name="T43"/>
                <a:gd fmla="*/ 1441678 w 2123675" name="T44"/>
                <a:gd fmla="*/ 30299 h 2123675" name="T45"/>
                <a:gd fmla="*/ 1533388 w 2123675" name="T46"/>
                <a:gd fmla="*/ 420443 h 2123675" name="T47"/>
                <a:gd fmla="*/ 1946161 w 2123675" name="T48"/>
                <a:gd fmla="*/ 658757 h 2123675"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2123675" name="T75"/>
                <a:gd fmla="*/ 0 h 2123675" name="T76"/>
                <a:gd fmla="*/ 2123675 w 2123675" name="T77"/>
                <a:gd fmla="*/ 2123675 h 2123675"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123675" w="2123675">
                  <a:moveTo>
                    <a:pt x="1366897" y="537190"/>
                  </a:moveTo>
                  <a:lnTo>
                    <a:pt x="1594045" y="396507"/>
                  </a:lnTo>
                  <a:lnTo>
                    <a:pt x="1727168" y="529630"/>
                  </a:lnTo>
                  <a:lnTo>
                    <a:pt x="1586485" y="756778"/>
                  </a:lnTo>
                  <a:cubicBezTo>
                    <a:pt x="1640670" y="849967"/>
                    <a:pt x="1669056" y="955907"/>
                    <a:pt x="1668725" y="1063703"/>
                  </a:cubicBezTo>
                  <a:lnTo>
                    <a:pt x="1904134" y="1190078"/>
                  </a:lnTo>
                  <a:lnTo>
                    <a:pt x="1855408" y="1371927"/>
                  </a:lnTo>
                  <a:lnTo>
                    <a:pt x="1588350" y="1363666"/>
                  </a:lnTo>
                  <a:cubicBezTo>
                    <a:pt x="1534739" y="1457186"/>
                    <a:pt x="1457186" y="1534739"/>
                    <a:pt x="1363666" y="1588351"/>
                  </a:cubicBezTo>
                  <a:lnTo>
                    <a:pt x="1371926" y="1855408"/>
                  </a:lnTo>
                  <a:lnTo>
                    <a:pt x="1190078" y="1904134"/>
                  </a:lnTo>
                  <a:lnTo>
                    <a:pt x="1063703" y="1668725"/>
                  </a:lnTo>
                  <a:cubicBezTo>
                    <a:pt x="955907" y="1669057"/>
                    <a:pt x="849967" y="1640670"/>
                    <a:pt x="756778" y="1586485"/>
                  </a:cubicBezTo>
                  <a:lnTo>
                    <a:pt x="529630" y="1727168"/>
                  </a:lnTo>
                  <a:lnTo>
                    <a:pt x="396507" y="1594045"/>
                  </a:lnTo>
                  <a:lnTo>
                    <a:pt x="537190" y="1366897"/>
                  </a:lnTo>
                  <a:cubicBezTo>
                    <a:pt x="483005" y="1273708"/>
                    <a:pt x="454619" y="1167768"/>
                    <a:pt x="454950" y="1059972"/>
                  </a:cubicBezTo>
                  <a:lnTo>
                    <a:pt x="219541" y="933597"/>
                  </a:lnTo>
                  <a:lnTo>
                    <a:pt x="268267" y="751748"/>
                  </a:lnTo>
                  <a:lnTo>
                    <a:pt x="535325" y="760009"/>
                  </a:lnTo>
                  <a:cubicBezTo>
                    <a:pt x="588936" y="666489"/>
                    <a:pt x="666489" y="588936"/>
                    <a:pt x="760009" y="535324"/>
                  </a:cubicBezTo>
                  <a:lnTo>
                    <a:pt x="751749" y="268267"/>
                  </a:lnTo>
                  <a:lnTo>
                    <a:pt x="933597" y="219541"/>
                  </a:lnTo>
                  <a:lnTo>
                    <a:pt x="1059972" y="454950"/>
                  </a:lnTo>
                  <a:cubicBezTo>
                    <a:pt x="1167768" y="454618"/>
                    <a:pt x="1273708" y="483005"/>
                    <a:pt x="1366897" y="537190"/>
                  </a:cubicBezTo>
                  <a:close/>
                </a:path>
              </a:pathLst>
            </a:custGeom>
            <a:solidFill>
              <a:srgbClr val="22F2CC"/>
            </a:solidFill>
            <a:ln cap="flat" cmpd="sng" w="12700">
              <a:solidFill>
                <a:schemeClr val="bg1"/>
              </a:solidFill>
              <a:bevel/>
            </a:ln>
          </p:spPr>
          <p:txBody>
            <a:bodyPr anchor="ctr" bIns="746338" lIns="746337" rIns="746338" tIns="746337"/>
            <a:lstStyle/>
            <a:p>
              <a:endParaRPr altLang="en-US" lang="zh-CN"/>
            </a:p>
          </p:txBody>
        </p:sp>
        <p:sp>
          <p:nvSpPr>
            <p:cNvPr id="7211" name="椭圆 6"/>
            <p:cNvSpPr>
              <a:spLocks noChangeArrowheads="1"/>
            </p:cNvSpPr>
            <p:nvPr/>
          </p:nvSpPr>
          <p:spPr bwMode="auto">
            <a:xfrm>
              <a:off x="918143" y="918143"/>
              <a:ext cx="764675" cy="764675"/>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8208" name="组合 7"/>
          <p:cNvGrpSpPr/>
          <p:nvPr/>
        </p:nvGrpSpPr>
        <p:grpSpPr>
          <a:xfrm>
            <a:off x="6256338" y="2971800"/>
            <a:ext cx="2979737" cy="2979738"/>
            <a:chExt cx="2980266" cy="2980266"/>
          </a:xfrm>
        </p:grpSpPr>
        <p:sp>
          <p:nvSpPr>
            <p:cNvPr id="7208" name="任意多边形 8"/>
            <p:cNvSpPr>
              <a:spLocks noChangeArrowheads="1"/>
            </p:cNvSpPr>
            <p:nvPr/>
          </p:nvSpPr>
          <p:spPr bwMode="auto">
            <a:xfrm>
              <a:off x="0" y="0"/>
              <a:ext cx="2980266" cy="2980266"/>
            </a:xfrm>
            <a:custGeom>
              <a:gdLst>
                <a:gd fmla="*/ 2115406 w 2980266" name="T0"/>
                <a:gd fmla="*/ 475169 h 2980266" name="T1"/>
                <a:gd fmla="*/ 2347223 w 2980266" name="T2"/>
                <a:gd fmla="*/ 280641 h 2980266" name="T3"/>
                <a:gd fmla="*/ 2532418 w 2980266" name="T4"/>
                <a:gd fmla="*/ 436038 h 2980266" name="T5"/>
                <a:gd fmla="*/ 2381100 w 2980266" name="T6"/>
                <a:gd fmla="*/ 698113 h 2980266" name="T7"/>
                <a:gd fmla="*/ 2621526 w 2980266" name="T8"/>
                <a:gd fmla="*/ 1114543 h 2980266" name="T9"/>
                <a:gd fmla="*/ 2924149 w 2980266" name="T10"/>
                <a:gd fmla="*/ 1114535 h 2980266" name="T11"/>
                <a:gd fmla="*/ 2966129 w 2980266" name="T12"/>
                <a:gd fmla="*/ 1352617 h 2980266" name="T13"/>
                <a:gd fmla="*/ 2681754 w 2980266" name="T14"/>
                <a:gd fmla="*/ 1456113 h 2980266" name="T15"/>
                <a:gd fmla="*/ 2598255 w 2980266" name="T16"/>
                <a:gd fmla="*/ 1929659 h 2980266" name="T17"/>
                <a:gd fmla="*/ 2830082 w 2980266" name="T18"/>
                <a:gd fmla="*/ 2124176 h 2980266" name="T19"/>
                <a:gd fmla="*/ 2709205 w 2980266" name="T20"/>
                <a:gd fmla="*/ 2333542 h 2980266" name="T21"/>
                <a:gd fmla="*/ 2424835 w 2980266" name="T22"/>
                <a:gd fmla="*/ 2230031 h 2980266" name="T23"/>
                <a:gd fmla="*/ 2056481 w 2980266" name="T24"/>
                <a:gd fmla="*/ 2539116 h 2980266" name="T25"/>
                <a:gd fmla="*/ 2109039 w 2980266" name="T26"/>
                <a:gd fmla="*/ 2837141 h 2980266" name="T27"/>
                <a:gd fmla="*/ 1881863 w 2980266" name="T28"/>
                <a:gd fmla="*/ 2919826 h 2980266" name="T29"/>
                <a:gd fmla="*/ 1730559 w 2980266" name="T30"/>
                <a:gd fmla="*/ 2657743 h 2980266" name="T31"/>
                <a:gd fmla="*/ 1249707 w 2980266" name="T32"/>
                <a:gd fmla="*/ 2657743 h 2980266" name="T33"/>
                <a:gd fmla="*/ 1098403 w 2980266" name="T34"/>
                <a:gd fmla="*/ 2919826 h 2980266" name="T35"/>
                <a:gd fmla="*/ 871227 w 2980266" name="T36"/>
                <a:gd fmla="*/ 2837141 h 2980266" name="T37"/>
                <a:gd fmla="*/ 923785 w 2980266" name="T38"/>
                <a:gd fmla="*/ 2539117 h 2980266" name="T39"/>
                <a:gd fmla="*/ 555431 w 2980266" name="T40"/>
                <a:gd fmla="*/ 2230032 h 2980266" name="T41"/>
                <a:gd fmla="*/ 271061 w 2980266" name="T42"/>
                <a:gd fmla="*/ 2333542 h 2980266" name="T43"/>
                <a:gd fmla="*/ 150184 w 2980266" name="T44"/>
                <a:gd fmla="*/ 2124176 h 2980266" name="T45"/>
                <a:gd fmla="*/ 382011 w 2980266" name="T46"/>
                <a:gd fmla="*/ 1929660 h 2980266" name="T47"/>
                <a:gd fmla="*/ 298512 w 2980266" name="T48"/>
                <a:gd fmla="*/ 1456114 h 2980266" name="T49"/>
                <a:gd fmla="*/ 14137 w 2980266" name="T50"/>
                <a:gd fmla="*/ 1352617 h 2980266" name="T51"/>
                <a:gd fmla="*/ 56117 w 2980266" name="T52"/>
                <a:gd fmla="*/ 1114535 h 2980266" name="T53"/>
                <a:gd fmla="*/ 358740 w 2980266" name="T54"/>
                <a:gd fmla="*/ 1114543 h 2980266" name="T55"/>
                <a:gd fmla="*/ 599166 w 2980266" name="T56"/>
                <a:gd fmla="*/ 698113 h 2980266" name="T57"/>
                <a:gd fmla="*/ 447848 w 2980266" name="T58"/>
                <a:gd fmla="*/ 436038 h 2980266" name="T59"/>
                <a:gd fmla="*/ 633043 w 2980266" name="T60"/>
                <a:gd fmla="*/ 280641 h 2980266" name="T61"/>
                <a:gd fmla="*/ 864860 w 2980266" name="T62"/>
                <a:gd fmla="*/ 475169 h 2980266" name="T63"/>
                <a:gd fmla="*/ 1316713 w 2980266" name="T64"/>
                <a:gd fmla="*/ 310708 h 2980266" name="T65"/>
                <a:gd fmla="*/ 1369255 w 2980266" name="T66"/>
                <a:gd fmla="*/ 12681 h 2980266" name="T67"/>
                <a:gd fmla="*/ 1611011 w 2980266" name="T68"/>
                <a:gd fmla="*/ 12681 h 2980266" name="T69"/>
                <a:gd fmla="*/ 1663553 w 2980266" name="T70"/>
                <a:gd fmla="*/ 310708 h 2980266" name="T71"/>
                <a:gd fmla="*/ 2115406 w 2980266" name="T72"/>
                <a:gd fmla="*/ 475169 h 298026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w 2980266" name="T111"/>
                <a:gd fmla="*/ 0 h 2980266" name="T112"/>
                <a:gd fmla="*/ 2980266 w 2980266" name="T113"/>
                <a:gd fmla="*/ 2980266 h 2980266" name="T114"/>
              </a:gd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b="T114" l="T111" r="T113" t="T112"/>
              <a:pathLst>
                <a:path h="2980266" w="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FFA146"/>
            </a:solidFill>
            <a:ln cap="flat" cmpd="sng" w="12700">
              <a:solidFill>
                <a:srgbClr val="FFFFFF"/>
              </a:solidFill>
              <a:miter lim="800000"/>
            </a:ln>
          </p:spPr>
          <p:txBody>
            <a:bodyPr anchor="ctr" bIns="812465" lIns="661396" rIns="661396" tIns="760343"/>
            <a:lstStyle/>
            <a:p>
              <a:endParaRPr altLang="en-US" lang="zh-CN"/>
            </a:p>
          </p:txBody>
        </p:sp>
        <p:sp>
          <p:nvSpPr>
            <p:cNvPr id="7209" name="椭圆 9"/>
            <p:cNvSpPr>
              <a:spLocks noChangeArrowheads="1"/>
            </p:cNvSpPr>
            <p:nvPr/>
          </p:nvSpPr>
          <p:spPr bwMode="auto">
            <a:xfrm>
              <a:off x="662133" y="662133"/>
              <a:ext cx="1656000" cy="1656000"/>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8211" name="组合 10"/>
          <p:cNvGrpSpPr/>
          <p:nvPr/>
        </p:nvGrpSpPr>
        <p:grpSpPr>
          <a:xfrm>
            <a:off x="4522788" y="2266950"/>
            <a:ext cx="2166937" cy="2166938"/>
            <a:chExt cx="2167466" cy="2167466"/>
          </a:xfrm>
        </p:grpSpPr>
        <p:sp>
          <p:nvSpPr>
            <p:cNvPr id="7206" name="任意多边形 11"/>
            <p:cNvSpPr>
              <a:spLocks noChangeArrowheads="1"/>
            </p:cNvSpPr>
            <p:nvPr/>
          </p:nvSpPr>
          <p:spPr bwMode="auto">
            <a:xfrm>
              <a:off x="0" y="0"/>
              <a:ext cx="2167466" cy="2167466"/>
            </a:xfrm>
            <a:custGeom>
              <a:gdLst>
                <a:gd fmla="*/ 1621800 w 2167466" name="T0"/>
                <a:gd fmla="*/ 548964 h 2167466" name="T1"/>
                <a:gd fmla="*/ 1941574 w 2167466" name="T2"/>
                <a:gd fmla="*/ 452590 h 2167466" name="T3"/>
                <a:gd fmla="*/ 2059240 w 2167466" name="T4"/>
                <a:gd fmla="*/ 656392 h 2167466" name="T5"/>
                <a:gd fmla="*/ 1815890 w 2167466" name="T6"/>
                <a:gd fmla="*/ 885138 h 2167466" name="T7"/>
                <a:gd fmla="*/ 1815890 w 2167466" name="T8"/>
                <a:gd fmla="*/ 1282328 h 2167466" name="T9"/>
                <a:gd fmla="*/ 2059240 w 2167466" name="T10"/>
                <a:gd fmla="*/ 1511074 h 2167466" name="T11"/>
                <a:gd fmla="*/ 1941574 w 2167466" name="T12"/>
                <a:gd fmla="*/ 1714876 h 2167466" name="T13"/>
                <a:gd fmla="*/ 1621800 w 2167466" name="T14"/>
                <a:gd fmla="*/ 1618502 h 2167466" name="T15"/>
                <a:gd fmla="*/ 1277823 w 2167466" name="T16"/>
                <a:gd fmla="*/ 1817097 h 2167466" name="T17"/>
                <a:gd fmla="*/ 1201398 w 2167466" name="T18"/>
                <a:gd fmla="*/ 2142217 h 2167466" name="T19"/>
                <a:gd fmla="*/ 966068 w 2167466" name="T20"/>
                <a:gd fmla="*/ 2142217 h 2167466" name="T21"/>
                <a:gd fmla="*/ 889643 w 2167466" name="T22"/>
                <a:gd fmla="*/ 1817097 h 2167466" name="T23"/>
                <a:gd fmla="*/ 545666 w 2167466" name="T24"/>
                <a:gd fmla="*/ 1618502 h 2167466" name="T25"/>
                <a:gd fmla="*/ 225892 w 2167466" name="T26"/>
                <a:gd fmla="*/ 1714876 h 2167466" name="T27"/>
                <a:gd fmla="*/ 108226 w 2167466" name="T28"/>
                <a:gd fmla="*/ 1511074 h 2167466" name="T29"/>
                <a:gd fmla="*/ 351576 w 2167466" name="T30"/>
                <a:gd fmla="*/ 1282328 h 2167466" name="T31"/>
                <a:gd fmla="*/ 351576 w 2167466" name="T32"/>
                <a:gd fmla="*/ 885138 h 2167466" name="T33"/>
                <a:gd fmla="*/ 108226 w 2167466" name="T34"/>
                <a:gd fmla="*/ 656392 h 2167466" name="T35"/>
                <a:gd fmla="*/ 225892 w 2167466" name="T36"/>
                <a:gd fmla="*/ 452590 h 2167466" name="T37"/>
                <a:gd fmla="*/ 545666 w 2167466" name="T38"/>
                <a:gd fmla="*/ 548964 h 2167466" name="T39"/>
                <a:gd fmla="*/ 889643 w 2167466" name="T40"/>
                <a:gd fmla="*/ 350369 h 2167466" name="T41"/>
                <a:gd fmla="*/ 966068 w 2167466" name="T42"/>
                <a:gd fmla="*/ 25249 h 2167466" name="T43"/>
                <a:gd fmla="*/ 1201398 w 2167466" name="T44"/>
                <a:gd fmla="*/ 25249 h 2167466" name="T45"/>
                <a:gd fmla="*/ 1277823 w 2167466" name="T46"/>
                <a:gd fmla="*/ 350369 h 2167466" name="T47"/>
                <a:gd fmla="*/ 1621800 w 2167466" name="T48"/>
                <a:gd fmla="*/ 548964 h 216746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w 2167466" name="T75"/>
                <a:gd fmla="*/ 0 h 2167466" name="T76"/>
                <a:gd fmla="*/ 2167466 w 2167466" name="T77"/>
                <a:gd fmla="*/ 2167466 h 2167466" name="T78"/>
              </a:gd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b="T78" l="T75" r="T77" t="T76"/>
              <a:pathLst>
                <a:path h="2167466" w="2167466">
                  <a:moveTo>
                    <a:pt x="1621800" y="548964"/>
                  </a:moveTo>
                  <a:lnTo>
                    <a:pt x="1941574" y="452590"/>
                  </a:lnTo>
                  <a:lnTo>
                    <a:pt x="2059240" y="656392"/>
                  </a:lnTo>
                  <a:lnTo>
                    <a:pt x="1815890" y="885138"/>
                  </a:lnTo>
                  <a:cubicBezTo>
                    <a:pt x="1851165" y="1015185"/>
                    <a:pt x="1851165" y="1152281"/>
                    <a:pt x="1815890" y="1282328"/>
                  </a:cubicBezTo>
                  <a:lnTo>
                    <a:pt x="2059240" y="1511074"/>
                  </a:lnTo>
                  <a:lnTo>
                    <a:pt x="1941574" y="1714876"/>
                  </a:lnTo>
                  <a:lnTo>
                    <a:pt x="1621800" y="1618502"/>
                  </a:lnTo>
                  <a:cubicBezTo>
                    <a:pt x="1526813" y="1714075"/>
                    <a:pt x="1408085" y="1782623"/>
                    <a:pt x="1277823" y="1817097"/>
                  </a:cubicBezTo>
                  <a:lnTo>
                    <a:pt x="1201398" y="2142217"/>
                  </a:lnTo>
                  <a:lnTo>
                    <a:pt x="966068" y="2142217"/>
                  </a:lnTo>
                  <a:lnTo>
                    <a:pt x="889643" y="1817097"/>
                  </a:lnTo>
                  <a:cubicBezTo>
                    <a:pt x="759381" y="1782622"/>
                    <a:pt x="640653" y="1714074"/>
                    <a:pt x="545666" y="1618502"/>
                  </a:cubicBezTo>
                  <a:lnTo>
                    <a:pt x="225892" y="1714876"/>
                  </a:lnTo>
                  <a:lnTo>
                    <a:pt x="108226" y="1511074"/>
                  </a:lnTo>
                  <a:lnTo>
                    <a:pt x="351576" y="1282328"/>
                  </a:lnTo>
                  <a:cubicBezTo>
                    <a:pt x="316301" y="1152281"/>
                    <a:pt x="316301" y="1015185"/>
                    <a:pt x="351576" y="885138"/>
                  </a:cubicBezTo>
                  <a:lnTo>
                    <a:pt x="108226" y="656392"/>
                  </a:lnTo>
                  <a:lnTo>
                    <a:pt x="225892" y="452590"/>
                  </a:lnTo>
                  <a:lnTo>
                    <a:pt x="545666" y="548964"/>
                  </a:lnTo>
                  <a:cubicBezTo>
                    <a:pt x="640653" y="453391"/>
                    <a:pt x="759381" y="384843"/>
                    <a:pt x="889643" y="350369"/>
                  </a:cubicBezTo>
                  <a:lnTo>
                    <a:pt x="966068" y="25249"/>
                  </a:lnTo>
                  <a:lnTo>
                    <a:pt x="1201398" y="25249"/>
                  </a:lnTo>
                  <a:lnTo>
                    <a:pt x="1277823" y="350369"/>
                  </a:lnTo>
                  <a:cubicBezTo>
                    <a:pt x="1408085" y="384844"/>
                    <a:pt x="1526813" y="453392"/>
                    <a:pt x="1621800" y="548964"/>
                  </a:cubicBezTo>
                  <a:close/>
                </a:path>
              </a:pathLst>
            </a:custGeom>
            <a:solidFill>
              <a:srgbClr val="FF4664"/>
            </a:solidFill>
            <a:ln cap="flat" cmpd="sng" w="12700">
              <a:solidFill>
                <a:srgbClr val="FFFFFF"/>
              </a:solidFill>
              <a:miter lim="800000"/>
            </a:ln>
          </p:spPr>
          <p:txBody>
            <a:bodyPr anchor="ctr" bIns="587064" lIns="583766" rIns="583766" tIns="587064"/>
            <a:lstStyle/>
            <a:p>
              <a:endParaRPr altLang="en-US" lang="zh-CN"/>
            </a:p>
          </p:txBody>
        </p:sp>
        <p:sp>
          <p:nvSpPr>
            <p:cNvPr id="7207" name="椭圆 12"/>
            <p:cNvSpPr>
              <a:spLocks noChangeArrowheads="1"/>
            </p:cNvSpPr>
            <p:nvPr/>
          </p:nvSpPr>
          <p:spPr bwMode="auto">
            <a:xfrm>
              <a:off x="543733" y="543733"/>
              <a:ext cx="1080000" cy="1080000"/>
            </a:xfrm>
            <a:prstGeom prst="ellipse">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8214" name="组合 13"/>
          <p:cNvGrpSpPr/>
          <p:nvPr/>
        </p:nvGrpSpPr>
        <p:grpSpPr>
          <a:xfrm>
            <a:off x="8223250" y="1120775"/>
            <a:ext cx="2865438" cy="587375"/>
            <a:chExt cx="2865179" cy="588228"/>
          </a:xfrm>
        </p:grpSpPr>
        <p:sp>
          <p:nvSpPr>
            <p:cNvPr id="7203" name="矩形 14"/>
            <p:cNvSpPr>
              <a:spLocks noChangeArrowheads="1"/>
            </p:cNvSpPr>
            <p:nvPr/>
          </p:nvSpPr>
          <p:spPr bwMode="auto">
            <a:xfrm>
              <a:off x="0" y="0"/>
              <a:ext cx="2865179" cy="588228"/>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7204" name="直接连接符 15"/>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7205" name="矩形 16"/>
            <p:cNvSpPr>
              <a:spLocks noChangeArrowheads="1"/>
            </p:cNvSpPr>
            <p:nvPr/>
          </p:nvSpPr>
          <p:spPr bwMode="auto">
            <a:xfrm>
              <a:off x="719697" y="109448"/>
              <a:ext cx="2074912" cy="366291"/>
            </a:xfrm>
            <a:prstGeom prst="rect">
              <a:avLst/>
            </a:prstGeom>
            <a:solidFill>
              <a:srgbClr val="22F2CC"/>
            </a:solidFill>
            <a:ln>
              <a:noFill/>
            </a:ln>
            <a:extLs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pP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grpSp>
      <p:grpSp>
        <p:nvGrpSpPr>
          <p:cNvPr id="8218" name="组合 17"/>
          <p:cNvGrpSpPr/>
          <p:nvPr/>
        </p:nvGrpSpPr>
        <p:grpSpPr>
          <a:xfrm>
            <a:off x="1146175" y="2298700"/>
            <a:ext cx="2865438" cy="588963"/>
            <a:chExt cx="2865179" cy="588228"/>
          </a:xfrm>
        </p:grpSpPr>
        <p:sp>
          <p:nvSpPr>
            <p:cNvPr id="7200" name="矩形 18"/>
            <p:cNvSpPr>
              <a:spLocks noChangeArrowheads="1"/>
            </p:cNvSpPr>
            <p:nvPr/>
          </p:nvSpPr>
          <p:spPr bwMode="auto">
            <a:xfrm>
              <a:off x="0" y="0"/>
              <a:ext cx="2865179" cy="588228"/>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7201" name="直接连接符 19"/>
            <p:cNvSpPr>
              <a:spLocks noChangeShapeType="1"/>
            </p:cNvSpPr>
            <p:nvPr/>
          </p:nvSpPr>
          <p:spPr bwMode="auto">
            <a:xfrm>
              <a:off x="671161" y="51174"/>
              <a:ext cx="1" cy="485881"/>
            </a:xfrm>
            <a:prstGeom prst="line">
              <a:avLst/>
            </a:prstGeom>
            <a:noFill/>
            <a:ln w="6350">
              <a:solidFill>
                <a:srgbClr val="F5F6F8"/>
              </a:solidFill>
              <a:prstDash val="dash"/>
              <a:bevel/>
            </a:ln>
            <a:extLst>
              <a:ext uri="{909E8E84-426E-40DD-AFC4-6F175D3DCCD1}">
                <a14:hiddenFill>
                  <a:noFill/>
                </a14:hiddenFill>
              </a:ext>
            </a:extLst>
          </p:spPr>
          <p:txBody>
            <a:bodyPr/>
            <a:lstStyle/>
            <a:p>
              <a:endParaRPr altLang="en-US" lang="zh-CN"/>
            </a:p>
          </p:txBody>
        </p:sp>
        <p:sp>
          <p:nvSpPr>
            <p:cNvPr id="7202" name="矩形 20"/>
            <p:cNvSpPr>
              <a:spLocks noChangeArrowheads="1"/>
            </p:cNvSpPr>
            <p:nvPr/>
          </p:nvSpPr>
          <p:spPr bwMode="auto">
            <a:xfrm>
              <a:off x="719698" y="109448"/>
              <a:ext cx="2074912" cy="365304"/>
            </a:xfrm>
            <a:prstGeom prst="rect">
              <a:avLst/>
            </a:prstGeom>
            <a:solidFill>
              <a:srgbClr val="FF4664"/>
            </a:solidFill>
            <a:ln>
              <a:noFill/>
            </a:ln>
            <a:extLs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pP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grpSp>
      <p:grpSp>
        <p:nvGrpSpPr>
          <p:cNvPr id="8222" name="组合 21"/>
          <p:cNvGrpSpPr/>
          <p:nvPr/>
        </p:nvGrpSpPr>
        <p:grpSpPr>
          <a:xfrm>
            <a:off x="3105150" y="5043488"/>
            <a:ext cx="2865438" cy="587375"/>
            <a:chExt cx="2865179" cy="588228"/>
          </a:xfrm>
        </p:grpSpPr>
        <p:sp>
          <p:nvSpPr>
            <p:cNvPr id="7197" name="矩形 22"/>
            <p:cNvSpPr>
              <a:spLocks noChangeArrowheads="1"/>
            </p:cNvSpPr>
            <p:nvPr/>
          </p:nvSpPr>
          <p:spPr bwMode="auto">
            <a:xfrm>
              <a:off x="0" y="0"/>
              <a:ext cx="2865179" cy="588228"/>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chemeClr val="bg1"/>
                </a:solidFill>
                <a:latin charset="-122" panose="02010600030101010101" pitchFamily="2" typeface="宋体"/>
                <a:sym charset="-122" panose="02010600030101010101" pitchFamily="2" typeface="宋体"/>
              </a:endParaRPr>
            </a:p>
          </p:txBody>
        </p:sp>
        <p:sp>
          <p:nvSpPr>
            <p:cNvPr id="7198" name="直接连接符 23"/>
            <p:cNvSpPr>
              <a:spLocks noChangeShapeType="1"/>
            </p:cNvSpPr>
            <p:nvPr/>
          </p:nvSpPr>
          <p:spPr bwMode="auto">
            <a:xfrm>
              <a:off x="671161" y="51174"/>
              <a:ext cx="1" cy="485881"/>
            </a:xfrm>
            <a:prstGeom prst="line">
              <a:avLst/>
            </a:prstGeom>
            <a:noFill/>
            <a:ln w="6350">
              <a:solidFill>
                <a:schemeClr val="bg1"/>
              </a:solidFill>
              <a:prstDash val="dash"/>
              <a:bevel/>
            </a:ln>
            <a:extLst>
              <a:ext uri="{909E8E84-426E-40DD-AFC4-6F175D3DCCD1}">
                <a14:hiddenFill>
                  <a:noFill/>
                </a14:hiddenFill>
              </a:ext>
            </a:extLst>
          </p:spPr>
          <p:txBody>
            <a:bodyPr/>
            <a:lstStyle/>
            <a:p>
              <a:endParaRPr altLang="en-US" lang="zh-CN"/>
            </a:p>
          </p:txBody>
        </p:sp>
        <p:sp>
          <p:nvSpPr>
            <p:cNvPr id="7199" name="矩形 24"/>
            <p:cNvSpPr>
              <a:spLocks noChangeArrowheads="1"/>
            </p:cNvSpPr>
            <p:nvPr/>
          </p:nvSpPr>
          <p:spPr bwMode="auto">
            <a:xfrm>
              <a:off x="719697" y="109448"/>
              <a:ext cx="2074912" cy="366291"/>
            </a:xfrm>
            <a:prstGeom prst="rect">
              <a:avLst/>
            </a:prstGeom>
            <a:solidFill>
              <a:srgbClr val="427172"/>
            </a:solidFill>
            <a:ln>
              <a:noFill/>
            </a:ln>
            <a:extLs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pPr>
              <a:r>
                <a:rPr altLang="en-US" lang="zh-CN">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grpSp>
      <p:sp>
        <p:nvSpPr>
          <p:cNvPr id="8226" name="矩形 25"/>
          <p:cNvSpPr>
            <a:spLocks noChangeArrowheads="1"/>
          </p:cNvSpPr>
          <p:nvPr/>
        </p:nvSpPr>
        <p:spPr bwMode="auto">
          <a:xfrm>
            <a:off x="8458199" y="1760538"/>
            <a:ext cx="2397125" cy="645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8227" name="矩形 26"/>
          <p:cNvSpPr>
            <a:spLocks noChangeArrowheads="1"/>
          </p:cNvSpPr>
          <p:nvPr/>
        </p:nvSpPr>
        <p:spPr bwMode="auto">
          <a:xfrm>
            <a:off x="1379538" y="2971800"/>
            <a:ext cx="2397125" cy="645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8228" name="矩形 27"/>
          <p:cNvSpPr>
            <a:spLocks noChangeArrowheads="1"/>
          </p:cNvSpPr>
          <p:nvPr/>
        </p:nvSpPr>
        <p:spPr bwMode="auto">
          <a:xfrm>
            <a:off x="3340100" y="5689600"/>
            <a:ext cx="2397125" cy="645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indent="-285750" marL="285750">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a:p>
            <a:pPr algn="ctr" eaLnBrk="1" hangingPunct="1">
              <a:spcBef>
                <a:spcPts val="1000"/>
              </a:spcBef>
              <a:buFont charset="2" panose="05000000000000000000" pitchFamily="2" typeface="Wingdings"/>
              <a:buChar char="l"/>
            </a:pPr>
            <a:r>
              <a:rPr altLang="en-US" lang="zh-CN"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点击添加数据说明</a:t>
            </a:r>
          </a:p>
        </p:txBody>
      </p:sp>
      <p:sp>
        <p:nvSpPr>
          <p:cNvPr id="7190" name="Freeform 13"/>
          <p:cNvSpPr>
            <a:spLocks noChangeArrowheads="1" noEditPoints="1"/>
          </p:cNvSpPr>
          <p:nvPr/>
        </p:nvSpPr>
        <p:spPr bwMode="auto">
          <a:xfrm>
            <a:off x="5284788" y="3021013"/>
            <a:ext cx="644525" cy="642937"/>
          </a:xfrm>
          <a:custGeom>
            <a:gdLst>
              <a:gd fmla="*/ 418778 w 197" name="T0"/>
              <a:gd fmla="*/ 328029 h 196" name="T1"/>
              <a:gd fmla="*/ 480940 w 197" name="T2"/>
              <a:gd fmla="*/ 341150 h 196" name="T3"/>
              <a:gd fmla="*/ 644525 w 197" name="T4"/>
              <a:gd fmla="*/ 177136 h 196" name="T5"/>
              <a:gd fmla="*/ 641253 w 197" name="T6"/>
              <a:gd fmla="*/ 147613 h 196" name="T7"/>
              <a:gd fmla="*/ 526744 w 197" name="T8"/>
              <a:gd fmla="*/ 272264 h 196" name="T9"/>
              <a:gd fmla="*/ 415506 w 197" name="T10"/>
              <a:gd fmla="*/ 252582 h 196" name="T11"/>
              <a:gd fmla="*/ 376246 w 197" name="T12"/>
              <a:gd fmla="*/ 147613 h 196" name="T13"/>
              <a:gd fmla="*/ 503842 w 197" name="T14"/>
              <a:gd fmla="*/ 13121 h 196" name="T15"/>
              <a:gd fmla="*/ 480940 w 197" name="T16"/>
              <a:gd fmla="*/ 9841 h 196" name="T17"/>
              <a:gd fmla="*/ 314083 w 197" name="T18"/>
              <a:gd fmla="*/ 177136 h 196" name="T19"/>
              <a:gd fmla="*/ 330442 w 197" name="T20"/>
              <a:gd fmla="*/ 242742 h 196" name="T21"/>
              <a:gd fmla="*/ 173400 w 197" name="T22"/>
              <a:gd fmla="*/ 436279 h 196" name="T23"/>
              <a:gd fmla="*/ 143955 w 197" name="T24"/>
              <a:gd fmla="*/ 429718 h 196" name="T25"/>
              <a:gd fmla="*/ 39260 w 197" name="T26"/>
              <a:gd fmla="*/ 531407 h 196" name="T27"/>
              <a:gd fmla="*/ 143955 w 197" name="T28"/>
              <a:gd fmla="*/ 636376 h 196" name="T29"/>
              <a:gd fmla="*/ 245378 w 197" name="T30"/>
              <a:gd fmla="*/ 531407 h 196" name="T31"/>
              <a:gd fmla="*/ 235562 w 197" name="T32"/>
              <a:gd fmla="*/ 495324 h 196" name="T33"/>
              <a:gd fmla="*/ 418778 w 197" name="T34"/>
              <a:gd fmla="*/ 328029 h 196" name="T35"/>
              <a:gd fmla="*/ 143955 w 197" name="T36"/>
              <a:gd fmla="*/ 587172 h 196" name="T37"/>
              <a:gd fmla="*/ 88336 w 197" name="T38"/>
              <a:gd fmla="*/ 531407 h 196" name="T39"/>
              <a:gd fmla="*/ 143955 w 197" name="T40"/>
              <a:gd fmla="*/ 478922 h 196" name="T41"/>
              <a:gd fmla="*/ 196302 w 197" name="T42"/>
              <a:gd fmla="*/ 531407 h 196" name="T43"/>
              <a:gd fmla="*/ 143955 w 197" name="T44"/>
              <a:gd fmla="*/ 587172 h 196" name="T45"/>
              <a:gd fmla="*/ 153770 w 197" name="T46"/>
              <a:gd fmla="*/ 200098 h 196" name="T47"/>
              <a:gd fmla="*/ 248649 w 197" name="T48"/>
              <a:gd fmla="*/ 301787 h 196" name="T49"/>
              <a:gd fmla="*/ 294453 w 197" name="T50"/>
              <a:gd fmla="*/ 252582 h 196" name="T51"/>
              <a:gd fmla="*/ 199574 w 197" name="T52"/>
              <a:gd fmla="*/ 154174 h 196" name="T53"/>
              <a:gd fmla="*/ 222476 w 197" name="T54"/>
              <a:gd fmla="*/ 131212 h 196" name="T55"/>
              <a:gd fmla="*/ 91608 w 197" name="T56"/>
              <a:gd fmla="*/ 0 h 196" name="T57"/>
              <a:gd fmla="*/ 0 w 197" name="T58"/>
              <a:gd fmla="*/ 95128 h 196" name="T59"/>
              <a:gd fmla="*/ 127596 w 197" name="T60"/>
              <a:gd fmla="*/ 223060 h 196" name="T61"/>
              <a:gd fmla="*/ 153770 w 197" name="T62"/>
              <a:gd fmla="*/ 200098 h 196" name="T63"/>
              <a:gd fmla="*/ 451495 w 197" name="T64"/>
              <a:gd fmla="*/ 350991 h 196" name="T65"/>
              <a:gd fmla="*/ 317355 w 197" name="T66"/>
              <a:gd fmla="*/ 469082 h 196" name="T67"/>
              <a:gd fmla="*/ 464581 w 197" name="T68"/>
              <a:gd fmla="*/ 616695 h 196" name="T69"/>
              <a:gd fmla="*/ 556189 w 197" name="T70"/>
              <a:gd fmla="*/ 616695 h 196" name="T71"/>
              <a:gd fmla="*/ 595449 w 197" name="T72"/>
              <a:gd fmla="*/ 580611 h 196" name="T73"/>
              <a:gd fmla="*/ 595449 w 197" name="T74"/>
              <a:gd fmla="*/ 488763 h 196" name="T75"/>
              <a:gd fmla="*/ 451495 w 197" name="T76"/>
              <a:gd fmla="*/ 350991 h 196" name="T77"/>
              <a:gd fmla="*/ 516929 w 197" name="T78"/>
              <a:gd fmla="*/ 590452 h 196" name="T79"/>
              <a:gd fmla="*/ 494027 w 197" name="T80"/>
              <a:gd fmla="*/ 590452 h 196" name="T81"/>
              <a:gd fmla="*/ 372974 w 197" name="T82"/>
              <a:gd fmla="*/ 472362 h 196" name="T83"/>
              <a:gd fmla="*/ 372974 w 197" name="T84"/>
              <a:gd fmla="*/ 449400 h 196" name="T85"/>
              <a:gd fmla="*/ 395876 w 197" name="T86"/>
              <a:gd fmla="*/ 449400 h 196" name="T87"/>
              <a:gd fmla="*/ 516929 w 197" name="T88"/>
              <a:gd fmla="*/ 567490 h 196" name="T89"/>
              <a:gd fmla="*/ 516929 w 197" name="T90"/>
              <a:gd fmla="*/ 590452 h 196" name="T91"/>
              <a:gd fmla="*/ 569276 w 197" name="T92"/>
              <a:gd fmla="*/ 537968 h 196" name="T93"/>
              <a:gd fmla="*/ 546374 w 197" name="T94"/>
              <a:gd fmla="*/ 537968 h 196" name="T95"/>
              <a:gd fmla="*/ 425321 w 197" name="T96"/>
              <a:gd fmla="*/ 419877 h 196" name="T97"/>
              <a:gd fmla="*/ 425321 w 197" name="T98"/>
              <a:gd fmla="*/ 396915 h 196" name="T99"/>
              <a:gd fmla="*/ 448223 w 197" name="T100"/>
              <a:gd fmla="*/ 396915 h 196" name="T101"/>
              <a:gd fmla="*/ 569276 w 197" name="T102"/>
              <a:gd fmla="*/ 515006 h 196" name="T103"/>
              <a:gd fmla="*/ 569276 w 197" name="T104"/>
              <a:gd fmla="*/ 537968 h 19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97" name="T159"/>
              <a:gd fmla="*/ 0 h 196" name="T160"/>
              <a:gd fmla="*/ 197 w 197" name="T161"/>
              <a:gd fmla="*/ 196 h 19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6" w="197">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rgbClr val="427172"/>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1" name="Freeform 5"/>
          <p:cNvSpPr>
            <a:spLocks noChangeArrowheads="1" noEditPoints="1"/>
          </p:cNvSpPr>
          <p:nvPr/>
        </p:nvSpPr>
        <p:spPr bwMode="auto">
          <a:xfrm>
            <a:off x="6530975" y="1600200"/>
            <a:ext cx="504825" cy="533400"/>
          </a:xfrm>
          <a:custGeom>
            <a:gdLst>
              <a:gd fmla="*/ 497365 w 203" name="T0"/>
              <a:gd fmla="*/ 5229 h 204" name="T1"/>
              <a:gd fmla="*/ 397892 w 203" name="T2"/>
              <a:gd fmla="*/ 65368 h 204" name="T3"/>
              <a:gd fmla="*/ 246195 w 203" name="T4"/>
              <a:gd fmla="*/ 196103 h 204" name="T5"/>
              <a:gd fmla="*/ 208893 w 203" name="T6"/>
              <a:gd fmla="*/ 209176 h 204" name="T7"/>
              <a:gd fmla="*/ 188999 w 203" name="T8"/>
              <a:gd fmla="*/ 248397 h 204" name="T9"/>
              <a:gd fmla="*/ 169104 w 203" name="T10"/>
              <a:gd fmla="*/ 266700 h 204" name="T11"/>
              <a:gd fmla="*/ 248682 w 203" name="T12"/>
              <a:gd fmla="*/ 350371 h 204" name="T13"/>
              <a:gd fmla="*/ 266090 w 203" name="T14"/>
              <a:gd fmla="*/ 326838 h 204" name="T15"/>
              <a:gd fmla="*/ 303392 w 203" name="T16"/>
              <a:gd fmla="*/ 308535 h 204" name="T17"/>
              <a:gd fmla="*/ 310853 w 203" name="T18"/>
              <a:gd fmla="*/ 271929 h 204" name="T19"/>
              <a:gd fmla="*/ 430220 w 203" name="T20"/>
              <a:gd fmla="*/ 122891 h 204" name="T21"/>
              <a:gd fmla="*/ 497365 w 203" name="T22"/>
              <a:gd fmla="*/ 5229 h 204" name="T23"/>
              <a:gd fmla="*/ 82065 w 203" name="T24"/>
              <a:gd fmla="*/ 368674 h 204" name="T25"/>
              <a:gd fmla="*/ 0 w 203" name="T26"/>
              <a:gd fmla="*/ 436656 h 204" name="T27"/>
              <a:gd fmla="*/ 236248 w 203" name="T28"/>
              <a:gd fmla="*/ 363444 h 204" name="T29"/>
              <a:gd fmla="*/ 161643 w 203" name="T30"/>
              <a:gd fmla="*/ 285003 h 204" name="T31"/>
              <a:gd fmla="*/ 82065 w 203" name="T32"/>
              <a:gd fmla="*/ 368674 h 20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3" name="T51"/>
              <a:gd fmla="*/ 0 h 204" name="T52"/>
              <a:gd fmla="*/ 203 w 203" name="T53"/>
              <a:gd fmla="*/ 204 h 20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04" w="203">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rgbClr val="427172"/>
          </a:solidFill>
          <a:ln cmpd="sng" w="9525">
            <a:solidFill>
              <a:srgbClr val="F5F6F8"/>
            </a:solidFill>
            <a:bevel/>
          </a:ln>
        </p:spPr>
        <p:txBody>
          <a:bodyPr/>
          <a:lstStyle/>
          <a:p>
            <a:endParaRPr altLang="en-US" lang="zh-CN"/>
          </a:p>
        </p:txBody>
      </p:sp>
      <p:sp>
        <p:nvSpPr>
          <p:cNvPr id="7192" name="Freeform 9"/>
          <p:cNvSpPr>
            <a:spLocks noChangeArrowheads="1" noEditPoints="1"/>
          </p:cNvSpPr>
          <p:nvPr/>
        </p:nvSpPr>
        <p:spPr bwMode="auto">
          <a:xfrm>
            <a:off x="7092950" y="3825875"/>
            <a:ext cx="1270000" cy="1276350"/>
          </a:xfrm>
          <a:custGeom>
            <a:gdLst>
              <a:gd fmla="*/ 1187035 w 199" name="T0"/>
              <a:gd fmla="*/ 510540 h 200" name="T1"/>
              <a:gd fmla="*/ 1084925 w 199" name="T2"/>
              <a:gd fmla="*/ 510540 h 200" name="T3"/>
              <a:gd fmla="*/ 1040251 w 199" name="T4"/>
              <a:gd fmla="*/ 408432 h 200" name="T5"/>
              <a:gd fmla="*/ 1116834 w 199" name="T6"/>
              <a:gd fmla="*/ 331851 h 200" name="T7"/>
              <a:gd fmla="*/ 1116834 w 199" name="T8"/>
              <a:gd fmla="*/ 210598 h 200" name="T9"/>
              <a:gd fmla="*/ 1053015 w 199" name="T10"/>
              <a:gd fmla="*/ 153162 h 200" name="T11"/>
              <a:gd fmla="*/ 931759 w 199" name="T12"/>
              <a:gd fmla="*/ 153162 h 200" name="T13"/>
              <a:gd fmla="*/ 861558 w 199" name="T14"/>
              <a:gd fmla="*/ 229743 h 200" name="T15"/>
              <a:gd fmla="*/ 765829 w 199" name="T16"/>
              <a:gd fmla="*/ 191453 h 200" name="T17"/>
              <a:gd fmla="*/ 765829 w 199" name="T18"/>
              <a:gd fmla="*/ 82963 h 200" name="T19"/>
              <a:gd fmla="*/ 676482 w 199" name="T20"/>
              <a:gd fmla="*/ 0 h 200" name="T21"/>
              <a:gd fmla="*/ 593518 w 199" name="T22"/>
              <a:gd fmla="*/ 0 h 200" name="T23"/>
              <a:gd fmla="*/ 510553 w 199" name="T24"/>
              <a:gd fmla="*/ 82963 h 200" name="T25"/>
              <a:gd fmla="*/ 510553 w 199" name="T26"/>
              <a:gd fmla="*/ 191453 h 200" name="T27"/>
              <a:gd fmla="*/ 408442 w 199" name="T28"/>
              <a:gd fmla="*/ 229743 h 200" name="T29"/>
              <a:gd fmla="*/ 331859 w 199" name="T30"/>
              <a:gd fmla="*/ 153162 h 200" name="T31"/>
              <a:gd fmla="*/ 210603 w 199" name="T32"/>
              <a:gd fmla="*/ 153162 h 200" name="T33"/>
              <a:gd fmla="*/ 153166 w 199" name="T34"/>
              <a:gd fmla="*/ 210598 h 200" name="T35"/>
              <a:gd fmla="*/ 153166 w 199" name="T36"/>
              <a:gd fmla="*/ 331851 h 200" name="T37"/>
              <a:gd fmla="*/ 229749 w 199" name="T38"/>
              <a:gd fmla="*/ 408432 h 200" name="T39"/>
              <a:gd fmla="*/ 185075 w 199" name="T40"/>
              <a:gd fmla="*/ 510540 h 200" name="T41"/>
              <a:gd fmla="*/ 82965 w 199" name="T42"/>
              <a:gd fmla="*/ 510540 h 200" name="T43"/>
              <a:gd fmla="*/ 0 w 199" name="T44"/>
              <a:gd fmla="*/ 593503 h 200" name="T45"/>
              <a:gd fmla="*/ 0 w 199" name="T46"/>
              <a:gd fmla="*/ 682847 h 200" name="T47"/>
              <a:gd fmla="*/ 82965 w 199" name="T48"/>
              <a:gd fmla="*/ 765810 h 200" name="T49"/>
              <a:gd fmla="*/ 185075 w 199" name="T50"/>
              <a:gd fmla="*/ 765810 h 200" name="T51"/>
              <a:gd fmla="*/ 223367 w 199" name="T52"/>
              <a:gd fmla="*/ 861536 h 200" name="T53"/>
              <a:gd fmla="*/ 153166 w 199" name="T54"/>
              <a:gd fmla="*/ 938117 h 200" name="T55"/>
              <a:gd fmla="*/ 153166 w 199" name="T56"/>
              <a:gd fmla="*/ 1059371 h 200" name="T57"/>
              <a:gd fmla="*/ 210603 w 199" name="T58"/>
              <a:gd fmla="*/ 1116806 h 200" name="T59"/>
              <a:gd fmla="*/ 331859 w 199" name="T60"/>
              <a:gd fmla="*/ 1116806 h 200" name="T61"/>
              <a:gd fmla="*/ 402060 w 199" name="T62"/>
              <a:gd fmla="*/ 1040225 h 200" name="T63"/>
              <a:gd fmla="*/ 510553 w 199" name="T64"/>
              <a:gd fmla="*/ 1084898 h 200" name="T65"/>
              <a:gd fmla="*/ 510553 w 199" name="T66"/>
              <a:gd fmla="*/ 1187006 h 200" name="T67"/>
              <a:gd fmla="*/ 593518 w 199" name="T68"/>
              <a:gd fmla="*/ 1276350 h 200" name="T69"/>
              <a:gd fmla="*/ 676482 w 199" name="T70"/>
              <a:gd fmla="*/ 1276350 h 200" name="T71"/>
              <a:gd fmla="*/ 765829 w 199" name="T72"/>
              <a:gd fmla="*/ 1187006 h 200" name="T73"/>
              <a:gd fmla="*/ 765829 w 199" name="T74"/>
              <a:gd fmla="*/ 1084898 h 200" name="T75"/>
              <a:gd fmla="*/ 861558 w 199" name="T76"/>
              <a:gd fmla="*/ 1046607 h 200" name="T77"/>
              <a:gd fmla="*/ 931759 w 199" name="T78"/>
              <a:gd fmla="*/ 1116806 h 200" name="T79"/>
              <a:gd fmla="*/ 1053015 w 199" name="T80"/>
              <a:gd fmla="*/ 1116806 h 200" name="T81"/>
              <a:gd fmla="*/ 1116834 w 199" name="T82"/>
              <a:gd fmla="*/ 1059371 h 200" name="T83"/>
              <a:gd fmla="*/ 1116834 w 199" name="T84"/>
              <a:gd fmla="*/ 938117 h 200" name="T85"/>
              <a:gd fmla="*/ 1040251 w 199" name="T86"/>
              <a:gd fmla="*/ 861536 h 200" name="T87"/>
              <a:gd fmla="*/ 1084925 w 199" name="T88"/>
              <a:gd fmla="*/ 765810 h 200" name="T89"/>
              <a:gd fmla="*/ 1187035 w 199" name="T90"/>
              <a:gd fmla="*/ 765810 h 200" name="T91"/>
              <a:gd fmla="*/ 1270000 w 199" name="T92"/>
              <a:gd fmla="*/ 682847 h 200" name="T93"/>
              <a:gd fmla="*/ 1270000 w 199" name="T94"/>
              <a:gd fmla="*/ 593503 h 200" name="T95"/>
              <a:gd fmla="*/ 1187035 w 199" name="T96"/>
              <a:gd fmla="*/ 510540 h 200" name="T97"/>
              <a:gd fmla="*/ 638191 w 199" name="T98"/>
              <a:gd fmla="*/ 893445 h 200" name="T99"/>
              <a:gd fmla="*/ 382915 w 199" name="T100"/>
              <a:gd fmla="*/ 638175 h 200" name="T101"/>
              <a:gd fmla="*/ 638191 w 199" name="T102"/>
              <a:gd fmla="*/ 382905 h 200" name="T103"/>
              <a:gd fmla="*/ 887085 w 199" name="T104"/>
              <a:gd fmla="*/ 638175 h 200" name="T105"/>
              <a:gd fmla="*/ 638191 w 199" name="T106"/>
              <a:gd fmla="*/ 893445 h 200" name="T107"/>
              <a:gd fmla="*/ 638191 w 199" name="T108"/>
              <a:gd fmla="*/ 510540 h 200" name="T109"/>
              <a:gd fmla="*/ 510553 w 199" name="T110"/>
              <a:gd fmla="*/ 638175 h 200" name="T111"/>
              <a:gd fmla="*/ 638191 w 199" name="T112"/>
              <a:gd fmla="*/ 765810 h 200" name="T113"/>
              <a:gd fmla="*/ 765829 w 199" name="T114"/>
              <a:gd fmla="*/ 638175 h 200" name="T115"/>
              <a:gd fmla="*/ 638191 w 199" name="T116"/>
              <a:gd fmla="*/ 510540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rgbClr val="427172"/>
          </a:solidFill>
          <a:ln cmpd="sng" w="9525">
            <a:solidFill>
              <a:srgbClr val="F5F6F8"/>
            </a:solidFill>
            <a:bevel/>
          </a:ln>
        </p:spPr>
        <p:txBody>
          <a:bodyPr/>
          <a:lstStyle/>
          <a:p>
            <a:endParaRPr altLang="en-US" lang="zh-CN"/>
          </a:p>
        </p:txBody>
      </p:sp>
      <p:sp>
        <p:nvSpPr>
          <p:cNvPr id="8232" name="Freeform 13"/>
          <p:cNvSpPr>
            <a:spLocks noChangeArrowheads="1" noEditPoints="1"/>
          </p:cNvSpPr>
          <p:nvPr/>
        </p:nvSpPr>
        <p:spPr bwMode="auto">
          <a:xfrm>
            <a:off x="1258888" y="2368550"/>
            <a:ext cx="446087" cy="466725"/>
          </a:xfrm>
          <a:custGeom>
            <a:gdLst>
              <a:gd fmla="*/ 289843 w 197" name="T0"/>
              <a:gd fmla="*/ 238125 h 196" name="T1"/>
              <a:gd fmla="*/ 332867 w 197" name="T2"/>
              <a:gd fmla="*/ 247650 h 196" name="T3"/>
              <a:gd fmla="*/ 446087 w 197" name="T4"/>
              <a:gd fmla="*/ 128588 h 196" name="T5"/>
              <a:gd fmla="*/ 443823 w 197" name="T6"/>
              <a:gd fmla="*/ 107156 h 196" name="T7"/>
              <a:gd fmla="*/ 364569 w 197" name="T8"/>
              <a:gd fmla="*/ 197644 h 196" name="T9"/>
              <a:gd fmla="*/ 287579 w 197" name="T10"/>
              <a:gd fmla="*/ 183356 h 196" name="T11"/>
              <a:gd fmla="*/ 260406 w 197" name="T12"/>
              <a:gd fmla="*/ 107156 h 196" name="T13"/>
              <a:gd fmla="*/ 348718 w 197" name="T14"/>
              <a:gd fmla="*/ 9525 h 196" name="T15"/>
              <a:gd fmla="*/ 332867 w 197" name="T16"/>
              <a:gd fmla="*/ 7144 h 196" name="T17"/>
              <a:gd fmla="*/ 217382 w 197" name="T18"/>
              <a:gd fmla="*/ 128588 h 196" name="T19"/>
              <a:gd fmla="*/ 228705 w 197" name="T20"/>
              <a:gd fmla="*/ 176213 h 196" name="T21"/>
              <a:gd fmla="*/ 120013 w 197" name="T22"/>
              <a:gd fmla="*/ 316706 h 196" name="T23"/>
              <a:gd fmla="*/ 99634 w 197" name="T24"/>
              <a:gd fmla="*/ 311944 h 196" name="T25"/>
              <a:gd fmla="*/ 27173 w 197" name="T26"/>
              <a:gd fmla="*/ 385763 h 196" name="T27"/>
              <a:gd fmla="*/ 99634 w 197" name="T28"/>
              <a:gd fmla="*/ 461963 h 196" name="T29"/>
              <a:gd fmla="*/ 169830 w 197" name="T30"/>
              <a:gd fmla="*/ 385763 h 196" name="T31"/>
              <a:gd fmla="*/ 163037 w 197" name="T32"/>
              <a:gd fmla="*/ 359569 h 196" name="T33"/>
              <a:gd fmla="*/ 289843 w 197" name="T34"/>
              <a:gd fmla="*/ 238125 h 196" name="T35"/>
              <a:gd fmla="*/ 99634 w 197" name="T36"/>
              <a:gd fmla="*/ 426244 h 196" name="T37"/>
              <a:gd fmla="*/ 61139 w 197" name="T38"/>
              <a:gd fmla="*/ 385763 h 196" name="T39"/>
              <a:gd fmla="*/ 99634 w 197" name="T40"/>
              <a:gd fmla="*/ 347663 h 196" name="T41"/>
              <a:gd fmla="*/ 135864 w 197" name="T42"/>
              <a:gd fmla="*/ 385763 h 196" name="T43"/>
              <a:gd fmla="*/ 99634 w 197" name="T44"/>
              <a:gd fmla="*/ 426244 h 196" name="T45"/>
              <a:gd fmla="*/ 106427 w 197" name="T46"/>
              <a:gd fmla="*/ 145256 h 196" name="T47"/>
              <a:gd fmla="*/ 172094 w 197" name="T48"/>
              <a:gd fmla="*/ 219075 h 196" name="T49"/>
              <a:gd fmla="*/ 203796 w 197" name="T50"/>
              <a:gd fmla="*/ 183356 h 196" name="T51"/>
              <a:gd fmla="*/ 138128 w 197" name="T52"/>
              <a:gd fmla="*/ 111919 h 196" name="T53"/>
              <a:gd fmla="*/ 153979 w 197" name="T54"/>
              <a:gd fmla="*/ 95250 h 196" name="T55"/>
              <a:gd fmla="*/ 63403 w 197" name="T56"/>
              <a:gd fmla="*/ 0 h 196" name="T57"/>
              <a:gd fmla="*/ 0 w 197" name="T58"/>
              <a:gd fmla="*/ 69056 h 196" name="T59"/>
              <a:gd fmla="*/ 88312 w 197" name="T60"/>
              <a:gd fmla="*/ 161925 h 196" name="T61"/>
              <a:gd fmla="*/ 106427 w 197" name="T62"/>
              <a:gd fmla="*/ 145256 h 196" name="T63"/>
              <a:gd fmla="*/ 312487 w 197" name="T64"/>
              <a:gd fmla="*/ 254794 h 196" name="T65"/>
              <a:gd fmla="*/ 219647 w 197" name="T66"/>
              <a:gd fmla="*/ 340519 h 196" name="T67"/>
              <a:gd fmla="*/ 321545 w 197" name="T68"/>
              <a:gd fmla="*/ 447675 h 196" name="T69"/>
              <a:gd fmla="*/ 384948 w 197" name="T70"/>
              <a:gd fmla="*/ 447675 h 196" name="T71"/>
              <a:gd fmla="*/ 412121 w 197" name="T72"/>
              <a:gd fmla="*/ 421481 h 196" name="T73"/>
              <a:gd fmla="*/ 412121 w 197" name="T74"/>
              <a:gd fmla="*/ 354806 h 196" name="T75"/>
              <a:gd fmla="*/ 312487 w 197" name="T76"/>
              <a:gd fmla="*/ 254794 h 196" name="T77"/>
              <a:gd fmla="*/ 357775 w 197" name="T78"/>
              <a:gd fmla="*/ 428625 h 196" name="T79"/>
              <a:gd fmla="*/ 341925 w 197" name="T80"/>
              <a:gd fmla="*/ 428625 h 196" name="T81"/>
              <a:gd fmla="*/ 258142 w 197" name="T82"/>
              <a:gd fmla="*/ 342900 h 196" name="T83"/>
              <a:gd fmla="*/ 258142 w 197" name="T84"/>
              <a:gd fmla="*/ 326231 h 196" name="T85"/>
              <a:gd fmla="*/ 273993 w 197" name="T86"/>
              <a:gd fmla="*/ 326231 h 196" name="T87"/>
              <a:gd fmla="*/ 357775 w 197" name="T88"/>
              <a:gd fmla="*/ 411956 h 196" name="T89"/>
              <a:gd fmla="*/ 357775 w 197" name="T90"/>
              <a:gd fmla="*/ 428625 h 196" name="T91"/>
              <a:gd fmla="*/ 394006 w 197" name="T92"/>
              <a:gd fmla="*/ 390525 h 196" name="T93"/>
              <a:gd fmla="*/ 378155 w 197" name="T94"/>
              <a:gd fmla="*/ 390525 h 196" name="T95"/>
              <a:gd fmla="*/ 294372 w 197" name="T96"/>
              <a:gd fmla="*/ 304800 h 196" name="T97"/>
              <a:gd fmla="*/ 294372 w 197" name="T98"/>
              <a:gd fmla="*/ 288131 h 196" name="T99"/>
              <a:gd fmla="*/ 310223 w 197" name="T100"/>
              <a:gd fmla="*/ 288131 h 196" name="T101"/>
              <a:gd fmla="*/ 394006 w 197" name="T102"/>
              <a:gd fmla="*/ 373856 h 196" name="T103"/>
              <a:gd fmla="*/ 394006 w 197" name="T104"/>
              <a:gd fmla="*/ 390525 h 19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97" name="T159"/>
              <a:gd fmla="*/ 0 h 196" name="T160"/>
              <a:gd fmla="*/ 197 w 197" name="T161"/>
              <a:gd fmla="*/ 196 h 196"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96" w="197">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8233" name="Freeform 5"/>
          <p:cNvSpPr>
            <a:spLocks noChangeArrowheads="1" noEditPoints="1"/>
          </p:cNvSpPr>
          <p:nvPr/>
        </p:nvSpPr>
        <p:spPr bwMode="auto">
          <a:xfrm>
            <a:off x="8328025" y="1171575"/>
            <a:ext cx="503238" cy="533400"/>
          </a:xfrm>
          <a:custGeom>
            <a:gdLst>
              <a:gd fmla="*/ 495801 w 203" name="T0"/>
              <a:gd fmla="*/ 5229 h 204" name="T1"/>
              <a:gd fmla="*/ 396641 w 203" name="T2"/>
              <a:gd fmla="*/ 65368 h 204" name="T3"/>
              <a:gd fmla="*/ 245421 w 203" name="T4"/>
              <a:gd fmla="*/ 196103 h 204" name="T5"/>
              <a:gd fmla="*/ 208236 w 203" name="T6"/>
              <a:gd fmla="*/ 209176 h 204" name="T7"/>
              <a:gd fmla="*/ 188404 w 203" name="T8"/>
              <a:gd fmla="*/ 248397 h 204" name="T9"/>
              <a:gd fmla="*/ 168572 w 203" name="T10"/>
              <a:gd fmla="*/ 266700 h 204" name="T11"/>
              <a:gd fmla="*/ 247900 w 203" name="T12"/>
              <a:gd fmla="*/ 350371 h 204" name="T13"/>
              <a:gd fmla="*/ 265254 w 203" name="T14"/>
              <a:gd fmla="*/ 326838 h 204" name="T15"/>
              <a:gd fmla="*/ 302439 w 203" name="T16"/>
              <a:gd fmla="*/ 308535 h 204" name="T17"/>
              <a:gd fmla="*/ 309876 w 203" name="T18"/>
              <a:gd fmla="*/ 271929 h 204" name="T19"/>
              <a:gd fmla="*/ 428868 w 203" name="T20"/>
              <a:gd fmla="*/ 122891 h 204" name="T21"/>
              <a:gd fmla="*/ 495801 w 203" name="T22"/>
              <a:gd fmla="*/ 5229 h 204" name="T23"/>
              <a:gd fmla="*/ 81807 w 203" name="T24"/>
              <a:gd fmla="*/ 368674 h 204" name="T25"/>
              <a:gd fmla="*/ 0 w 203" name="T26"/>
              <a:gd fmla="*/ 436656 h 204" name="T27"/>
              <a:gd fmla="*/ 235505 w 203" name="T28"/>
              <a:gd fmla="*/ 363444 h 204" name="T29"/>
              <a:gd fmla="*/ 161135 w 203" name="T30"/>
              <a:gd fmla="*/ 285003 h 204" name="T31"/>
              <a:gd fmla="*/ 81807 w 203" name="T32"/>
              <a:gd fmla="*/ 368674 h 204"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w 203" name="T51"/>
              <a:gd fmla="*/ 0 h 204" name="T52"/>
              <a:gd fmla="*/ 203 w 203" name="T53"/>
              <a:gd fmla="*/ 204 h 204" name="T54"/>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T54" l="T51" r="T53" t="T52"/>
            <a:pathLst>
              <a:path h="204" w="203">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8234" name="Freeform 9"/>
          <p:cNvSpPr>
            <a:spLocks noChangeArrowheads="1" noEditPoints="1"/>
          </p:cNvSpPr>
          <p:nvPr/>
        </p:nvSpPr>
        <p:spPr bwMode="auto">
          <a:xfrm>
            <a:off x="3246438" y="5153025"/>
            <a:ext cx="388937" cy="392113"/>
          </a:xfrm>
          <a:custGeom>
            <a:gdLst>
              <a:gd fmla="*/ 363529 w 199" name="T0"/>
              <a:gd fmla="*/ 156845 h 200" name="T1"/>
              <a:gd fmla="*/ 332258 w 199" name="T2"/>
              <a:gd fmla="*/ 156845 h 200" name="T3"/>
              <a:gd fmla="*/ 318577 w 199" name="T4"/>
              <a:gd fmla="*/ 125476 h 200" name="T5"/>
              <a:gd fmla="*/ 342030 w 199" name="T6"/>
              <a:gd fmla="*/ 101949 h 200" name="T7"/>
              <a:gd fmla="*/ 342030 w 199" name="T8"/>
              <a:gd fmla="*/ 64699 h 200" name="T9"/>
              <a:gd fmla="*/ 322485 w 199" name="T10"/>
              <a:gd fmla="*/ 47054 h 200" name="T11"/>
              <a:gd fmla="*/ 285351 w 199" name="T12"/>
              <a:gd fmla="*/ 47054 h 200" name="T13"/>
              <a:gd fmla="*/ 263852 w 199" name="T14"/>
              <a:gd fmla="*/ 70580 h 200" name="T15"/>
              <a:gd fmla="*/ 234535 w 199" name="T16"/>
              <a:gd fmla="*/ 58817 h 200" name="T17"/>
              <a:gd fmla="*/ 234535 w 199" name="T18"/>
              <a:gd fmla="*/ 25487 h 200" name="T19"/>
              <a:gd fmla="*/ 207172 w 199" name="T20"/>
              <a:gd fmla="*/ 0 h 200" name="T21"/>
              <a:gd fmla="*/ 181765 w 199" name="T22"/>
              <a:gd fmla="*/ 0 h 200" name="T23"/>
              <a:gd fmla="*/ 156357 w 199" name="T24"/>
              <a:gd fmla="*/ 25487 h 200" name="T25"/>
              <a:gd fmla="*/ 156357 w 199" name="T26"/>
              <a:gd fmla="*/ 58817 h 200" name="T27"/>
              <a:gd fmla="*/ 125085 w 199" name="T28"/>
              <a:gd fmla="*/ 70580 h 200" name="T29"/>
              <a:gd fmla="*/ 101632 w 199" name="T30"/>
              <a:gd fmla="*/ 47054 h 200" name="T31"/>
              <a:gd fmla="*/ 64497 w 199" name="T32"/>
              <a:gd fmla="*/ 47054 h 200" name="T33"/>
              <a:gd fmla="*/ 46907 w 199" name="T34"/>
              <a:gd fmla="*/ 64699 h 200" name="T35"/>
              <a:gd fmla="*/ 46907 w 199" name="T36"/>
              <a:gd fmla="*/ 101949 h 200" name="T37"/>
              <a:gd fmla="*/ 70360 w 199" name="T38"/>
              <a:gd fmla="*/ 125476 h 200" name="T39"/>
              <a:gd fmla="*/ 56679 w 199" name="T40"/>
              <a:gd fmla="*/ 156845 h 200" name="T41"/>
              <a:gd fmla="*/ 25408 w 199" name="T42"/>
              <a:gd fmla="*/ 156845 h 200" name="T43"/>
              <a:gd fmla="*/ 0 w 199" name="T44"/>
              <a:gd fmla="*/ 182333 h 200" name="T45"/>
              <a:gd fmla="*/ 0 w 199" name="T46"/>
              <a:gd fmla="*/ 209780 h 200" name="T47"/>
              <a:gd fmla="*/ 25408 w 199" name="T48"/>
              <a:gd fmla="*/ 235268 h 200" name="T49"/>
              <a:gd fmla="*/ 56679 w 199" name="T50"/>
              <a:gd fmla="*/ 235268 h 200" name="T51"/>
              <a:gd fmla="*/ 68406 w 199" name="T52"/>
              <a:gd fmla="*/ 264676 h 200" name="T53"/>
              <a:gd fmla="*/ 46907 w 199" name="T54"/>
              <a:gd fmla="*/ 288203 h 200" name="T55"/>
              <a:gd fmla="*/ 46907 w 199" name="T56"/>
              <a:gd fmla="*/ 325454 h 200" name="T57"/>
              <a:gd fmla="*/ 64497 w 199" name="T58"/>
              <a:gd fmla="*/ 343099 h 200" name="T59"/>
              <a:gd fmla="*/ 101632 w 199" name="T60"/>
              <a:gd fmla="*/ 343099 h 200" name="T61"/>
              <a:gd fmla="*/ 123131 w 199" name="T62"/>
              <a:gd fmla="*/ 319572 h 200" name="T63"/>
              <a:gd fmla="*/ 156357 w 199" name="T64"/>
              <a:gd fmla="*/ 333296 h 200" name="T65"/>
              <a:gd fmla="*/ 156357 w 199" name="T66"/>
              <a:gd fmla="*/ 364665 h 200" name="T67"/>
              <a:gd fmla="*/ 181765 w 199" name="T68"/>
              <a:gd fmla="*/ 392113 h 200" name="T69"/>
              <a:gd fmla="*/ 207172 w 199" name="T70"/>
              <a:gd fmla="*/ 392113 h 200" name="T71"/>
              <a:gd fmla="*/ 234535 w 199" name="T72"/>
              <a:gd fmla="*/ 364665 h 200" name="T73"/>
              <a:gd fmla="*/ 234535 w 199" name="T74"/>
              <a:gd fmla="*/ 333296 h 200" name="T75"/>
              <a:gd fmla="*/ 263852 w 199" name="T76"/>
              <a:gd fmla="*/ 321533 h 200" name="T77"/>
              <a:gd fmla="*/ 285351 w 199" name="T78"/>
              <a:gd fmla="*/ 343099 h 200" name="T79"/>
              <a:gd fmla="*/ 322485 w 199" name="T80"/>
              <a:gd fmla="*/ 343099 h 200" name="T81"/>
              <a:gd fmla="*/ 342030 w 199" name="T82"/>
              <a:gd fmla="*/ 325454 h 200" name="T83"/>
              <a:gd fmla="*/ 342030 w 199" name="T84"/>
              <a:gd fmla="*/ 288203 h 200" name="T85"/>
              <a:gd fmla="*/ 318577 w 199" name="T86"/>
              <a:gd fmla="*/ 264676 h 200" name="T87"/>
              <a:gd fmla="*/ 332258 w 199" name="T88"/>
              <a:gd fmla="*/ 235268 h 200" name="T89"/>
              <a:gd fmla="*/ 363529 w 199" name="T90"/>
              <a:gd fmla="*/ 235268 h 200" name="T91"/>
              <a:gd fmla="*/ 388937 w 199" name="T92"/>
              <a:gd fmla="*/ 209780 h 200" name="T93"/>
              <a:gd fmla="*/ 388937 w 199" name="T94"/>
              <a:gd fmla="*/ 182333 h 200" name="T95"/>
              <a:gd fmla="*/ 363529 w 199" name="T96"/>
              <a:gd fmla="*/ 156845 h 200" name="T97"/>
              <a:gd fmla="*/ 195446 w 199" name="T98"/>
              <a:gd fmla="*/ 274479 h 200" name="T99"/>
              <a:gd fmla="*/ 117267 w 199" name="T100"/>
              <a:gd fmla="*/ 196057 h 200" name="T101"/>
              <a:gd fmla="*/ 195446 w 199" name="T102"/>
              <a:gd fmla="*/ 117634 h 200" name="T103"/>
              <a:gd fmla="*/ 271670 w 199" name="T104"/>
              <a:gd fmla="*/ 196057 h 200" name="T105"/>
              <a:gd fmla="*/ 195446 w 199" name="T106"/>
              <a:gd fmla="*/ 274479 h 200" name="T107"/>
              <a:gd fmla="*/ 195446 w 199" name="T108"/>
              <a:gd fmla="*/ 156845 h 200" name="T109"/>
              <a:gd fmla="*/ 156357 w 199" name="T110"/>
              <a:gd fmla="*/ 196057 h 200" name="T111"/>
              <a:gd fmla="*/ 195446 w 199" name="T112"/>
              <a:gd fmla="*/ 235268 h 200" name="T113"/>
              <a:gd fmla="*/ 234535 w 199" name="T114"/>
              <a:gd fmla="*/ 196057 h 200" name="T115"/>
              <a:gd fmla="*/ 195446 w 199" name="T116"/>
              <a:gd fmla="*/ 156845 h 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199" name="T177"/>
              <a:gd fmla="*/ 0 h 200" name="T178"/>
              <a:gd fmla="*/ 199 w 199" name="T179"/>
              <a:gd fmla="*/ 200 h 200"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 w="199">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7196" name="灯片编号占位符 8"/>
          <p:cNvSpPr>
            <a:spLocks noChangeArrowheads="1"/>
          </p:cNvSpPr>
          <p:nvPr/>
        </p:nvSpPr>
        <p:spPr bwMode="auto">
          <a:xfrm>
            <a:off x="12387263" y="5805488"/>
            <a:ext cx="434975" cy="3651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fld id="{19324C2D-7264-4FC3-9EA7-16A9DD13AF7C}" type="slidenum">
              <a:rPr altLang="zh-CN" lang="en-US">
                <a:solidFill>
                  <a:srgbClr val="000000"/>
                </a:solidFill>
                <a:latin charset="0" panose="020f0502020204030204" pitchFamily="34" typeface="Calibri"/>
                <a:sym charset="0" panose="020f0502020204030204" pitchFamily="34" typeface="Calibri"/>
              </a:rPr>
              <a:pPr eaLnBrk="1" hangingPunct="1"/>
              <a:t>5</a:t>
            </a:fld>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8" presetSubtype="0" repeatCount="indefinite">
                                  <p:stCondLst>
                                    <p:cond delay="0"/>
                                  </p:stCondLst>
                                  <p:childTnLst>
                                    <p:animRot by="21600000">
                                      <p:cBhvr>
                                        <p:cTn dur="2000" fill="hold" id="6"/>
                                        <p:tgtEl>
                                          <p:spTgt spid="8205"/>
                                        </p:tgtEl>
                                        <p:attrNameLst>
                                          <p:attrName>r</p:attrName>
                                        </p:attrNameLst>
                                      </p:cBhvr>
                                    </p:animRot>
                                  </p:childTnLst>
                                </p:cTn>
                              </p:par>
                              <p:par>
                                <p:cTn fill="hold" id="7" nodeType="withEffect" presetClass="emph" presetID="8" presetSubtype="0" repeatCount="indefinite">
                                  <p:stCondLst>
                                    <p:cond delay="0"/>
                                  </p:stCondLst>
                                  <p:childTnLst>
                                    <p:animRot by="21600000">
                                      <p:cBhvr>
                                        <p:cTn dur="2000" fill="hold" id="8"/>
                                        <p:tgtEl>
                                          <p:spTgt spid="8208"/>
                                        </p:tgtEl>
                                        <p:attrNameLst>
                                          <p:attrName>r</p:attrName>
                                        </p:attrNameLst>
                                      </p:cBhvr>
                                    </p:animRot>
                                  </p:childTnLst>
                                </p:cTn>
                              </p:par>
                              <p:par>
                                <p:cTn fill="hold" id="9" nodeType="withEffect" presetClass="emph" presetID="8" presetSubtype="0" repeatCount="indefinite">
                                  <p:stCondLst>
                                    <p:cond delay="0"/>
                                  </p:stCondLst>
                                  <p:childTnLst>
                                    <p:animRot by="-21600000">
                                      <p:cBhvr>
                                        <p:cTn dur="2000" fill="hold" id="10"/>
                                        <p:tgtEl>
                                          <p:spTgt spid="8211"/>
                                        </p:tgtEl>
                                        <p:attrNameLst>
                                          <p:attrName>r</p:attrName>
                                        </p:attrNameLst>
                                      </p:cBhvr>
                                    </p:animRot>
                                  </p:childTnLst>
                                </p:cTn>
                              </p:par>
                              <p:par>
                                <p:cTn fill="hold" id="11" nodeType="withEffect" presetClass="entr" presetID="10" presetSubtype="0">
                                  <p:stCondLst>
                                    <p:cond delay="0"/>
                                  </p:stCondLst>
                                  <p:childTnLst>
                                    <p:set>
                                      <p:cBhvr>
                                        <p:cTn dur="1" fill="hold" id="12">
                                          <p:stCondLst>
                                            <p:cond delay="0"/>
                                          </p:stCondLst>
                                        </p:cTn>
                                        <p:tgtEl>
                                          <p:spTgt spid="8214"/>
                                        </p:tgtEl>
                                        <p:attrNameLst>
                                          <p:attrName>style.visibility</p:attrName>
                                        </p:attrNameLst>
                                      </p:cBhvr>
                                      <p:to>
                                        <p:strVal val="visible"/>
                                      </p:to>
                                    </p:set>
                                    <p:animEffect filter="">
                                      <p:cBhvr>
                                        <p:cTn dur="500" id="13"/>
                                        <p:tgtEl>
                                          <p:spTgt spid="8214"/>
                                        </p:tgtEl>
                                      </p:cBhvr>
                                    </p:animEffect>
                                  </p:childTnLst>
                                </p:cTn>
                              </p:par>
                              <p:par>
                                <p:cTn fill="hold" grpId="0" id="14" nodeType="withEffect" presetClass="entr" presetID="10" presetSubtype="0">
                                  <p:stCondLst>
                                    <p:cond delay="0"/>
                                  </p:stCondLst>
                                  <p:childTnLst>
                                    <p:set>
                                      <p:cBhvr>
                                        <p:cTn dur="1" fill="hold" id="15">
                                          <p:stCondLst>
                                            <p:cond delay="0"/>
                                          </p:stCondLst>
                                        </p:cTn>
                                        <p:tgtEl>
                                          <p:spTgt spid="8226"/>
                                        </p:tgtEl>
                                        <p:attrNameLst>
                                          <p:attrName>style.visibility</p:attrName>
                                        </p:attrNameLst>
                                      </p:cBhvr>
                                      <p:to>
                                        <p:strVal val="visible"/>
                                      </p:to>
                                    </p:set>
                                    <p:animEffect filter="">
                                      <p:cBhvr>
                                        <p:cTn dur="500" id="16"/>
                                        <p:tgtEl>
                                          <p:spTgt spid="8226"/>
                                        </p:tgtEl>
                                      </p:cBhvr>
                                    </p:animEffect>
                                  </p:childTnLst>
                                </p:cTn>
                              </p:par>
                              <p:par>
                                <p:cTn fill="hold" grpId="0" id="17" nodeType="withEffect" presetClass="entr" presetID="10" presetSubtype="0">
                                  <p:stCondLst>
                                    <p:cond delay="0"/>
                                  </p:stCondLst>
                                  <p:childTnLst>
                                    <p:set>
                                      <p:cBhvr>
                                        <p:cTn dur="1" fill="hold" id="18">
                                          <p:stCondLst>
                                            <p:cond delay="0"/>
                                          </p:stCondLst>
                                        </p:cTn>
                                        <p:tgtEl>
                                          <p:spTgt spid="8233"/>
                                        </p:tgtEl>
                                        <p:attrNameLst>
                                          <p:attrName>style.visibility</p:attrName>
                                        </p:attrNameLst>
                                      </p:cBhvr>
                                      <p:to>
                                        <p:strVal val="visible"/>
                                      </p:to>
                                    </p:set>
                                    <p:animEffect filter="">
                                      <p:cBhvr>
                                        <p:cTn dur="500" id="19"/>
                                        <p:tgtEl>
                                          <p:spTgt spid="8233"/>
                                        </p:tgtEl>
                                      </p:cBhvr>
                                    </p:animEffect>
                                  </p:childTnLst>
                                </p:cTn>
                              </p:par>
                              <p:par>
                                <p:cTn fill="hold" id="20" nodeType="withEffect" presetClass="entr" presetID="10" presetSubtype="0">
                                  <p:stCondLst>
                                    <p:cond delay="0"/>
                                  </p:stCondLst>
                                  <p:childTnLst>
                                    <p:set>
                                      <p:cBhvr>
                                        <p:cTn dur="1" fill="hold" id="21">
                                          <p:stCondLst>
                                            <p:cond delay="0"/>
                                          </p:stCondLst>
                                        </p:cTn>
                                        <p:tgtEl>
                                          <p:spTgt spid="8222"/>
                                        </p:tgtEl>
                                        <p:attrNameLst>
                                          <p:attrName>style.visibility</p:attrName>
                                        </p:attrNameLst>
                                      </p:cBhvr>
                                      <p:to>
                                        <p:strVal val="visible"/>
                                      </p:to>
                                    </p:set>
                                    <p:animEffect filter="">
                                      <p:cBhvr>
                                        <p:cTn dur="500" id="22"/>
                                        <p:tgtEl>
                                          <p:spTgt spid="822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8228"/>
                                        </p:tgtEl>
                                        <p:attrNameLst>
                                          <p:attrName>style.visibility</p:attrName>
                                        </p:attrNameLst>
                                      </p:cBhvr>
                                      <p:to>
                                        <p:strVal val="visible"/>
                                      </p:to>
                                    </p:set>
                                    <p:animEffect filter="">
                                      <p:cBhvr>
                                        <p:cTn dur="500" id="25"/>
                                        <p:tgtEl>
                                          <p:spTgt spid="8228"/>
                                        </p:tgtEl>
                                      </p:cBhvr>
                                    </p:animEffect>
                                  </p:childTnLst>
                                </p:cTn>
                              </p:par>
                              <p:par>
                                <p:cTn fill="hold" grpId="0" id="26" nodeType="withEffect" presetClass="entr" presetID="10" presetSubtype="0">
                                  <p:stCondLst>
                                    <p:cond delay="0"/>
                                  </p:stCondLst>
                                  <p:childTnLst>
                                    <p:set>
                                      <p:cBhvr>
                                        <p:cTn dur="1" fill="hold" id="27">
                                          <p:stCondLst>
                                            <p:cond delay="0"/>
                                          </p:stCondLst>
                                        </p:cTn>
                                        <p:tgtEl>
                                          <p:spTgt spid="8234"/>
                                        </p:tgtEl>
                                        <p:attrNameLst>
                                          <p:attrName>style.visibility</p:attrName>
                                        </p:attrNameLst>
                                      </p:cBhvr>
                                      <p:to>
                                        <p:strVal val="visible"/>
                                      </p:to>
                                    </p:set>
                                    <p:animEffect filter="">
                                      <p:cBhvr>
                                        <p:cTn dur="500" id="28"/>
                                        <p:tgtEl>
                                          <p:spTgt spid="8234"/>
                                        </p:tgtEl>
                                      </p:cBhvr>
                                    </p:animEffect>
                                  </p:childTnLst>
                                </p:cTn>
                              </p:par>
                              <p:par>
                                <p:cTn fill="hold" id="29" nodeType="withEffect" presetClass="entr" presetID="10" presetSubtype="0">
                                  <p:stCondLst>
                                    <p:cond delay="0"/>
                                  </p:stCondLst>
                                  <p:childTnLst>
                                    <p:set>
                                      <p:cBhvr>
                                        <p:cTn dur="1" fill="hold" id="30">
                                          <p:stCondLst>
                                            <p:cond delay="0"/>
                                          </p:stCondLst>
                                        </p:cTn>
                                        <p:tgtEl>
                                          <p:spTgt spid="8218"/>
                                        </p:tgtEl>
                                        <p:attrNameLst>
                                          <p:attrName>style.visibility</p:attrName>
                                        </p:attrNameLst>
                                      </p:cBhvr>
                                      <p:to>
                                        <p:strVal val="visible"/>
                                      </p:to>
                                    </p:set>
                                    <p:animEffect filter="">
                                      <p:cBhvr>
                                        <p:cTn dur="500" id="31"/>
                                        <p:tgtEl>
                                          <p:spTgt spid="8218"/>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8227"/>
                                        </p:tgtEl>
                                        <p:attrNameLst>
                                          <p:attrName>style.visibility</p:attrName>
                                        </p:attrNameLst>
                                      </p:cBhvr>
                                      <p:to>
                                        <p:strVal val="visible"/>
                                      </p:to>
                                    </p:set>
                                    <p:animEffect filter="">
                                      <p:cBhvr>
                                        <p:cTn dur="500" id="34"/>
                                        <p:tgtEl>
                                          <p:spTgt spid="8227"/>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8232"/>
                                        </p:tgtEl>
                                        <p:attrNameLst>
                                          <p:attrName>style.visibility</p:attrName>
                                        </p:attrNameLst>
                                      </p:cBhvr>
                                      <p:to>
                                        <p:strVal val="visible"/>
                                      </p:to>
                                    </p:set>
                                    <p:animEffect filter="">
                                      <p:cBhvr>
                                        <p:cTn dur="500" id="37"/>
                                        <p:tgtEl>
                                          <p:spTgt spid="82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226"/>
      <p:bldP grpId="0" spid="8227"/>
      <p:bldP grpId="0" spid="8228"/>
      <p:bldP grpId="0" spid="8232"/>
      <p:bldP grpId="0" spid="8233"/>
      <p:bldP grpId="0" spid="8234"/>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194"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95"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96"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97"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98"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199"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00"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01"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02" name="矩形 1"/>
          <p:cNvSpPr>
            <a:spLocks noChangeArrowheads="1"/>
          </p:cNvSpPr>
          <p:nvPr/>
        </p:nvSpPr>
        <p:spPr bwMode="auto">
          <a:xfrm>
            <a:off x="4908550" y="3184525"/>
            <a:ext cx="42814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p:txBody>
      </p:sp>
      <p:sp>
        <p:nvSpPr>
          <p:cNvPr id="8203" name="矩形 2"/>
          <p:cNvSpPr>
            <a:spLocks noChangeArrowheads="1"/>
          </p:cNvSpPr>
          <p:nvPr/>
        </p:nvSpPr>
        <p:spPr bwMode="auto">
          <a:xfrm>
            <a:off x="4908550" y="4370388"/>
            <a:ext cx="42814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p:txBody>
      </p:sp>
      <p:sp>
        <p:nvSpPr>
          <p:cNvPr id="8204" name="矩形 3"/>
          <p:cNvSpPr>
            <a:spLocks noChangeArrowheads="1"/>
          </p:cNvSpPr>
          <p:nvPr/>
        </p:nvSpPr>
        <p:spPr bwMode="auto">
          <a:xfrm>
            <a:off x="4908550" y="2000250"/>
            <a:ext cx="4281488"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a:p>
            <a:pPr eaLnBrk="1" hangingPunct="1"/>
            <a:r>
              <a:rPr altLang="en-US" lang="zh-CN" sz="1600">
                <a:solidFill>
                  <a:srgbClr val="427172"/>
                </a:solidFill>
                <a:latin charset="-122" panose="020b0503020204020204" pitchFamily="34" typeface="微软雅黑"/>
                <a:ea charset="-122" panose="020b0503020204020204" pitchFamily="34" typeface="微软雅黑"/>
                <a:sym charset="-122" panose="02010600030101010101" pitchFamily="2" typeface="宋体"/>
              </a:rPr>
              <a:t>点击此处添加文字说明点击此处添加文字说明</a:t>
            </a:r>
          </a:p>
        </p:txBody>
      </p:sp>
      <p:sp>
        <p:nvSpPr>
          <p:cNvPr id="8205" name="Rectangle 23"/>
          <p:cNvSpPr>
            <a:spLocks noChangeArrowheads="1"/>
          </p:cNvSpPr>
          <p:nvPr/>
        </p:nvSpPr>
        <p:spPr bwMode="auto">
          <a:xfrm>
            <a:off x="1676400" y="2930524"/>
            <a:ext cx="1179513" cy="1188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bevel/>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b="1" lang="zh-CN" sz="24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单击此处添加标题</a:t>
            </a:r>
          </a:p>
        </p:txBody>
      </p:sp>
      <p:grpSp>
        <p:nvGrpSpPr>
          <p:cNvPr id="8206" name="组合 7"/>
          <p:cNvGrpSpPr/>
          <p:nvPr/>
        </p:nvGrpSpPr>
        <p:grpSpPr>
          <a:xfrm>
            <a:off x="398463" y="2070100"/>
            <a:ext cx="3440112" cy="3108325"/>
            <a:chExt cx="3763541" cy="3478292"/>
          </a:xfrm>
        </p:grpSpPr>
        <p:sp>
          <p:nvSpPr>
            <p:cNvPr id="8219" name="AutoShape 4"/>
            <p:cNvSpPr>
              <a:spLocks noChangeArrowheads="1"/>
            </p:cNvSpPr>
            <p:nvPr/>
          </p:nvSpPr>
          <p:spPr bwMode="auto">
            <a:xfrm rot="-2232521">
              <a:off x="0" y="0"/>
              <a:ext cx="3763541" cy="3478292"/>
            </a:xfrm>
            <a:custGeom>
              <a:gdLst>
                <a:gd fmla="*/ 3762147 w 21600" name="T0"/>
                <a:gd fmla="*/ 1803398 h 21600" name="T1"/>
                <a:gd fmla="*/ 3071119 w 21600" name="T2"/>
                <a:gd fmla="*/ 776174 h 21600" name="T3"/>
                <a:gd fmla="*/ 3161200 w 21600" name="T4"/>
                <a:gd fmla="*/ 1782786 h 21600" name="T5"/>
                <a:gd fmla="*/ 3531804 w 21600" name="T6"/>
                <a:gd fmla="*/ 3288274 h 21600" name="T7"/>
                <a:gd fmla="*/ 2441423 w 21600" name="T8"/>
                <a:gd fmla="*/ 3280545 h 21600" name="T9"/>
                <a:gd fmla="*/ 2449961 w 21600" name="T10"/>
                <a:gd fmla="*/ 2272645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22F2CC"/>
            </a:solidFill>
            <a:ln>
              <a:noFill/>
            </a:ln>
            <a:extLst>
              <a:ext uri="{91240B29-F687-4F45-9708-019B960494DF}">
                <a14:hiddenLine cap="flat" cmpd="sng" w="3175">
                  <a:solidFill>
                    <a:srgbClr val="000000"/>
                  </a:solidFill>
                  <a:bevel/>
                  <a:headEnd/>
                  <a:tailEnd/>
                </a14:hiddenLine>
              </a:ext>
            </a:extLst>
          </p:spPr>
          <p:txBody>
            <a:bodyPr anchor="ctr" lIns="0" rIns="0"/>
            <a:lstStyle/>
            <a:p>
              <a:endParaRPr altLang="en-US" lang="zh-CN"/>
            </a:p>
          </p:txBody>
        </p:sp>
        <p:sp>
          <p:nvSpPr>
            <p:cNvPr id="9232" name="WordArt 7"/>
            <p:cNvSpPr>
              <a:spLocks noChangeArrowheads="1" noChangeShapeType="1" noTextEdit="1"/>
            </p:cNvSpPr>
            <p:nvPr/>
          </p:nvSpPr>
          <p:spPr bwMode="auto">
            <a:xfrm rot="3394332">
              <a:off x="1373568" y="482430"/>
              <a:ext cx="2105025" cy="1771650"/>
            </a:xfrm>
            <a:prstGeom prst="rect">
              <a:avLst/>
            </a:prstGeom>
            <a:extLst>
              <a:ext uri="{91240B29-F687-4F45-9708-019B960494DF}">
                <a14:hiddenLine cmpd="sng" w="6350">
                  <a:solidFill>
                    <a:srgbClr val="000000"/>
                  </a:solidFill>
                  <a:bevel/>
                  <a:headEnd/>
                  <a:tailEnd/>
                </a14:hiddenLine>
              </a:ext>
            </a:extLst>
          </p:spPr>
          <p:txBody>
            <a:bodyPr fromWordArt="1" spcFirstLastPara="1" wrap="none">
              <a:prstTxWarp prst="textArchUp">
                <a:avLst>
                  <a:gd fmla="val 12546007" name="adj"/>
                </a:avLst>
              </a:prstTxWarp>
            </a:bodyPr>
            <a:lstStyle/>
            <a:p>
              <a:pPr algn="ctr" eaLnBrk="1" hangingPunct="1">
                <a:buFont charset="0" panose="020b0604020202020204" pitchFamily="34" typeface="Arial"/>
                <a:buNone/>
                <a:defRPr/>
              </a:pPr>
              <a:r>
                <a:rPr altLang="en-US" kern="10" lang="zh-CN" strike="sngStrike" sz="2000">
                  <a:solidFill>
                    <a:srgbClr val="427172"/>
                  </a:solidFill>
                  <a:latin charset="-122" panose="020b0503020204020204" pitchFamily="34" typeface="微软雅黑"/>
                  <a:ea charset="-122" panose="020b0503020204020204" pitchFamily="34" typeface="微软雅黑"/>
                </a:rPr>
                <a:t>单击此处添加文字</a:t>
              </a:r>
            </a:p>
          </p:txBody>
        </p:sp>
      </p:grpSp>
      <p:grpSp>
        <p:nvGrpSpPr>
          <p:cNvPr id="8207" name="组合 1"/>
          <p:cNvGrpSpPr/>
          <p:nvPr/>
        </p:nvGrpSpPr>
        <p:grpSpPr>
          <a:xfrm>
            <a:off x="703263" y="2028825"/>
            <a:ext cx="3440112" cy="3108325"/>
            <a:chExt cx="3764584" cy="3477329"/>
          </a:xfrm>
        </p:grpSpPr>
        <p:sp>
          <p:nvSpPr>
            <p:cNvPr id="8217" name="AutoShape 6"/>
            <p:cNvSpPr>
              <a:spLocks noChangeArrowheads="1"/>
            </p:cNvSpPr>
            <p:nvPr/>
          </p:nvSpPr>
          <p:spPr bwMode="auto">
            <a:xfrm rot="-9453040">
              <a:off x="0" y="0"/>
              <a:ext cx="3764584" cy="3477329"/>
            </a:xfrm>
            <a:custGeom>
              <a:gdLst>
                <a:gd fmla="*/ 3761273 w 21600" name="T0"/>
                <a:gd fmla="*/ 1841535 h 21600" name="T1"/>
                <a:gd fmla="*/ 3117110 w 21600" name="T2"/>
                <a:gd fmla="*/ 825866 h 21600" name="T3"/>
                <a:gd fmla="*/ 3160856 w 21600" name="T4"/>
                <a:gd fmla="*/ 1808533 h 21600" name="T5"/>
                <a:gd fmla="*/ 3532783 w 21600" name="T6"/>
                <a:gd fmla="*/ 3287364 h 21600" name="T7"/>
                <a:gd fmla="*/ 2442100 w 21600" name="T8"/>
                <a:gd fmla="*/ 3279636 h 21600" name="T9"/>
                <a:gd fmla="*/ 2450640 w 21600" name="T10"/>
                <a:gd fmla="*/ 2272016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4664"/>
            </a:solidFill>
            <a:ln cap="flat" cmpd="sng" w="3175">
              <a:solidFill>
                <a:srgbClr val="EAEAEA"/>
              </a:solidFill>
              <a:bevel/>
            </a:ln>
          </p:spPr>
          <p:txBody>
            <a:bodyPr anchor="ctr"/>
            <a:lstStyle/>
            <a:p>
              <a:endParaRPr altLang="en-US" lang="zh-CN"/>
            </a:p>
          </p:txBody>
        </p:sp>
        <p:sp>
          <p:nvSpPr>
            <p:cNvPr id="9235" name="WordArt 9"/>
            <p:cNvSpPr>
              <a:spLocks noChangeArrowheads="1" noChangeShapeType="1" noTextEdit="1"/>
            </p:cNvSpPr>
            <p:nvPr/>
          </p:nvSpPr>
          <p:spPr bwMode="auto">
            <a:xfrm rot="17984564">
              <a:off x="219731" y="577468"/>
              <a:ext cx="2105025" cy="1770063"/>
            </a:xfrm>
            <a:prstGeom prst="rect">
              <a:avLst/>
            </a:prstGeom>
            <a:extLst>
              <a:ext uri="{91240B29-F687-4F45-9708-019B960494DF}">
                <a14:hiddenLine cmpd="sng" w="6350">
                  <a:solidFill>
                    <a:srgbClr val="000000"/>
                  </a:solidFill>
                  <a:bevel/>
                  <a:headEnd/>
                  <a:tailEnd/>
                </a14:hiddenLine>
              </a:ext>
            </a:extLst>
          </p:spPr>
          <p:txBody>
            <a:bodyPr fromWordArt="1" spcFirstLastPara="1" wrap="none">
              <a:prstTxWarp prst="textArchUp">
                <a:avLst>
                  <a:gd fmla="val 12543391" name="adj"/>
                </a:avLst>
              </a:prstTxWarp>
            </a:bodyPr>
            <a:lstStyle/>
            <a:p>
              <a:pPr algn="ctr" eaLnBrk="1" hangingPunct="1">
                <a:buFont charset="0" panose="020b0604020202020204" pitchFamily="34" typeface="Arial"/>
                <a:buNone/>
                <a:defRPr/>
              </a:pPr>
              <a:r>
                <a:rPr altLang="en-US" kern="10" lang="zh-CN" strike="sngStrike" sz="2000">
                  <a:solidFill>
                    <a:srgbClr val="427172"/>
                  </a:solidFill>
                  <a:latin charset="-122" panose="020b0503020204020204" pitchFamily="34" typeface="微软雅黑"/>
                  <a:ea charset="-122" panose="020b0503020204020204" pitchFamily="34" typeface="微软雅黑"/>
                </a:rPr>
                <a:t>单击此处添加文字</a:t>
              </a:r>
            </a:p>
          </p:txBody>
        </p:sp>
      </p:grpSp>
      <p:grpSp>
        <p:nvGrpSpPr>
          <p:cNvPr id="8208" name="组合 3"/>
          <p:cNvGrpSpPr/>
          <p:nvPr/>
        </p:nvGrpSpPr>
        <p:grpSpPr>
          <a:xfrm>
            <a:off x="682625" y="1624013"/>
            <a:ext cx="3178175" cy="3363912"/>
            <a:chExt cx="3477329" cy="3764584"/>
          </a:xfrm>
        </p:grpSpPr>
        <p:sp>
          <p:nvSpPr>
            <p:cNvPr id="8215" name="AutoShape 5"/>
            <p:cNvSpPr>
              <a:spLocks noChangeArrowheads="1"/>
            </p:cNvSpPr>
            <p:nvPr/>
          </p:nvSpPr>
          <p:spPr bwMode="auto">
            <a:xfrm rot="5078397">
              <a:off x="-143627" y="143626"/>
              <a:ext cx="3764584" cy="3477329"/>
            </a:xfrm>
            <a:custGeom>
              <a:gdLst>
                <a:gd fmla="*/ 3763190 w 21600" name="T0"/>
                <a:gd fmla="*/ 1802738 h 21600" name="T1"/>
                <a:gd fmla="*/ 3071970 w 21600" name="T2"/>
                <a:gd fmla="*/ 775960 h 21600" name="T3"/>
                <a:gd fmla="*/ 3162076 w 21600" name="T4"/>
                <a:gd fmla="*/ 1782292 h 21600" name="T5"/>
                <a:gd fmla="*/ 3532783 w 21600" name="T6"/>
                <a:gd fmla="*/ 3287364 h 21600" name="T7"/>
                <a:gd fmla="*/ 2442100 w 21600" name="T8"/>
                <a:gd fmla="*/ 3279636 h 21600" name="T9"/>
                <a:gd fmla="*/ 2450640 w 21600" name="T10"/>
                <a:gd fmla="*/ 2272016 h 21600" name="T11"/>
                <a:gd fmla="*/ 0 60000 65536" name="T12"/>
                <a:gd fmla="*/ 0 60000 65536" name="T13"/>
                <a:gd fmla="*/ 0 60000 65536" name="T14"/>
                <a:gd fmla="*/ 0 60000 65536" name="T15"/>
                <a:gd fmla="*/ 0 60000 65536" name="T16"/>
                <a:gd fmla="*/ 0 60000 65536" name="T17"/>
                <a:gd fmla="*/ 0 w 21600" name="T18"/>
                <a:gd fmla="*/ 0 h 21600" name="T19"/>
                <a:gd fmla="*/ 21600 w 21600" name="T20"/>
                <a:gd fmla="*/ 21600 h 21600" name="T21"/>
              </a:gdLst>
              <a:cxnLst>
                <a:cxn ang="T12">
                  <a:pos x="T0" y="T1"/>
                </a:cxn>
                <a:cxn ang="T13">
                  <a:pos x="T2" y="T3"/>
                </a:cxn>
                <a:cxn ang="T14">
                  <a:pos x="T4" y="T5"/>
                </a:cxn>
                <a:cxn ang="T15">
                  <a:pos x="T6" y="T7"/>
                </a:cxn>
                <a:cxn ang="T16">
                  <a:pos x="T8" y="T9"/>
                </a:cxn>
                <a:cxn ang="T17">
                  <a:pos x="T10" y="T11"/>
                </a:cxn>
              </a:cxnLst>
              <a:rect b="T21" l="T18" r="T20" t="T19"/>
              <a:pathLst>
                <a:path h="21600" w="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rgbClr val="FFA146"/>
            </a:solidFill>
            <a:ln cap="flat" cmpd="sng" w="3175">
              <a:solidFill>
                <a:srgbClr val="D3E2FF"/>
              </a:solidFill>
              <a:bevel/>
            </a:ln>
          </p:spPr>
          <p:txBody>
            <a:bodyPr anchor="ctr" lIns="0" rIns="0"/>
            <a:lstStyle/>
            <a:p>
              <a:endParaRPr altLang="en-US" lang="zh-CN"/>
            </a:p>
          </p:txBody>
        </p:sp>
        <p:sp>
          <p:nvSpPr>
            <p:cNvPr id="9238" name="WordArt 8"/>
            <p:cNvSpPr>
              <a:spLocks noChangeArrowheads="1" noChangeShapeType="1" noTextEdit="1"/>
            </p:cNvSpPr>
            <p:nvPr/>
          </p:nvSpPr>
          <p:spPr bwMode="auto">
            <a:xfrm rot="79672">
              <a:off x="498799" y="1639250"/>
              <a:ext cx="2474912" cy="1771650"/>
            </a:xfrm>
            <a:prstGeom prst="rect">
              <a:avLst/>
            </a:prstGeom>
            <a:extLst>
              <a:ext uri="{91240B29-F687-4F45-9708-019B960494DF}">
                <a14:hiddenLine cmpd="sng" w="6350">
                  <a:solidFill>
                    <a:srgbClr val="000000"/>
                  </a:solidFill>
                  <a:bevel/>
                  <a:headEnd/>
                  <a:tailEnd/>
                </a14:hiddenLine>
              </a:ext>
            </a:extLst>
          </p:spPr>
          <p:txBody>
            <a:bodyPr fromWordArt="1" spcFirstLastPara="1" wrap="none">
              <a:prstTxWarp prst="textArchDown">
                <a:avLst>
                  <a:gd fmla="val 1788643" name="adj"/>
                </a:avLst>
              </a:prstTxWarp>
            </a:bodyPr>
            <a:lstStyle/>
            <a:p>
              <a:pPr algn="ctr" eaLnBrk="1" hangingPunct="1">
                <a:buFont charset="0" panose="020b0604020202020204" pitchFamily="34" typeface="Arial"/>
                <a:buNone/>
                <a:defRPr/>
              </a:pPr>
              <a:r>
                <a:rPr altLang="en-US" kern="10" lang="zh-CN" strike="sngStrike" sz="2000">
                  <a:solidFill>
                    <a:srgbClr val="427172"/>
                  </a:solidFill>
                  <a:latin charset="-122" panose="020b0503020204020204" pitchFamily="34" typeface="微软雅黑"/>
                  <a:ea charset="-122" panose="020b0503020204020204" pitchFamily="34" typeface="微软雅黑"/>
                </a:rPr>
                <a:t>单击此处添加文字</a:t>
              </a:r>
            </a:p>
          </p:txBody>
        </p:sp>
      </p:grpSp>
      <p:sp>
        <p:nvSpPr>
          <p:cNvPr id="8209" name="流程图: 联系 16"/>
          <p:cNvSpPr>
            <a:spLocks noChangeArrowheads="1"/>
          </p:cNvSpPr>
          <p:nvPr/>
        </p:nvSpPr>
        <p:spPr bwMode="auto">
          <a:xfrm>
            <a:off x="10198100" y="1689100"/>
            <a:ext cx="1003300" cy="1003300"/>
          </a:xfrm>
          <a:prstGeom prst="flowChartConnector">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10" name="流程图: 联系 17"/>
          <p:cNvSpPr>
            <a:spLocks noChangeArrowheads="1"/>
          </p:cNvSpPr>
          <p:nvPr/>
        </p:nvSpPr>
        <p:spPr bwMode="auto">
          <a:xfrm>
            <a:off x="10198100" y="2925763"/>
            <a:ext cx="1003300" cy="1003300"/>
          </a:xfrm>
          <a:prstGeom prst="flowChartConnector">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11" name="流程图: 联系 18"/>
          <p:cNvSpPr>
            <a:spLocks noChangeArrowheads="1"/>
          </p:cNvSpPr>
          <p:nvPr/>
        </p:nvSpPr>
        <p:spPr bwMode="auto">
          <a:xfrm>
            <a:off x="10198100" y="4160838"/>
            <a:ext cx="1003300" cy="1003300"/>
          </a:xfrm>
          <a:prstGeom prst="flowChartConnector">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8212" name="KSO_Shape"/>
          <p:cNvSpPr>
            <a:spLocks noChangeArrowheads="1"/>
          </p:cNvSpPr>
          <p:nvPr/>
        </p:nvSpPr>
        <p:spPr bwMode="auto">
          <a:xfrm>
            <a:off x="10410825" y="1797050"/>
            <a:ext cx="577850" cy="787400"/>
          </a:xfrm>
          <a:custGeom>
            <a:gdLst>
              <a:gd fmla="*/ 422770 w 1122363" name="T0"/>
              <a:gd fmla="*/ 678178 h 1531938" name="T1"/>
              <a:gd fmla="*/ 421462 w 1122363" name="T2"/>
              <a:gd fmla="*/ 706388 h 1531938" name="T3"/>
              <a:gd fmla="*/ 392832 w 1122363" name="T4"/>
              <a:gd fmla="*/ 723604 h 1531938" name="T5"/>
              <a:gd fmla="*/ 318030 w 1122363" name="T6"/>
              <a:gd fmla="*/ 549843 h 1531938" name="T7"/>
              <a:gd fmla="*/ 306360 w 1122363" name="T8"/>
              <a:gd fmla="*/ 524386 h 1531938" name="T9"/>
              <a:gd fmla="*/ 317592 w 1122363" name="T10"/>
              <a:gd fmla="*/ 506685 h 1531938" name="T11"/>
              <a:gd fmla="*/ 328898 w 1122363" name="T12"/>
              <a:gd fmla="*/ 442578 h 1531938" name="T13"/>
              <a:gd fmla="*/ 274421 w 1122363" name="T14"/>
              <a:gd fmla="*/ 462730 h 1531938" name="T15"/>
              <a:gd fmla="*/ 243187 w 1122363" name="T16"/>
              <a:gd fmla="*/ 493032 h 1531938" name="T17"/>
              <a:gd fmla="*/ 230403 w 1122363" name="T18"/>
              <a:gd fmla="*/ 549429 h 1531938" name="T19"/>
              <a:gd fmla="*/ 248998 w 1122363" name="T20"/>
              <a:gd fmla="*/ 593937 h 1531938" name="T21"/>
              <a:gd fmla="*/ 289965 w 1122363" name="T22"/>
              <a:gd fmla="*/ 623659 h 1531938" name="T23"/>
              <a:gd fmla="*/ 330351 w 1122363" name="T24"/>
              <a:gd fmla="*/ 723260 h 1531938" name="T25"/>
              <a:gd fmla="*/ 268901 w 1122363" name="T26"/>
              <a:gd fmla="*/ 699193 h 1531938" name="T27"/>
              <a:gd fmla="*/ 289820 w 1122363" name="T28"/>
              <a:gd fmla="*/ 772553 h 1531938" name="T29"/>
              <a:gd fmla="*/ 395143 w 1122363" name="T30"/>
              <a:gd fmla="*/ 784441 h 1531938" name="T31"/>
              <a:gd fmla="*/ 449475 w 1122363" name="T32"/>
              <a:gd fmla="*/ 767624 h 1531938" name="T33"/>
              <a:gd fmla="*/ 484341 w 1122363" name="T34"/>
              <a:gd fmla="*/ 738628 h 1531938" name="T35"/>
              <a:gd fmla="*/ 502209 w 1122363" name="T36"/>
              <a:gd fmla="*/ 695279 h 1531938" name="T37"/>
              <a:gd fmla="*/ 492912 w 1122363" name="T38"/>
              <a:gd fmla="*/ 639896 h 1531938" name="T39"/>
              <a:gd fmla="*/ 444100 w 1122363" name="T40"/>
              <a:gd fmla="*/ 595822 h 1531938" name="T41"/>
              <a:gd fmla="*/ 400228 w 1122363" name="T42"/>
              <a:gd fmla="*/ 506225 h 1531938" name="T43"/>
              <a:gd fmla="*/ 484486 w 1122363" name="T44"/>
              <a:gd fmla="*/ 548994 h 1531938" name="T45"/>
              <a:gd fmla="*/ 418532 w 1122363" name="T46"/>
              <a:gd fmla="*/ 446638 h 1531938" name="T47"/>
              <a:gd fmla="*/ 395724 w 1122363" name="T48"/>
              <a:gd fmla="*/ 238881 h 1531938" name="T49"/>
              <a:gd fmla="*/ 492331 w 1122363" name="T50"/>
              <a:gd fmla="*/ 264978 h 1531938" name="T51"/>
              <a:gd fmla="*/ 569761 w 1122363" name="T52"/>
              <a:gd fmla="*/ 325144 h 1531938" name="T53"/>
              <a:gd fmla="*/ 632084 w 1122363" name="T54"/>
              <a:gd fmla="*/ 421556 h 1531938" name="T55"/>
              <a:gd fmla="*/ 683219 w 1122363" name="T56"/>
              <a:gd fmla="*/ 556098 h 1531938" name="T57"/>
              <a:gd fmla="*/ 719102 w 1122363" name="T58"/>
              <a:gd fmla="*/ 716446 h 1531938" name="T59"/>
              <a:gd fmla="*/ 697747 w 1122363" name="T60"/>
              <a:gd fmla="*/ 821266 h 1531938" name="T61"/>
              <a:gd fmla="*/ 632664 w 1122363" name="T62"/>
              <a:gd fmla="*/ 899556 h 1531938" name="T63"/>
              <a:gd fmla="*/ 535913 w 1122363" name="T64"/>
              <a:gd fmla="*/ 951169 h 1531938" name="T65"/>
              <a:gd fmla="*/ 418967 w 1122363" name="T66"/>
              <a:gd fmla="*/ 976250 h 1531938" name="T67"/>
              <a:gd fmla="*/ 294178 w 1122363" name="T68"/>
              <a:gd fmla="*/ 974801 h 1531938" name="T69"/>
              <a:gd fmla="*/ 176071 w 1122363" name="T70"/>
              <a:gd fmla="*/ 944644 h 1531938" name="T71"/>
              <a:gd fmla="*/ 78738 w 1122363" name="T72"/>
              <a:gd fmla="*/ 886942 h 1531938" name="T73"/>
              <a:gd fmla="*/ 16125 w 1122363" name="T74"/>
              <a:gd fmla="*/ 803434 h 1531938" name="T75"/>
              <a:gd fmla="*/ 1888 w 1122363" name="T76"/>
              <a:gd fmla="*/ 695279 h 1531938" name="T77"/>
              <a:gd fmla="*/ 65227 w 1122363" name="T78"/>
              <a:gd fmla="*/ 492451 h 1531938" name="T79"/>
              <a:gd fmla="*/ 118833 w 1122363" name="T80"/>
              <a:gd fmla="*/ 381976 h 1531938" name="T81"/>
              <a:gd fmla="*/ 186531 w 1122363" name="T82"/>
              <a:gd fmla="*/ 299193 h 1531938" name="T83"/>
              <a:gd fmla="*/ 275147 w 1122363" name="T84"/>
              <a:gd fmla="*/ 249610 h 1531938" name="T85"/>
              <a:gd fmla="*/ 307071 w 1122363" name="T86"/>
              <a:gd fmla="*/ 1017 h 1531938" name="T87"/>
              <a:gd fmla="*/ 353672 w 1122363" name="T88"/>
              <a:gd fmla="*/ 19171 h 1531938" name="T89"/>
              <a:gd fmla="*/ 400708 w 1122363" name="T90"/>
              <a:gd fmla="*/ 16557 h 1531938" name="T91"/>
              <a:gd fmla="*/ 454568 w 1122363" name="T92"/>
              <a:gd fmla="*/ 145 h 1531938" name="T93"/>
              <a:gd fmla="*/ 486217 w 1122363" name="T94"/>
              <a:gd fmla="*/ 17574 h 1531938" name="T95"/>
              <a:gd fmla="*/ 510606 w 1122363" name="T96"/>
              <a:gd fmla="*/ 80899 h 1531938" name="T97"/>
              <a:gd fmla="*/ 539932 w 1122363" name="T98"/>
              <a:gd fmla="*/ 84820 h 1531938" name="T99"/>
              <a:gd fmla="*/ 562579 w 1122363" name="T100"/>
              <a:gd fmla="*/ 82061 h 1531938" name="T101"/>
              <a:gd fmla="*/ 547481 w 1122363" name="T102"/>
              <a:gd fmla="*/ 134492 h 1531938" name="T103"/>
              <a:gd fmla="*/ 503928 w 1122363" name="T104"/>
              <a:gd fmla="*/ 178935 h 1531938" name="T105"/>
              <a:gd fmla="*/ 430615 w 1122363" name="T106"/>
              <a:gd fmla="*/ 216989 h 1531938" name="T107"/>
              <a:gd fmla="*/ 338573 w 1122363" name="T108"/>
              <a:gd fmla="*/ 207984 h 1531938" name="T109"/>
              <a:gd fmla="*/ 285585 w 1122363" name="T110"/>
              <a:gd fmla="*/ 215536 h 1531938" name="T111"/>
              <a:gd fmla="*/ 161314 w 1122363" name="T112"/>
              <a:gd fmla="*/ 112852 h 1531938" name="T113"/>
              <a:gd fmla="*/ 211254 w 1122363" name="T114"/>
              <a:gd fmla="*/ 87580 h 1531938" name="T115"/>
              <a:gd fmla="*/ 249871 w 1122363" name="T116"/>
              <a:gd fmla="*/ 81770 h 1531938" name="T117"/>
              <a:gd fmla="*/ 267292 w 1122363" name="T118"/>
              <a:gd fmla="*/ 28031 h 153193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1122363" name="T180"/>
              <a:gd fmla="*/ 0 h 1531938" name="T181"/>
              <a:gd fmla="*/ 1122363 w 1122363" name="T182"/>
              <a:gd fmla="*/ 1531938 h 1531938"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1531938" w="1122363">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8213" name="KSO_Shape"/>
          <p:cNvSpPr>
            <a:spLocks noChangeArrowheads="1"/>
          </p:cNvSpPr>
          <p:nvPr/>
        </p:nvSpPr>
        <p:spPr bwMode="auto">
          <a:xfrm>
            <a:off x="10410825" y="3141663"/>
            <a:ext cx="596900" cy="596900"/>
          </a:xfrm>
          <a:custGeom>
            <a:gdLst>
              <a:gd fmla="*/ 229438 w 2298700" name="T0"/>
              <a:gd fmla="*/ 336497 h 2298700" name="T1"/>
              <a:gd fmla="*/ 233613 w 2298700" name="T2"/>
              <a:gd fmla="*/ 473748 h 2298700" name="T3"/>
              <a:gd fmla="*/ 226087 w 2298700" name="T4"/>
              <a:gd fmla="*/ 485009 h 2298700" name="T5"/>
              <a:gd fmla="*/ 122712 w 2298700" name="T6"/>
              <a:gd fmla="*/ 485716 h 2298700" name="T7"/>
              <a:gd fmla="*/ 114068 w 2298700" name="T8"/>
              <a:gd fmla="*/ 475163 h 2298700" name="T9"/>
              <a:gd fmla="*/ 117067 w 2298700" name="T10"/>
              <a:gd fmla="*/ 337558 h 2298700" name="T11"/>
              <a:gd fmla="*/ 303545 w 2298700" name="T12"/>
              <a:gd fmla="*/ 234555 h 2298700" name="T13"/>
              <a:gd fmla="*/ 405576 w 2298700" name="T14"/>
              <a:gd fmla="*/ 239860 h 2298700" name="T15"/>
              <a:gd fmla="*/ 408574 w 2298700" name="T16"/>
              <a:gd fmla="*/ 475165 h 2298700" name="T17"/>
              <a:gd fmla="*/ 400052 w 2298700" name="T18"/>
              <a:gd fmla="*/ 485716 h 2298700" name="T19"/>
              <a:gd fmla="*/ 296609 w 2298700" name="T20"/>
              <a:gd fmla="*/ 485009 h 2298700" name="T21"/>
              <a:gd fmla="*/ 289087 w 2298700" name="T22"/>
              <a:gd fmla="*/ 473751 h 2298700" name="T23"/>
              <a:gd fmla="*/ 293259 w 2298700" name="T24"/>
              <a:gd fmla="*/ 238740 h 2298700" name="T25"/>
              <a:gd fmla="*/ 569178 w 2298700" name="T26"/>
              <a:gd fmla="*/ 117072 h 2298700" name="T27"/>
              <a:gd fmla="*/ 581238 w 2298700" name="T28"/>
              <a:gd fmla="*/ 123494 h 2298700" name="T29"/>
              <a:gd fmla="*/ 583121 w 2298700" name="T30"/>
              <a:gd fmla="*/ 476585 h 2298700" name="T31"/>
              <a:gd fmla="*/ 573531 w 2298700" name="T32"/>
              <a:gd fmla="*/ 486129 h 2298700" name="T33"/>
              <a:gd fmla="*/ 470164 w 2298700" name="T34"/>
              <a:gd fmla="*/ 484362 h 2298700" name="T35"/>
              <a:gd fmla="*/ 463752 w 2298700" name="T36"/>
              <a:gd fmla="*/ 472225 h 2298700" name="T37"/>
              <a:gd fmla="*/ 469047 w 2298700" name="T38"/>
              <a:gd fmla="*/ 120371 h 2298700" name="T39"/>
              <a:gd fmla="*/ 380381 w 2298700" name="T40"/>
              <a:gd fmla="*/ 9893 h 2298700" name="T41"/>
              <a:gd fmla="*/ 387913 w 2298700" name="T42"/>
              <a:gd fmla="*/ 12546 h 2298700" name="T43"/>
              <a:gd fmla="*/ 392620 w 2298700" name="T44"/>
              <a:gd fmla="*/ 18854 h 2298700" name="T45"/>
              <a:gd fmla="*/ 399917 w 2298700" name="T46"/>
              <a:gd fmla="*/ 132223 h 2298700" name="T47"/>
              <a:gd fmla="*/ 390502 w 2298700" name="T48"/>
              <a:gd fmla="*/ 141066 h 2298700" name="T49"/>
              <a:gd fmla="*/ 378910 w 2298700" name="T50"/>
              <a:gd fmla="*/ 139120 h 2298700" name="T51"/>
              <a:gd fmla="*/ 373319 w 2298700" name="T52"/>
              <a:gd fmla="*/ 130808 h 2298700" name="T53"/>
              <a:gd fmla="*/ 350253 w 2298700" name="T54"/>
              <a:gd fmla="*/ 92782 h 2298700" name="T55"/>
              <a:gd fmla="*/ 315358 w 2298700" name="T56"/>
              <a:gd fmla="*/ 131810 h 2298700" name="T57"/>
              <a:gd fmla="*/ 262281 w 2298700" name="T58"/>
              <a:gd fmla="*/ 173903 h 2298700" name="T59"/>
              <a:gd fmla="*/ 216619 w 2298700" name="T60"/>
              <a:gd fmla="*/ 198251 h 2298700" name="T61"/>
              <a:gd fmla="*/ 177252 w 2298700" name="T62"/>
              <a:gd fmla="*/ 212400 h 2298700" name="T63"/>
              <a:gd fmla="*/ 135944 w 2298700" name="T64"/>
              <a:gd fmla="*/ 221479 h 2298700" name="T65"/>
              <a:gd fmla="*/ 104933 w 2298700" name="T66"/>
              <a:gd fmla="*/ 223955 h 2298700" name="T67"/>
              <a:gd fmla="*/ 97166 w 2298700" name="T68"/>
              <a:gd fmla="*/ 217823 h 2298700" name="T69"/>
              <a:gd fmla="*/ 95871 w 2298700" name="T70"/>
              <a:gd fmla="*/ 206445 h 2298700" name="T71"/>
              <a:gd fmla="*/ 105227 w 2298700" name="T72"/>
              <a:gd fmla="*/ 197367 h 2298700" name="T73"/>
              <a:gd fmla="*/ 139121 w 2298700" name="T74"/>
              <a:gd fmla="*/ 192827 h 2298700" name="T75"/>
              <a:gd fmla="*/ 176546 w 2298700" name="T76"/>
              <a:gd fmla="*/ 183571 h 2298700" name="T77"/>
              <a:gd fmla="*/ 212029 w 2298700" name="T78"/>
              <a:gd fmla="*/ 169894 h 2298700" name="T79"/>
              <a:gd fmla="*/ 256985 w 2298700" name="T80"/>
              <a:gd fmla="*/ 144072 h 2298700" name="T81"/>
              <a:gd fmla="*/ 304296 w 2298700" name="T82"/>
              <a:gd fmla="*/ 103571 h 2298700" name="T83"/>
              <a:gd fmla="*/ 333070 w 2298700" name="T84"/>
              <a:gd fmla="*/ 69378 h 2298700" name="T85"/>
              <a:gd fmla="*/ 282288 w 2298700" name="T86"/>
              <a:gd fmla="*/ 73740 h 2298700" name="T87"/>
              <a:gd fmla="*/ 271108 w 2298700" name="T88"/>
              <a:gd fmla="*/ 67255 h 2298700" name="T89"/>
              <a:gd fmla="*/ 270225 w 2298700" name="T90"/>
              <a:gd fmla="*/ 54109 h 2298700" name="T91"/>
              <a:gd fmla="*/ 375555 w 2298700" name="T92"/>
              <a:gd fmla="*/ 10483 h 2298700" name="T93"/>
              <a:gd fmla="*/ 33338 w 2298700" name="T94"/>
              <a:gd fmla="*/ 884 h 2298700" name="T95"/>
              <a:gd fmla="*/ 44588 w 2298700" name="T96"/>
              <a:gd fmla="*/ 7009 h 2298700" name="T97"/>
              <a:gd fmla="*/ 51715 w 2298700" name="T98"/>
              <a:gd fmla="*/ 17553 h 2298700" name="T99"/>
              <a:gd fmla="*/ 571573 w 2298700" name="T100"/>
              <a:gd fmla="*/ 543536 h 2298700" name="T101"/>
              <a:gd fmla="*/ 584060 w 2298700" name="T102"/>
              <a:gd fmla="*/ 547365 h 2298700" name="T103"/>
              <a:gd fmla="*/ 593013 w 2298700" name="T104"/>
              <a:gd fmla="*/ 556317 h 2298700" name="T105"/>
              <a:gd fmla="*/ 596841 w 2298700" name="T106"/>
              <a:gd fmla="*/ 568863 h 2298700" name="T107"/>
              <a:gd fmla="*/ 594309 w 2298700" name="T108"/>
              <a:gd fmla="*/ 581763 h 2298700" name="T109"/>
              <a:gd fmla="*/ 586180 w 2298700" name="T110"/>
              <a:gd fmla="*/ 591540 h 2298700" name="T111"/>
              <a:gd fmla="*/ 574282 w 2298700" name="T112"/>
              <a:gd fmla="*/ 596606 h 2298700" name="T113"/>
              <a:gd fmla="*/ 18730 w 2298700" name="T114"/>
              <a:gd fmla="*/ 595722 h 2298700" name="T115"/>
              <a:gd fmla="*/ 7716 w 2298700" name="T116"/>
              <a:gd fmla="*/ 589066 h 2298700" name="T117"/>
              <a:gd fmla="*/ 1178 w 2298700" name="T118"/>
              <a:gd fmla="*/ 578170 h 2298700" name="T119"/>
              <a:gd fmla="*/ 236 w 2298700" name="T120"/>
              <a:gd fmla="*/ 22677 h 2298700" name="T121"/>
              <a:gd fmla="*/ 5242 w 2298700" name="T122"/>
              <a:gd fmla="*/ 10779 h 2298700" name="T123"/>
              <a:gd fmla="*/ 15020 w 2298700" name="T124"/>
              <a:gd fmla="*/ 2709 h 2298700"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 fmla="*/ 0 w 2298700" name="T189"/>
              <a:gd fmla="*/ 0 h 2298700" name="T190"/>
              <a:gd fmla="*/ 2298700 w 2298700" name="T191"/>
              <a:gd fmla="*/ 2298700 h 2298700" name="T192"/>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T192" l="T189" r="T191" t="T190"/>
            <a:pathLst>
              <a:path h="2298700" w="2298700">
                <a:moveTo>
                  <a:pt x="494084" y="1279525"/>
                </a:moveTo>
                <a:lnTo>
                  <a:pt x="844179" y="1279525"/>
                </a:lnTo>
                <a:lnTo>
                  <a:pt x="849841" y="1279752"/>
                </a:lnTo>
                <a:lnTo>
                  <a:pt x="855502" y="1280660"/>
                </a:lnTo>
                <a:lnTo>
                  <a:pt x="860710" y="1282023"/>
                </a:lnTo>
                <a:lnTo>
                  <a:pt x="865692" y="1283839"/>
                </a:lnTo>
                <a:lnTo>
                  <a:pt x="870674" y="1286109"/>
                </a:lnTo>
                <a:lnTo>
                  <a:pt x="875203" y="1289061"/>
                </a:lnTo>
                <a:lnTo>
                  <a:pt x="879732" y="1292467"/>
                </a:lnTo>
                <a:lnTo>
                  <a:pt x="883582" y="1295872"/>
                </a:lnTo>
                <a:lnTo>
                  <a:pt x="887205" y="1299959"/>
                </a:lnTo>
                <a:lnTo>
                  <a:pt x="890602" y="1304273"/>
                </a:lnTo>
                <a:lnTo>
                  <a:pt x="893320" y="1308814"/>
                </a:lnTo>
                <a:lnTo>
                  <a:pt x="895584" y="1313809"/>
                </a:lnTo>
                <a:lnTo>
                  <a:pt x="897396" y="1319031"/>
                </a:lnTo>
                <a:lnTo>
                  <a:pt x="898981" y="1324480"/>
                </a:lnTo>
                <a:lnTo>
                  <a:pt x="899660" y="1329702"/>
                </a:lnTo>
                <a:lnTo>
                  <a:pt x="900113" y="1335378"/>
                </a:lnTo>
                <a:lnTo>
                  <a:pt x="900113" y="1818531"/>
                </a:lnTo>
                <a:lnTo>
                  <a:pt x="899660" y="1824434"/>
                </a:lnTo>
                <a:lnTo>
                  <a:pt x="898981" y="1829883"/>
                </a:lnTo>
                <a:lnTo>
                  <a:pt x="897396" y="1835332"/>
                </a:lnTo>
                <a:lnTo>
                  <a:pt x="895584" y="1840554"/>
                </a:lnTo>
                <a:lnTo>
                  <a:pt x="893320" y="1845322"/>
                </a:lnTo>
                <a:lnTo>
                  <a:pt x="890602" y="1850090"/>
                </a:lnTo>
                <a:lnTo>
                  <a:pt x="887205" y="1854404"/>
                </a:lnTo>
                <a:lnTo>
                  <a:pt x="883582" y="1858264"/>
                </a:lnTo>
                <a:lnTo>
                  <a:pt x="879732" y="1861897"/>
                </a:lnTo>
                <a:lnTo>
                  <a:pt x="875203" y="1865302"/>
                </a:lnTo>
                <a:lnTo>
                  <a:pt x="870674" y="1867800"/>
                </a:lnTo>
                <a:lnTo>
                  <a:pt x="865692" y="1870524"/>
                </a:lnTo>
                <a:lnTo>
                  <a:pt x="860710" y="1872114"/>
                </a:lnTo>
                <a:lnTo>
                  <a:pt x="855502" y="1873476"/>
                </a:lnTo>
                <a:lnTo>
                  <a:pt x="849841" y="1874611"/>
                </a:lnTo>
                <a:lnTo>
                  <a:pt x="844179" y="1874838"/>
                </a:lnTo>
                <a:lnTo>
                  <a:pt x="494084" y="1874838"/>
                </a:lnTo>
                <a:lnTo>
                  <a:pt x="488423" y="1874611"/>
                </a:lnTo>
                <a:lnTo>
                  <a:pt x="482761" y="1873476"/>
                </a:lnTo>
                <a:lnTo>
                  <a:pt x="477326" y="1872114"/>
                </a:lnTo>
                <a:lnTo>
                  <a:pt x="472571" y="1870524"/>
                </a:lnTo>
                <a:lnTo>
                  <a:pt x="467589" y="1867800"/>
                </a:lnTo>
                <a:lnTo>
                  <a:pt x="463060" y="1865302"/>
                </a:lnTo>
                <a:lnTo>
                  <a:pt x="458531" y="1861897"/>
                </a:lnTo>
                <a:lnTo>
                  <a:pt x="454455" y="1858264"/>
                </a:lnTo>
                <a:lnTo>
                  <a:pt x="450831" y="1854404"/>
                </a:lnTo>
                <a:lnTo>
                  <a:pt x="447661" y="1850090"/>
                </a:lnTo>
                <a:lnTo>
                  <a:pt x="444944" y="1845322"/>
                </a:lnTo>
                <a:lnTo>
                  <a:pt x="442679" y="1840554"/>
                </a:lnTo>
                <a:lnTo>
                  <a:pt x="440868" y="1835332"/>
                </a:lnTo>
                <a:lnTo>
                  <a:pt x="439282" y="1829883"/>
                </a:lnTo>
                <a:lnTo>
                  <a:pt x="438603" y="1824434"/>
                </a:lnTo>
                <a:lnTo>
                  <a:pt x="438150" y="1818531"/>
                </a:lnTo>
                <a:lnTo>
                  <a:pt x="438150" y="1335378"/>
                </a:lnTo>
                <a:lnTo>
                  <a:pt x="438603" y="1329702"/>
                </a:lnTo>
                <a:lnTo>
                  <a:pt x="439282" y="1324480"/>
                </a:lnTo>
                <a:lnTo>
                  <a:pt x="440868" y="1319031"/>
                </a:lnTo>
                <a:lnTo>
                  <a:pt x="442679" y="1313809"/>
                </a:lnTo>
                <a:lnTo>
                  <a:pt x="444944" y="1308814"/>
                </a:lnTo>
                <a:lnTo>
                  <a:pt x="447661" y="1304273"/>
                </a:lnTo>
                <a:lnTo>
                  <a:pt x="450831" y="1299959"/>
                </a:lnTo>
                <a:lnTo>
                  <a:pt x="454455" y="1295872"/>
                </a:lnTo>
                <a:lnTo>
                  <a:pt x="458531" y="1292467"/>
                </a:lnTo>
                <a:lnTo>
                  <a:pt x="463060" y="1289061"/>
                </a:lnTo>
                <a:lnTo>
                  <a:pt x="467589" y="1286109"/>
                </a:lnTo>
                <a:lnTo>
                  <a:pt x="472571" y="1283839"/>
                </a:lnTo>
                <a:lnTo>
                  <a:pt x="477326" y="1282023"/>
                </a:lnTo>
                <a:lnTo>
                  <a:pt x="482761" y="1280660"/>
                </a:lnTo>
                <a:lnTo>
                  <a:pt x="488423" y="1279752"/>
                </a:lnTo>
                <a:lnTo>
                  <a:pt x="494084" y="1279525"/>
                </a:lnTo>
                <a:close/>
                <a:moveTo>
                  <a:pt x="1168971" y="903287"/>
                </a:moveTo>
                <a:lnTo>
                  <a:pt x="1518668" y="903287"/>
                </a:lnTo>
                <a:lnTo>
                  <a:pt x="1524553" y="903514"/>
                </a:lnTo>
                <a:lnTo>
                  <a:pt x="1529985" y="904195"/>
                </a:lnTo>
                <a:lnTo>
                  <a:pt x="1535418" y="905557"/>
                </a:lnTo>
                <a:lnTo>
                  <a:pt x="1540624" y="907600"/>
                </a:lnTo>
                <a:lnTo>
                  <a:pt x="1545377" y="909870"/>
                </a:lnTo>
                <a:lnTo>
                  <a:pt x="1550130" y="912821"/>
                </a:lnTo>
                <a:lnTo>
                  <a:pt x="1554430" y="915999"/>
                </a:lnTo>
                <a:lnTo>
                  <a:pt x="1558278" y="919404"/>
                </a:lnTo>
                <a:lnTo>
                  <a:pt x="1561900" y="923717"/>
                </a:lnTo>
                <a:lnTo>
                  <a:pt x="1565295" y="927803"/>
                </a:lnTo>
                <a:lnTo>
                  <a:pt x="1567784" y="932343"/>
                </a:lnTo>
                <a:lnTo>
                  <a:pt x="1570274" y="937337"/>
                </a:lnTo>
                <a:lnTo>
                  <a:pt x="1572085" y="942558"/>
                </a:lnTo>
                <a:lnTo>
                  <a:pt x="1573443" y="948006"/>
                </a:lnTo>
                <a:lnTo>
                  <a:pt x="1574575" y="953681"/>
                </a:lnTo>
                <a:lnTo>
                  <a:pt x="1574801" y="959355"/>
                </a:lnTo>
                <a:lnTo>
                  <a:pt x="1574801" y="1818542"/>
                </a:lnTo>
                <a:lnTo>
                  <a:pt x="1574575" y="1824444"/>
                </a:lnTo>
                <a:lnTo>
                  <a:pt x="1573443" y="1829892"/>
                </a:lnTo>
                <a:lnTo>
                  <a:pt x="1572085" y="1835340"/>
                </a:lnTo>
                <a:lnTo>
                  <a:pt x="1570274" y="1840560"/>
                </a:lnTo>
                <a:lnTo>
                  <a:pt x="1567784" y="1845327"/>
                </a:lnTo>
                <a:lnTo>
                  <a:pt x="1565295" y="1850094"/>
                </a:lnTo>
                <a:lnTo>
                  <a:pt x="1561900" y="1854407"/>
                </a:lnTo>
                <a:lnTo>
                  <a:pt x="1558278" y="1858266"/>
                </a:lnTo>
                <a:lnTo>
                  <a:pt x="1554430" y="1861898"/>
                </a:lnTo>
                <a:lnTo>
                  <a:pt x="1550130" y="1865303"/>
                </a:lnTo>
                <a:lnTo>
                  <a:pt x="1545377" y="1867800"/>
                </a:lnTo>
                <a:lnTo>
                  <a:pt x="1540624" y="1870524"/>
                </a:lnTo>
                <a:lnTo>
                  <a:pt x="1535418" y="1872113"/>
                </a:lnTo>
                <a:lnTo>
                  <a:pt x="1529985" y="1873475"/>
                </a:lnTo>
                <a:lnTo>
                  <a:pt x="1524553" y="1874610"/>
                </a:lnTo>
                <a:lnTo>
                  <a:pt x="1518668" y="1874837"/>
                </a:lnTo>
                <a:lnTo>
                  <a:pt x="1168971" y="1874837"/>
                </a:lnTo>
                <a:lnTo>
                  <a:pt x="1163312" y="1874610"/>
                </a:lnTo>
                <a:lnTo>
                  <a:pt x="1157654" y="1873475"/>
                </a:lnTo>
                <a:lnTo>
                  <a:pt x="1152221" y="1872113"/>
                </a:lnTo>
                <a:lnTo>
                  <a:pt x="1147242" y="1870524"/>
                </a:lnTo>
                <a:lnTo>
                  <a:pt x="1142262" y="1867800"/>
                </a:lnTo>
                <a:lnTo>
                  <a:pt x="1137736" y="1865303"/>
                </a:lnTo>
                <a:lnTo>
                  <a:pt x="1133435" y="1861898"/>
                </a:lnTo>
                <a:lnTo>
                  <a:pt x="1129361" y="1858266"/>
                </a:lnTo>
                <a:lnTo>
                  <a:pt x="1125740" y="1854407"/>
                </a:lnTo>
                <a:lnTo>
                  <a:pt x="1122797" y="1850094"/>
                </a:lnTo>
                <a:lnTo>
                  <a:pt x="1119855" y="1845327"/>
                </a:lnTo>
                <a:lnTo>
                  <a:pt x="1117365" y="1840560"/>
                </a:lnTo>
                <a:lnTo>
                  <a:pt x="1115554" y="1835340"/>
                </a:lnTo>
                <a:lnTo>
                  <a:pt x="1114196" y="1829892"/>
                </a:lnTo>
                <a:lnTo>
                  <a:pt x="1113291" y="1824444"/>
                </a:lnTo>
                <a:lnTo>
                  <a:pt x="1112838" y="1818542"/>
                </a:lnTo>
                <a:lnTo>
                  <a:pt x="1112838" y="959355"/>
                </a:lnTo>
                <a:lnTo>
                  <a:pt x="1113291" y="953681"/>
                </a:lnTo>
                <a:lnTo>
                  <a:pt x="1114196" y="948006"/>
                </a:lnTo>
                <a:lnTo>
                  <a:pt x="1115554" y="942558"/>
                </a:lnTo>
                <a:lnTo>
                  <a:pt x="1117365" y="937337"/>
                </a:lnTo>
                <a:lnTo>
                  <a:pt x="1119855" y="932343"/>
                </a:lnTo>
                <a:lnTo>
                  <a:pt x="1122797" y="927803"/>
                </a:lnTo>
                <a:lnTo>
                  <a:pt x="1125740" y="923717"/>
                </a:lnTo>
                <a:lnTo>
                  <a:pt x="1129361" y="919404"/>
                </a:lnTo>
                <a:lnTo>
                  <a:pt x="1133435" y="915999"/>
                </a:lnTo>
                <a:lnTo>
                  <a:pt x="1137736" y="912821"/>
                </a:lnTo>
                <a:lnTo>
                  <a:pt x="1142262" y="909870"/>
                </a:lnTo>
                <a:lnTo>
                  <a:pt x="1147242" y="907600"/>
                </a:lnTo>
                <a:lnTo>
                  <a:pt x="1152221" y="905557"/>
                </a:lnTo>
                <a:lnTo>
                  <a:pt x="1157654" y="904195"/>
                </a:lnTo>
                <a:lnTo>
                  <a:pt x="1163312" y="903514"/>
                </a:lnTo>
                <a:lnTo>
                  <a:pt x="1168971" y="903287"/>
                </a:lnTo>
                <a:close/>
                <a:moveTo>
                  <a:pt x="1841899" y="450850"/>
                </a:moveTo>
                <a:lnTo>
                  <a:pt x="2191940" y="450850"/>
                </a:lnTo>
                <a:lnTo>
                  <a:pt x="2197604" y="451077"/>
                </a:lnTo>
                <a:lnTo>
                  <a:pt x="2203268" y="451985"/>
                </a:lnTo>
                <a:lnTo>
                  <a:pt x="2208706" y="453573"/>
                </a:lnTo>
                <a:lnTo>
                  <a:pt x="2213917" y="455388"/>
                </a:lnTo>
                <a:lnTo>
                  <a:pt x="2218674" y="457657"/>
                </a:lnTo>
                <a:lnTo>
                  <a:pt x="2223206" y="460380"/>
                </a:lnTo>
                <a:lnTo>
                  <a:pt x="2227510" y="463556"/>
                </a:lnTo>
                <a:lnTo>
                  <a:pt x="2231589" y="467186"/>
                </a:lnTo>
                <a:lnTo>
                  <a:pt x="2235214" y="471271"/>
                </a:lnTo>
                <a:lnTo>
                  <a:pt x="2238385" y="475582"/>
                </a:lnTo>
                <a:lnTo>
                  <a:pt x="2241104" y="480119"/>
                </a:lnTo>
                <a:lnTo>
                  <a:pt x="2243596" y="484884"/>
                </a:lnTo>
                <a:lnTo>
                  <a:pt x="2245636" y="490103"/>
                </a:lnTo>
                <a:lnTo>
                  <a:pt x="2246768" y="495548"/>
                </a:lnTo>
                <a:lnTo>
                  <a:pt x="2247675" y="501221"/>
                </a:lnTo>
                <a:lnTo>
                  <a:pt x="2247901" y="506893"/>
                </a:lnTo>
                <a:lnTo>
                  <a:pt x="2247901" y="1818568"/>
                </a:lnTo>
                <a:lnTo>
                  <a:pt x="2247675" y="1824468"/>
                </a:lnTo>
                <a:lnTo>
                  <a:pt x="2246768" y="1829913"/>
                </a:lnTo>
                <a:lnTo>
                  <a:pt x="2245636" y="1835358"/>
                </a:lnTo>
                <a:lnTo>
                  <a:pt x="2243596" y="1840577"/>
                </a:lnTo>
                <a:lnTo>
                  <a:pt x="2241104" y="1845342"/>
                </a:lnTo>
                <a:lnTo>
                  <a:pt x="2238385" y="1850107"/>
                </a:lnTo>
                <a:lnTo>
                  <a:pt x="2235214" y="1854418"/>
                </a:lnTo>
                <a:lnTo>
                  <a:pt x="2231589" y="1858275"/>
                </a:lnTo>
                <a:lnTo>
                  <a:pt x="2227510" y="1861905"/>
                </a:lnTo>
                <a:lnTo>
                  <a:pt x="2223206" y="1865309"/>
                </a:lnTo>
                <a:lnTo>
                  <a:pt x="2218674" y="1867804"/>
                </a:lnTo>
                <a:lnTo>
                  <a:pt x="2213917" y="1870527"/>
                </a:lnTo>
                <a:lnTo>
                  <a:pt x="2208706" y="1872115"/>
                </a:lnTo>
                <a:lnTo>
                  <a:pt x="2203268" y="1873477"/>
                </a:lnTo>
                <a:lnTo>
                  <a:pt x="2197604" y="1874611"/>
                </a:lnTo>
                <a:lnTo>
                  <a:pt x="2191940" y="1874838"/>
                </a:lnTo>
                <a:lnTo>
                  <a:pt x="1841899" y="1874838"/>
                </a:lnTo>
                <a:lnTo>
                  <a:pt x="1836235" y="1874611"/>
                </a:lnTo>
                <a:lnTo>
                  <a:pt x="1830798" y="1873477"/>
                </a:lnTo>
                <a:lnTo>
                  <a:pt x="1825360" y="1872115"/>
                </a:lnTo>
                <a:lnTo>
                  <a:pt x="1820149" y="1870527"/>
                </a:lnTo>
                <a:lnTo>
                  <a:pt x="1815165" y="1867804"/>
                </a:lnTo>
                <a:lnTo>
                  <a:pt x="1810633" y="1865309"/>
                </a:lnTo>
                <a:lnTo>
                  <a:pt x="1806329" y="1861905"/>
                </a:lnTo>
                <a:lnTo>
                  <a:pt x="1802477" y="1858275"/>
                </a:lnTo>
                <a:lnTo>
                  <a:pt x="1798852" y="1854418"/>
                </a:lnTo>
                <a:lnTo>
                  <a:pt x="1795454" y="1850107"/>
                </a:lnTo>
                <a:lnTo>
                  <a:pt x="1792508" y="1845342"/>
                </a:lnTo>
                <a:lnTo>
                  <a:pt x="1790243" y="1840577"/>
                </a:lnTo>
                <a:lnTo>
                  <a:pt x="1788430" y="1835358"/>
                </a:lnTo>
                <a:lnTo>
                  <a:pt x="1786844" y="1829913"/>
                </a:lnTo>
                <a:lnTo>
                  <a:pt x="1786165" y="1824468"/>
                </a:lnTo>
                <a:lnTo>
                  <a:pt x="1785938" y="1818568"/>
                </a:lnTo>
                <a:lnTo>
                  <a:pt x="1785938" y="506893"/>
                </a:lnTo>
                <a:lnTo>
                  <a:pt x="1786165" y="501221"/>
                </a:lnTo>
                <a:lnTo>
                  <a:pt x="1786844" y="495548"/>
                </a:lnTo>
                <a:lnTo>
                  <a:pt x="1788430" y="490103"/>
                </a:lnTo>
                <a:lnTo>
                  <a:pt x="1790243" y="484884"/>
                </a:lnTo>
                <a:lnTo>
                  <a:pt x="1792508" y="480119"/>
                </a:lnTo>
                <a:lnTo>
                  <a:pt x="1795454" y="475582"/>
                </a:lnTo>
                <a:lnTo>
                  <a:pt x="1798852" y="471271"/>
                </a:lnTo>
                <a:lnTo>
                  <a:pt x="1802477" y="467186"/>
                </a:lnTo>
                <a:lnTo>
                  <a:pt x="1806329" y="463556"/>
                </a:lnTo>
                <a:lnTo>
                  <a:pt x="1810633" y="460380"/>
                </a:lnTo>
                <a:lnTo>
                  <a:pt x="1815165" y="457657"/>
                </a:lnTo>
                <a:lnTo>
                  <a:pt x="1820149" y="455388"/>
                </a:lnTo>
                <a:lnTo>
                  <a:pt x="1825360" y="453573"/>
                </a:lnTo>
                <a:lnTo>
                  <a:pt x="1830798" y="451985"/>
                </a:lnTo>
                <a:lnTo>
                  <a:pt x="1836235" y="451077"/>
                </a:lnTo>
                <a:lnTo>
                  <a:pt x="1841899" y="450850"/>
                </a:lnTo>
                <a:close/>
                <a:moveTo>
                  <a:pt x="1458752" y="38100"/>
                </a:moveTo>
                <a:lnTo>
                  <a:pt x="1461698" y="38100"/>
                </a:lnTo>
                <a:lnTo>
                  <a:pt x="1464870" y="38100"/>
                </a:lnTo>
                <a:lnTo>
                  <a:pt x="1468043" y="38327"/>
                </a:lnTo>
                <a:lnTo>
                  <a:pt x="1470989" y="38554"/>
                </a:lnTo>
                <a:lnTo>
                  <a:pt x="1473935" y="39235"/>
                </a:lnTo>
                <a:lnTo>
                  <a:pt x="1477107" y="40143"/>
                </a:lnTo>
                <a:lnTo>
                  <a:pt x="1479827" y="40825"/>
                </a:lnTo>
                <a:lnTo>
                  <a:pt x="1482773" y="42187"/>
                </a:lnTo>
                <a:lnTo>
                  <a:pt x="1485718" y="43322"/>
                </a:lnTo>
                <a:lnTo>
                  <a:pt x="1488438" y="44684"/>
                </a:lnTo>
                <a:lnTo>
                  <a:pt x="1491157" y="46500"/>
                </a:lnTo>
                <a:lnTo>
                  <a:pt x="1493876" y="48317"/>
                </a:lnTo>
                <a:lnTo>
                  <a:pt x="1496143" y="50133"/>
                </a:lnTo>
                <a:lnTo>
                  <a:pt x="1498409" y="52176"/>
                </a:lnTo>
                <a:lnTo>
                  <a:pt x="1500675" y="54447"/>
                </a:lnTo>
                <a:lnTo>
                  <a:pt x="1502714" y="56490"/>
                </a:lnTo>
                <a:lnTo>
                  <a:pt x="1504754" y="59214"/>
                </a:lnTo>
                <a:lnTo>
                  <a:pt x="1506567" y="61485"/>
                </a:lnTo>
                <a:lnTo>
                  <a:pt x="1508153" y="64436"/>
                </a:lnTo>
                <a:lnTo>
                  <a:pt x="1509739" y="66934"/>
                </a:lnTo>
                <a:lnTo>
                  <a:pt x="1511099" y="69658"/>
                </a:lnTo>
                <a:lnTo>
                  <a:pt x="1512005" y="72609"/>
                </a:lnTo>
                <a:lnTo>
                  <a:pt x="1513138" y="75334"/>
                </a:lnTo>
                <a:lnTo>
                  <a:pt x="1514045" y="78512"/>
                </a:lnTo>
                <a:lnTo>
                  <a:pt x="1514725" y="81691"/>
                </a:lnTo>
                <a:lnTo>
                  <a:pt x="1515178" y="84642"/>
                </a:lnTo>
                <a:lnTo>
                  <a:pt x="1515405" y="87821"/>
                </a:lnTo>
                <a:lnTo>
                  <a:pt x="1543051" y="488083"/>
                </a:lnTo>
                <a:lnTo>
                  <a:pt x="1543051" y="493305"/>
                </a:lnTo>
                <a:lnTo>
                  <a:pt x="1542371" y="498754"/>
                </a:lnTo>
                <a:lnTo>
                  <a:pt x="1541691" y="503976"/>
                </a:lnTo>
                <a:lnTo>
                  <a:pt x="1540105" y="509198"/>
                </a:lnTo>
                <a:lnTo>
                  <a:pt x="1538066" y="513965"/>
                </a:lnTo>
                <a:lnTo>
                  <a:pt x="1535800" y="518506"/>
                </a:lnTo>
                <a:lnTo>
                  <a:pt x="1532854" y="522820"/>
                </a:lnTo>
                <a:lnTo>
                  <a:pt x="1529908" y="526906"/>
                </a:lnTo>
                <a:lnTo>
                  <a:pt x="1526282" y="530539"/>
                </a:lnTo>
                <a:lnTo>
                  <a:pt x="1522429" y="533944"/>
                </a:lnTo>
                <a:lnTo>
                  <a:pt x="1518350" y="537123"/>
                </a:lnTo>
                <a:lnTo>
                  <a:pt x="1513592" y="539620"/>
                </a:lnTo>
                <a:lnTo>
                  <a:pt x="1509059" y="541663"/>
                </a:lnTo>
                <a:lnTo>
                  <a:pt x="1503847" y="543253"/>
                </a:lnTo>
                <a:lnTo>
                  <a:pt x="1498635" y="544615"/>
                </a:lnTo>
                <a:lnTo>
                  <a:pt x="1493197" y="545069"/>
                </a:lnTo>
                <a:lnTo>
                  <a:pt x="1488211" y="545296"/>
                </a:lnTo>
                <a:lnTo>
                  <a:pt x="1482999" y="544842"/>
                </a:lnTo>
                <a:lnTo>
                  <a:pt x="1478014" y="543934"/>
                </a:lnTo>
                <a:lnTo>
                  <a:pt x="1473481" y="542799"/>
                </a:lnTo>
                <a:lnTo>
                  <a:pt x="1469629" y="541437"/>
                </a:lnTo>
                <a:lnTo>
                  <a:pt x="1466003" y="539847"/>
                </a:lnTo>
                <a:lnTo>
                  <a:pt x="1462604" y="537804"/>
                </a:lnTo>
                <a:lnTo>
                  <a:pt x="1459205" y="535761"/>
                </a:lnTo>
                <a:lnTo>
                  <a:pt x="1456032" y="533490"/>
                </a:lnTo>
                <a:lnTo>
                  <a:pt x="1453086" y="530766"/>
                </a:lnTo>
                <a:lnTo>
                  <a:pt x="1450367" y="528041"/>
                </a:lnTo>
                <a:lnTo>
                  <a:pt x="1447874" y="525090"/>
                </a:lnTo>
                <a:lnTo>
                  <a:pt x="1445382" y="522139"/>
                </a:lnTo>
                <a:lnTo>
                  <a:pt x="1443342" y="518733"/>
                </a:lnTo>
                <a:lnTo>
                  <a:pt x="1441529" y="515100"/>
                </a:lnTo>
                <a:lnTo>
                  <a:pt x="1439943" y="511468"/>
                </a:lnTo>
                <a:lnTo>
                  <a:pt x="1438583" y="507608"/>
                </a:lnTo>
                <a:lnTo>
                  <a:pt x="1437677" y="503749"/>
                </a:lnTo>
                <a:lnTo>
                  <a:pt x="1436770" y="499662"/>
                </a:lnTo>
                <a:lnTo>
                  <a:pt x="1436317" y="495348"/>
                </a:lnTo>
                <a:lnTo>
                  <a:pt x="1419775" y="256735"/>
                </a:lnTo>
                <a:lnTo>
                  <a:pt x="1404592" y="280119"/>
                </a:lnTo>
                <a:lnTo>
                  <a:pt x="1396434" y="292606"/>
                </a:lnTo>
                <a:lnTo>
                  <a:pt x="1387596" y="304866"/>
                </a:lnTo>
                <a:lnTo>
                  <a:pt x="1378531" y="317580"/>
                </a:lnTo>
                <a:lnTo>
                  <a:pt x="1369014" y="330748"/>
                </a:lnTo>
                <a:lnTo>
                  <a:pt x="1359270" y="343916"/>
                </a:lnTo>
                <a:lnTo>
                  <a:pt x="1348845" y="357311"/>
                </a:lnTo>
                <a:lnTo>
                  <a:pt x="1338421" y="370933"/>
                </a:lnTo>
                <a:lnTo>
                  <a:pt x="1327317" y="384782"/>
                </a:lnTo>
                <a:lnTo>
                  <a:pt x="1315760" y="398632"/>
                </a:lnTo>
                <a:lnTo>
                  <a:pt x="1303750" y="412935"/>
                </a:lnTo>
                <a:lnTo>
                  <a:pt x="1291513" y="426784"/>
                </a:lnTo>
                <a:lnTo>
                  <a:pt x="1278823" y="441314"/>
                </a:lnTo>
                <a:lnTo>
                  <a:pt x="1265679" y="455390"/>
                </a:lnTo>
                <a:lnTo>
                  <a:pt x="1252082" y="469920"/>
                </a:lnTo>
                <a:lnTo>
                  <a:pt x="1233500" y="488991"/>
                </a:lnTo>
                <a:lnTo>
                  <a:pt x="1214465" y="507608"/>
                </a:lnTo>
                <a:lnTo>
                  <a:pt x="1195430" y="525998"/>
                </a:lnTo>
                <a:lnTo>
                  <a:pt x="1175715" y="543707"/>
                </a:lnTo>
                <a:lnTo>
                  <a:pt x="1156226" y="560961"/>
                </a:lnTo>
                <a:lnTo>
                  <a:pt x="1136058" y="577762"/>
                </a:lnTo>
                <a:lnTo>
                  <a:pt x="1115663" y="594336"/>
                </a:lnTo>
                <a:lnTo>
                  <a:pt x="1095041" y="610455"/>
                </a:lnTo>
                <a:lnTo>
                  <a:pt x="1074193" y="625893"/>
                </a:lnTo>
                <a:lnTo>
                  <a:pt x="1053118" y="641105"/>
                </a:lnTo>
                <a:lnTo>
                  <a:pt x="1031590" y="655408"/>
                </a:lnTo>
                <a:lnTo>
                  <a:pt x="1010062" y="669711"/>
                </a:lnTo>
                <a:lnTo>
                  <a:pt x="988081" y="683333"/>
                </a:lnTo>
                <a:lnTo>
                  <a:pt x="966099" y="696501"/>
                </a:lnTo>
                <a:lnTo>
                  <a:pt x="943891" y="709442"/>
                </a:lnTo>
                <a:lnTo>
                  <a:pt x="921004" y="721702"/>
                </a:lnTo>
                <a:lnTo>
                  <a:pt x="906954" y="729194"/>
                </a:lnTo>
                <a:lnTo>
                  <a:pt x="892451" y="736232"/>
                </a:lnTo>
                <a:lnTo>
                  <a:pt x="878174" y="743497"/>
                </a:lnTo>
                <a:lnTo>
                  <a:pt x="863671" y="750309"/>
                </a:lnTo>
                <a:lnTo>
                  <a:pt x="848941" y="756893"/>
                </a:lnTo>
                <a:lnTo>
                  <a:pt x="834212" y="763477"/>
                </a:lnTo>
                <a:lnTo>
                  <a:pt x="819482" y="769834"/>
                </a:lnTo>
                <a:lnTo>
                  <a:pt x="804526" y="775736"/>
                </a:lnTo>
                <a:lnTo>
                  <a:pt x="789569" y="781866"/>
                </a:lnTo>
                <a:lnTo>
                  <a:pt x="774613" y="787542"/>
                </a:lnTo>
                <a:lnTo>
                  <a:pt x="759430" y="793218"/>
                </a:lnTo>
                <a:lnTo>
                  <a:pt x="744247" y="798440"/>
                </a:lnTo>
                <a:lnTo>
                  <a:pt x="729064" y="803435"/>
                </a:lnTo>
                <a:lnTo>
                  <a:pt x="713655" y="808657"/>
                </a:lnTo>
                <a:lnTo>
                  <a:pt x="698472" y="813197"/>
                </a:lnTo>
                <a:lnTo>
                  <a:pt x="682609" y="817965"/>
                </a:lnTo>
                <a:lnTo>
                  <a:pt x="667199" y="822279"/>
                </a:lnTo>
                <a:lnTo>
                  <a:pt x="651563" y="826365"/>
                </a:lnTo>
                <a:lnTo>
                  <a:pt x="635701" y="830452"/>
                </a:lnTo>
                <a:lnTo>
                  <a:pt x="620064" y="834084"/>
                </a:lnTo>
                <a:lnTo>
                  <a:pt x="604202" y="837717"/>
                </a:lnTo>
                <a:lnTo>
                  <a:pt x="588112" y="841350"/>
                </a:lnTo>
                <a:lnTo>
                  <a:pt x="572249" y="844528"/>
                </a:lnTo>
                <a:lnTo>
                  <a:pt x="555933" y="847479"/>
                </a:lnTo>
                <a:lnTo>
                  <a:pt x="539618" y="850431"/>
                </a:lnTo>
                <a:lnTo>
                  <a:pt x="523528" y="852928"/>
                </a:lnTo>
                <a:lnTo>
                  <a:pt x="507212" y="855653"/>
                </a:lnTo>
                <a:lnTo>
                  <a:pt x="490896" y="857923"/>
                </a:lnTo>
                <a:lnTo>
                  <a:pt x="474353" y="859966"/>
                </a:lnTo>
                <a:lnTo>
                  <a:pt x="458037" y="861783"/>
                </a:lnTo>
                <a:lnTo>
                  <a:pt x="441268" y="863372"/>
                </a:lnTo>
                <a:lnTo>
                  <a:pt x="424726" y="864961"/>
                </a:lnTo>
                <a:lnTo>
                  <a:pt x="419287" y="865188"/>
                </a:lnTo>
                <a:lnTo>
                  <a:pt x="414075" y="864734"/>
                </a:lnTo>
                <a:lnTo>
                  <a:pt x="409089" y="863826"/>
                </a:lnTo>
                <a:lnTo>
                  <a:pt x="404104" y="862464"/>
                </a:lnTo>
                <a:lnTo>
                  <a:pt x="400252" y="861329"/>
                </a:lnTo>
                <a:lnTo>
                  <a:pt x="396626" y="859739"/>
                </a:lnTo>
                <a:lnTo>
                  <a:pt x="393227" y="857923"/>
                </a:lnTo>
                <a:lnTo>
                  <a:pt x="389827" y="855880"/>
                </a:lnTo>
                <a:lnTo>
                  <a:pt x="386882" y="853609"/>
                </a:lnTo>
                <a:lnTo>
                  <a:pt x="383936" y="850885"/>
                </a:lnTo>
                <a:lnTo>
                  <a:pt x="381216" y="848161"/>
                </a:lnTo>
                <a:lnTo>
                  <a:pt x="378497" y="845209"/>
                </a:lnTo>
                <a:lnTo>
                  <a:pt x="376231" y="842258"/>
                </a:lnTo>
                <a:lnTo>
                  <a:pt x="374191" y="838852"/>
                </a:lnTo>
                <a:lnTo>
                  <a:pt x="372378" y="835447"/>
                </a:lnTo>
                <a:lnTo>
                  <a:pt x="370566" y="831814"/>
                </a:lnTo>
                <a:lnTo>
                  <a:pt x="369206" y="827955"/>
                </a:lnTo>
                <a:lnTo>
                  <a:pt x="368299" y="824095"/>
                </a:lnTo>
                <a:lnTo>
                  <a:pt x="367620" y="820008"/>
                </a:lnTo>
                <a:lnTo>
                  <a:pt x="366940" y="815922"/>
                </a:lnTo>
                <a:lnTo>
                  <a:pt x="366713" y="810473"/>
                </a:lnTo>
                <a:lnTo>
                  <a:pt x="367167" y="805024"/>
                </a:lnTo>
                <a:lnTo>
                  <a:pt x="368073" y="799802"/>
                </a:lnTo>
                <a:lnTo>
                  <a:pt x="369206" y="795034"/>
                </a:lnTo>
                <a:lnTo>
                  <a:pt x="371472" y="790040"/>
                </a:lnTo>
                <a:lnTo>
                  <a:pt x="373738" y="785272"/>
                </a:lnTo>
                <a:lnTo>
                  <a:pt x="376231" y="780958"/>
                </a:lnTo>
                <a:lnTo>
                  <a:pt x="379403" y="776872"/>
                </a:lnTo>
                <a:lnTo>
                  <a:pt x="383029" y="773239"/>
                </a:lnTo>
                <a:lnTo>
                  <a:pt x="386882" y="769607"/>
                </a:lnTo>
                <a:lnTo>
                  <a:pt x="390961" y="766882"/>
                </a:lnTo>
                <a:lnTo>
                  <a:pt x="395266" y="763931"/>
                </a:lnTo>
                <a:lnTo>
                  <a:pt x="400252" y="761887"/>
                </a:lnTo>
                <a:lnTo>
                  <a:pt x="405237" y="760071"/>
                </a:lnTo>
                <a:lnTo>
                  <a:pt x="410222" y="758709"/>
                </a:lnTo>
                <a:lnTo>
                  <a:pt x="415661" y="758255"/>
                </a:lnTo>
                <a:lnTo>
                  <a:pt x="431071" y="756666"/>
                </a:lnTo>
                <a:lnTo>
                  <a:pt x="446027" y="755076"/>
                </a:lnTo>
                <a:lnTo>
                  <a:pt x="461210" y="753714"/>
                </a:lnTo>
                <a:lnTo>
                  <a:pt x="476166" y="751898"/>
                </a:lnTo>
                <a:lnTo>
                  <a:pt x="491123" y="749854"/>
                </a:lnTo>
                <a:lnTo>
                  <a:pt x="506079" y="747357"/>
                </a:lnTo>
                <a:lnTo>
                  <a:pt x="521035" y="745087"/>
                </a:lnTo>
                <a:lnTo>
                  <a:pt x="535765" y="742589"/>
                </a:lnTo>
                <a:lnTo>
                  <a:pt x="550495" y="739638"/>
                </a:lnTo>
                <a:lnTo>
                  <a:pt x="565224" y="736913"/>
                </a:lnTo>
                <a:lnTo>
                  <a:pt x="579728" y="733735"/>
                </a:lnTo>
                <a:lnTo>
                  <a:pt x="594231" y="730329"/>
                </a:lnTo>
                <a:lnTo>
                  <a:pt x="608734" y="726697"/>
                </a:lnTo>
                <a:lnTo>
                  <a:pt x="623010" y="723064"/>
                </a:lnTo>
                <a:lnTo>
                  <a:pt x="637287" y="719432"/>
                </a:lnTo>
                <a:lnTo>
                  <a:pt x="651563" y="715345"/>
                </a:lnTo>
                <a:lnTo>
                  <a:pt x="665613" y="711259"/>
                </a:lnTo>
                <a:lnTo>
                  <a:pt x="679890" y="706945"/>
                </a:lnTo>
                <a:lnTo>
                  <a:pt x="693713" y="702404"/>
                </a:lnTo>
                <a:lnTo>
                  <a:pt x="707763" y="697864"/>
                </a:lnTo>
                <a:lnTo>
                  <a:pt x="721586" y="692869"/>
                </a:lnTo>
                <a:lnTo>
                  <a:pt x="735183" y="687874"/>
                </a:lnTo>
                <a:lnTo>
                  <a:pt x="749233" y="682652"/>
                </a:lnTo>
                <a:lnTo>
                  <a:pt x="762603" y="677430"/>
                </a:lnTo>
                <a:lnTo>
                  <a:pt x="776199" y="671755"/>
                </a:lnTo>
                <a:lnTo>
                  <a:pt x="789569" y="666079"/>
                </a:lnTo>
                <a:lnTo>
                  <a:pt x="803166" y="660176"/>
                </a:lnTo>
                <a:lnTo>
                  <a:pt x="816536" y="654273"/>
                </a:lnTo>
                <a:lnTo>
                  <a:pt x="829679" y="648143"/>
                </a:lnTo>
                <a:lnTo>
                  <a:pt x="842823" y="641559"/>
                </a:lnTo>
                <a:lnTo>
                  <a:pt x="855966" y="634975"/>
                </a:lnTo>
                <a:lnTo>
                  <a:pt x="868883" y="628164"/>
                </a:lnTo>
                <a:lnTo>
                  <a:pt x="889505" y="617039"/>
                </a:lnTo>
                <a:lnTo>
                  <a:pt x="910126" y="605460"/>
                </a:lnTo>
                <a:lnTo>
                  <a:pt x="930068" y="593655"/>
                </a:lnTo>
                <a:lnTo>
                  <a:pt x="950237" y="580941"/>
                </a:lnTo>
                <a:lnTo>
                  <a:pt x="970178" y="568000"/>
                </a:lnTo>
                <a:lnTo>
                  <a:pt x="989667" y="554832"/>
                </a:lnTo>
                <a:lnTo>
                  <a:pt x="1008929" y="540982"/>
                </a:lnTo>
                <a:lnTo>
                  <a:pt x="1027964" y="526906"/>
                </a:lnTo>
                <a:lnTo>
                  <a:pt x="1046773" y="512149"/>
                </a:lnTo>
                <a:lnTo>
                  <a:pt x="1065355" y="497165"/>
                </a:lnTo>
                <a:lnTo>
                  <a:pt x="1083937" y="481726"/>
                </a:lnTo>
                <a:lnTo>
                  <a:pt x="1102066" y="466061"/>
                </a:lnTo>
                <a:lnTo>
                  <a:pt x="1119742" y="449714"/>
                </a:lnTo>
                <a:lnTo>
                  <a:pt x="1137644" y="433141"/>
                </a:lnTo>
                <a:lnTo>
                  <a:pt x="1154866" y="416113"/>
                </a:lnTo>
                <a:lnTo>
                  <a:pt x="1171862" y="398859"/>
                </a:lnTo>
                <a:lnTo>
                  <a:pt x="1184779" y="385236"/>
                </a:lnTo>
                <a:lnTo>
                  <a:pt x="1197469" y="371841"/>
                </a:lnTo>
                <a:lnTo>
                  <a:pt x="1209480" y="358219"/>
                </a:lnTo>
                <a:lnTo>
                  <a:pt x="1221037" y="344597"/>
                </a:lnTo>
                <a:lnTo>
                  <a:pt x="1232367" y="331429"/>
                </a:lnTo>
                <a:lnTo>
                  <a:pt x="1243245" y="318261"/>
                </a:lnTo>
                <a:lnTo>
                  <a:pt x="1253895" y="305093"/>
                </a:lnTo>
                <a:lnTo>
                  <a:pt x="1263866" y="292606"/>
                </a:lnTo>
                <a:lnTo>
                  <a:pt x="1273384" y="279665"/>
                </a:lnTo>
                <a:lnTo>
                  <a:pt x="1282675" y="267178"/>
                </a:lnTo>
                <a:lnTo>
                  <a:pt x="1291739" y="255145"/>
                </a:lnTo>
                <a:lnTo>
                  <a:pt x="1300124" y="242886"/>
                </a:lnTo>
                <a:lnTo>
                  <a:pt x="1308282" y="231307"/>
                </a:lnTo>
                <a:lnTo>
                  <a:pt x="1316213" y="219728"/>
                </a:lnTo>
                <a:lnTo>
                  <a:pt x="1330263" y="197706"/>
                </a:lnTo>
                <a:lnTo>
                  <a:pt x="1107958" y="281027"/>
                </a:lnTo>
                <a:lnTo>
                  <a:pt x="1102746" y="282390"/>
                </a:lnTo>
                <a:lnTo>
                  <a:pt x="1097534" y="283525"/>
                </a:lnTo>
                <a:lnTo>
                  <a:pt x="1092322" y="283979"/>
                </a:lnTo>
                <a:lnTo>
                  <a:pt x="1087110" y="283979"/>
                </a:lnTo>
                <a:lnTo>
                  <a:pt x="1081898" y="283752"/>
                </a:lnTo>
                <a:lnTo>
                  <a:pt x="1076686" y="282844"/>
                </a:lnTo>
                <a:lnTo>
                  <a:pt x="1071927" y="281255"/>
                </a:lnTo>
                <a:lnTo>
                  <a:pt x="1067168" y="279438"/>
                </a:lnTo>
                <a:lnTo>
                  <a:pt x="1062636" y="277168"/>
                </a:lnTo>
                <a:lnTo>
                  <a:pt x="1058103" y="274216"/>
                </a:lnTo>
                <a:lnTo>
                  <a:pt x="1054251" y="270811"/>
                </a:lnTo>
                <a:lnTo>
                  <a:pt x="1050399" y="267178"/>
                </a:lnTo>
                <a:lnTo>
                  <a:pt x="1047226" y="263319"/>
                </a:lnTo>
                <a:lnTo>
                  <a:pt x="1044054" y="259005"/>
                </a:lnTo>
                <a:lnTo>
                  <a:pt x="1041561" y="254237"/>
                </a:lnTo>
                <a:lnTo>
                  <a:pt x="1039295" y="249470"/>
                </a:lnTo>
                <a:lnTo>
                  <a:pt x="1037482" y="244021"/>
                </a:lnTo>
                <a:lnTo>
                  <a:pt x="1036575" y="238799"/>
                </a:lnTo>
                <a:lnTo>
                  <a:pt x="1036122" y="233350"/>
                </a:lnTo>
                <a:lnTo>
                  <a:pt x="1036122" y="228355"/>
                </a:lnTo>
                <a:lnTo>
                  <a:pt x="1036349" y="223134"/>
                </a:lnTo>
                <a:lnTo>
                  <a:pt x="1037255" y="218139"/>
                </a:lnTo>
                <a:lnTo>
                  <a:pt x="1038841" y="213144"/>
                </a:lnTo>
                <a:lnTo>
                  <a:pt x="1040654" y="208376"/>
                </a:lnTo>
                <a:lnTo>
                  <a:pt x="1042920" y="203836"/>
                </a:lnTo>
                <a:lnTo>
                  <a:pt x="1045866" y="199295"/>
                </a:lnTo>
                <a:lnTo>
                  <a:pt x="1049266" y="195435"/>
                </a:lnTo>
                <a:lnTo>
                  <a:pt x="1052891" y="191576"/>
                </a:lnTo>
                <a:lnTo>
                  <a:pt x="1056744" y="188170"/>
                </a:lnTo>
                <a:lnTo>
                  <a:pt x="1061049" y="185219"/>
                </a:lnTo>
                <a:lnTo>
                  <a:pt x="1065582" y="182494"/>
                </a:lnTo>
                <a:lnTo>
                  <a:pt x="1070567" y="180451"/>
                </a:lnTo>
                <a:lnTo>
                  <a:pt x="1443569" y="41279"/>
                </a:lnTo>
                <a:lnTo>
                  <a:pt x="1446288" y="40370"/>
                </a:lnTo>
                <a:lnTo>
                  <a:pt x="1449461" y="39462"/>
                </a:lnTo>
                <a:lnTo>
                  <a:pt x="1452633" y="38781"/>
                </a:lnTo>
                <a:lnTo>
                  <a:pt x="1455579" y="38327"/>
                </a:lnTo>
                <a:lnTo>
                  <a:pt x="1458752" y="38100"/>
                </a:lnTo>
                <a:close/>
                <a:moveTo>
                  <a:pt x="102528" y="0"/>
                </a:moveTo>
                <a:lnTo>
                  <a:pt x="107971" y="454"/>
                </a:lnTo>
                <a:lnTo>
                  <a:pt x="113189" y="681"/>
                </a:lnTo>
                <a:lnTo>
                  <a:pt x="118406" y="1361"/>
                </a:lnTo>
                <a:lnTo>
                  <a:pt x="123169" y="2268"/>
                </a:lnTo>
                <a:lnTo>
                  <a:pt x="128386" y="3403"/>
                </a:lnTo>
                <a:lnTo>
                  <a:pt x="133376" y="4764"/>
                </a:lnTo>
                <a:lnTo>
                  <a:pt x="137913" y="6578"/>
                </a:lnTo>
                <a:lnTo>
                  <a:pt x="142450" y="8393"/>
                </a:lnTo>
                <a:lnTo>
                  <a:pt x="147213" y="10434"/>
                </a:lnTo>
                <a:lnTo>
                  <a:pt x="151523" y="12476"/>
                </a:lnTo>
                <a:lnTo>
                  <a:pt x="156059" y="14971"/>
                </a:lnTo>
                <a:lnTo>
                  <a:pt x="160143" y="17693"/>
                </a:lnTo>
                <a:lnTo>
                  <a:pt x="164225" y="20642"/>
                </a:lnTo>
                <a:lnTo>
                  <a:pt x="168082" y="23590"/>
                </a:lnTo>
                <a:lnTo>
                  <a:pt x="171711" y="26993"/>
                </a:lnTo>
                <a:lnTo>
                  <a:pt x="175340" y="30169"/>
                </a:lnTo>
                <a:lnTo>
                  <a:pt x="178743" y="33798"/>
                </a:lnTo>
                <a:lnTo>
                  <a:pt x="181918" y="37427"/>
                </a:lnTo>
                <a:lnTo>
                  <a:pt x="185094" y="41510"/>
                </a:lnTo>
                <a:lnTo>
                  <a:pt x="188043" y="45593"/>
                </a:lnTo>
                <a:lnTo>
                  <a:pt x="190538" y="49676"/>
                </a:lnTo>
                <a:lnTo>
                  <a:pt x="193033" y="53986"/>
                </a:lnTo>
                <a:lnTo>
                  <a:pt x="195074" y="58296"/>
                </a:lnTo>
                <a:lnTo>
                  <a:pt x="197343" y="63059"/>
                </a:lnTo>
                <a:lnTo>
                  <a:pt x="199157" y="67596"/>
                </a:lnTo>
                <a:lnTo>
                  <a:pt x="200745" y="72359"/>
                </a:lnTo>
                <a:lnTo>
                  <a:pt x="202106" y="77122"/>
                </a:lnTo>
                <a:lnTo>
                  <a:pt x="203467" y="82340"/>
                </a:lnTo>
                <a:lnTo>
                  <a:pt x="204148" y="87330"/>
                </a:lnTo>
                <a:lnTo>
                  <a:pt x="205055" y="92320"/>
                </a:lnTo>
                <a:lnTo>
                  <a:pt x="205282" y="97537"/>
                </a:lnTo>
                <a:lnTo>
                  <a:pt x="205509" y="102981"/>
                </a:lnTo>
                <a:lnTo>
                  <a:pt x="205509" y="2092965"/>
                </a:lnTo>
                <a:lnTo>
                  <a:pt x="2195719" y="2092965"/>
                </a:lnTo>
                <a:lnTo>
                  <a:pt x="2201163" y="2093192"/>
                </a:lnTo>
                <a:lnTo>
                  <a:pt x="2206380" y="2093419"/>
                </a:lnTo>
                <a:lnTo>
                  <a:pt x="2211597" y="2094326"/>
                </a:lnTo>
                <a:lnTo>
                  <a:pt x="2216587" y="2095233"/>
                </a:lnTo>
                <a:lnTo>
                  <a:pt x="2221578" y="2096367"/>
                </a:lnTo>
                <a:lnTo>
                  <a:pt x="2226568" y="2097501"/>
                </a:lnTo>
                <a:lnTo>
                  <a:pt x="2231105" y="2099316"/>
                </a:lnTo>
                <a:lnTo>
                  <a:pt x="2235868" y="2101131"/>
                </a:lnTo>
                <a:lnTo>
                  <a:pt x="2240405" y="2103172"/>
                </a:lnTo>
                <a:lnTo>
                  <a:pt x="2244714" y="2105667"/>
                </a:lnTo>
                <a:lnTo>
                  <a:pt x="2249251" y="2107936"/>
                </a:lnTo>
                <a:lnTo>
                  <a:pt x="2253334" y="2110658"/>
                </a:lnTo>
                <a:lnTo>
                  <a:pt x="2257417" y="2113606"/>
                </a:lnTo>
                <a:lnTo>
                  <a:pt x="2261273" y="2116328"/>
                </a:lnTo>
                <a:lnTo>
                  <a:pt x="2264902" y="2119731"/>
                </a:lnTo>
                <a:lnTo>
                  <a:pt x="2268532" y="2123133"/>
                </a:lnTo>
                <a:lnTo>
                  <a:pt x="2271934" y="2126763"/>
                </a:lnTo>
                <a:lnTo>
                  <a:pt x="2275337" y="2130619"/>
                </a:lnTo>
                <a:lnTo>
                  <a:pt x="2278285" y="2134475"/>
                </a:lnTo>
                <a:lnTo>
                  <a:pt x="2281234" y="2138331"/>
                </a:lnTo>
                <a:lnTo>
                  <a:pt x="2283729" y="2142414"/>
                </a:lnTo>
                <a:lnTo>
                  <a:pt x="2286224" y="2146724"/>
                </a:lnTo>
                <a:lnTo>
                  <a:pt x="2288720" y="2151260"/>
                </a:lnTo>
                <a:lnTo>
                  <a:pt x="2290761" y="2155797"/>
                </a:lnTo>
                <a:lnTo>
                  <a:pt x="2292576" y="2160560"/>
                </a:lnTo>
                <a:lnTo>
                  <a:pt x="2294164" y="2165324"/>
                </a:lnTo>
                <a:lnTo>
                  <a:pt x="2295298" y="2170087"/>
                </a:lnTo>
                <a:lnTo>
                  <a:pt x="2296659" y="2175304"/>
                </a:lnTo>
                <a:lnTo>
                  <a:pt x="2297339" y="2180068"/>
                </a:lnTo>
                <a:lnTo>
                  <a:pt x="2298246" y="2185285"/>
                </a:lnTo>
                <a:lnTo>
                  <a:pt x="2298473" y="2190729"/>
                </a:lnTo>
                <a:lnTo>
                  <a:pt x="2298700" y="2195946"/>
                </a:lnTo>
                <a:lnTo>
                  <a:pt x="2298473" y="2201163"/>
                </a:lnTo>
                <a:lnTo>
                  <a:pt x="2298246" y="2206380"/>
                </a:lnTo>
                <a:lnTo>
                  <a:pt x="2297339" y="2211597"/>
                </a:lnTo>
                <a:lnTo>
                  <a:pt x="2296659" y="2216361"/>
                </a:lnTo>
                <a:lnTo>
                  <a:pt x="2295298" y="2221578"/>
                </a:lnTo>
                <a:lnTo>
                  <a:pt x="2294164" y="2226568"/>
                </a:lnTo>
                <a:lnTo>
                  <a:pt x="2292576" y="2231105"/>
                </a:lnTo>
                <a:lnTo>
                  <a:pt x="2290761" y="2235868"/>
                </a:lnTo>
                <a:lnTo>
                  <a:pt x="2288720" y="2240405"/>
                </a:lnTo>
                <a:lnTo>
                  <a:pt x="2286224" y="2244941"/>
                </a:lnTo>
                <a:lnTo>
                  <a:pt x="2283729" y="2249251"/>
                </a:lnTo>
                <a:lnTo>
                  <a:pt x="2281234" y="2253334"/>
                </a:lnTo>
                <a:lnTo>
                  <a:pt x="2278285" y="2257417"/>
                </a:lnTo>
                <a:lnTo>
                  <a:pt x="2275337" y="2261273"/>
                </a:lnTo>
                <a:lnTo>
                  <a:pt x="2271934" y="2264902"/>
                </a:lnTo>
                <a:lnTo>
                  <a:pt x="2268532" y="2268532"/>
                </a:lnTo>
                <a:lnTo>
                  <a:pt x="2264902" y="2271934"/>
                </a:lnTo>
                <a:lnTo>
                  <a:pt x="2261273" y="2275337"/>
                </a:lnTo>
                <a:lnTo>
                  <a:pt x="2257417" y="2278059"/>
                </a:lnTo>
                <a:lnTo>
                  <a:pt x="2253334" y="2281234"/>
                </a:lnTo>
                <a:lnTo>
                  <a:pt x="2249251" y="2283729"/>
                </a:lnTo>
                <a:lnTo>
                  <a:pt x="2244714" y="2286451"/>
                </a:lnTo>
                <a:lnTo>
                  <a:pt x="2240405" y="2288493"/>
                </a:lnTo>
                <a:lnTo>
                  <a:pt x="2235868" y="2290534"/>
                </a:lnTo>
                <a:lnTo>
                  <a:pt x="2231105" y="2292349"/>
                </a:lnTo>
                <a:lnTo>
                  <a:pt x="2226568" y="2294164"/>
                </a:lnTo>
                <a:lnTo>
                  <a:pt x="2221578" y="2295298"/>
                </a:lnTo>
                <a:lnTo>
                  <a:pt x="2216587" y="2296659"/>
                </a:lnTo>
                <a:lnTo>
                  <a:pt x="2211597" y="2297566"/>
                </a:lnTo>
                <a:lnTo>
                  <a:pt x="2206380" y="2298246"/>
                </a:lnTo>
                <a:lnTo>
                  <a:pt x="2201163" y="2298473"/>
                </a:lnTo>
                <a:lnTo>
                  <a:pt x="2195719" y="2298700"/>
                </a:lnTo>
                <a:lnTo>
                  <a:pt x="102528" y="2298700"/>
                </a:lnTo>
                <a:lnTo>
                  <a:pt x="97310" y="2298473"/>
                </a:lnTo>
                <a:lnTo>
                  <a:pt x="92093" y="2298246"/>
                </a:lnTo>
                <a:lnTo>
                  <a:pt x="86876" y="2297566"/>
                </a:lnTo>
                <a:lnTo>
                  <a:pt x="81886" y="2296659"/>
                </a:lnTo>
                <a:lnTo>
                  <a:pt x="77122" y="2295298"/>
                </a:lnTo>
                <a:lnTo>
                  <a:pt x="72132" y="2294164"/>
                </a:lnTo>
                <a:lnTo>
                  <a:pt x="67142" y="2292349"/>
                </a:lnTo>
                <a:lnTo>
                  <a:pt x="62605" y="2290534"/>
                </a:lnTo>
                <a:lnTo>
                  <a:pt x="57842" y="2288493"/>
                </a:lnTo>
                <a:lnTo>
                  <a:pt x="53532" y="2286451"/>
                </a:lnTo>
                <a:lnTo>
                  <a:pt x="49449" y="2283729"/>
                </a:lnTo>
                <a:lnTo>
                  <a:pt x="45139" y="2281234"/>
                </a:lnTo>
                <a:lnTo>
                  <a:pt x="41283" y="2278059"/>
                </a:lnTo>
                <a:lnTo>
                  <a:pt x="37200" y="2275337"/>
                </a:lnTo>
                <a:lnTo>
                  <a:pt x="33344" y="2271934"/>
                </a:lnTo>
                <a:lnTo>
                  <a:pt x="29715" y="2268532"/>
                </a:lnTo>
                <a:lnTo>
                  <a:pt x="26539" y="2264902"/>
                </a:lnTo>
                <a:lnTo>
                  <a:pt x="23364" y="2261273"/>
                </a:lnTo>
                <a:lnTo>
                  <a:pt x="20188" y="2257417"/>
                </a:lnTo>
                <a:lnTo>
                  <a:pt x="17466" y="2253334"/>
                </a:lnTo>
                <a:lnTo>
                  <a:pt x="14517" y="2249251"/>
                </a:lnTo>
                <a:lnTo>
                  <a:pt x="12249" y="2244941"/>
                </a:lnTo>
                <a:lnTo>
                  <a:pt x="9981" y="2240405"/>
                </a:lnTo>
                <a:lnTo>
                  <a:pt x="7939" y="2235868"/>
                </a:lnTo>
                <a:lnTo>
                  <a:pt x="6125" y="2231105"/>
                </a:lnTo>
                <a:lnTo>
                  <a:pt x="4537" y="2226568"/>
                </a:lnTo>
                <a:lnTo>
                  <a:pt x="2949" y="2221578"/>
                </a:lnTo>
                <a:lnTo>
                  <a:pt x="2042" y="2216361"/>
                </a:lnTo>
                <a:lnTo>
                  <a:pt x="907" y="2211597"/>
                </a:lnTo>
                <a:lnTo>
                  <a:pt x="454" y="2206380"/>
                </a:lnTo>
                <a:lnTo>
                  <a:pt x="0" y="2201163"/>
                </a:lnTo>
                <a:lnTo>
                  <a:pt x="0" y="2195946"/>
                </a:lnTo>
                <a:lnTo>
                  <a:pt x="0" y="102981"/>
                </a:lnTo>
                <a:lnTo>
                  <a:pt x="0" y="97537"/>
                </a:lnTo>
                <a:lnTo>
                  <a:pt x="454" y="92320"/>
                </a:lnTo>
                <a:lnTo>
                  <a:pt x="907" y="87330"/>
                </a:lnTo>
                <a:lnTo>
                  <a:pt x="2042" y="82340"/>
                </a:lnTo>
                <a:lnTo>
                  <a:pt x="2949" y="77122"/>
                </a:lnTo>
                <a:lnTo>
                  <a:pt x="4537" y="72359"/>
                </a:lnTo>
                <a:lnTo>
                  <a:pt x="6125" y="67596"/>
                </a:lnTo>
                <a:lnTo>
                  <a:pt x="7939" y="63059"/>
                </a:lnTo>
                <a:lnTo>
                  <a:pt x="9981" y="58296"/>
                </a:lnTo>
                <a:lnTo>
                  <a:pt x="12249" y="53986"/>
                </a:lnTo>
                <a:lnTo>
                  <a:pt x="14517" y="49676"/>
                </a:lnTo>
                <a:lnTo>
                  <a:pt x="17466" y="45593"/>
                </a:lnTo>
                <a:lnTo>
                  <a:pt x="20188" y="41510"/>
                </a:lnTo>
                <a:lnTo>
                  <a:pt x="23364" y="37427"/>
                </a:lnTo>
                <a:lnTo>
                  <a:pt x="26539" y="33798"/>
                </a:lnTo>
                <a:lnTo>
                  <a:pt x="29715" y="30169"/>
                </a:lnTo>
                <a:lnTo>
                  <a:pt x="33344" y="26993"/>
                </a:lnTo>
                <a:lnTo>
                  <a:pt x="37200" y="23590"/>
                </a:lnTo>
                <a:lnTo>
                  <a:pt x="41283" y="20642"/>
                </a:lnTo>
                <a:lnTo>
                  <a:pt x="45139" y="17693"/>
                </a:lnTo>
                <a:lnTo>
                  <a:pt x="49449" y="14971"/>
                </a:lnTo>
                <a:lnTo>
                  <a:pt x="53532" y="12476"/>
                </a:lnTo>
                <a:lnTo>
                  <a:pt x="57842" y="10434"/>
                </a:lnTo>
                <a:lnTo>
                  <a:pt x="62605" y="8393"/>
                </a:lnTo>
                <a:lnTo>
                  <a:pt x="67142" y="6578"/>
                </a:lnTo>
                <a:lnTo>
                  <a:pt x="72132" y="4764"/>
                </a:lnTo>
                <a:lnTo>
                  <a:pt x="77122" y="3403"/>
                </a:lnTo>
                <a:lnTo>
                  <a:pt x="81886" y="2268"/>
                </a:lnTo>
                <a:lnTo>
                  <a:pt x="86876" y="1361"/>
                </a:lnTo>
                <a:lnTo>
                  <a:pt x="92093" y="681"/>
                </a:lnTo>
                <a:lnTo>
                  <a:pt x="97310" y="454"/>
                </a:lnTo>
                <a:lnTo>
                  <a:pt x="102528"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8214" name="KSO_Shape"/>
          <p:cNvSpPr>
            <a:spLocks noChangeArrowheads="1"/>
          </p:cNvSpPr>
          <p:nvPr/>
        </p:nvSpPr>
        <p:spPr bwMode="auto">
          <a:xfrm>
            <a:off x="10353675" y="4325938"/>
            <a:ext cx="693738" cy="674687"/>
          </a:xfrm>
          <a:custGeom>
            <a:gdLst>
              <a:gd fmla="*/ 262957 w 1257300" name="T0"/>
              <a:gd fmla="*/ 932611 h 1223963" name="T1"/>
              <a:gd fmla="*/ 226827 w 1257300" name="T2"/>
              <a:gd fmla="*/ 920448 h 1223963" name="T3"/>
              <a:gd fmla="*/ 198011 w 1257300" name="T4"/>
              <a:gd fmla="*/ 895459 h 1223963" name="T5"/>
              <a:gd fmla="*/ 180944 w 1257300" name="T6"/>
              <a:gd fmla="*/ 860960 h 1223963" name="T7"/>
              <a:gd fmla="*/ 178506 w 1257300" name="T8"/>
              <a:gd fmla="*/ 822923 h 1223963" name="T9"/>
              <a:gd fmla="*/ 191140 w 1257300" name="T10"/>
              <a:gd fmla="*/ 786876 h 1223963" name="T11"/>
              <a:gd fmla="*/ 958838 w 1257300" name="T12"/>
              <a:gd fmla="*/ 684710 h 1223963" name="T13"/>
              <a:gd fmla="*/ 1004867 w 1257300" name="T14"/>
              <a:gd fmla="*/ 669244 h 1223963" name="T15"/>
              <a:gd fmla="*/ 1041603 w 1257300" name="T16"/>
              <a:gd fmla="*/ 637207 h 1223963" name="T17"/>
              <a:gd fmla="*/ 887801 w 1257300" name="T18"/>
              <a:gd fmla="*/ 902341 h 1223963" name="T19"/>
              <a:gd fmla="*/ 860802 w 1257300" name="T20"/>
              <a:gd fmla="*/ 922226 h 1223963" name="T21"/>
              <a:gd fmla="*/ 828936 w 1257300" name="T22"/>
              <a:gd fmla="*/ 930623 h 1223963" name="T23"/>
              <a:gd fmla="*/ 671150 w 1257300" name="T24"/>
              <a:gd fmla="*/ 984975 h 1223963" name="T25"/>
              <a:gd fmla="*/ 615383 w 1257300" name="T26"/>
              <a:gd fmla="*/ 903004 h 1223963" name="T27"/>
              <a:gd fmla="*/ 587499 w 1257300" name="T28"/>
              <a:gd fmla="*/ 850640 h 1223963" name="T29"/>
              <a:gd fmla="*/ 576435 w 1257300" name="T30"/>
              <a:gd fmla="*/ 813963 h 1223963" name="T31"/>
              <a:gd fmla="*/ 577319 w 1257300" name="T32"/>
              <a:gd fmla="*/ 795403 h 1223963" name="T33"/>
              <a:gd fmla="*/ 595245 w 1257300" name="T34"/>
              <a:gd fmla="*/ 748342 h 1223963" name="T35"/>
              <a:gd fmla="*/ 626447 w 1257300" name="T36"/>
              <a:gd fmla="*/ 695315 h 1223963" name="T37"/>
              <a:gd fmla="*/ 694608 w 1257300" name="T38"/>
              <a:gd fmla="*/ 600530 h 1223963" name="T39"/>
              <a:gd fmla="*/ 186246 w 1257300" name="T40"/>
              <a:gd fmla="*/ 379805 h 1223963" name="T41"/>
              <a:gd fmla="*/ 236015 w 1257300" name="T42"/>
              <a:gd fmla="*/ 387763 h 1223963" name="T43"/>
              <a:gd fmla="*/ 252604 w 1257300" name="T44"/>
              <a:gd fmla="*/ 395941 h 1223963" name="T45"/>
              <a:gd fmla="*/ 278927 w 1257300" name="T46"/>
              <a:gd fmla="*/ 424014 h 1223963" name="T47"/>
              <a:gd fmla="*/ 310558 w 1257300" name="T48"/>
              <a:gd fmla="*/ 473968 h 1223963" name="T49"/>
              <a:gd fmla="*/ 353691 w 1257300" name="T50"/>
              <a:gd fmla="*/ 563489 h 1223963" name="T51"/>
              <a:gd fmla="*/ 166781 w 1257300" name="T52"/>
              <a:gd fmla="*/ 777898 h 1223963" name="T53"/>
              <a:gd fmla="*/ 153730 w 1257300" name="T54"/>
              <a:gd fmla="*/ 825201 h 1223963" name="T55"/>
              <a:gd fmla="*/ 160145 w 1257300" name="T56"/>
              <a:gd fmla="*/ 873387 h 1223963" name="T57"/>
              <a:gd fmla="*/ 12165 w 1257300" name="T58"/>
              <a:gd fmla="*/ 620739 h 1223963" name="T59"/>
              <a:gd fmla="*/ 5972 w 1257300" name="T60"/>
              <a:gd fmla="*/ 587583 h 1223963" name="T61"/>
              <a:gd fmla="*/ 12830 w 1257300" name="T62"/>
              <a:gd fmla="*/ 555090 h 1223963" name="T63"/>
              <a:gd fmla="*/ 31188 w 1257300" name="T64"/>
              <a:gd fmla="*/ 388426 h 1223963" name="T65"/>
              <a:gd fmla="*/ 135150 w 1257300" name="T66"/>
              <a:gd fmla="*/ 379585 h 1223963" name="T67"/>
              <a:gd fmla="*/ 1037847 w 1257300" name="T68"/>
              <a:gd fmla="*/ 531373 h 1223963" name="T69"/>
              <a:gd fmla="*/ 1043156 w 1257300" name="T70"/>
              <a:gd fmla="*/ 569155 h 1223963" name="T71"/>
              <a:gd fmla="*/ 1033423 w 1257300" name="T72"/>
              <a:gd fmla="*/ 605833 h 1223963" name="T73"/>
              <a:gd fmla="*/ 1009977 w 1257300" name="T74"/>
              <a:gd fmla="*/ 636322 h 1223963" name="T75"/>
              <a:gd fmla="*/ 977019 w 1257300" name="T76"/>
              <a:gd fmla="*/ 655103 h 1223963" name="T77"/>
              <a:gd fmla="*/ 831251 w 1257300" name="T78"/>
              <a:gd fmla="*/ 660185 h 1223963" name="T79"/>
              <a:gd fmla="*/ 704182 w 1257300" name="T80"/>
              <a:gd fmla="*/ 26956 h 1223963" name="T81"/>
              <a:gd fmla="*/ 739027 w 1257300" name="T82"/>
              <a:gd fmla="*/ 41538 h 1223963" name="T83"/>
              <a:gd fmla="*/ 765932 w 1257300" name="T84"/>
              <a:gd fmla="*/ 68494 h 1223963" name="T85"/>
              <a:gd fmla="*/ 873996 w 1257300" name="T86"/>
              <a:gd fmla="*/ 147150 h 1223963" name="T87"/>
              <a:gd fmla="*/ 830991 w 1257300" name="T88"/>
              <a:gd fmla="*/ 236412 h 1223963" name="T89"/>
              <a:gd fmla="*/ 799675 w 1257300" name="T90"/>
              <a:gd fmla="*/ 286346 h 1223963" name="T91"/>
              <a:gd fmla="*/ 773652 w 1257300" name="T92"/>
              <a:gd fmla="*/ 314406 h 1223963" name="T93"/>
              <a:gd fmla="*/ 756891 w 1257300" name="T94"/>
              <a:gd fmla="*/ 323023 h 1223963" name="T95"/>
              <a:gd fmla="*/ 707490 w 1257300" name="T96"/>
              <a:gd fmla="*/ 330756 h 1223963" name="T97"/>
              <a:gd fmla="*/ 645740 w 1257300" name="T98"/>
              <a:gd fmla="*/ 330536 h 1223963" name="T99"/>
              <a:gd fmla="*/ 529958 w 1257300" name="T100"/>
              <a:gd fmla="*/ 319046 h 1223963" name="T101"/>
              <a:gd fmla="*/ 604280 w 1257300" name="T102"/>
              <a:gd fmla="*/ 68936 h 1223963" name="T103"/>
              <a:gd fmla="*/ 630964 w 1257300" name="T104"/>
              <a:gd fmla="*/ 41759 h 1223963" name="T105"/>
              <a:gd fmla="*/ 665809 w 1257300" name="T106"/>
              <a:gd fmla="*/ 26956 h 1223963" name="T107"/>
              <a:gd fmla="*/ 677952 w 1257300" name="T108"/>
              <a:gd fmla="*/ 220 h 1223963" name="T109"/>
              <a:gd fmla="*/ 631441 w 1257300" name="T110"/>
              <a:gd fmla="*/ 12565 h 1223963" name="T111"/>
              <a:gd fmla="*/ 593789 w 1257300" name="T112"/>
              <a:gd fmla="*/ 41664 h 1223963" name="T113"/>
              <a:gd fmla="*/ 176514 w 1257300" name="T114"/>
              <a:gd fmla="*/ 265635 h 1223963" name="T115"/>
              <a:gd fmla="*/ 308739 w 1257300" name="T116"/>
              <a:gd fmla="*/ 38578 h 1223963" name="T117"/>
              <a:gd fmla="*/ 331996 w 1257300" name="T118"/>
              <a:gd fmla="*/ 14990 h 1223963" name="T119"/>
              <a:gd fmla="*/ 362560 w 1257300" name="T120"/>
              <a:gd fmla="*/ 1764 h 1223963"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w 1257300" name="T183"/>
              <a:gd fmla="*/ 0 h 1223963" name="T184"/>
              <a:gd fmla="*/ 1257300 w 1257300" name="T185"/>
              <a:gd fmla="*/ 1223963 h 1223963" name="T18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T186" l="T183" r="T185" t="T184"/>
            <a:pathLst>
              <a:path h="1223963" w="1257300">
                <a:moveTo>
                  <a:pt x="297038" y="823913"/>
                </a:moveTo>
                <a:lnTo>
                  <a:pt x="593725" y="823913"/>
                </a:lnTo>
                <a:lnTo>
                  <a:pt x="593725" y="1117601"/>
                </a:lnTo>
                <a:lnTo>
                  <a:pt x="329915" y="1117601"/>
                </a:lnTo>
                <a:lnTo>
                  <a:pt x="322226" y="1117601"/>
                </a:lnTo>
                <a:lnTo>
                  <a:pt x="314537" y="1116807"/>
                </a:lnTo>
                <a:lnTo>
                  <a:pt x="306848" y="1115483"/>
                </a:lnTo>
                <a:lnTo>
                  <a:pt x="299425" y="1113894"/>
                </a:lnTo>
                <a:lnTo>
                  <a:pt x="292001" y="1111510"/>
                </a:lnTo>
                <a:lnTo>
                  <a:pt x="284842" y="1108862"/>
                </a:lnTo>
                <a:lnTo>
                  <a:pt x="277949" y="1105949"/>
                </a:lnTo>
                <a:lnTo>
                  <a:pt x="271320" y="1102241"/>
                </a:lnTo>
                <a:lnTo>
                  <a:pt x="264692" y="1098004"/>
                </a:lnTo>
                <a:lnTo>
                  <a:pt x="258328" y="1093767"/>
                </a:lnTo>
                <a:lnTo>
                  <a:pt x="252761" y="1089000"/>
                </a:lnTo>
                <a:lnTo>
                  <a:pt x="246928" y="1083704"/>
                </a:lnTo>
                <a:lnTo>
                  <a:pt x="241890" y="1078143"/>
                </a:lnTo>
                <a:lnTo>
                  <a:pt x="236852" y="1072317"/>
                </a:lnTo>
                <a:lnTo>
                  <a:pt x="232345" y="1066226"/>
                </a:lnTo>
                <a:lnTo>
                  <a:pt x="228103" y="1059605"/>
                </a:lnTo>
                <a:lnTo>
                  <a:pt x="224391" y="1052455"/>
                </a:lnTo>
                <a:lnTo>
                  <a:pt x="221209" y="1045569"/>
                </a:lnTo>
                <a:lnTo>
                  <a:pt x="218558" y="1038154"/>
                </a:lnTo>
                <a:lnTo>
                  <a:pt x="216437" y="1031004"/>
                </a:lnTo>
                <a:lnTo>
                  <a:pt x="214581" y="1023589"/>
                </a:lnTo>
                <a:lnTo>
                  <a:pt x="213521" y="1015909"/>
                </a:lnTo>
                <a:lnTo>
                  <a:pt x="212990" y="1008494"/>
                </a:lnTo>
                <a:lnTo>
                  <a:pt x="212725" y="1000550"/>
                </a:lnTo>
                <a:lnTo>
                  <a:pt x="212990" y="993135"/>
                </a:lnTo>
                <a:lnTo>
                  <a:pt x="213521" y="985455"/>
                </a:lnTo>
                <a:lnTo>
                  <a:pt x="214846" y="978040"/>
                </a:lnTo>
                <a:lnTo>
                  <a:pt x="216702" y="970625"/>
                </a:lnTo>
                <a:lnTo>
                  <a:pt x="218823" y="963475"/>
                </a:lnTo>
                <a:lnTo>
                  <a:pt x="221475" y="956059"/>
                </a:lnTo>
                <a:lnTo>
                  <a:pt x="224921" y="949174"/>
                </a:lnTo>
                <a:lnTo>
                  <a:pt x="228633" y="942289"/>
                </a:lnTo>
                <a:lnTo>
                  <a:pt x="297038" y="823913"/>
                </a:lnTo>
                <a:close/>
                <a:moveTo>
                  <a:pt x="837211" y="711200"/>
                </a:moveTo>
                <a:lnTo>
                  <a:pt x="836946" y="821267"/>
                </a:lnTo>
                <a:lnTo>
                  <a:pt x="1126800" y="821267"/>
                </a:lnTo>
                <a:lnTo>
                  <a:pt x="1136859" y="820738"/>
                </a:lnTo>
                <a:lnTo>
                  <a:pt x="1146918" y="819944"/>
                </a:lnTo>
                <a:lnTo>
                  <a:pt x="1156712" y="818356"/>
                </a:lnTo>
                <a:lnTo>
                  <a:pt x="1165976" y="815975"/>
                </a:lnTo>
                <a:lnTo>
                  <a:pt x="1175506" y="813329"/>
                </a:lnTo>
                <a:lnTo>
                  <a:pt x="1184506" y="809890"/>
                </a:lnTo>
                <a:lnTo>
                  <a:pt x="1193506" y="805921"/>
                </a:lnTo>
                <a:lnTo>
                  <a:pt x="1201976" y="801423"/>
                </a:lnTo>
                <a:lnTo>
                  <a:pt x="1210447" y="796396"/>
                </a:lnTo>
                <a:lnTo>
                  <a:pt x="1218388" y="790575"/>
                </a:lnTo>
                <a:lnTo>
                  <a:pt x="1226065" y="784225"/>
                </a:lnTo>
                <a:lnTo>
                  <a:pt x="1233212" y="777611"/>
                </a:lnTo>
                <a:lnTo>
                  <a:pt x="1239830" y="770467"/>
                </a:lnTo>
                <a:lnTo>
                  <a:pt x="1245918" y="763059"/>
                </a:lnTo>
                <a:lnTo>
                  <a:pt x="1252006" y="754856"/>
                </a:lnTo>
                <a:lnTo>
                  <a:pt x="1257300" y="746654"/>
                </a:lnTo>
                <a:lnTo>
                  <a:pt x="1074388" y="1063625"/>
                </a:lnTo>
                <a:lnTo>
                  <a:pt x="1070682" y="1069711"/>
                </a:lnTo>
                <a:lnTo>
                  <a:pt x="1066447" y="1075003"/>
                </a:lnTo>
                <a:lnTo>
                  <a:pt x="1061947" y="1080559"/>
                </a:lnTo>
                <a:lnTo>
                  <a:pt x="1057182" y="1085321"/>
                </a:lnTo>
                <a:lnTo>
                  <a:pt x="1052417" y="1089819"/>
                </a:lnTo>
                <a:lnTo>
                  <a:pt x="1046858" y="1094053"/>
                </a:lnTo>
                <a:lnTo>
                  <a:pt x="1041564" y="1097757"/>
                </a:lnTo>
                <a:lnTo>
                  <a:pt x="1035741" y="1101461"/>
                </a:lnTo>
                <a:lnTo>
                  <a:pt x="1029652" y="1104371"/>
                </a:lnTo>
                <a:lnTo>
                  <a:pt x="1023829" y="1107282"/>
                </a:lnTo>
                <a:lnTo>
                  <a:pt x="1017476" y="1109398"/>
                </a:lnTo>
                <a:lnTo>
                  <a:pt x="1011123" y="1111251"/>
                </a:lnTo>
                <a:lnTo>
                  <a:pt x="1004505" y="1112573"/>
                </a:lnTo>
                <a:lnTo>
                  <a:pt x="998152" y="1113896"/>
                </a:lnTo>
                <a:lnTo>
                  <a:pt x="991535" y="1114426"/>
                </a:lnTo>
                <a:lnTo>
                  <a:pt x="984917" y="1114426"/>
                </a:lnTo>
                <a:lnTo>
                  <a:pt x="836946" y="1114426"/>
                </a:lnTo>
                <a:lnTo>
                  <a:pt x="837211" y="1223963"/>
                </a:lnTo>
                <a:lnTo>
                  <a:pt x="830858" y="1216026"/>
                </a:lnTo>
                <a:lnTo>
                  <a:pt x="814181" y="1194330"/>
                </a:lnTo>
                <a:lnTo>
                  <a:pt x="802799" y="1179513"/>
                </a:lnTo>
                <a:lnTo>
                  <a:pt x="790358" y="1162315"/>
                </a:lnTo>
                <a:lnTo>
                  <a:pt x="776858" y="1143530"/>
                </a:lnTo>
                <a:lnTo>
                  <a:pt x="763093" y="1123686"/>
                </a:lnTo>
                <a:lnTo>
                  <a:pt x="749328" y="1102784"/>
                </a:lnTo>
                <a:lnTo>
                  <a:pt x="742711" y="1091936"/>
                </a:lnTo>
                <a:lnTo>
                  <a:pt x="736093" y="1081353"/>
                </a:lnTo>
                <a:lnTo>
                  <a:pt x="729475" y="1070505"/>
                </a:lnTo>
                <a:lnTo>
                  <a:pt x="723387" y="1059921"/>
                </a:lnTo>
                <a:lnTo>
                  <a:pt x="717563" y="1049338"/>
                </a:lnTo>
                <a:lnTo>
                  <a:pt x="712005" y="1039019"/>
                </a:lnTo>
                <a:lnTo>
                  <a:pt x="707240" y="1028700"/>
                </a:lnTo>
                <a:lnTo>
                  <a:pt x="702740" y="1018646"/>
                </a:lnTo>
                <a:lnTo>
                  <a:pt x="698769" y="1009121"/>
                </a:lnTo>
                <a:lnTo>
                  <a:pt x="695593" y="999861"/>
                </a:lnTo>
                <a:lnTo>
                  <a:pt x="692681" y="991130"/>
                </a:lnTo>
                <a:lnTo>
                  <a:pt x="690563" y="982663"/>
                </a:lnTo>
                <a:lnTo>
                  <a:pt x="690034" y="978694"/>
                </a:lnTo>
                <a:lnTo>
                  <a:pt x="689505" y="974725"/>
                </a:lnTo>
                <a:lnTo>
                  <a:pt x="689240" y="971021"/>
                </a:lnTo>
                <a:lnTo>
                  <a:pt x="688975" y="967582"/>
                </a:lnTo>
                <a:lnTo>
                  <a:pt x="689240" y="964142"/>
                </a:lnTo>
                <a:lnTo>
                  <a:pt x="689505" y="960438"/>
                </a:lnTo>
                <a:lnTo>
                  <a:pt x="690034" y="956469"/>
                </a:lnTo>
                <a:lnTo>
                  <a:pt x="690563" y="952500"/>
                </a:lnTo>
                <a:lnTo>
                  <a:pt x="692681" y="944298"/>
                </a:lnTo>
                <a:lnTo>
                  <a:pt x="695593" y="935302"/>
                </a:lnTo>
                <a:lnTo>
                  <a:pt x="698769" y="926042"/>
                </a:lnTo>
                <a:lnTo>
                  <a:pt x="702740" y="916517"/>
                </a:lnTo>
                <a:lnTo>
                  <a:pt x="707240" y="906463"/>
                </a:lnTo>
                <a:lnTo>
                  <a:pt x="712005" y="896144"/>
                </a:lnTo>
                <a:lnTo>
                  <a:pt x="717563" y="886090"/>
                </a:lnTo>
                <a:lnTo>
                  <a:pt x="723387" y="875507"/>
                </a:lnTo>
                <a:lnTo>
                  <a:pt x="729475" y="864659"/>
                </a:lnTo>
                <a:lnTo>
                  <a:pt x="736093" y="854075"/>
                </a:lnTo>
                <a:lnTo>
                  <a:pt x="742711" y="843227"/>
                </a:lnTo>
                <a:lnTo>
                  <a:pt x="749328" y="832644"/>
                </a:lnTo>
                <a:lnTo>
                  <a:pt x="763093" y="811742"/>
                </a:lnTo>
                <a:lnTo>
                  <a:pt x="776858" y="791369"/>
                </a:lnTo>
                <a:lnTo>
                  <a:pt x="790358" y="772848"/>
                </a:lnTo>
                <a:lnTo>
                  <a:pt x="802799" y="755650"/>
                </a:lnTo>
                <a:lnTo>
                  <a:pt x="814181" y="740833"/>
                </a:lnTo>
                <a:lnTo>
                  <a:pt x="830858" y="719138"/>
                </a:lnTo>
                <a:lnTo>
                  <a:pt x="837211" y="711200"/>
                </a:lnTo>
                <a:close/>
                <a:moveTo>
                  <a:pt x="174360" y="454025"/>
                </a:moveTo>
                <a:lnTo>
                  <a:pt x="186796" y="454025"/>
                </a:lnTo>
                <a:lnTo>
                  <a:pt x="199231" y="454025"/>
                </a:lnTo>
                <a:lnTo>
                  <a:pt x="211137" y="454290"/>
                </a:lnTo>
                <a:lnTo>
                  <a:pt x="222779" y="454819"/>
                </a:lnTo>
                <a:lnTo>
                  <a:pt x="234156" y="455349"/>
                </a:lnTo>
                <a:lnTo>
                  <a:pt x="245004" y="456407"/>
                </a:lnTo>
                <a:lnTo>
                  <a:pt x="255323" y="457996"/>
                </a:lnTo>
                <a:lnTo>
                  <a:pt x="265113" y="459584"/>
                </a:lnTo>
                <a:lnTo>
                  <a:pt x="273844" y="461701"/>
                </a:lnTo>
                <a:lnTo>
                  <a:pt x="282311" y="464348"/>
                </a:lnTo>
                <a:lnTo>
                  <a:pt x="286279" y="465672"/>
                </a:lnTo>
                <a:lnTo>
                  <a:pt x="289719" y="466995"/>
                </a:lnTo>
                <a:lnTo>
                  <a:pt x="293158" y="468583"/>
                </a:lnTo>
                <a:lnTo>
                  <a:pt x="296333" y="470172"/>
                </a:lnTo>
                <a:lnTo>
                  <a:pt x="299508" y="472289"/>
                </a:lnTo>
                <a:lnTo>
                  <a:pt x="302154" y="474142"/>
                </a:lnTo>
                <a:lnTo>
                  <a:pt x="305329" y="476789"/>
                </a:lnTo>
                <a:lnTo>
                  <a:pt x="308504" y="479436"/>
                </a:lnTo>
                <a:lnTo>
                  <a:pt x="314854" y="484995"/>
                </a:lnTo>
                <a:lnTo>
                  <a:pt x="321204" y="491877"/>
                </a:lnTo>
                <a:lnTo>
                  <a:pt x="327290" y="499288"/>
                </a:lnTo>
                <a:lnTo>
                  <a:pt x="333640" y="507759"/>
                </a:lnTo>
                <a:lnTo>
                  <a:pt x="340254" y="516493"/>
                </a:lnTo>
                <a:lnTo>
                  <a:pt x="346604" y="526023"/>
                </a:lnTo>
                <a:lnTo>
                  <a:pt x="352690" y="535816"/>
                </a:lnTo>
                <a:lnTo>
                  <a:pt x="359040" y="546139"/>
                </a:lnTo>
                <a:lnTo>
                  <a:pt x="365125" y="556727"/>
                </a:lnTo>
                <a:lnTo>
                  <a:pt x="371475" y="567580"/>
                </a:lnTo>
                <a:lnTo>
                  <a:pt x="377296" y="578697"/>
                </a:lnTo>
                <a:lnTo>
                  <a:pt x="383117" y="589814"/>
                </a:lnTo>
                <a:lnTo>
                  <a:pt x="394494" y="612578"/>
                </a:lnTo>
                <a:lnTo>
                  <a:pt x="404813" y="634548"/>
                </a:lnTo>
                <a:lnTo>
                  <a:pt x="414338" y="655459"/>
                </a:lnTo>
                <a:lnTo>
                  <a:pt x="423069" y="674782"/>
                </a:lnTo>
                <a:lnTo>
                  <a:pt x="430213" y="691987"/>
                </a:lnTo>
                <a:lnTo>
                  <a:pt x="440796" y="717398"/>
                </a:lnTo>
                <a:lnTo>
                  <a:pt x="444500" y="726662"/>
                </a:lnTo>
                <a:lnTo>
                  <a:pt x="349250" y="671606"/>
                </a:lnTo>
                <a:lnTo>
                  <a:pt x="204258" y="922803"/>
                </a:lnTo>
                <a:lnTo>
                  <a:pt x="199496" y="931538"/>
                </a:lnTo>
                <a:lnTo>
                  <a:pt x="195527" y="940802"/>
                </a:lnTo>
                <a:lnTo>
                  <a:pt x="191823" y="949802"/>
                </a:lnTo>
                <a:lnTo>
                  <a:pt x="188912" y="959331"/>
                </a:lnTo>
                <a:lnTo>
                  <a:pt x="186796" y="968860"/>
                </a:lnTo>
                <a:lnTo>
                  <a:pt x="185208" y="978389"/>
                </a:lnTo>
                <a:lnTo>
                  <a:pt x="183885" y="988183"/>
                </a:lnTo>
                <a:lnTo>
                  <a:pt x="183621" y="997976"/>
                </a:lnTo>
                <a:lnTo>
                  <a:pt x="183885" y="1007505"/>
                </a:lnTo>
                <a:lnTo>
                  <a:pt x="184944" y="1017299"/>
                </a:lnTo>
                <a:lnTo>
                  <a:pt x="186531" y="1027093"/>
                </a:lnTo>
                <a:lnTo>
                  <a:pt x="188648" y="1036357"/>
                </a:lnTo>
                <a:lnTo>
                  <a:pt x="191558" y="1045886"/>
                </a:lnTo>
                <a:lnTo>
                  <a:pt x="194733" y="1055151"/>
                </a:lnTo>
                <a:lnTo>
                  <a:pt x="199231" y="1064150"/>
                </a:lnTo>
                <a:lnTo>
                  <a:pt x="203729" y="1073150"/>
                </a:lnTo>
                <a:lnTo>
                  <a:pt x="20637" y="756044"/>
                </a:lnTo>
                <a:lnTo>
                  <a:pt x="17462" y="749691"/>
                </a:lnTo>
                <a:lnTo>
                  <a:pt x="14552" y="743338"/>
                </a:lnTo>
                <a:lnTo>
                  <a:pt x="12171" y="736721"/>
                </a:lnTo>
                <a:lnTo>
                  <a:pt x="10319" y="730104"/>
                </a:lnTo>
                <a:lnTo>
                  <a:pt x="8996" y="723751"/>
                </a:lnTo>
                <a:lnTo>
                  <a:pt x="7937" y="717133"/>
                </a:lnTo>
                <a:lnTo>
                  <a:pt x="7144" y="710251"/>
                </a:lnTo>
                <a:lnTo>
                  <a:pt x="7144" y="703634"/>
                </a:lnTo>
                <a:lnTo>
                  <a:pt x="7408" y="697016"/>
                </a:lnTo>
                <a:lnTo>
                  <a:pt x="8202" y="690399"/>
                </a:lnTo>
                <a:lnTo>
                  <a:pt x="9260" y="684046"/>
                </a:lnTo>
                <a:lnTo>
                  <a:pt x="10848" y="677429"/>
                </a:lnTo>
                <a:lnTo>
                  <a:pt x="12964" y="671076"/>
                </a:lnTo>
                <a:lnTo>
                  <a:pt x="15346" y="664724"/>
                </a:lnTo>
                <a:lnTo>
                  <a:pt x="17992" y="658900"/>
                </a:lnTo>
                <a:lnTo>
                  <a:pt x="21167" y="653077"/>
                </a:lnTo>
                <a:lnTo>
                  <a:pt x="95250" y="524964"/>
                </a:lnTo>
                <a:lnTo>
                  <a:pt x="0" y="470172"/>
                </a:lnTo>
                <a:lnTo>
                  <a:pt x="10054" y="468848"/>
                </a:lnTo>
                <a:lnTo>
                  <a:pt x="37306" y="465142"/>
                </a:lnTo>
                <a:lnTo>
                  <a:pt x="55827" y="462760"/>
                </a:lnTo>
                <a:lnTo>
                  <a:pt x="76994" y="460378"/>
                </a:lnTo>
                <a:lnTo>
                  <a:pt x="99748" y="458260"/>
                </a:lnTo>
                <a:lnTo>
                  <a:pt x="124089" y="456407"/>
                </a:lnTo>
                <a:lnTo>
                  <a:pt x="149225" y="454819"/>
                </a:lnTo>
                <a:lnTo>
                  <a:pt x="161660" y="454555"/>
                </a:lnTo>
                <a:lnTo>
                  <a:pt x="174360" y="454025"/>
                </a:lnTo>
                <a:close/>
                <a:moveTo>
                  <a:pt x="1100138" y="387350"/>
                </a:moveTo>
                <a:lnTo>
                  <a:pt x="1231901" y="615156"/>
                </a:lnTo>
                <a:lnTo>
                  <a:pt x="1235605" y="622036"/>
                </a:lnTo>
                <a:lnTo>
                  <a:pt x="1239045" y="629179"/>
                </a:lnTo>
                <a:lnTo>
                  <a:pt x="1241426" y="636323"/>
                </a:lnTo>
                <a:lnTo>
                  <a:pt x="1243807" y="643731"/>
                </a:lnTo>
                <a:lnTo>
                  <a:pt x="1245395" y="651140"/>
                </a:lnTo>
                <a:lnTo>
                  <a:pt x="1246982" y="658548"/>
                </a:lnTo>
                <a:lnTo>
                  <a:pt x="1247512" y="666221"/>
                </a:lnTo>
                <a:lnTo>
                  <a:pt x="1247776" y="673629"/>
                </a:lnTo>
                <a:lnTo>
                  <a:pt x="1247776" y="681567"/>
                </a:lnTo>
                <a:lnTo>
                  <a:pt x="1246982" y="688975"/>
                </a:lnTo>
                <a:lnTo>
                  <a:pt x="1245924" y="696648"/>
                </a:lnTo>
                <a:lnTo>
                  <a:pt x="1244072" y="704056"/>
                </a:lnTo>
                <a:lnTo>
                  <a:pt x="1241691" y="711200"/>
                </a:lnTo>
                <a:lnTo>
                  <a:pt x="1239309" y="718608"/>
                </a:lnTo>
                <a:lnTo>
                  <a:pt x="1236134" y="725488"/>
                </a:lnTo>
                <a:lnTo>
                  <a:pt x="1232430" y="732367"/>
                </a:lnTo>
                <a:lnTo>
                  <a:pt x="1228462" y="739246"/>
                </a:lnTo>
                <a:lnTo>
                  <a:pt x="1223699" y="745067"/>
                </a:lnTo>
                <a:lnTo>
                  <a:pt x="1218937" y="751152"/>
                </a:lnTo>
                <a:lnTo>
                  <a:pt x="1213645" y="756973"/>
                </a:lnTo>
                <a:lnTo>
                  <a:pt x="1208089" y="762000"/>
                </a:lnTo>
                <a:lnTo>
                  <a:pt x="1202003" y="766763"/>
                </a:lnTo>
                <a:lnTo>
                  <a:pt x="1195918" y="770996"/>
                </a:lnTo>
                <a:lnTo>
                  <a:pt x="1189303" y="775229"/>
                </a:lnTo>
                <a:lnTo>
                  <a:pt x="1182689" y="778933"/>
                </a:lnTo>
                <a:lnTo>
                  <a:pt x="1175809" y="781579"/>
                </a:lnTo>
                <a:lnTo>
                  <a:pt x="1168666" y="784490"/>
                </a:lnTo>
                <a:lnTo>
                  <a:pt x="1161257" y="786606"/>
                </a:lnTo>
                <a:lnTo>
                  <a:pt x="1153849" y="788194"/>
                </a:lnTo>
                <a:lnTo>
                  <a:pt x="1146176" y="789781"/>
                </a:lnTo>
                <a:lnTo>
                  <a:pt x="1138503" y="790311"/>
                </a:lnTo>
                <a:lnTo>
                  <a:pt x="1130830" y="790575"/>
                </a:lnTo>
                <a:lnTo>
                  <a:pt x="994305" y="790575"/>
                </a:lnTo>
                <a:lnTo>
                  <a:pt x="846138" y="534194"/>
                </a:lnTo>
                <a:lnTo>
                  <a:pt x="1100138" y="387350"/>
                </a:lnTo>
                <a:close/>
                <a:moveTo>
                  <a:pt x="819361" y="30163"/>
                </a:moveTo>
                <a:lnTo>
                  <a:pt x="827011" y="30428"/>
                </a:lnTo>
                <a:lnTo>
                  <a:pt x="834661" y="31221"/>
                </a:lnTo>
                <a:lnTo>
                  <a:pt x="842311" y="32280"/>
                </a:lnTo>
                <a:lnTo>
                  <a:pt x="849961" y="34132"/>
                </a:lnTo>
                <a:lnTo>
                  <a:pt x="857084" y="36249"/>
                </a:lnTo>
                <a:lnTo>
                  <a:pt x="864206" y="39159"/>
                </a:lnTo>
                <a:lnTo>
                  <a:pt x="870801" y="42334"/>
                </a:lnTo>
                <a:lnTo>
                  <a:pt x="877660" y="45774"/>
                </a:lnTo>
                <a:lnTo>
                  <a:pt x="883991" y="49742"/>
                </a:lnTo>
                <a:lnTo>
                  <a:pt x="890322" y="54240"/>
                </a:lnTo>
                <a:lnTo>
                  <a:pt x="895862" y="59267"/>
                </a:lnTo>
                <a:lnTo>
                  <a:pt x="901665" y="64294"/>
                </a:lnTo>
                <a:lnTo>
                  <a:pt x="906677" y="70115"/>
                </a:lnTo>
                <a:lnTo>
                  <a:pt x="911689" y="75672"/>
                </a:lnTo>
                <a:lnTo>
                  <a:pt x="916174" y="82022"/>
                </a:lnTo>
                <a:lnTo>
                  <a:pt x="920395" y="88636"/>
                </a:lnTo>
                <a:lnTo>
                  <a:pt x="972362" y="179124"/>
                </a:lnTo>
                <a:lnTo>
                  <a:pt x="1066801" y="124355"/>
                </a:lnTo>
                <a:lnTo>
                  <a:pt x="1063108" y="133615"/>
                </a:lnTo>
                <a:lnTo>
                  <a:pt x="1052556" y="159015"/>
                </a:lnTo>
                <a:lnTo>
                  <a:pt x="1045434" y="176213"/>
                </a:lnTo>
                <a:lnTo>
                  <a:pt x="1036992" y="195793"/>
                </a:lnTo>
                <a:lnTo>
                  <a:pt x="1027496" y="216430"/>
                </a:lnTo>
                <a:lnTo>
                  <a:pt x="1016944" y="238391"/>
                </a:lnTo>
                <a:lnTo>
                  <a:pt x="1005601" y="260880"/>
                </a:lnTo>
                <a:lnTo>
                  <a:pt x="999797" y="272257"/>
                </a:lnTo>
                <a:lnTo>
                  <a:pt x="993994" y="283105"/>
                </a:lnTo>
                <a:lnTo>
                  <a:pt x="987926" y="294218"/>
                </a:lnTo>
                <a:lnTo>
                  <a:pt x="981595" y="304801"/>
                </a:lnTo>
                <a:lnTo>
                  <a:pt x="975528" y="315120"/>
                </a:lnTo>
                <a:lnTo>
                  <a:pt x="969197" y="324645"/>
                </a:lnTo>
                <a:lnTo>
                  <a:pt x="962866" y="334170"/>
                </a:lnTo>
                <a:lnTo>
                  <a:pt x="956535" y="342901"/>
                </a:lnTo>
                <a:lnTo>
                  <a:pt x="949940" y="351368"/>
                </a:lnTo>
                <a:lnTo>
                  <a:pt x="943872" y="359041"/>
                </a:lnTo>
                <a:lnTo>
                  <a:pt x="937541" y="365655"/>
                </a:lnTo>
                <a:lnTo>
                  <a:pt x="931210" y="371476"/>
                </a:lnTo>
                <a:lnTo>
                  <a:pt x="928045" y="374122"/>
                </a:lnTo>
                <a:lnTo>
                  <a:pt x="925407" y="376503"/>
                </a:lnTo>
                <a:lnTo>
                  <a:pt x="922241" y="378620"/>
                </a:lnTo>
                <a:lnTo>
                  <a:pt x="919076" y="380472"/>
                </a:lnTo>
                <a:lnTo>
                  <a:pt x="915910" y="382059"/>
                </a:lnTo>
                <a:lnTo>
                  <a:pt x="912744" y="383912"/>
                </a:lnTo>
                <a:lnTo>
                  <a:pt x="909051" y="385234"/>
                </a:lnTo>
                <a:lnTo>
                  <a:pt x="905358" y="386822"/>
                </a:lnTo>
                <a:lnTo>
                  <a:pt x="897180" y="388939"/>
                </a:lnTo>
                <a:lnTo>
                  <a:pt x="887948" y="391320"/>
                </a:lnTo>
                <a:lnTo>
                  <a:pt x="878187" y="392907"/>
                </a:lnTo>
                <a:lnTo>
                  <a:pt x="868163" y="394495"/>
                </a:lnTo>
                <a:lnTo>
                  <a:pt x="857347" y="395289"/>
                </a:lnTo>
                <a:lnTo>
                  <a:pt x="846268" y="396082"/>
                </a:lnTo>
                <a:lnTo>
                  <a:pt x="834133" y="396612"/>
                </a:lnTo>
                <a:lnTo>
                  <a:pt x="822263" y="396876"/>
                </a:lnTo>
                <a:lnTo>
                  <a:pt x="809864" y="396876"/>
                </a:lnTo>
                <a:lnTo>
                  <a:pt x="797730" y="396876"/>
                </a:lnTo>
                <a:lnTo>
                  <a:pt x="784804" y="396347"/>
                </a:lnTo>
                <a:lnTo>
                  <a:pt x="772405" y="395818"/>
                </a:lnTo>
                <a:lnTo>
                  <a:pt x="747608" y="394495"/>
                </a:lnTo>
                <a:lnTo>
                  <a:pt x="723339" y="392643"/>
                </a:lnTo>
                <a:lnTo>
                  <a:pt x="700389" y="390526"/>
                </a:lnTo>
                <a:lnTo>
                  <a:pt x="679549" y="388145"/>
                </a:lnTo>
                <a:lnTo>
                  <a:pt x="661083" y="385764"/>
                </a:lnTo>
                <a:lnTo>
                  <a:pt x="633912" y="382059"/>
                </a:lnTo>
                <a:lnTo>
                  <a:pt x="623888" y="380737"/>
                </a:lnTo>
                <a:lnTo>
                  <a:pt x="719382" y="326761"/>
                </a:lnTo>
                <a:lnTo>
                  <a:pt x="650795" y="207434"/>
                </a:lnTo>
                <a:lnTo>
                  <a:pt x="697487" y="125942"/>
                </a:lnTo>
                <a:lnTo>
                  <a:pt x="718855" y="89430"/>
                </a:lnTo>
                <a:lnTo>
                  <a:pt x="722812" y="82551"/>
                </a:lnTo>
                <a:lnTo>
                  <a:pt x="727032" y="76201"/>
                </a:lnTo>
                <a:lnTo>
                  <a:pt x="732044" y="70380"/>
                </a:lnTo>
                <a:lnTo>
                  <a:pt x="737320" y="64559"/>
                </a:lnTo>
                <a:lnTo>
                  <a:pt x="742860" y="59532"/>
                </a:lnTo>
                <a:lnTo>
                  <a:pt x="748400" y="54505"/>
                </a:lnTo>
                <a:lnTo>
                  <a:pt x="754731" y="50007"/>
                </a:lnTo>
                <a:lnTo>
                  <a:pt x="761062" y="46038"/>
                </a:lnTo>
                <a:lnTo>
                  <a:pt x="767921" y="42334"/>
                </a:lnTo>
                <a:lnTo>
                  <a:pt x="774779" y="39159"/>
                </a:lnTo>
                <a:lnTo>
                  <a:pt x="781902" y="36513"/>
                </a:lnTo>
                <a:lnTo>
                  <a:pt x="789024" y="34396"/>
                </a:lnTo>
                <a:lnTo>
                  <a:pt x="796411" y="32280"/>
                </a:lnTo>
                <a:lnTo>
                  <a:pt x="804061" y="31221"/>
                </a:lnTo>
                <a:lnTo>
                  <a:pt x="811711" y="30428"/>
                </a:lnTo>
                <a:lnTo>
                  <a:pt x="819361" y="30163"/>
                </a:lnTo>
                <a:close/>
                <a:moveTo>
                  <a:pt x="454607" y="0"/>
                </a:moveTo>
                <a:lnTo>
                  <a:pt x="820738" y="0"/>
                </a:lnTo>
                <a:lnTo>
                  <a:pt x="810936" y="264"/>
                </a:lnTo>
                <a:lnTo>
                  <a:pt x="801133" y="1320"/>
                </a:lnTo>
                <a:lnTo>
                  <a:pt x="791331" y="2904"/>
                </a:lnTo>
                <a:lnTo>
                  <a:pt x="782059" y="5280"/>
                </a:lnTo>
                <a:lnTo>
                  <a:pt x="772786" y="7656"/>
                </a:lnTo>
                <a:lnTo>
                  <a:pt x="764044" y="11087"/>
                </a:lnTo>
                <a:lnTo>
                  <a:pt x="755301" y="15047"/>
                </a:lnTo>
                <a:lnTo>
                  <a:pt x="747088" y="19799"/>
                </a:lnTo>
                <a:lnTo>
                  <a:pt x="738875" y="24551"/>
                </a:lnTo>
                <a:lnTo>
                  <a:pt x="730927" y="30358"/>
                </a:lnTo>
                <a:lnTo>
                  <a:pt x="723774" y="36166"/>
                </a:lnTo>
                <a:lnTo>
                  <a:pt x="716621" y="42765"/>
                </a:lnTo>
                <a:lnTo>
                  <a:pt x="710263" y="49893"/>
                </a:lnTo>
                <a:lnTo>
                  <a:pt x="704170" y="57548"/>
                </a:lnTo>
                <a:lnTo>
                  <a:pt x="698341" y="65468"/>
                </a:lnTo>
                <a:lnTo>
                  <a:pt x="693043" y="73915"/>
                </a:lnTo>
                <a:lnTo>
                  <a:pt x="566672" y="291701"/>
                </a:lnTo>
                <a:lnTo>
                  <a:pt x="466529" y="465138"/>
                </a:lnTo>
                <a:lnTo>
                  <a:pt x="211138" y="318100"/>
                </a:lnTo>
                <a:lnTo>
                  <a:pt x="230743" y="283782"/>
                </a:lnTo>
                <a:lnTo>
                  <a:pt x="276046" y="204587"/>
                </a:lnTo>
                <a:lnTo>
                  <a:pt x="327972" y="115361"/>
                </a:lnTo>
                <a:lnTo>
                  <a:pt x="349696" y="78139"/>
                </a:lnTo>
                <a:lnTo>
                  <a:pt x="365591" y="51741"/>
                </a:lnTo>
                <a:lnTo>
                  <a:pt x="369300" y="46197"/>
                </a:lnTo>
                <a:lnTo>
                  <a:pt x="373009" y="40917"/>
                </a:lnTo>
                <a:lnTo>
                  <a:pt x="377248" y="35638"/>
                </a:lnTo>
                <a:lnTo>
                  <a:pt x="382017" y="30886"/>
                </a:lnTo>
                <a:lnTo>
                  <a:pt x="386786" y="26398"/>
                </a:lnTo>
                <a:lnTo>
                  <a:pt x="391819" y="21911"/>
                </a:lnTo>
                <a:lnTo>
                  <a:pt x="397118" y="17951"/>
                </a:lnTo>
                <a:lnTo>
                  <a:pt x="402681" y="14519"/>
                </a:lnTo>
                <a:lnTo>
                  <a:pt x="408510" y="11087"/>
                </a:lnTo>
                <a:lnTo>
                  <a:pt x="414603" y="8448"/>
                </a:lnTo>
                <a:lnTo>
                  <a:pt x="420696" y="6072"/>
                </a:lnTo>
                <a:lnTo>
                  <a:pt x="427055" y="3696"/>
                </a:lnTo>
                <a:lnTo>
                  <a:pt x="433678" y="2112"/>
                </a:lnTo>
                <a:lnTo>
                  <a:pt x="440566" y="792"/>
                </a:lnTo>
                <a:lnTo>
                  <a:pt x="447454" y="264"/>
                </a:lnTo>
                <a:lnTo>
                  <a:pt x="454607" y="0"/>
                </a:lnTo>
                <a:close/>
              </a:path>
            </a:pathLst>
          </a:custGeom>
          <a:solidFill>
            <a:schemeClr val="bg1"/>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218"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19"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0"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1"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2"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3"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4"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5"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6" name="椭圆 16"/>
          <p:cNvSpPr>
            <a:spLocks noChangeArrowheads="1"/>
          </p:cNvSpPr>
          <p:nvPr/>
        </p:nvSpPr>
        <p:spPr bwMode="auto">
          <a:xfrm>
            <a:off x="1101725" y="5429250"/>
            <a:ext cx="95250" cy="230188"/>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7" name="椭圆 17"/>
          <p:cNvSpPr>
            <a:spLocks noChangeArrowheads="1"/>
          </p:cNvSpPr>
          <p:nvPr/>
        </p:nvSpPr>
        <p:spPr bwMode="auto">
          <a:xfrm>
            <a:off x="1095375" y="1125538"/>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8" name="椭圆 1"/>
          <p:cNvSpPr>
            <a:spLocks noChangeArrowheads="1"/>
          </p:cNvSpPr>
          <p:nvPr/>
        </p:nvSpPr>
        <p:spPr bwMode="auto">
          <a:xfrm>
            <a:off x="4219575" y="5454650"/>
            <a:ext cx="96838" cy="233363"/>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29" name="椭圆 2"/>
          <p:cNvSpPr>
            <a:spLocks noChangeArrowheads="1"/>
          </p:cNvSpPr>
          <p:nvPr/>
        </p:nvSpPr>
        <p:spPr bwMode="auto">
          <a:xfrm>
            <a:off x="4210050" y="1144588"/>
            <a:ext cx="96838" cy="233362"/>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427172"/>
              </a:solidFill>
              <a:latin charset="-122" panose="02010600030101010101" pitchFamily="2" typeface="宋体"/>
              <a:sym charset="-122" panose="02010600030101010101" pitchFamily="2" typeface="宋体"/>
            </a:endParaRPr>
          </a:p>
        </p:txBody>
      </p:sp>
      <p:sp>
        <p:nvSpPr>
          <p:cNvPr id="9230" name="椭圆 3"/>
          <p:cNvSpPr>
            <a:spLocks noChangeArrowheads="1"/>
          </p:cNvSpPr>
          <p:nvPr/>
        </p:nvSpPr>
        <p:spPr bwMode="auto">
          <a:xfrm>
            <a:off x="2308225" y="1128713"/>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1" name="椭圆 4"/>
          <p:cNvSpPr>
            <a:spLocks noChangeArrowheads="1"/>
          </p:cNvSpPr>
          <p:nvPr/>
        </p:nvSpPr>
        <p:spPr bwMode="auto">
          <a:xfrm>
            <a:off x="1698625" y="1128713"/>
            <a:ext cx="95250"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2" name="椭圆 5"/>
          <p:cNvSpPr>
            <a:spLocks noChangeArrowheads="1"/>
          </p:cNvSpPr>
          <p:nvPr/>
        </p:nvSpPr>
        <p:spPr bwMode="auto">
          <a:xfrm>
            <a:off x="2930525" y="5446713"/>
            <a:ext cx="96838" cy="230187"/>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3" name="椭圆 6"/>
          <p:cNvSpPr>
            <a:spLocks noChangeArrowheads="1"/>
          </p:cNvSpPr>
          <p:nvPr/>
        </p:nvSpPr>
        <p:spPr bwMode="auto">
          <a:xfrm>
            <a:off x="3575050" y="5454650"/>
            <a:ext cx="95250" cy="233363"/>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4" name="椭圆 7"/>
          <p:cNvSpPr>
            <a:spLocks noChangeArrowheads="1"/>
          </p:cNvSpPr>
          <p:nvPr/>
        </p:nvSpPr>
        <p:spPr bwMode="auto">
          <a:xfrm>
            <a:off x="2311400" y="5438775"/>
            <a:ext cx="96838"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5" name="椭圆 8"/>
          <p:cNvSpPr>
            <a:spLocks noChangeArrowheads="1"/>
          </p:cNvSpPr>
          <p:nvPr/>
        </p:nvSpPr>
        <p:spPr bwMode="auto">
          <a:xfrm>
            <a:off x="1701800" y="5432425"/>
            <a:ext cx="96838"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6" name="椭圆 9"/>
          <p:cNvSpPr>
            <a:spLocks noChangeArrowheads="1"/>
          </p:cNvSpPr>
          <p:nvPr/>
        </p:nvSpPr>
        <p:spPr bwMode="auto">
          <a:xfrm>
            <a:off x="2927350" y="1149350"/>
            <a:ext cx="95250" cy="231775"/>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7" name="椭圆 10"/>
          <p:cNvSpPr>
            <a:spLocks noChangeArrowheads="1"/>
          </p:cNvSpPr>
          <p:nvPr/>
        </p:nvSpPr>
        <p:spPr bwMode="auto">
          <a:xfrm>
            <a:off x="3571875" y="1144588"/>
            <a:ext cx="95250" cy="233362"/>
          </a:xfrm>
          <a:prstGeom prst="ellipse">
            <a:avLst/>
          </a:prstGeom>
          <a:solidFill>
            <a:srgbClr val="595959"/>
          </a:solidFill>
          <a:ln>
            <a:noFill/>
          </a:ln>
          <a:extLst>
            <a:ext uri="{91240B29-F687-4F45-9708-019B960494DF}">
              <a14:hiddenLine w="9525">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9238" name="矩形 11"/>
          <p:cNvSpPr>
            <a:spLocks noChangeArrowheads="1"/>
          </p:cNvSpPr>
          <p:nvPr/>
        </p:nvSpPr>
        <p:spPr bwMode="auto">
          <a:xfrm>
            <a:off x="793750" y="1290638"/>
            <a:ext cx="10541000" cy="4237037"/>
          </a:xfrm>
          <a:prstGeom prst="rect">
            <a:avLst/>
          </a:prstGeom>
          <a:solidFill>
            <a:srgbClr val="BFBFBF">
              <a:alpha val="29803"/>
            </a:srgbClr>
          </a:solidFill>
          <a:ln>
            <a:noFill/>
          </a:ln>
          <a:extLst>
            <a:ext uri="{91240B29-F687-4F45-9708-019B960494DF}">
              <a14:hiddenLine w="12700">
                <a:solidFill>
                  <a:srgbClr val="42719B"/>
                </a:solidFill>
                <a:bevel/>
                <a:headEnd/>
                <a:tailEnd/>
              </a14:hiddenLine>
            </a:ext>
          </a:extLst>
        </p:spPr>
        <p:txBody>
          <a:bodyPr anchor="ctr" lIns="4248000" rIns="25200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eaLnBrk="1" hangingPunct="1">
              <a:lnSpc>
                <a:spcPct val="130000"/>
              </a:lnSpc>
              <a:spcBef>
                <a:spcPts val="600"/>
              </a:spcBef>
              <a:spcAft>
                <a:spcPts val="600"/>
              </a:spcAft>
            </a:pPr>
            <a:endParaRPr altLang="zh-CN" lang="zh-CN" sz="1400">
              <a:solidFill>
                <a:srgbClr val="427172"/>
              </a:solidFill>
              <a:latin charset="-122" panose="020b0503020204020204" pitchFamily="34" typeface="微软雅黑"/>
              <a:sym charset="-122" panose="020b0503020204020204" pitchFamily="34" typeface="微软雅黑"/>
            </a:endParaRPr>
          </a:p>
        </p:txBody>
      </p:sp>
      <p:sp>
        <p:nvSpPr>
          <p:cNvPr id="9239" name="圆角矩形 15"/>
          <p:cNvSpPr>
            <a:spLocks noChangeArrowheads="1"/>
          </p:cNvSpPr>
          <p:nvPr/>
        </p:nvSpPr>
        <p:spPr bwMode="auto">
          <a:xfrm>
            <a:off x="1727200" y="1123950"/>
            <a:ext cx="492125" cy="4545013"/>
          </a:xfrm>
          <a:custGeom>
            <a:gdLst>
              <a:gd fmla="*/ 60134 w 738285" name="T0"/>
              <a:gd fmla="*/ 156322 h 4248500" name="T1"/>
              <a:gd fmla="*/ 8326 w 738285" name="T2"/>
              <a:gd fmla="*/ 11 h 4248500" name="T3"/>
              <a:gd fmla="*/ 420125 w 738285" name="T4"/>
              <a:gd fmla="*/ 11 h 4248500" name="T5"/>
              <a:gd fmla="*/ 492125 w 738285" name="T6"/>
              <a:gd fmla="*/ 115563 h 4248500" name="T7"/>
              <a:gd fmla="*/ 492125 w 738285" name="T8"/>
              <a:gd fmla="*/ 4429441 h 4248500" name="T9"/>
              <a:gd fmla="*/ 420125 w 738285" name="T10"/>
              <a:gd fmla="*/ 4544994 h 4248500" name="T11"/>
              <a:gd fmla="*/ 24198 w 738285" name="T12"/>
              <a:gd fmla="*/ 4544994 h 4248500" name="T13"/>
              <a:gd fmla="*/ 60134 w 738285" name="T14"/>
              <a:gd fmla="*/ 4429441 h 4248500" name="T15"/>
              <a:gd fmla="*/ 60134 w 738285" name="T16"/>
              <a:gd fmla="*/ 156322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A146"/>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0" name="圆角矩形 15"/>
          <p:cNvSpPr>
            <a:spLocks noChangeArrowheads="1"/>
          </p:cNvSpPr>
          <p:nvPr/>
        </p:nvSpPr>
        <p:spPr bwMode="auto">
          <a:xfrm>
            <a:off x="2336800" y="1128713"/>
            <a:ext cx="493713" cy="4541837"/>
          </a:xfrm>
          <a:custGeom>
            <a:gdLst>
              <a:gd fmla="*/ 60328 w 738285" name="T0"/>
              <a:gd fmla="*/ 156213 h 4248500" name="T1"/>
              <a:gd fmla="*/ 8352 w 738285" name="T2"/>
              <a:gd fmla="*/ 11 h 4248500" name="T3"/>
              <a:gd fmla="*/ 421481 w 738285" name="T4"/>
              <a:gd fmla="*/ 11 h 4248500" name="T5"/>
              <a:gd fmla="*/ 493713 w 738285" name="T6"/>
              <a:gd fmla="*/ 115482 h 4248500" name="T7"/>
              <a:gd fmla="*/ 493713 w 738285" name="T8"/>
              <a:gd fmla="*/ 4426346 h 4248500" name="T9"/>
              <a:gd fmla="*/ 421481 w 738285" name="T10"/>
              <a:gd fmla="*/ 4541818 h 4248500" name="T11"/>
              <a:gd fmla="*/ 24276 w 738285" name="T12"/>
              <a:gd fmla="*/ 4541818 h 4248500" name="T13"/>
              <a:gd fmla="*/ 60328 w 738285" name="T14"/>
              <a:gd fmla="*/ 4426346 h 4248500" name="T15"/>
              <a:gd fmla="*/ 60328 w 738285" name="T16"/>
              <a:gd fmla="*/ 156213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2F2CC"/>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1" name="圆角矩形 15"/>
          <p:cNvSpPr>
            <a:spLocks noChangeArrowheads="1"/>
          </p:cNvSpPr>
          <p:nvPr/>
        </p:nvSpPr>
        <p:spPr bwMode="auto">
          <a:xfrm>
            <a:off x="2955925" y="1133475"/>
            <a:ext cx="492125" cy="4545013"/>
          </a:xfrm>
          <a:custGeom>
            <a:gdLst>
              <a:gd fmla="*/ 60134 w 738285" name="T0"/>
              <a:gd fmla="*/ 156322 h 4248500" name="T1"/>
              <a:gd fmla="*/ 8326 w 738285" name="T2"/>
              <a:gd fmla="*/ 11 h 4248500" name="T3"/>
              <a:gd fmla="*/ 420125 w 738285" name="T4"/>
              <a:gd fmla="*/ 11 h 4248500" name="T5"/>
              <a:gd fmla="*/ 492125 w 738285" name="T6"/>
              <a:gd fmla="*/ 115563 h 4248500" name="T7"/>
              <a:gd fmla="*/ 492125 w 738285" name="T8"/>
              <a:gd fmla="*/ 4429441 h 4248500" name="T9"/>
              <a:gd fmla="*/ 420125 w 738285" name="T10"/>
              <a:gd fmla="*/ 4544994 h 4248500" name="T11"/>
              <a:gd fmla="*/ 24198 w 738285" name="T12"/>
              <a:gd fmla="*/ 4544994 h 4248500" name="T13"/>
              <a:gd fmla="*/ 60134 w 738285" name="T14"/>
              <a:gd fmla="*/ 4429441 h 4248500" name="T15"/>
              <a:gd fmla="*/ 60134 w 738285" name="T16"/>
              <a:gd fmla="*/ 156322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4664"/>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2" name="圆角矩形 15"/>
          <p:cNvSpPr>
            <a:spLocks noChangeArrowheads="1"/>
          </p:cNvSpPr>
          <p:nvPr/>
        </p:nvSpPr>
        <p:spPr bwMode="auto">
          <a:xfrm>
            <a:off x="1127125" y="1120775"/>
            <a:ext cx="492125" cy="4543425"/>
          </a:xfrm>
          <a:custGeom>
            <a:gdLst>
              <a:gd fmla="*/ 60134 w 738285" name="T0"/>
              <a:gd fmla="*/ 156268 h 4248500" name="T1"/>
              <a:gd fmla="*/ 8326 w 738285" name="T2"/>
              <a:gd fmla="*/ 11 h 4248500" name="T3"/>
              <a:gd fmla="*/ 420125 w 738285" name="T4"/>
              <a:gd fmla="*/ 11 h 4248500" name="T5"/>
              <a:gd fmla="*/ 492125 w 738285" name="T6"/>
              <a:gd fmla="*/ 115523 h 4248500" name="T7"/>
              <a:gd fmla="*/ 492125 w 738285" name="T8"/>
              <a:gd fmla="*/ 4427894 h 4248500" name="T9"/>
              <a:gd fmla="*/ 420125 w 738285" name="T10"/>
              <a:gd fmla="*/ 4543406 h 4248500" name="T11"/>
              <a:gd fmla="*/ 24198 w 738285" name="T12"/>
              <a:gd fmla="*/ 4543406 h 4248500" name="T13"/>
              <a:gd fmla="*/ 60134 w 738285" name="T14"/>
              <a:gd fmla="*/ 4427894 h 4248500" name="T15"/>
              <a:gd fmla="*/ 60134 w 738285" name="T16"/>
              <a:gd fmla="*/ 156268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4664"/>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3" name="圆角矩形 15"/>
          <p:cNvSpPr>
            <a:spLocks noChangeArrowheads="1"/>
          </p:cNvSpPr>
          <p:nvPr/>
        </p:nvSpPr>
        <p:spPr bwMode="auto">
          <a:xfrm>
            <a:off x="3600450" y="1144588"/>
            <a:ext cx="492125" cy="4543425"/>
          </a:xfrm>
          <a:custGeom>
            <a:gdLst>
              <a:gd fmla="*/ 60134 w 738285" name="T0"/>
              <a:gd fmla="*/ 156268 h 4248500" name="T1"/>
              <a:gd fmla="*/ 8326 w 738285" name="T2"/>
              <a:gd fmla="*/ 11 h 4248500" name="T3"/>
              <a:gd fmla="*/ 420125 w 738285" name="T4"/>
              <a:gd fmla="*/ 11 h 4248500" name="T5"/>
              <a:gd fmla="*/ 492125 w 738285" name="T6"/>
              <a:gd fmla="*/ 115523 h 4248500" name="T7"/>
              <a:gd fmla="*/ 492125 w 738285" name="T8"/>
              <a:gd fmla="*/ 4427894 h 4248500" name="T9"/>
              <a:gd fmla="*/ 420125 w 738285" name="T10"/>
              <a:gd fmla="*/ 4543406 h 4248500" name="T11"/>
              <a:gd fmla="*/ 24198 w 738285" name="T12"/>
              <a:gd fmla="*/ 4543406 h 4248500" name="T13"/>
              <a:gd fmla="*/ 60134 w 738285" name="T14"/>
              <a:gd fmla="*/ 4427894 h 4248500" name="T15"/>
              <a:gd fmla="*/ 60134 w 738285" name="T16"/>
              <a:gd fmla="*/ 156268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A146"/>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4" name="圆角矩形 15"/>
          <p:cNvSpPr>
            <a:spLocks noChangeArrowheads="1"/>
          </p:cNvSpPr>
          <p:nvPr/>
        </p:nvSpPr>
        <p:spPr bwMode="auto">
          <a:xfrm>
            <a:off x="4210050" y="1120775"/>
            <a:ext cx="495300" cy="4543425"/>
          </a:xfrm>
          <a:custGeom>
            <a:gdLst>
              <a:gd fmla="*/ 60522 w 738285" name="T0"/>
              <a:gd fmla="*/ 156268 h 4248500" name="T1"/>
              <a:gd fmla="*/ 8379 w 738285" name="T2"/>
              <a:gd fmla="*/ 11 h 4248500" name="T3"/>
              <a:gd fmla="*/ 422836 w 738285" name="T4"/>
              <a:gd fmla="*/ 11 h 4248500" name="T5"/>
              <a:gd fmla="*/ 495300 w 738285" name="T6"/>
              <a:gd fmla="*/ 115523 h 4248500" name="T7"/>
              <a:gd fmla="*/ 495300 w 738285" name="T8"/>
              <a:gd fmla="*/ 4427894 h 4248500" name="T9"/>
              <a:gd fmla="*/ 422836 w 738285" name="T10"/>
              <a:gd fmla="*/ 4543406 h 4248500" name="T11"/>
              <a:gd fmla="*/ 24354 w 738285" name="T12"/>
              <a:gd fmla="*/ 4543406 h 4248500" name="T13"/>
              <a:gd fmla="*/ 60522 w 738285" name="T14"/>
              <a:gd fmla="*/ 4427894 h 4248500" name="T15"/>
              <a:gd fmla="*/ 60522 w 738285" name="T16"/>
              <a:gd fmla="*/ 156268 h 4248500"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738285" name="T27"/>
              <a:gd fmla="*/ 0 h 4248500" name="T28"/>
              <a:gd fmla="*/ 738285 w 738285" name="T29"/>
              <a:gd fmla="*/ 4248500 h 4248500"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4248500" w="738285">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22F2CC"/>
          </a:solidFill>
          <a:ln>
            <a:noFill/>
          </a:ln>
          <a:extLst>
            <a:ext uri="{91240B29-F687-4F45-9708-019B960494DF}">
              <a14:hiddenLine w="12700">
                <a:solidFill>
                  <a:srgbClr val="42719B"/>
                </a:solidFill>
                <a:bevel/>
                <a:headEnd/>
                <a:tailEnd/>
              </a14:hiddenLine>
            </a:ext>
          </a:extLst>
        </p:spPr>
        <p:txBody>
          <a:bodyPr anchor="ctr" bIns="0" lIns="72000" rIns="0" tIns="0"/>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r>
              <a:rPr altLang="en-US"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点击添加文本概述</a:t>
            </a:r>
          </a:p>
        </p:txBody>
      </p:sp>
      <p:sp>
        <p:nvSpPr>
          <p:cNvPr id="9245" name="TextBox 15"/>
          <p:cNvSpPr>
            <a:spLocks noChangeArrowheads="1"/>
          </p:cNvSpPr>
          <p:nvPr/>
        </p:nvSpPr>
        <p:spPr bwMode="auto">
          <a:xfrm>
            <a:off x="5424488" y="2235200"/>
            <a:ext cx="5492750" cy="2331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lnSpc>
                <a:spcPct val="150000"/>
              </a:lnSpc>
            </a:pPr>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这里输入简单字概述这里输入简单简单的文字概述这里输入简单的文字概述简单的文字概述这里输入简单的文字概述这里输入简单的文字概述这里输入简单的文字概述这里输入简单的文字概述这里输入这里输入简单的文字概述这里输入简单字概述这里输入这里输入简单的文字概述这里输入简单字概述这里输入这里输入简单的文字概述这里输入简单字概述这里输入这里输入简单的文字概述这里输入简单字概述</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242" name="矩形 1"/>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3" name="矩形 2"/>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4" name="矩形 3"/>
          <p:cNvSpPr>
            <a:spLocks noChangeArrowheads="1"/>
          </p:cNvSpPr>
          <p:nvPr/>
        </p:nvSpPr>
        <p:spPr bwMode="auto">
          <a:xfrm>
            <a:off x="0" y="504825"/>
            <a:ext cx="12192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5" name="矩形 4"/>
          <p:cNvSpPr>
            <a:spLocks noChangeArrowheads="1"/>
          </p:cNvSpPr>
          <p:nvPr/>
        </p:nvSpPr>
        <p:spPr bwMode="auto">
          <a:xfrm>
            <a:off x="0" y="4740275"/>
            <a:ext cx="12192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6" name="矩形 5"/>
          <p:cNvSpPr>
            <a:spLocks noChangeArrowheads="1"/>
          </p:cNvSpPr>
          <p:nvPr/>
        </p:nvSpPr>
        <p:spPr bwMode="auto">
          <a:xfrm rot="5400000">
            <a:off x="-762000" y="2622550"/>
            <a:ext cx="6858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7" name="矩形 6"/>
          <p:cNvSpPr>
            <a:spLocks noChangeArrowheads="1"/>
          </p:cNvSpPr>
          <p:nvPr/>
        </p:nvSpPr>
        <p:spPr bwMode="auto">
          <a:xfrm rot="5400000">
            <a:off x="2711450" y="2613025"/>
            <a:ext cx="6858000" cy="1612900"/>
          </a:xfrm>
          <a:prstGeom prst="rect">
            <a:avLst/>
          </a:prstGeom>
          <a:solidFill>
            <a:srgbClr val="FF4664"/>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8" name="矩形 7"/>
          <p:cNvSpPr>
            <a:spLocks noChangeArrowheads="1"/>
          </p:cNvSpPr>
          <p:nvPr/>
        </p:nvSpPr>
        <p:spPr bwMode="auto">
          <a:xfrm rot="5400000">
            <a:off x="6184900" y="2622550"/>
            <a:ext cx="6858000" cy="1612900"/>
          </a:xfrm>
          <a:prstGeom prst="rect">
            <a:avLst/>
          </a:prstGeom>
          <a:solidFill>
            <a:srgbClr val="FFA146"/>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49" name="矩形 8"/>
          <p:cNvSpPr>
            <a:spLocks noChangeArrowheads="1"/>
          </p:cNvSpPr>
          <p:nvPr/>
        </p:nvSpPr>
        <p:spPr bwMode="auto">
          <a:xfrm>
            <a:off x="317500" y="282575"/>
            <a:ext cx="11557000" cy="6292850"/>
          </a:xfrm>
          <a:prstGeom prst="rect">
            <a:avLst/>
          </a:prstGeom>
          <a:solidFill>
            <a:schemeClr val="bg1"/>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0250" name="直接连接符 4"/>
          <p:cNvSpPr>
            <a:spLocks noChangeShapeType="1"/>
          </p:cNvSpPr>
          <p:nvPr/>
        </p:nvSpPr>
        <p:spPr bwMode="auto">
          <a:xfrm>
            <a:off x="1274763" y="3971925"/>
            <a:ext cx="9372600" cy="12700"/>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10251" name="直接连接符 46"/>
          <p:cNvSpPr>
            <a:spLocks noChangeShapeType="1"/>
          </p:cNvSpPr>
          <p:nvPr/>
        </p:nvSpPr>
        <p:spPr bwMode="auto">
          <a:xfrm rot="5400000">
            <a:off x="2540794" y="3964781"/>
            <a:ext cx="3467100" cy="1588"/>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10252" name="直接连接符 47"/>
          <p:cNvSpPr>
            <a:spLocks noChangeShapeType="1"/>
          </p:cNvSpPr>
          <p:nvPr/>
        </p:nvSpPr>
        <p:spPr bwMode="auto">
          <a:xfrm rot="5400000">
            <a:off x="5923757" y="3964781"/>
            <a:ext cx="3467100" cy="1587"/>
          </a:xfrm>
          <a:prstGeom prst="line">
            <a:avLst/>
          </a:prstGeom>
          <a:noFill/>
          <a:ln w="6350">
            <a:solidFill>
              <a:schemeClr val="bg1"/>
            </a:solidFill>
            <a:bevel/>
          </a:ln>
          <a:extLst>
            <a:ext uri="{909E8E84-426E-40DD-AFC4-6F175D3DCCD1}">
              <a14:hiddenFill>
                <a:noFill/>
              </a14:hiddenFill>
            </a:ext>
          </a:extLst>
        </p:spPr>
        <p:txBody>
          <a:bodyPr/>
          <a:lstStyle/>
          <a:p>
            <a:endParaRPr altLang="en-US" lang="zh-CN"/>
          </a:p>
        </p:txBody>
      </p:sp>
      <p:sp>
        <p:nvSpPr>
          <p:cNvPr id="10253" name="KSO_Shape"/>
          <p:cNvSpPr>
            <a:spLocks noChangeArrowheads="1"/>
          </p:cNvSpPr>
          <p:nvPr/>
        </p:nvSpPr>
        <p:spPr bwMode="auto">
          <a:xfrm>
            <a:off x="1274763" y="2851150"/>
            <a:ext cx="538162" cy="454025"/>
          </a:xfrm>
          <a:custGeom>
            <a:gdLst>
              <a:gd fmla="*/ 77671 w 2301876" name="T0"/>
              <a:gd fmla="*/ 329784 h 1941513" name="T1"/>
              <a:gd fmla="*/ 75215 w 2301876" name="T2"/>
              <a:gd fmla="*/ 343858 h 1941513" name="T3"/>
              <a:gd fmla="*/ 89399 w 2301876" name="T4"/>
              <a:gd fmla="*/ 356703 h 1941513" name="T5"/>
              <a:gd fmla="*/ 162833 w 2301876" name="T6"/>
              <a:gd fmla="*/ 353015 h 1941513" name="T7"/>
              <a:gd fmla="*/ 169035 w 2301876" name="T8"/>
              <a:gd fmla="*/ 337774 h 1941513" name="T9"/>
              <a:gd fmla="*/ 156939 w 2301876" name="T10"/>
              <a:gd fmla="*/ 322901 h 1941513" name="T11"/>
              <a:gd fmla="*/ 315355 w 2301876" name="T12"/>
              <a:gd fmla="*/ 291708 h 1941513" name="T13"/>
              <a:gd fmla="*/ 310253 w 2301876" name="T14"/>
              <a:gd fmla="*/ 308788 h 1941513" name="T15"/>
              <a:gd fmla="*/ 372650 w 2301876" name="T16"/>
              <a:gd fmla="*/ 317205 h 1941513" name="T17"/>
              <a:gd fmla="*/ 385253 w 2301876" name="T18"/>
              <a:gd fmla="*/ 304733 h 1941513" name="T19"/>
              <a:gd fmla="*/ 375478 w 2301876" name="T20"/>
              <a:gd fmla="*/ 289926 h 1941513" name="T21"/>
              <a:gd fmla="*/ 357514 w 2301876" name="T22"/>
              <a:gd fmla="*/ 120788 h 1941513" name="T23"/>
              <a:gd fmla="*/ 370557 w 2301876" name="T24"/>
              <a:gd fmla="*/ 134925 h 1941513" name="T25"/>
              <a:gd fmla="*/ 374310 w 2301876" name="T26"/>
              <a:gd fmla="*/ 156130 h 1941513" name="T27"/>
              <a:gd fmla="*/ 383539 w 2301876" name="T28"/>
              <a:gd fmla="*/ 167624 h 1941513" name="T29"/>
              <a:gd fmla="*/ 370127 w 2301876" name="T30"/>
              <a:gd fmla="*/ 196452 h 1941513" name="T31"/>
              <a:gd fmla="*/ 395537 w 2301876" name="T32"/>
              <a:gd fmla="*/ 214399 h 1941513" name="T33"/>
              <a:gd fmla="*/ 287497 w 2301876" name="T34"/>
              <a:gd fmla="*/ 258654 h 1941513" name="T35"/>
              <a:gd fmla="*/ 300295 w 2301876" name="T36"/>
              <a:gd fmla="*/ 212678 h 1941513" name="T37"/>
              <a:gd fmla="*/ 326505 w 2301876" name="T38"/>
              <a:gd fmla="*/ 195652 h 1941513" name="T39"/>
              <a:gd fmla="*/ 312169 w 2301876" name="T40"/>
              <a:gd fmla="*/ 166702 h 1941513" name="T41"/>
              <a:gd fmla="*/ 320352 w 2301876" name="T42"/>
              <a:gd fmla="*/ 154532 h 1941513" name="T43"/>
              <a:gd fmla="*/ 324597 w 2301876" name="T44"/>
              <a:gd fmla="*/ 133634 h 1941513" name="T45"/>
              <a:gd fmla="*/ 338072 w 2301876" name="T46"/>
              <a:gd fmla="*/ 120235 h 1941513" name="T47"/>
              <a:gd fmla="*/ 133315 w 2301876" name="T48"/>
              <a:gd fmla="*/ 111694 h 1941513" name="T49"/>
              <a:gd fmla="*/ 150038 w 2301876" name="T50"/>
              <a:gd fmla="*/ 128399 h 1941513" name="T51"/>
              <a:gd fmla="*/ 154588 w 2301876" name="T52"/>
              <a:gd fmla="*/ 153641 h 1941513" name="T53"/>
              <a:gd fmla="*/ 148009 w 2301876" name="T54"/>
              <a:gd fmla="*/ 172926 h 1941513" name="T55"/>
              <a:gd fmla="*/ 134360 w 2301876" name="T56"/>
              <a:gd fmla="*/ 185394 h 1941513" name="T57"/>
              <a:gd fmla="*/ 165654 w 2301876" name="T58"/>
              <a:gd fmla="*/ 214137 h 1941513" name="T59"/>
              <a:gd fmla="*/ 190616 w 2301876" name="T60"/>
              <a:gd fmla="*/ 242389 h 1941513" name="T61"/>
              <a:gd fmla="*/ 52097 w 2301876" name="T62"/>
              <a:gd fmla="*/ 244907 h 1941513" name="T63"/>
              <a:gd fmla="*/ 75952 w 2301876" name="T64"/>
              <a:gd fmla="*/ 215734 h 1941513" name="T65"/>
              <a:gd fmla="*/ 110628 w 2301876" name="T66"/>
              <a:gd fmla="*/ 185885 h 1941513" name="T67"/>
              <a:gd fmla="*/ 96672 w 2301876" name="T68"/>
              <a:gd fmla="*/ 174093 h 1941513" name="T69"/>
              <a:gd fmla="*/ 89417 w 2301876" name="T70"/>
              <a:gd fmla="*/ 155177 h 1941513" name="T71"/>
              <a:gd fmla="*/ 93044 w 2301876" name="T72"/>
              <a:gd fmla="*/ 130057 h 1941513" name="T73"/>
              <a:gd fmla="*/ 109153 w 2301876" name="T74"/>
              <a:gd fmla="*/ 112430 h 1941513" name="T75"/>
              <a:gd fmla="*/ 32788 w 2301876" name="T76"/>
              <a:gd fmla="*/ 31467 h 1941513" name="T77"/>
              <a:gd fmla="*/ 31253 w 2301876" name="T78"/>
              <a:gd fmla="*/ 283138 h 1941513" name="T79"/>
              <a:gd fmla="*/ 46418 w 2301876" name="T80"/>
              <a:gd fmla="*/ 301821 h 1941513" name="T81"/>
              <a:gd fmla="*/ 211585 w 2301876" name="T82"/>
              <a:gd fmla="*/ 286211 h 1941513" name="T83"/>
              <a:gd fmla="*/ 211831 w 2301876" name="T84"/>
              <a:gd fmla="*/ 32081 h 1941513" name="T85"/>
              <a:gd fmla="*/ 419679 w 2301876" name="T86"/>
              <a:gd fmla="*/ 30596 h 1941513" name="T87"/>
              <a:gd fmla="*/ 437015 w 2301876" name="T88"/>
              <a:gd fmla="*/ 38829 h 1941513" name="T89"/>
              <a:gd fmla="*/ 445191 w 2301876" name="T90"/>
              <a:gd fmla="*/ 56216 h 1941513" name="T91"/>
              <a:gd fmla="*/ 439474 w 2301876" name="T92"/>
              <a:gd fmla="*/ 311061 h 1941513" name="T93"/>
              <a:gd fmla="*/ 413593 w 2301876" name="T94"/>
              <a:gd fmla="*/ 329738 h 1941513" name="T95"/>
              <a:gd fmla="*/ 289413 w 2301876" name="T96"/>
              <a:gd fmla="*/ 331028 h 1941513" name="T97"/>
              <a:gd fmla="*/ 278163 w 2301876" name="T98"/>
              <a:gd fmla="*/ 266457 h 1941513" name="T99"/>
              <a:gd fmla="*/ 410642 w 2301876" name="T100"/>
              <a:gd fmla="*/ 271249 h 1941513" name="T101"/>
              <a:gd fmla="*/ 420785 w 2301876" name="T102"/>
              <a:gd fmla="*/ 254476 h 1941513" name="T103"/>
              <a:gd fmla="*/ 210050 w 2301876" name="T104"/>
              <a:gd fmla="*/ 61 h 1941513" name="T105"/>
              <a:gd fmla="*/ 232154 w 2301876" name="T106"/>
              <a:gd fmla="*/ 9219 h 1941513" name="T107"/>
              <a:gd fmla="*/ 243451 w 2301876" name="T108"/>
              <a:gd fmla="*/ 30237 h 1941513" name="T109"/>
              <a:gd fmla="*/ 237864 w 2301876" name="T110"/>
              <a:gd fmla="*/ 346808 h 1941513" name="T111"/>
              <a:gd fmla="*/ 207594 w 2301876" name="T112"/>
              <a:gd fmla="*/ 371453 h 1941513" name="T113"/>
              <a:gd fmla="*/ 46971 w 2301876" name="T114"/>
              <a:gd fmla="*/ 374034 h 1941513" name="T115"/>
              <a:gd fmla="*/ 10745 w 2301876" name="T116"/>
              <a:gd fmla="*/ 353999 h 1941513" name="T117"/>
              <a:gd fmla="*/ 0 w 2301876" name="T118"/>
              <a:gd fmla="*/ 35646 h 1941513" name="T119"/>
              <a:gd fmla="*/ 8105 w 2301876" name="T120"/>
              <a:gd fmla="*/ 12968 h 1941513" name="T121"/>
              <a:gd fmla="*/ 28428 w 2301876" name="T122"/>
              <a:gd fmla="*/ 676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2301876" name="T186"/>
              <a:gd fmla="*/ 0 h 1941513" name="T187"/>
              <a:gd fmla="*/ 2301876 w 2301876" name="T188"/>
              <a:gd fmla="*/ 1941513 h 1941513"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22F2CC"/>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0254" name="KSO_Shape"/>
          <p:cNvSpPr>
            <a:spLocks noChangeArrowheads="1"/>
          </p:cNvSpPr>
          <p:nvPr/>
        </p:nvSpPr>
        <p:spPr bwMode="auto">
          <a:xfrm>
            <a:off x="4538663" y="2851150"/>
            <a:ext cx="576262" cy="534988"/>
          </a:xfrm>
          <a:custGeom>
            <a:gdLst>
              <a:gd fmla="*/ 813088 w 969654" name="T0"/>
              <a:gd fmla="*/ 487443 h 903534" name="T1"/>
              <a:gd fmla="*/ 777088 w 969654" name="T2"/>
              <a:gd fmla="*/ 523443 h 903534" name="T3"/>
              <a:gd fmla="*/ 813088 w 969654" name="T4"/>
              <a:gd fmla="*/ 559443 h 903534" name="T5"/>
              <a:gd fmla="*/ 849088 w 969654" name="T6"/>
              <a:gd fmla="*/ 523443 h 903534" name="T7"/>
              <a:gd fmla="*/ 813088 w 969654" name="T8"/>
              <a:gd fmla="*/ 487443 h 903534" name="T9"/>
              <a:gd fmla="*/ 606961 w 969654" name="T10"/>
              <a:gd fmla="*/ 487443 h 903534" name="T11"/>
              <a:gd fmla="*/ 570961 w 969654" name="T12"/>
              <a:gd fmla="*/ 523443 h 903534" name="T13"/>
              <a:gd fmla="*/ 606961 w 969654" name="T14"/>
              <a:gd fmla="*/ 559443 h 903534" name="T15"/>
              <a:gd fmla="*/ 642961 w 969654" name="T16"/>
              <a:gd fmla="*/ 523443 h 903534" name="T17"/>
              <a:gd fmla="*/ 606961 w 969654" name="T18"/>
              <a:gd fmla="*/ 487443 h 903534" name="T19"/>
              <a:gd fmla="*/ 691345 w 969654" name="T20"/>
              <a:gd fmla="*/ 336511 h 903534" name="T21"/>
              <a:gd fmla="*/ 901758 w 969654" name="T22"/>
              <a:gd fmla="*/ 422110 h 903534" name="T23"/>
              <a:gd fmla="*/ 881173 w 969654" name="T24"/>
              <a:gd fmla="*/ 774306 h 903534" name="T25"/>
              <a:gd fmla="*/ 905846 w 969654" name="T26"/>
              <a:gd fmla="*/ 903534 h 903534" name="T27"/>
              <a:gd fmla="*/ 792422 w 969654" name="T28"/>
              <a:gd fmla="*/ 824563 h 903534" name="T29"/>
              <a:gd fmla="*/ 459770 w 969654" name="T30"/>
              <a:gd fmla="*/ 713074 h 903534" name="T31"/>
              <a:gd fmla="*/ 554971 w 969654" name="T32"/>
              <a:gd fmla="*/ 373268 h 903534" name="T33"/>
              <a:gd fmla="*/ 691345 w 969654" name="T34"/>
              <a:gd fmla="*/ 336511 h 903534" name="T35"/>
              <a:gd fmla="*/ 547874 w 969654" name="T36"/>
              <a:gd fmla="*/ 187267 h 903534" name="T37"/>
              <a:gd fmla="*/ 493874 w 969654" name="T38"/>
              <a:gd fmla="*/ 241267 h 903534" name="T39"/>
              <a:gd fmla="*/ 547874 w 969654" name="T40"/>
              <a:gd fmla="*/ 295267 h 903534" name="T41"/>
              <a:gd fmla="*/ 601874 w 969654" name="T42"/>
              <a:gd fmla="*/ 241267 h 903534" name="T43"/>
              <a:gd fmla="*/ 547874 w 969654" name="T44"/>
              <a:gd fmla="*/ 187267 h 903534" name="T45"/>
              <a:gd fmla="*/ 294449 w 969654" name="T46"/>
              <a:gd fmla="*/ 187267 h 903534" name="T47"/>
              <a:gd fmla="*/ 240449 w 969654" name="T48"/>
              <a:gd fmla="*/ 241267 h 903534" name="T49"/>
              <a:gd fmla="*/ 294449 w 969654" name="T50"/>
              <a:gd fmla="*/ 295267 h 903534" name="T51"/>
              <a:gd fmla="*/ 348449 w 969654" name="T52"/>
              <a:gd fmla="*/ 241267 h 903534" name="T53"/>
              <a:gd fmla="*/ 294449 w 969654" name="T54"/>
              <a:gd fmla="*/ 187267 h 903534" name="T55"/>
              <a:gd fmla="*/ 408549 w 969654" name="T56"/>
              <a:gd fmla="*/ 168 h 903534" name="T57"/>
              <a:gd fmla="*/ 553141 w 969654" name="T58"/>
              <a:gd fmla="*/ 18800 h 903534" name="T59"/>
              <a:gd fmla="*/ 840274 w 969654" name="T60"/>
              <a:gd fmla="*/ 375462 h 903534" name="T61"/>
              <a:gd fmla="*/ 535419 w 969654" name="T62"/>
              <a:gd fmla="*/ 357502 h 903534" name="T63"/>
              <a:gd fmla="*/ 440218 w 969654" name="T64"/>
              <a:gd fmla="*/ 697308 h 903534" name="T65"/>
              <a:gd fmla="*/ 478397 w 969654" name="T66"/>
              <a:gd fmla="*/ 739559 h 903534" name="T67"/>
              <a:gd fmla="*/ 366675 w 969654" name="T68"/>
              <a:gd fmla="*/ 741395 h 903534" name="T69"/>
              <a:gd fmla="*/ 245711 w 969654" name="T70"/>
              <a:gd fmla="*/ 837584 h 903534" name="T71"/>
              <a:gd fmla="*/ 214226 w 969654" name="T72"/>
              <a:gd fmla="*/ 696474 h 903534" name="T73"/>
              <a:gd fmla="*/ 54436 w 969654" name="T74"/>
              <a:gd fmla="*/ 189343 h 903534" name="T75"/>
              <a:gd fmla="*/ 408549 w 969654" name="T76"/>
              <a:gd fmla="*/ 168 h 903534" name="T77"/>
              <a:gd fmla="*/ 0 w 969654" name="T78"/>
              <a:gd fmla="*/ 0 h 903534" name="T79"/>
              <a:gd fmla="*/ 969654 w 969654" name="T80"/>
              <a:gd fmla="*/ 903534 h 903534"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T81" l="T78" r="T80" t="T79"/>
            <a:pathLst>
              <a:path h="903533" w="96965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A146"/>
          </a:solidFill>
          <a:ln>
            <a:noFill/>
          </a:ln>
          <a:extLst>
            <a:ext uri="{91240B29-F687-4F45-9708-019B960494DF}">
              <a14:hiddenLine cap="flat" cmpd="sng" w="12700">
                <a:solidFill>
                  <a:srgbClr val="42719B"/>
                </a:solidFill>
                <a:bevel/>
                <a:headEnd/>
                <a:tailEnd/>
              </a14:hiddenLine>
            </a:ext>
          </a:extLst>
        </p:spPr>
        <p:txBody>
          <a:bodyPr anchor="ctr"/>
          <a:lstStyle/>
          <a:p>
            <a:endParaRPr altLang="en-US" lang="zh-CN"/>
          </a:p>
        </p:txBody>
      </p:sp>
      <p:sp>
        <p:nvSpPr>
          <p:cNvPr id="10255" name="KSO_Shape"/>
          <p:cNvSpPr>
            <a:spLocks noChangeArrowheads="1"/>
          </p:cNvSpPr>
          <p:nvPr/>
        </p:nvSpPr>
        <p:spPr bwMode="auto">
          <a:xfrm>
            <a:off x="7953375" y="2851150"/>
            <a:ext cx="538163" cy="442913"/>
          </a:xfrm>
          <a:custGeom>
            <a:gdLst>
              <a:gd fmla="*/ 860108 w 1903412" name="T0"/>
              <a:gd fmla="*/ 1558926 h 1563688" name="T1"/>
              <a:gd fmla="*/ 1251408 w 1903412" name="T2"/>
              <a:gd fmla="*/ 1534147 h 1563688" name="T3"/>
              <a:gd fmla="*/ 1639249 w 1903412" name="T4"/>
              <a:gd fmla="*/ 1404951 h 1563688" name="T5"/>
              <a:gd fmla="*/ 1362718 w 1903412" name="T6"/>
              <a:gd fmla="*/ 1376629 h 1563688" name="T7"/>
              <a:gd fmla="*/ 394079 w 1903412" name="T8"/>
              <a:gd fmla="*/ 1340803 h 1563688" name="T9"/>
              <a:gd fmla="*/ 1676987 w 1903412" name="T10"/>
              <a:gd fmla="*/ 1340353 h 1563688" name="T11"/>
              <a:gd fmla="*/ 1254897 w 1903412" name="T12"/>
              <a:gd fmla="*/ 1338443 h 1563688" name="T13"/>
              <a:gd fmla="*/ 498468 w 1903412" name="T14"/>
              <a:gd fmla="*/ 1320165 h 1563688" name="T15"/>
              <a:gd fmla="*/ 1688403 w 1903412" name="T16"/>
              <a:gd fmla="*/ 1302485 h 1563688" name="T17"/>
              <a:gd fmla="*/ 1425509 w 1903412" name="T18"/>
              <a:gd fmla="*/ 1328260 h 1563688" name="T19"/>
              <a:gd fmla="*/ 1072551 w 1903412" name="T20"/>
              <a:gd fmla="*/ 1300575 h 1563688" name="T21"/>
              <a:gd fmla="*/ 711055 w 1903412" name="T22"/>
              <a:gd fmla="*/ 1464628 h 1563688" name="T23"/>
              <a:gd fmla="*/ 1441682 w 1903412" name="T24"/>
              <a:gd fmla="*/ 1290711 h 1563688" name="T25"/>
              <a:gd fmla="*/ 1182593 w 1903412" name="T26"/>
              <a:gd fmla="*/ 1263344 h 1563688" name="T27"/>
              <a:gd fmla="*/ 1499398 w 1903412" name="T28"/>
              <a:gd fmla="*/ 1226431 h 1563688" name="T29"/>
              <a:gd fmla="*/ 1244115 w 1903412" name="T30"/>
              <a:gd fmla="*/ 1252843 h 1563688" name="T31"/>
              <a:gd fmla="*/ 1613245 w 1903412" name="T32"/>
              <a:gd fmla="*/ 1188881 h 1563688" name="T33"/>
              <a:gd fmla="*/ 1263142 w 1903412" name="T34"/>
              <a:gd fmla="*/ 1215293 h 1563688" name="T35"/>
              <a:gd fmla="*/ 1733117 w 1903412" name="T36"/>
              <a:gd fmla="*/ 1134784 h 1563688" name="T37"/>
              <a:gd fmla="*/ 1778783 w 1903412" name="T38"/>
              <a:gd fmla="*/ 1137648 h 1563688" name="T39"/>
              <a:gd fmla="*/ 1700137 w 1903412" name="T40"/>
              <a:gd fmla="*/ 1162469 h 1563688" name="T41"/>
              <a:gd fmla="*/ 1579313 w 1903412" name="T42"/>
              <a:gd fmla="*/ 1156104 h 1563688" name="T43"/>
              <a:gd fmla="*/ 1510815 w 1903412" name="T44"/>
              <a:gd fmla="*/ 1132875 h 1563688" name="T45"/>
              <a:gd fmla="*/ 1553626 w 1903412" name="T46"/>
              <a:gd fmla="*/ 1142103 h 1563688" name="T47"/>
              <a:gd fmla="*/ 1820009 w 1903412" name="T48"/>
              <a:gd fmla="*/ 1155468 h 1563688" name="T49"/>
              <a:gd fmla="*/ 844223 w 1903412" name="T50"/>
              <a:gd fmla="*/ 1526192 h 1563688" name="T51"/>
              <a:gd fmla="*/ 240826 w 1903412" name="T52"/>
              <a:gd fmla="*/ 1115695 h 1563688" name="T53"/>
              <a:gd fmla="*/ 308409 w 1903412" name="T54"/>
              <a:gd fmla="*/ 1201738 h 1563688" name="T55"/>
              <a:gd fmla="*/ 411530 w 1903412" name="T56"/>
              <a:gd fmla="*/ 1264603 h 1563688" name="T57"/>
              <a:gd fmla="*/ 543841 w 1903412" name="T58"/>
              <a:gd fmla="*/ 1130300 h 1563688" name="T59"/>
              <a:gd fmla="*/ 572715 w 1903412" name="T60"/>
              <a:gd fmla="*/ 976313 h 1563688" name="T61"/>
              <a:gd fmla="*/ 343312 w 1903412" name="T62"/>
              <a:gd fmla="*/ 1018858 h 1563688" name="T63"/>
              <a:gd fmla="*/ 100899 w 1903412" name="T64"/>
              <a:gd fmla="*/ 1013143 h 1563688" name="T65"/>
              <a:gd fmla="*/ 217029 w 1903412" name="T66"/>
              <a:gd fmla="*/ 849948 h 1563688" name="T67"/>
              <a:gd fmla="*/ 1497746 w 1903412" name="T68"/>
              <a:gd fmla="*/ 1011555 h 1563688" name="T69"/>
              <a:gd fmla="*/ 1728147 w 1903412" name="T70"/>
              <a:gd fmla="*/ 798513 h 1563688" name="T71"/>
              <a:gd fmla="*/ 1253392 w 1903412" name="T72"/>
              <a:gd fmla="*/ 558483 h 1563688" name="T73"/>
              <a:gd fmla="*/ 1019496 w 1903412" name="T74"/>
              <a:gd fmla="*/ 811213 h 1563688" name="T75"/>
              <a:gd fmla="*/ 980122 w 1903412" name="T76"/>
              <a:gd fmla="*/ 534353 h 1563688" name="T77"/>
              <a:gd fmla="*/ 1752918 w 1903412" name="T78"/>
              <a:gd fmla="*/ 516891 h 1563688" name="T79"/>
              <a:gd fmla="*/ 461345 w 1903412" name="T80"/>
              <a:gd fmla="*/ 552450 h 1563688" name="T81"/>
              <a:gd fmla="*/ 1791653 w 1903412" name="T82"/>
              <a:gd fmla="*/ 1093788 h 1563688" name="T83"/>
              <a:gd fmla="*/ 94236 w 1903412" name="T84"/>
              <a:gd fmla="*/ 549593 h 1563688" name="T85"/>
              <a:gd fmla="*/ 250979 w 1903412" name="T86"/>
              <a:gd fmla="*/ 496253 h 1563688" name="T87"/>
              <a:gd fmla="*/ 721208 w 1903412" name="T88"/>
              <a:gd fmla="*/ 303213 h 1563688" name="T89"/>
              <a:gd fmla="*/ 375993 w 1903412" name="T90"/>
              <a:gd fmla="*/ 473393 h 1563688" name="T91"/>
              <a:gd fmla="*/ 240191 w 1903412" name="T92"/>
              <a:gd fmla="*/ 296863 h 1563688" name="T93"/>
              <a:gd fmla="*/ 350609 w 1903412" name="T94"/>
              <a:gd fmla="*/ 265430 h 1563688" name="T95"/>
              <a:gd fmla="*/ 434375 w 1903412" name="T96"/>
              <a:gd fmla="*/ 143510 h 1563688" name="T97"/>
              <a:gd fmla="*/ 1045165 w 1903412" name="T98"/>
              <a:gd fmla="*/ 224155 h 1563688" name="T99"/>
              <a:gd fmla="*/ 531784 w 1903412" name="T100"/>
              <a:gd fmla="*/ 147320 h 1563688" name="T101"/>
              <a:gd fmla="*/ 935064 w 1903412" name="T102"/>
              <a:gd fmla="*/ 216853 h 1563688" name="T103"/>
              <a:gd fmla="*/ 686941 w 1903412" name="T104"/>
              <a:gd fmla="*/ 99695 h 1563688" name="T105"/>
              <a:gd fmla="*/ 873509 w 1903412" name="T106"/>
              <a:gd fmla="*/ 6350 h 1563688" name="T107"/>
              <a:gd fmla="*/ 1270126 w 1903412" name="T108"/>
              <a:gd fmla="*/ 182245 h 1563688" name="T109"/>
              <a:gd fmla="*/ 1303442 w 1903412" name="T110"/>
              <a:gd fmla="*/ 296863 h 1563688" name="T111"/>
              <a:gd fmla="*/ 1076260 w 1903412" name="T112"/>
              <a:gd fmla="*/ 278765 h 1563688" name="T113"/>
              <a:gd fmla="*/ 801166 w 1903412" name="T114"/>
              <a:gd fmla="*/ 303848 h 1563688" name="T115"/>
              <a:gd fmla="*/ 848126 w 1903412" name="T116"/>
              <a:gd fmla="*/ 1241743 h 1563688" name="T117"/>
              <a:gd fmla="*/ 434692 w 1903412" name="T118"/>
              <a:gd fmla="*/ 1467168 h 1563688" name="T119"/>
              <a:gd fmla="*/ 90111 w 1903412" name="T120"/>
              <a:gd fmla="*/ 1134428 h 1563688" name="T121"/>
              <a:gd fmla="*/ 43469 w 1903412" name="T122"/>
              <a:gd fmla="*/ 515620 h 1563688" name="T123"/>
              <a:gd fmla="*/ 364570 w 1903412" name="T124"/>
              <a:gd fmla="*/ 116205 h 1563688" name="T125"/>
              <a:gd fmla="*/ 0 w 1903412" name="T126"/>
              <a:gd fmla="*/ 0 h 1563688" name="T127"/>
              <a:gd fmla="*/ 1903412 w 1903412" name="T128"/>
              <a:gd fmla="*/ 1563688 h 1563688" name="T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T129" l="T126" r="T128" t="T127"/>
            <a:pathLst>
              <a:path h="1563688" w="1903411">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rgbClr val="FF4664"/>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0256" name="KSO_Shape"/>
          <p:cNvSpPr>
            <a:spLocks noChangeArrowheads="1"/>
          </p:cNvSpPr>
          <p:nvPr/>
        </p:nvSpPr>
        <p:spPr bwMode="auto">
          <a:xfrm>
            <a:off x="1281113" y="4537075"/>
            <a:ext cx="539750" cy="387350"/>
          </a:xfrm>
          <a:custGeom>
            <a:gdLst>
              <a:gd fmla="*/ 170926109 w 5832" name="T0"/>
              <a:gd fmla="*/ 16081291 h 4173" name="T1"/>
              <a:gd fmla="*/ 175642165 w 5832" name="T2"/>
              <a:gd fmla="*/ 21846243 h 4173" name="T3"/>
              <a:gd fmla="*/ 175944432 w 5832" name="T4"/>
              <a:gd fmla="*/ 118182221 h 4173" name="T5"/>
              <a:gd fmla="*/ 171802832 w 5832" name="T6"/>
              <a:gd fmla="*/ 124341671 h 4173" name="T7"/>
              <a:gd fmla="*/ 11185467 w 5832" name="T8"/>
              <a:gd fmla="*/ 126617317 h 4173" name="T9"/>
              <a:gd fmla="*/ 4474224 w 5832" name="T10"/>
              <a:gd fmla="*/ 124341671 h 4173" name="T11"/>
              <a:gd fmla="*/ 332531 w 5832" name="T12"/>
              <a:gd fmla="*/ 118182221 h 4173" name="T13"/>
              <a:gd fmla="*/ 665062 w 5832" name="T14"/>
              <a:gd fmla="*/ 21846243 h 4173" name="T15"/>
              <a:gd fmla="*/ 5381119 w 5832" name="T16"/>
              <a:gd fmla="*/ 16081291 h 4173" name="T17"/>
              <a:gd fmla="*/ 51483376 w 5832" name="T18"/>
              <a:gd fmla="*/ 0 h 4173" name="T19"/>
              <a:gd fmla="*/ 113063928 w 5832" name="T20"/>
              <a:gd fmla="*/ 54069530 h 4173" name="T21"/>
              <a:gd fmla="*/ 103510945 w 5832" name="T22"/>
              <a:gd fmla="*/ 61958456 h 4173" name="T23"/>
              <a:gd fmla="*/ 99853010 w 5832" name="T24"/>
              <a:gd fmla="*/ 75248284 h 4173" name="T25"/>
              <a:gd fmla="*/ 105445790 w 5832" name="T26"/>
              <a:gd fmla="*/ 88720137 h 4173" name="T27"/>
              <a:gd fmla="*/ 116087064 w 5832" name="T28"/>
              <a:gd fmla="*/ 95182932 h 4173" name="T29"/>
              <a:gd fmla="*/ 129932874 w 5832" name="T30"/>
              <a:gd fmla="*/ 94181651 h 4173" name="T31"/>
              <a:gd fmla="*/ 139485856 w 5832" name="T32"/>
              <a:gd fmla="*/ 86262372 h 4173" name="T33"/>
              <a:gd fmla="*/ 143174055 w 5832" name="T34"/>
              <a:gd fmla="*/ 73002897 h 4173" name="T35"/>
              <a:gd fmla="*/ 137551104 w 5832" name="T36"/>
              <a:gd fmla="*/ 59470431 h 4173" name="T37"/>
              <a:gd fmla="*/ 126909737 w 5832" name="T38"/>
              <a:gd fmla="*/ 53007543 h 4173" name="T39"/>
              <a:gd fmla="*/ 55655240 w 5832" name="T40"/>
              <a:gd fmla="*/ 38230972 h 4173" name="T41"/>
              <a:gd fmla="*/ 112701225 w 5832" name="T42"/>
              <a:gd fmla="*/ 31343326 h 4173" name="T43"/>
              <a:gd fmla="*/ 98946115 w 5832" name="T44"/>
              <a:gd fmla="*/ 36744227 h 4173" name="T45"/>
              <a:gd fmla="*/ 88576844 w 5832" name="T46"/>
              <a:gd fmla="*/ 45543375 h 4173" name="T47"/>
              <a:gd fmla="*/ 80988877 w 5832" name="T48"/>
              <a:gd fmla="*/ 58105006 h 4173" name="T49"/>
              <a:gd fmla="*/ 77996004 w 5832" name="T50"/>
              <a:gd fmla="*/ 72972637 h 4173" name="T51"/>
              <a:gd fmla="*/ 79930756 w 5832" name="T52"/>
              <a:gd fmla="*/ 87111980 h 4173" name="T53"/>
              <a:gd fmla="*/ 86642092 w 5832" name="T54"/>
              <a:gd fmla="*/ 100280395 h 4173" name="T55"/>
              <a:gd fmla="*/ 96315944 w 5832" name="T56"/>
              <a:gd fmla="*/ 109747125 h 4173" name="T57"/>
              <a:gd fmla="*/ 109587390 w 5832" name="T58"/>
              <a:gd fmla="*/ 116118953 h 4173" name="T59"/>
              <a:gd fmla="*/ 123735466 w 5832" name="T60"/>
              <a:gd fmla="*/ 117757463 h 4173" name="T61"/>
              <a:gd fmla="*/ 138427735 w 5832" name="T62"/>
              <a:gd fmla="*/ 114359124 h 4173" name="T63"/>
              <a:gd fmla="*/ 150762022 w 5832" name="T64"/>
              <a:gd fmla="*/ 106439844 h 4173" name="T65"/>
              <a:gd fmla="*/ 159256977 w 5832" name="T66"/>
              <a:gd fmla="*/ 95880867 h 4173" name="T67"/>
              <a:gd fmla="*/ 164335735 w 5832" name="T68"/>
              <a:gd fmla="*/ 81832491 h 4173" name="T69"/>
              <a:gd fmla="*/ 164517133 w 5832" name="T70"/>
              <a:gd fmla="*/ 67450324 h 4173" name="T71"/>
              <a:gd fmla="*/ 159770905 w 5832" name="T72"/>
              <a:gd fmla="*/ 53280628 h 4173" name="T73"/>
              <a:gd fmla="*/ 151548047 w 5832" name="T74"/>
              <a:gd fmla="*/ 42509179 h 4173" name="T75"/>
              <a:gd fmla="*/ 139395158 w 5832" name="T76"/>
              <a:gd fmla="*/ 34286462 h 4173" name="T77"/>
              <a:gd fmla="*/ 124854022 w 5832" name="T78"/>
              <a:gd fmla="*/ 30554424 h 4173" name="T79"/>
              <a:gd fmla="*/ 132956010 w 5832" name="T80"/>
              <a:gd fmla="*/ 46908800 h 4173" name="T81"/>
              <a:gd fmla="*/ 114122049 w 5832" name="T82"/>
              <a:gd fmla="*/ 45513022 h 4173" name="T83"/>
              <a:gd fmla="*/ 98764717 w 5832" name="T84"/>
              <a:gd fmla="*/ 55313543 h 4173" name="T85"/>
              <a:gd fmla="*/ 92053381 w 5832" name="T86"/>
              <a:gd fmla="*/ 74125591 h 4173" name="T87"/>
              <a:gd fmla="*/ 97918258 w 5832" name="T88"/>
              <a:gd fmla="*/ 91815038 h 4173" name="T89"/>
              <a:gd fmla="*/ 112761660 w 5832" name="T90"/>
              <a:gd fmla="*/ 102343662 h 4173" name="T91"/>
              <a:gd fmla="*/ 131625793 w 5832" name="T92"/>
              <a:gd fmla="*/ 101888551 h 4173" name="T93"/>
              <a:gd fmla="*/ 145894832 w 5832" name="T94"/>
              <a:gd fmla="*/ 90631639 h 4173" name="T95"/>
              <a:gd fmla="*/ 150882985 w 5832" name="T96"/>
              <a:gd fmla="*/ 72608493 h 4173" name="T97"/>
              <a:gd fmla="*/ 143294925 w 5832" name="T98"/>
              <a:gd fmla="*/ 54251556 h 4173" name="T99"/>
              <a:gd fmla="*/ 125851708 w 5832" name="T100"/>
              <a:gd fmla="*/ 60077215 h 4173" name="T101"/>
              <a:gd fmla="*/ 116449859 w 5832" name="T102"/>
              <a:gd fmla="*/ 60289593 h 4173" name="T103"/>
              <a:gd fmla="*/ 109345557 w 5832" name="T104"/>
              <a:gd fmla="*/ 65902873 h 4173" name="T105"/>
              <a:gd fmla="*/ 106836349 w 5832" name="T106"/>
              <a:gd fmla="*/ 74853786 h 4173" name="T107"/>
              <a:gd fmla="*/ 110645511 w 5832" name="T108"/>
              <a:gd fmla="*/ 83986725 h 4173" name="T109"/>
              <a:gd fmla="*/ 118535745 w 5832" name="T110"/>
              <a:gd fmla="*/ 88538018 h 4173" name="T111"/>
              <a:gd fmla="*/ 127846895 w 5832" name="T112"/>
              <a:gd fmla="*/ 87385065 h 4173" name="T113"/>
              <a:gd fmla="*/ 134376834 w 5832" name="T114"/>
              <a:gd fmla="*/ 81134648 h 4173" name="T115"/>
              <a:gd fmla="*/ 136009318 w 5832" name="T116"/>
              <a:gd fmla="*/ 71880297 h 4173" name="T117"/>
              <a:gd fmla="*/ 131867626 w 5832" name="T118"/>
              <a:gd fmla="*/ 63718286 h 4173"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5832" name="T180"/>
              <a:gd fmla="*/ 0 h 4173" name="T181"/>
              <a:gd fmla="*/ 5832 w 5832" name="T182"/>
              <a:gd fmla="*/ 4173 h 4173"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4173" w="5832">
                <a:moveTo>
                  <a:pt x="370" y="477"/>
                </a:moveTo>
                <a:lnTo>
                  <a:pt x="5462" y="477"/>
                </a:lnTo>
                <a:lnTo>
                  <a:pt x="5481" y="477"/>
                </a:lnTo>
                <a:lnTo>
                  <a:pt x="5500" y="478"/>
                </a:lnTo>
                <a:lnTo>
                  <a:pt x="5518" y="480"/>
                </a:lnTo>
                <a:lnTo>
                  <a:pt x="5537" y="484"/>
                </a:lnTo>
                <a:lnTo>
                  <a:pt x="5554" y="488"/>
                </a:lnTo>
                <a:lnTo>
                  <a:pt x="5571" y="494"/>
                </a:lnTo>
                <a:lnTo>
                  <a:pt x="5589" y="499"/>
                </a:lnTo>
                <a:lnTo>
                  <a:pt x="5606" y="506"/>
                </a:lnTo>
                <a:lnTo>
                  <a:pt x="5622" y="513"/>
                </a:lnTo>
                <a:lnTo>
                  <a:pt x="5638" y="521"/>
                </a:lnTo>
                <a:lnTo>
                  <a:pt x="5654" y="530"/>
                </a:lnTo>
                <a:lnTo>
                  <a:pt x="5668" y="539"/>
                </a:lnTo>
                <a:lnTo>
                  <a:pt x="5683" y="550"/>
                </a:lnTo>
                <a:lnTo>
                  <a:pt x="5697" y="562"/>
                </a:lnTo>
                <a:lnTo>
                  <a:pt x="5710" y="573"/>
                </a:lnTo>
                <a:lnTo>
                  <a:pt x="5723" y="585"/>
                </a:lnTo>
                <a:lnTo>
                  <a:pt x="5735" y="598"/>
                </a:lnTo>
                <a:lnTo>
                  <a:pt x="5747" y="612"/>
                </a:lnTo>
                <a:lnTo>
                  <a:pt x="5758" y="625"/>
                </a:lnTo>
                <a:lnTo>
                  <a:pt x="5768" y="640"/>
                </a:lnTo>
                <a:lnTo>
                  <a:pt x="5778" y="655"/>
                </a:lnTo>
                <a:lnTo>
                  <a:pt x="5787" y="670"/>
                </a:lnTo>
                <a:lnTo>
                  <a:pt x="5795" y="686"/>
                </a:lnTo>
                <a:lnTo>
                  <a:pt x="5803" y="702"/>
                </a:lnTo>
                <a:lnTo>
                  <a:pt x="5810" y="720"/>
                </a:lnTo>
                <a:lnTo>
                  <a:pt x="5815" y="737"/>
                </a:lnTo>
                <a:lnTo>
                  <a:pt x="5820" y="754"/>
                </a:lnTo>
                <a:lnTo>
                  <a:pt x="5824" y="772"/>
                </a:lnTo>
                <a:lnTo>
                  <a:pt x="5828" y="790"/>
                </a:lnTo>
                <a:lnTo>
                  <a:pt x="5830" y="808"/>
                </a:lnTo>
                <a:lnTo>
                  <a:pt x="5831" y="827"/>
                </a:lnTo>
                <a:lnTo>
                  <a:pt x="5832" y="846"/>
                </a:lnTo>
                <a:lnTo>
                  <a:pt x="5832" y="3803"/>
                </a:lnTo>
                <a:lnTo>
                  <a:pt x="5831" y="3822"/>
                </a:lnTo>
                <a:lnTo>
                  <a:pt x="5830" y="3841"/>
                </a:lnTo>
                <a:lnTo>
                  <a:pt x="5828" y="3858"/>
                </a:lnTo>
                <a:lnTo>
                  <a:pt x="5824" y="3877"/>
                </a:lnTo>
                <a:lnTo>
                  <a:pt x="5820" y="3895"/>
                </a:lnTo>
                <a:lnTo>
                  <a:pt x="5815" y="3912"/>
                </a:lnTo>
                <a:lnTo>
                  <a:pt x="5810" y="3930"/>
                </a:lnTo>
                <a:lnTo>
                  <a:pt x="5803" y="3947"/>
                </a:lnTo>
                <a:lnTo>
                  <a:pt x="5795" y="3962"/>
                </a:lnTo>
                <a:lnTo>
                  <a:pt x="5787" y="3979"/>
                </a:lnTo>
                <a:lnTo>
                  <a:pt x="5778" y="3994"/>
                </a:lnTo>
                <a:lnTo>
                  <a:pt x="5768" y="4009"/>
                </a:lnTo>
                <a:lnTo>
                  <a:pt x="5758" y="4023"/>
                </a:lnTo>
                <a:lnTo>
                  <a:pt x="5747" y="4038"/>
                </a:lnTo>
                <a:lnTo>
                  <a:pt x="5735" y="4051"/>
                </a:lnTo>
                <a:lnTo>
                  <a:pt x="5723" y="4064"/>
                </a:lnTo>
                <a:lnTo>
                  <a:pt x="5710" y="4076"/>
                </a:lnTo>
                <a:lnTo>
                  <a:pt x="5697" y="4088"/>
                </a:lnTo>
                <a:lnTo>
                  <a:pt x="5683" y="4098"/>
                </a:lnTo>
                <a:lnTo>
                  <a:pt x="5668" y="4109"/>
                </a:lnTo>
                <a:lnTo>
                  <a:pt x="5654" y="4118"/>
                </a:lnTo>
                <a:lnTo>
                  <a:pt x="5638" y="4127"/>
                </a:lnTo>
                <a:lnTo>
                  <a:pt x="5622" y="4136"/>
                </a:lnTo>
                <a:lnTo>
                  <a:pt x="5606" y="4143"/>
                </a:lnTo>
                <a:lnTo>
                  <a:pt x="5589" y="4149"/>
                </a:lnTo>
                <a:lnTo>
                  <a:pt x="5571" y="4156"/>
                </a:lnTo>
                <a:lnTo>
                  <a:pt x="5554" y="4160"/>
                </a:lnTo>
                <a:lnTo>
                  <a:pt x="5537" y="4165"/>
                </a:lnTo>
                <a:lnTo>
                  <a:pt x="5518" y="4168"/>
                </a:lnTo>
                <a:lnTo>
                  <a:pt x="5500" y="4171"/>
                </a:lnTo>
                <a:lnTo>
                  <a:pt x="5481" y="4172"/>
                </a:lnTo>
                <a:lnTo>
                  <a:pt x="5462" y="4173"/>
                </a:lnTo>
                <a:lnTo>
                  <a:pt x="370" y="4173"/>
                </a:lnTo>
                <a:lnTo>
                  <a:pt x="351" y="4172"/>
                </a:lnTo>
                <a:lnTo>
                  <a:pt x="332" y="4171"/>
                </a:lnTo>
                <a:lnTo>
                  <a:pt x="313" y="4168"/>
                </a:lnTo>
                <a:lnTo>
                  <a:pt x="295" y="4165"/>
                </a:lnTo>
                <a:lnTo>
                  <a:pt x="277" y="4160"/>
                </a:lnTo>
                <a:lnTo>
                  <a:pt x="259" y="4156"/>
                </a:lnTo>
                <a:lnTo>
                  <a:pt x="243" y="4149"/>
                </a:lnTo>
                <a:lnTo>
                  <a:pt x="226" y="4143"/>
                </a:lnTo>
                <a:lnTo>
                  <a:pt x="209" y="4136"/>
                </a:lnTo>
                <a:lnTo>
                  <a:pt x="194" y="4127"/>
                </a:lnTo>
                <a:lnTo>
                  <a:pt x="178" y="4118"/>
                </a:lnTo>
                <a:lnTo>
                  <a:pt x="162" y="4109"/>
                </a:lnTo>
                <a:lnTo>
                  <a:pt x="148" y="4098"/>
                </a:lnTo>
                <a:lnTo>
                  <a:pt x="134" y="4088"/>
                </a:lnTo>
                <a:lnTo>
                  <a:pt x="121" y="4076"/>
                </a:lnTo>
                <a:lnTo>
                  <a:pt x="108" y="4064"/>
                </a:lnTo>
                <a:lnTo>
                  <a:pt x="95" y="4051"/>
                </a:lnTo>
                <a:lnTo>
                  <a:pt x="84" y="4038"/>
                </a:lnTo>
                <a:lnTo>
                  <a:pt x="73" y="4023"/>
                </a:lnTo>
                <a:lnTo>
                  <a:pt x="63" y="4009"/>
                </a:lnTo>
                <a:lnTo>
                  <a:pt x="53" y="3994"/>
                </a:lnTo>
                <a:lnTo>
                  <a:pt x="44" y="3979"/>
                </a:lnTo>
                <a:lnTo>
                  <a:pt x="36" y="3962"/>
                </a:lnTo>
                <a:lnTo>
                  <a:pt x="29" y="3947"/>
                </a:lnTo>
                <a:lnTo>
                  <a:pt x="22" y="3930"/>
                </a:lnTo>
                <a:lnTo>
                  <a:pt x="16" y="3912"/>
                </a:lnTo>
                <a:lnTo>
                  <a:pt x="11" y="3895"/>
                </a:lnTo>
                <a:lnTo>
                  <a:pt x="7" y="3877"/>
                </a:lnTo>
                <a:lnTo>
                  <a:pt x="4" y="3858"/>
                </a:lnTo>
                <a:lnTo>
                  <a:pt x="2" y="3841"/>
                </a:lnTo>
                <a:lnTo>
                  <a:pt x="0" y="3822"/>
                </a:lnTo>
                <a:lnTo>
                  <a:pt x="0" y="3803"/>
                </a:lnTo>
                <a:lnTo>
                  <a:pt x="0" y="846"/>
                </a:lnTo>
                <a:lnTo>
                  <a:pt x="0" y="827"/>
                </a:lnTo>
                <a:lnTo>
                  <a:pt x="2" y="808"/>
                </a:lnTo>
                <a:lnTo>
                  <a:pt x="4" y="790"/>
                </a:lnTo>
                <a:lnTo>
                  <a:pt x="7" y="772"/>
                </a:lnTo>
                <a:lnTo>
                  <a:pt x="11" y="754"/>
                </a:lnTo>
                <a:lnTo>
                  <a:pt x="16" y="737"/>
                </a:lnTo>
                <a:lnTo>
                  <a:pt x="22" y="720"/>
                </a:lnTo>
                <a:lnTo>
                  <a:pt x="29" y="702"/>
                </a:lnTo>
                <a:lnTo>
                  <a:pt x="36" y="686"/>
                </a:lnTo>
                <a:lnTo>
                  <a:pt x="44" y="670"/>
                </a:lnTo>
                <a:lnTo>
                  <a:pt x="53" y="655"/>
                </a:lnTo>
                <a:lnTo>
                  <a:pt x="63" y="640"/>
                </a:lnTo>
                <a:lnTo>
                  <a:pt x="73" y="625"/>
                </a:lnTo>
                <a:lnTo>
                  <a:pt x="84" y="612"/>
                </a:lnTo>
                <a:lnTo>
                  <a:pt x="95" y="598"/>
                </a:lnTo>
                <a:lnTo>
                  <a:pt x="108" y="585"/>
                </a:lnTo>
                <a:lnTo>
                  <a:pt x="121" y="573"/>
                </a:lnTo>
                <a:lnTo>
                  <a:pt x="134" y="562"/>
                </a:lnTo>
                <a:lnTo>
                  <a:pt x="148" y="550"/>
                </a:lnTo>
                <a:lnTo>
                  <a:pt x="162" y="539"/>
                </a:lnTo>
                <a:lnTo>
                  <a:pt x="178" y="530"/>
                </a:lnTo>
                <a:lnTo>
                  <a:pt x="194" y="521"/>
                </a:lnTo>
                <a:lnTo>
                  <a:pt x="209" y="513"/>
                </a:lnTo>
                <a:lnTo>
                  <a:pt x="226" y="506"/>
                </a:lnTo>
                <a:lnTo>
                  <a:pt x="243" y="499"/>
                </a:lnTo>
                <a:lnTo>
                  <a:pt x="259" y="494"/>
                </a:lnTo>
                <a:lnTo>
                  <a:pt x="277" y="488"/>
                </a:lnTo>
                <a:lnTo>
                  <a:pt x="295" y="484"/>
                </a:lnTo>
                <a:lnTo>
                  <a:pt x="313" y="480"/>
                </a:lnTo>
                <a:lnTo>
                  <a:pt x="332" y="478"/>
                </a:lnTo>
                <a:lnTo>
                  <a:pt x="351" y="477"/>
                </a:lnTo>
                <a:lnTo>
                  <a:pt x="370" y="477"/>
                </a:lnTo>
                <a:close/>
                <a:moveTo>
                  <a:pt x="542" y="0"/>
                </a:moveTo>
                <a:lnTo>
                  <a:pt x="1703" y="0"/>
                </a:lnTo>
                <a:lnTo>
                  <a:pt x="1703" y="350"/>
                </a:lnTo>
                <a:lnTo>
                  <a:pt x="542" y="350"/>
                </a:lnTo>
                <a:lnTo>
                  <a:pt x="542" y="0"/>
                </a:lnTo>
                <a:close/>
                <a:moveTo>
                  <a:pt x="4019" y="1725"/>
                </a:moveTo>
                <a:lnTo>
                  <a:pt x="4019" y="1725"/>
                </a:lnTo>
                <a:lnTo>
                  <a:pt x="3983" y="1726"/>
                </a:lnTo>
                <a:lnTo>
                  <a:pt x="3946" y="1729"/>
                </a:lnTo>
                <a:lnTo>
                  <a:pt x="3910" y="1734"/>
                </a:lnTo>
                <a:lnTo>
                  <a:pt x="3874" y="1740"/>
                </a:lnTo>
                <a:lnTo>
                  <a:pt x="3840" y="1747"/>
                </a:lnTo>
                <a:lnTo>
                  <a:pt x="3806" y="1758"/>
                </a:lnTo>
                <a:lnTo>
                  <a:pt x="3773" y="1769"/>
                </a:lnTo>
                <a:lnTo>
                  <a:pt x="3740" y="1782"/>
                </a:lnTo>
                <a:lnTo>
                  <a:pt x="3708" y="1797"/>
                </a:lnTo>
                <a:lnTo>
                  <a:pt x="3677" y="1812"/>
                </a:lnTo>
                <a:lnTo>
                  <a:pt x="3647" y="1829"/>
                </a:lnTo>
                <a:lnTo>
                  <a:pt x="3618" y="1848"/>
                </a:lnTo>
                <a:lnTo>
                  <a:pt x="3590" y="1868"/>
                </a:lnTo>
                <a:lnTo>
                  <a:pt x="3563" y="1889"/>
                </a:lnTo>
                <a:lnTo>
                  <a:pt x="3537" y="1911"/>
                </a:lnTo>
                <a:lnTo>
                  <a:pt x="3512" y="1936"/>
                </a:lnTo>
                <a:lnTo>
                  <a:pt x="3488" y="1960"/>
                </a:lnTo>
                <a:lnTo>
                  <a:pt x="3465" y="1987"/>
                </a:lnTo>
                <a:lnTo>
                  <a:pt x="3444" y="2014"/>
                </a:lnTo>
                <a:lnTo>
                  <a:pt x="3424" y="2042"/>
                </a:lnTo>
                <a:lnTo>
                  <a:pt x="3405" y="2071"/>
                </a:lnTo>
                <a:lnTo>
                  <a:pt x="3388" y="2101"/>
                </a:lnTo>
                <a:lnTo>
                  <a:pt x="3372" y="2132"/>
                </a:lnTo>
                <a:lnTo>
                  <a:pt x="3358" y="2164"/>
                </a:lnTo>
                <a:lnTo>
                  <a:pt x="3345" y="2197"/>
                </a:lnTo>
                <a:lnTo>
                  <a:pt x="3334" y="2230"/>
                </a:lnTo>
                <a:lnTo>
                  <a:pt x="3324" y="2264"/>
                </a:lnTo>
                <a:lnTo>
                  <a:pt x="3316" y="2298"/>
                </a:lnTo>
                <a:lnTo>
                  <a:pt x="3309" y="2334"/>
                </a:lnTo>
                <a:lnTo>
                  <a:pt x="3305" y="2369"/>
                </a:lnTo>
                <a:lnTo>
                  <a:pt x="3303" y="2406"/>
                </a:lnTo>
                <a:lnTo>
                  <a:pt x="3302" y="2443"/>
                </a:lnTo>
                <a:lnTo>
                  <a:pt x="3303" y="2480"/>
                </a:lnTo>
                <a:lnTo>
                  <a:pt x="3305" y="2517"/>
                </a:lnTo>
                <a:lnTo>
                  <a:pt x="3309" y="2552"/>
                </a:lnTo>
                <a:lnTo>
                  <a:pt x="3316" y="2587"/>
                </a:lnTo>
                <a:lnTo>
                  <a:pt x="3324" y="2622"/>
                </a:lnTo>
                <a:lnTo>
                  <a:pt x="3334" y="2656"/>
                </a:lnTo>
                <a:lnTo>
                  <a:pt x="3345" y="2689"/>
                </a:lnTo>
                <a:lnTo>
                  <a:pt x="3358" y="2722"/>
                </a:lnTo>
                <a:lnTo>
                  <a:pt x="3372" y="2754"/>
                </a:lnTo>
                <a:lnTo>
                  <a:pt x="3388" y="2784"/>
                </a:lnTo>
                <a:lnTo>
                  <a:pt x="3405" y="2814"/>
                </a:lnTo>
                <a:lnTo>
                  <a:pt x="3424" y="2843"/>
                </a:lnTo>
                <a:lnTo>
                  <a:pt x="3444" y="2872"/>
                </a:lnTo>
                <a:lnTo>
                  <a:pt x="3465" y="2899"/>
                </a:lnTo>
                <a:lnTo>
                  <a:pt x="3488" y="2924"/>
                </a:lnTo>
                <a:lnTo>
                  <a:pt x="3512" y="2950"/>
                </a:lnTo>
                <a:lnTo>
                  <a:pt x="3537" y="2973"/>
                </a:lnTo>
                <a:lnTo>
                  <a:pt x="3563" y="2997"/>
                </a:lnTo>
                <a:lnTo>
                  <a:pt x="3590" y="3018"/>
                </a:lnTo>
                <a:lnTo>
                  <a:pt x="3618" y="3038"/>
                </a:lnTo>
                <a:lnTo>
                  <a:pt x="3647" y="3056"/>
                </a:lnTo>
                <a:lnTo>
                  <a:pt x="3677" y="3074"/>
                </a:lnTo>
                <a:lnTo>
                  <a:pt x="3708" y="3089"/>
                </a:lnTo>
                <a:lnTo>
                  <a:pt x="3740" y="3104"/>
                </a:lnTo>
                <a:lnTo>
                  <a:pt x="3773" y="3117"/>
                </a:lnTo>
                <a:lnTo>
                  <a:pt x="3806" y="3128"/>
                </a:lnTo>
                <a:lnTo>
                  <a:pt x="3840" y="3137"/>
                </a:lnTo>
                <a:lnTo>
                  <a:pt x="3874" y="3145"/>
                </a:lnTo>
                <a:lnTo>
                  <a:pt x="3910" y="3152"/>
                </a:lnTo>
                <a:lnTo>
                  <a:pt x="3946" y="3156"/>
                </a:lnTo>
                <a:lnTo>
                  <a:pt x="3983" y="3160"/>
                </a:lnTo>
                <a:lnTo>
                  <a:pt x="4019" y="3161"/>
                </a:lnTo>
                <a:lnTo>
                  <a:pt x="4056" y="3160"/>
                </a:lnTo>
                <a:lnTo>
                  <a:pt x="4092" y="3156"/>
                </a:lnTo>
                <a:lnTo>
                  <a:pt x="4129" y="3152"/>
                </a:lnTo>
                <a:lnTo>
                  <a:pt x="4163" y="3145"/>
                </a:lnTo>
                <a:lnTo>
                  <a:pt x="4198" y="3137"/>
                </a:lnTo>
                <a:lnTo>
                  <a:pt x="4232" y="3128"/>
                </a:lnTo>
                <a:lnTo>
                  <a:pt x="4266" y="3117"/>
                </a:lnTo>
                <a:lnTo>
                  <a:pt x="4298" y="3104"/>
                </a:lnTo>
                <a:lnTo>
                  <a:pt x="4329" y="3089"/>
                </a:lnTo>
                <a:lnTo>
                  <a:pt x="4361" y="3074"/>
                </a:lnTo>
                <a:lnTo>
                  <a:pt x="4391" y="3056"/>
                </a:lnTo>
                <a:lnTo>
                  <a:pt x="4420" y="3038"/>
                </a:lnTo>
                <a:lnTo>
                  <a:pt x="4447" y="3018"/>
                </a:lnTo>
                <a:lnTo>
                  <a:pt x="4475" y="2997"/>
                </a:lnTo>
                <a:lnTo>
                  <a:pt x="4501" y="2973"/>
                </a:lnTo>
                <a:lnTo>
                  <a:pt x="4527" y="2950"/>
                </a:lnTo>
                <a:lnTo>
                  <a:pt x="4550" y="2924"/>
                </a:lnTo>
                <a:lnTo>
                  <a:pt x="4572" y="2899"/>
                </a:lnTo>
                <a:lnTo>
                  <a:pt x="4595" y="2872"/>
                </a:lnTo>
                <a:lnTo>
                  <a:pt x="4614" y="2843"/>
                </a:lnTo>
                <a:lnTo>
                  <a:pt x="4633" y="2814"/>
                </a:lnTo>
                <a:lnTo>
                  <a:pt x="4650" y="2784"/>
                </a:lnTo>
                <a:lnTo>
                  <a:pt x="4666" y="2754"/>
                </a:lnTo>
                <a:lnTo>
                  <a:pt x="4680" y="2722"/>
                </a:lnTo>
                <a:lnTo>
                  <a:pt x="4693" y="2689"/>
                </a:lnTo>
                <a:lnTo>
                  <a:pt x="4705" y="2656"/>
                </a:lnTo>
                <a:lnTo>
                  <a:pt x="4714" y="2622"/>
                </a:lnTo>
                <a:lnTo>
                  <a:pt x="4722" y="2587"/>
                </a:lnTo>
                <a:lnTo>
                  <a:pt x="4728" y="2552"/>
                </a:lnTo>
                <a:lnTo>
                  <a:pt x="4733" y="2517"/>
                </a:lnTo>
                <a:lnTo>
                  <a:pt x="4736" y="2480"/>
                </a:lnTo>
                <a:lnTo>
                  <a:pt x="4736" y="2443"/>
                </a:lnTo>
                <a:lnTo>
                  <a:pt x="4736" y="2406"/>
                </a:lnTo>
                <a:lnTo>
                  <a:pt x="4733" y="2369"/>
                </a:lnTo>
                <a:lnTo>
                  <a:pt x="4728" y="2334"/>
                </a:lnTo>
                <a:lnTo>
                  <a:pt x="4722" y="2298"/>
                </a:lnTo>
                <a:lnTo>
                  <a:pt x="4714" y="2264"/>
                </a:lnTo>
                <a:lnTo>
                  <a:pt x="4705" y="2230"/>
                </a:lnTo>
                <a:lnTo>
                  <a:pt x="4693" y="2197"/>
                </a:lnTo>
                <a:lnTo>
                  <a:pt x="4680" y="2164"/>
                </a:lnTo>
                <a:lnTo>
                  <a:pt x="4666" y="2132"/>
                </a:lnTo>
                <a:lnTo>
                  <a:pt x="4650" y="2101"/>
                </a:lnTo>
                <a:lnTo>
                  <a:pt x="4633" y="2071"/>
                </a:lnTo>
                <a:lnTo>
                  <a:pt x="4614" y="2042"/>
                </a:lnTo>
                <a:lnTo>
                  <a:pt x="4595" y="2014"/>
                </a:lnTo>
                <a:lnTo>
                  <a:pt x="4572" y="1987"/>
                </a:lnTo>
                <a:lnTo>
                  <a:pt x="4550" y="1960"/>
                </a:lnTo>
                <a:lnTo>
                  <a:pt x="4527" y="1936"/>
                </a:lnTo>
                <a:lnTo>
                  <a:pt x="4501" y="1911"/>
                </a:lnTo>
                <a:lnTo>
                  <a:pt x="4475" y="1889"/>
                </a:lnTo>
                <a:lnTo>
                  <a:pt x="4447" y="1868"/>
                </a:lnTo>
                <a:lnTo>
                  <a:pt x="4420" y="1848"/>
                </a:lnTo>
                <a:lnTo>
                  <a:pt x="4391" y="1829"/>
                </a:lnTo>
                <a:lnTo>
                  <a:pt x="4361" y="1812"/>
                </a:lnTo>
                <a:lnTo>
                  <a:pt x="4329" y="1797"/>
                </a:lnTo>
                <a:lnTo>
                  <a:pt x="4298" y="1782"/>
                </a:lnTo>
                <a:lnTo>
                  <a:pt x="4266" y="1769"/>
                </a:lnTo>
                <a:lnTo>
                  <a:pt x="4232" y="1758"/>
                </a:lnTo>
                <a:lnTo>
                  <a:pt x="4198" y="1747"/>
                </a:lnTo>
                <a:lnTo>
                  <a:pt x="4163" y="1740"/>
                </a:lnTo>
                <a:lnTo>
                  <a:pt x="4129" y="1734"/>
                </a:lnTo>
                <a:lnTo>
                  <a:pt x="4092" y="1729"/>
                </a:lnTo>
                <a:lnTo>
                  <a:pt x="4056" y="1726"/>
                </a:lnTo>
                <a:lnTo>
                  <a:pt x="4019" y="1725"/>
                </a:lnTo>
                <a:close/>
                <a:moveTo>
                  <a:pt x="1375" y="838"/>
                </a:moveTo>
                <a:lnTo>
                  <a:pt x="1375" y="3754"/>
                </a:lnTo>
                <a:lnTo>
                  <a:pt x="1591" y="3754"/>
                </a:lnTo>
                <a:lnTo>
                  <a:pt x="1591" y="838"/>
                </a:lnTo>
                <a:lnTo>
                  <a:pt x="1375" y="838"/>
                </a:lnTo>
                <a:close/>
                <a:moveTo>
                  <a:pt x="1841" y="690"/>
                </a:moveTo>
                <a:lnTo>
                  <a:pt x="1841" y="1260"/>
                </a:lnTo>
                <a:lnTo>
                  <a:pt x="2899" y="1260"/>
                </a:lnTo>
                <a:lnTo>
                  <a:pt x="2899" y="690"/>
                </a:lnTo>
                <a:lnTo>
                  <a:pt x="1841" y="690"/>
                </a:lnTo>
                <a:close/>
                <a:moveTo>
                  <a:pt x="4019" y="1003"/>
                </a:moveTo>
                <a:lnTo>
                  <a:pt x="4019" y="1003"/>
                </a:lnTo>
                <a:lnTo>
                  <a:pt x="3982" y="1004"/>
                </a:lnTo>
                <a:lnTo>
                  <a:pt x="3945" y="1005"/>
                </a:lnTo>
                <a:lnTo>
                  <a:pt x="3908" y="1007"/>
                </a:lnTo>
                <a:lnTo>
                  <a:pt x="3872" y="1011"/>
                </a:lnTo>
                <a:lnTo>
                  <a:pt x="3835" y="1015"/>
                </a:lnTo>
                <a:lnTo>
                  <a:pt x="3800" y="1020"/>
                </a:lnTo>
                <a:lnTo>
                  <a:pt x="3764" y="1026"/>
                </a:lnTo>
                <a:lnTo>
                  <a:pt x="3728" y="1033"/>
                </a:lnTo>
                <a:lnTo>
                  <a:pt x="3694" y="1040"/>
                </a:lnTo>
                <a:lnTo>
                  <a:pt x="3659" y="1049"/>
                </a:lnTo>
                <a:lnTo>
                  <a:pt x="3625" y="1058"/>
                </a:lnTo>
                <a:lnTo>
                  <a:pt x="3591" y="1068"/>
                </a:lnTo>
                <a:lnTo>
                  <a:pt x="3558" y="1079"/>
                </a:lnTo>
                <a:lnTo>
                  <a:pt x="3524" y="1091"/>
                </a:lnTo>
                <a:lnTo>
                  <a:pt x="3491" y="1103"/>
                </a:lnTo>
                <a:lnTo>
                  <a:pt x="3459" y="1117"/>
                </a:lnTo>
                <a:lnTo>
                  <a:pt x="3426" y="1130"/>
                </a:lnTo>
                <a:lnTo>
                  <a:pt x="3395" y="1146"/>
                </a:lnTo>
                <a:lnTo>
                  <a:pt x="3364" y="1161"/>
                </a:lnTo>
                <a:lnTo>
                  <a:pt x="3333" y="1177"/>
                </a:lnTo>
                <a:lnTo>
                  <a:pt x="3303" y="1194"/>
                </a:lnTo>
                <a:lnTo>
                  <a:pt x="3273" y="1211"/>
                </a:lnTo>
                <a:lnTo>
                  <a:pt x="3244" y="1230"/>
                </a:lnTo>
                <a:lnTo>
                  <a:pt x="3215" y="1249"/>
                </a:lnTo>
                <a:lnTo>
                  <a:pt x="3186" y="1269"/>
                </a:lnTo>
                <a:lnTo>
                  <a:pt x="3158" y="1289"/>
                </a:lnTo>
                <a:lnTo>
                  <a:pt x="3130" y="1311"/>
                </a:lnTo>
                <a:lnTo>
                  <a:pt x="3103" y="1332"/>
                </a:lnTo>
                <a:lnTo>
                  <a:pt x="3077" y="1354"/>
                </a:lnTo>
                <a:lnTo>
                  <a:pt x="3051" y="1377"/>
                </a:lnTo>
                <a:lnTo>
                  <a:pt x="3026" y="1401"/>
                </a:lnTo>
                <a:lnTo>
                  <a:pt x="3001" y="1425"/>
                </a:lnTo>
                <a:lnTo>
                  <a:pt x="2977" y="1450"/>
                </a:lnTo>
                <a:lnTo>
                  <a:pt x="2954" y="1474"/>
                </a:lnTo>
                <a:lnTo>
                  <a:pt x="2930" y="1501"/>
                </a:lnTo>
                <a:lnTo>
                  <a:pt x="2908" y="1527"/>
                </a:lnTo>
                <a:lnTo>
                  <a:pt x="2887" y="1554"/>
                </a:lnTo>
                <a:lnTo>
                  <a:pt x="2866" y="1581"/>
                </a:lnTo>
                <a:lnTo>
                  <a:pt x="2844" y="1609"/>
                </a:lnTo>
                <a:lnTo>
                  <a:pt x="2826" y="1638"/>
                </a:lnTo>
                <a:lnTo>
                  <a:pt x="2807" y="1667"/>
                </a:lnTo>
                <a:lnTo>
                  <a:pt x="2788" y="1696"/>
                </a:lnTo>
                <a:lnTo>
                  <a:pt x="2770" y="1726"/>
                </a:lnTo>
                <a:lnTo>
                  <a:pt x="2753" y="1756"/>
                </a:lnTo>
                <a:lnTo>
                  <a:pt x="2737" y="1788"/>
                </a:lnTo>
                <a:lnTo>
                  <a:pt x="2722" y="1819"/>
                </a:lnTo>
                <a:lnTo>
                  <a:pt x="2706" y="1850"/>
                </a:lnTo>
                <a:lnTo>
                  <a:pt x="2693" y="1882"/>
                </a:lnTo>
                <a:lnTo>
                  <a:pt x="2679" y="1915"/>
                </a:lnTo>
                <a:lnTo>
                  <a:pt x="2667" y="1948"/>
                </a:lnTo>
                <a:lnTo>
                  <a:pt x="2655" y="1982"/>
                </a:lnTo>
                <a:lnTo>
                  <a:pt x="2644" y="2015"/>
                </a:lnTo>
                <a:lnTo>
                  <a:pt x="2634" y="2048"/>
                </a:lnTo>
                <a:lnTo>
                  <a:pt x="2625" y="2083"/>
                </a:lnTo>
                <a:lnTo>
                  <a:pt x="2616" y="2118"/>
                </a:lnTo>
                <a:lnTo>
                  <a:pt x="2609" y="2153"/>
                </a:lnTo>
                <a:lnTo>
                  <a:pt x="2601" y="2188"/>
                </a:lnTo>
                <a:lnTo>
                  <a:pt x="2596" y="2223"/>
                </a:lnTo>
                <a:lnTo>
                  <a:pt x="2591" y="2259"/>
                </a:lnTo>
                <a:lnTo>
                  <a:pt x="2587" y="2296"/>
                </a:lnTo>
                <a:lnTo>
                  <a:pt x="2584" y="2332"/>
                </a:lnTo>
                <a:lnTo>
                  <a:pt x="2581" y="2368"/>
                </a:lnTo>
                <a:lnTo>
                  <a:pt x="2580" y="2405"/>
                </a:lnTo>
                <a:lnTo>
                  <a:pt x="2579" y="2443"/>
                </a:lnTo>
                <a:lnTo>
                  <a:pt x="2580" y="2480"/>
                </a:lnTo>
                <a:lnTo>
                  <a:pt x="2581" y="2517"/>
                </a:lnTo>
                <a:lnTo>
                  <a:pt x="2584" y="2553"/>
                </a:lnTo>
                <a:lnTo>
                  <a:pt x="2587" y="2590"/>
                </a:lnTo>
                <a:lnTo>
                  <a:pt x="2591" y="2626"/>
                </a:lnTo>
                <a:lnTo>
                  <a:pt x="2596" y="2661"/>
                </a:lnTo>
                <a:lnTo>
                  <a:pt x="2601" y="2697"/>
                </a:lnTo>
                <a:lnTo>
                  <a:pt x="2609" y="2733"/>
                </a:lnTo>
                <a:lnTo>
                  <a:pt x="2616" y="2767"/>
                </a:lnTo>
                <a:lnTo>
                  <a:pt x="2625" y="2803"/>
                </a:lnTo>
                <a:lnTo>
                  <a:pt x="2634" y="2836"/>
                </a:lnTo>
                <a:lnTo>
                  <a:pt x="2644" y="2871"/>
                </a:lnTo>
                <a:lnTo>
                  <a:pt x="2655" y="2904"/>
                </a:lnTo>
                <a:lnTo>
                  <a:pt x="2667" y="2938"/>
                </a:lnTo>
                <a:lnTo>
                  <a:pt x="2679" y="2970"/>
                </a:lnTo>
                <a:lnTo>
                  <a:pt x="2693" y="3004"/>
                </a:lnTo>
                <a:lnTo>
                  <a:pt x="2706" y="3035"/>
                </a:lnTo>
                <a:lnTo>
                  <a:pt x="2722" y="3067"/>
                </a:lnTo>
                <a:lnTo>
                  <a:pt x="2737" y="3098"/>
                </a:lnTo>
                <a:lnTo>
                  <a:pt x="2753" y="3128"/>
                </a:lnTo>
                <a:lnTo>
                  <a:pt x="2770" y="3160"/>
                </a:lnTo>
                <a:lnTo>
                  <a:pt x="2788" y="3189"/>
                </a:lnTo>
                <a:lnTo>
                  <a:pt x="2807" y="3219"/>
                </a:lnTo>
                <a:lnTo>
                  <a:pt x="2826" y="3248"/>
                </a:lnTo>
                <a:lnTo>
                  <a:pt x="2844" y="3276"/>
                </a:lnTo>
                <a:lnTo>
                  <a:pt x="2866" y="3305"/>
                </a:lnTo>
                <a:lnTo>
                  <a:pt x="2887" y="3331"/>
                </a:lnTo>
                <a:lnTo>
                  <a:pt x="2908" y="3358"/>
                </a:lnTo>
                <a:lnTo>
                  <a:pt x="2930" y="3385"/>
                </a:lnTo>
                <a:lnTo>
                  <a:pt x="2954" y="3410"/>
                </a:lnTo>
                <a:lnTo>
                  <a:pt x="2977" y="3436"/>
                </a:lnTo>
                <a:lnTo>
                  <a:pt x="3001" y="3461"/>
                </a:lnTo>
                <a:lnTo>
                  <a:pt x="3026" y="3485"/>
                </a:lnTo>
                <a:lnTo>
                  <a:pt x="3051" y="3508"/>
                </a:lnTo>
                <a:lnTo>
                  <a:pt x="3077" y="3531"/>
                </a:lnTo>
                <a:lnTo>
                  <a:pt x="3103" y="3553"/>
                </a:lnTo>
                <a:lnTo>
                  <a:pt x="3130" y="3575"/>
                </a:lnTo>
                <a:lnTo>
                  <a:pt x="3158" y="3597"/>
                </a:lnTo>
                <a:lnTo>
                  <a:pt x="3186" y="3617"/>
                </a:lnTo>
                <a:lnTo>
                  <a:pt x="3215" y="3637"/>
                </a:lnTo>
                <a:lnTo>
                  <a:pt x="3244" y="3656"/>
                </a:lnTo>
                <a:lnTo>
                  <a:pt x="3273" y="3673"/>
                </a:lnTo>
                <a:lnTo>
                  <a:pt x="3303" y="3691"/>
                </a:lnTo>
                <a:lnTo>
                  <a:pt x="3333" y="3708"/>
                </a:lnTo>
                <a:lnTo>
                  <a:pt x="3364" y="3725"/>
                </a:lnTo>
                <a:lnTo>
                  <a:pt x="3395" y="3740"/>
                </a:lnTo>
                <a:lnTo>
                  <a:pt x="3426" y="3755"/>
                </a:lnTo>
                <a:lnTo>
                  <a:pt x="3459" y="3769"/>
                </a:lnTo>
                <a:lnTo>
                  <a:pt x="3491" y="3783"/>
                </a:lnTo>
                <a:lnTo>
                  <a:pt x="3524" y="3795"/>
                </a:lnTo>
                <a:lnTo>
                  <a:pt x="3558" y="3806"/>
                </a:lnTo>
                <a:lnTo>
                  <a:pt x="3591" y="3817"/>
                </a:lnTo>
                <a:lnTo>
                  <a:pt x="3625" y="3827"/>
                </a:lnTo>
                <a:lnTo>
                  <a:pt x="3659" y="3837"/>
                </a:lnTo>
                <a:lnTo>
                  <a:pt x="3694" y="3845"/>
                </a:lnTo>
                <a:lnTo>
                  <a:pt x="3728" y="3853"/>
                </a:lnTo>
                <a:lnTo>
                  <a:pt x="3764" y="3860"/>
                </a:lnTo>
                <a:lnTo>
                  <a:pt x="3800" y="3865"/>
                </a:lnTo>
                <a:lnTo>
                  <a:pt x="3835" y="3871"/>
                </a:lnTo>
                <a:lnTo>
                  <a:pt x="3872" y="3875"/>
                </a:lnTo>
                <a:lnTo>
                  <a:pt x="3908" y="3879"/>
                </a:lnTo>
                <a:lnTo>
                  <a:pt x="3945" y="3881"/>
                </a:lnTo>
                <a:lnTo>
                  <a:pt x="3982" y="3882"/>
                </a:lnTo>
                <a:lnTo>
                  <a:pt x="4019" y="3882"/>
                </a:lnTo>
                <a:lnTo>
                  <a:pt x="4056" y="3882"/>
                </a:lnTo>
                <a:lnTo>
                  <a:pt x="4093" y="3881"/>
                </a:lnTo>
                <a:lnTo>
                  <a:pt x="4130" y="3879"/>
                </a:lnTo>
                <a:lnTo>
                  <a:pt x="4167" y="3875"/>
                </a:lnTo>
                <a:lnTo>
                  <a:pt x="4202" y="3871"/>
                </a:lnTo>
                <a:lnTo>
                  <a:pt x="4238" y="3865"/>
                </a:lnTo>
                <a:lnTo>
                  <a:pt x="4274" y="3860"/>
                </a:lnTo>
                <a:lnTo>
                  <a:pt x="4309" y="3853"/>
                </a:lnTo>
                <a:lnTo>
                  <a:pt x="4344" y="3845"/>
                </a:lnTo>
                <a:lnTo>
                  <a:pt x="4378" y="3837"/>
                </a:lnTo>
                <a:lnTo>
                  <a:pt x="4413" y="3827"/>
                </a:lnTo>
                <a:lnTo>
                  <a:pt x="4447" y="3817"/>
                </a:lnTo>
                <a:lnTo>
                  <a:pt x="4481" y="3806"/>
                </a:lnTo>
                <a:lnTo>
                  <a:pt x="4514" y="3795"/>
                </a:lnTo>
                <a:lnTo>
                  <a:pt x="4547" y="3783"/>
                </a:lnTo>
                <a:lnTo>
                  <a:pt x="4579" y="3769"/>
                </a:lnTo>
                <a:lnTo>
                  <a:pt x="4611" y="3755"/>
                </a:lnTo>
                <a:lnTo>
                  <a:pt x="4644" y="3740"/>
                </a:lnTo>
                <a:lnTo>
                  <a:pt x="4675" y="3725"/>
                </a:lnTo>
                <a:lnTo>
                  <a:pt x="4705" y="3708"/>
                </a:lnTo>
                <a:lnTo>
                  <a:pt x="4736" y="3691"/>
                </a:lnTo>
                <a:lnTo>
                  <a:pt x="4765" y="3673"/>
                </a:lnTo>
                <a:lnTo>
                  <a:pt x="4795" y="3656"/>
                </a:lnTo>
                <a:lnTo>
                  <a:pt x="4824" y="3637"/>
                </a:lnTo>
                <a:lnTo>
                  <a:pt x="4852" y="3617"/>
                </a:lnTo>
                <a:lnTo>
                  <a:pt x="4880" y="3597"/>
                </a:lnTo>
                <a:lnTo>
                  <a:pt x="4908" y="3575"/>
                </a:lnTo>
                <a:lnTo>
                  <a:pt x="4935" y="3553"/>
                </a:lnTo>
                <a:lnTo>
                  <a:pt x="4961" y="3531"/>
                </a:lnTo>
                <a:lnTo>
                  <a:pt x="4987" y="3508"/>
                </a:lnTo>
                <a:lnTo>
                  <a:pt x="5013" y="3485"/>
                </a:lnTo>
                <a:lnTo>
                  <a:pt x="5037" y="3461"/>
                </a:lnTo>
                <a:lnTo>
                  <a:pt x="5061" y="3436"/>
                </a:lnTo>
                <a:lnTo>
                  <a:pt x="5085" y="3410"/>
                </a:lnTo>
                <a:lnTo>
                  <a:pt x="5107" y="3385"/>
                </a:lnTo>
                <a:lnTo>
                  <a:pt x="5130" y="3358"/>
                </a:lnTo>
                <a:lnTo>
                  <a:pt x="5152" y="3331"/>
                </a:lnTo>
                <a:lnTo>
                  <a:pt x="5173" y="3305"/>
                </a:lnTo>
                <a:lnTo>
                  <a:pt x="5193" y="3276"/>
                </a:lnTo>
                <a:lnTo>
                  <a:pt x="5213" y="3248"/>
                </a:lnTo>
                <a:lnTo>
                  <a:pt x="5232" y="3219"/>
                </a:lnTo>
                <a:lnTo>
                  <a:pt x="5250" y="3189"/>
                </a:lnTo>
                <a:lnTo>
                  <a:pt x="5268" y="3160"/>
                </a:lnTo>
                <a:lnTo>
                  <a:pt x="5285" y="3128"/>
                </a:lnTo>
                <a:lnTo>
                  <a:pt x="5301" y="3098"/>
                </a:lnTo>
                <a:lnTo>
                  <a:pt x="5317" y="3067"/>
                </a:lnTo>
                <a:lnTo>
                  <a:pt x="5331" y="3035"/>
                </a:lnTo>
                <a:lnTo>
                  <a:pt x="5346" y="3004"/>
                </a:lnTo>
                <a:lnTo>
                  <a:pt x="5359" y="2970"/>
                </a:lnTo>
                <a:lnTo>
                  <a:pt x="5372" y="2938"/>
                </a:lnTo>
                <a:lnTo>
                  <a:pt x="5383" y="2904"/>
                </a:lnTo>
                <a:lnTo>
                  <a:pt x="5394" y="2871"/>
                </a:lnTo>
                <a:lnTo>
                  <a:pt x="5404" y="2836"/>
                </a:lnTo>
                <a:lnTo>
                  <a:pt x="5414" y="2803"/>
                </a:lnTo>
                <a:lnTo>
                  <a:pt x="5422" y="2767"/>
                </a:lnTo>
                <a:lnTo>
                  <a:pt x="5430" y="2733"/>
                </a:lnTo>
                <a:lnTo>
                  <a:pt x="5436" y="2697"/>
                </a:lnTo>
                <a:lnTo>
                  <a:pt x="5442" y="2661"/>
                </a:lnTo>
                <a:lnTo>
                  <a:pt x="5447" y="2626"/>
                </a:lnTo>
                <a:lnTo>
                  <a:pt x="5452" y="2590"/>
                </a:lnTo>
                <a:lnTo>
                  <a:pt x="5454" y="2553"/>
                </a:lnTo>
                <a:lnTo>
                  <a:pt x="5457" y="2517"/>
                </a:lnTo>
                <a:lnTo>
                  <a:pt x="5459" y="2480"/>
                </a:lnTo>
                <a:lnTo>
                  <a:pt x="5459" y="2443"/>
                </a:lnTo>
                <a:lnTo>
                  <a:pt x="5459" y="2405"/>
                </a:lnTo>
                <a:lnTo>
                  <a:pt x="5457" y="2368"/>
                </a:lnTo>
                <a:lnTo>
                  <a:pt x="5454" y="2332"/>
                </a:lnTo>
                <a:lnTo>
                  <a:pt x="5452" y="2296"/>
                </a:lnTo>
                <a:lnTo>
                  <a:pt x="5447" y="2259"/>
                </a:lnTo>
                <a:lnTo>
                  <a:pt x="5442" y="2223"/>
                </a:lnTo>
                <a:lnTo>
                  <a:pt x="5436" y="2188"/>
                </a:lnTo>
                <a:lnTo>
                  <a:pt x="5430" y="2153"/>
                </a:lnTo>
                <a:lnTo>
                  <a:pt x="5422" y="2118"/>
                </a:lnTo>
                <a:lnTo>
                  <a:pt x="5414" y="2083"/>
                </a:lnTo>
                <a:lnTo>
                  <a:pt x="5404" y="2048"/>
                </a:lnTo>
                <a:lnTo>
                  <a:pt x="5394" y="2015"/>
                </a:lnTo>
                <a:lnTo>
                  <a:pt x="5383" y="1982"/>
                </a:lnTo>
                <a:lnTo>
                  <a:pt x="5372" y="1948"/>
                </a:lnTo>
                <a:lnTo>
                  <a:pt x="5359" y="1915"/>
                </a:lnTo>
                <a:lnTo>
                  <a:pt x="5346" y="1882"/>
                </a:lnTo>
                <a:lnTo>
                  <a:pt x="5331" y="1850"/>
                </a:lnTo>
                <a:lnTo>
                  <a:pt x="5317" y="1819"/>
                </a:lnTo>
                <a:lnTo>
                  <a:pt x="5301" y="1788"/>
                </a:lnTo>
                <a:lnTo>
                  <a:pt x="5285" y="1756"/>
                </a:lnTo>
                <a:lnTo>
                  <a:pt x="5268" y="1726"/>
                </a:lnTo>
                <a:lnTo>
                  <a:pt x="5250" y="1696"/>
                </a:lnTo>
                <a:lnTo>
                  <a:pt x="5232" y="1667"/>
                </a:lnTo>
                <a:lnTo>
                  <a:pt x="5213" y="1638"/>
                </a:lnTo>
                <a:lnTo>
                  <a:pt x="5193" y="1609"/>
                </a:lnTo>
                <a:lnTo>
                  <a:pt x="5173" y="1581"/>
                </a:lnTo>
                <a:lnTo>
                  <a:pt x="5152" y="1554"/>
                </a:lnTo>
                <a:lnTo>
                  <a:pt x="5130" y="1527"/>
                </a:lnTo>
                <a:lnTo>
                  <a:pt x="5107" y="1501"/>
                </a:lnTo>
                <a:lnTo>
                  <a:pt x="5085" y="1474"/>
                </a:lnTo>
                <a:lnTo>
                  <a:pt x="5061" y="1450"/>
                </a:lnTo>
                <a:lnTo>
                  <a:pt x="5037" y="1425"/>
                </a:lnTo>
                <a:lnTo>
                  <a:pt x="5013" y="1401"/>
                </a:lnTo>
                <a:lnTo>
                  <a:pt x="4987" y="1377"/>
                </a:lnTo>
                <a:lnTo>
                  <a:pt x="4961" y="1354"/>
                </a:lnTo>
                <a:lnTo>
                  <a:pt x="4935" y="1332"/>
                </a:lnTo>
                <a:lnTo>
                  <a:pt x="4908" y="1311"/>
                </a:lnTo>
                <a:lnTo>
                  <a:pt x="4880" y="1289"/>
                </a:lnTo>
                <a:lnTo>
                  <a:pt x="4852" y="1269"/>
                </a:lnTo>
                <a:lnTo>
                  <a:pt x="4824" y="1249"/>
                </a:lnTo>
                <a:lnTo>
                  <a:pt x="4795" y="1230"/>
                </a:lnTo>
                <a:lnTo>
                  <a:pt x="4765" y="1211"/>
                </a:lnTo>
                <a:lnTo>
                  <a:pt x="4736" y="1194"/>
                </a:lnTo>
                <a:lnTo>
                  <a:pt x="4705" y="1177"/>
                </a:lnTo>
                <a:lnTo>
                  <a:pt x="4675" y="1161"/>
                </a:lnTo>
                <a:lnTo>
                  <a:pt x="4644" y="1146"/>
                </a:lnTo>
                <a:lnTo>
                  <a:pt x="4611" y="1130"/>
                </a:lnTo>
                <a:lnTo>
                  <a:pt x="4579" y="1117"/>
                </a:lnTo>
                <a:lnTo>
                  <a:pt x="4547" y="1103"/>
                </a:lnTo>
                <a:lnTo>
                  <a:pt x="4514" y="1091"/>
                </a:lnTo>
                <a:lnTo>
                  <a:pt x="4481" y="1079"/>
                </a:lnTo>
                <a:lnTo>
                  <a:pt x="4447" y="1068"/>
                </a:lnTo>
                <a:lnTo>
                  <a:pt x="4413" y="1058"/>
                </a:lnTo>
                <a:lnTo>
                  <a:pt x="4378" y="1049"/>
                </a:lnTo>
                <a:lnTo>
                  <a:pt x="4344" y="1040"/>
                </a:lnTo>
                <a:lnTo>
                  <a:pt x="4309" y="1033"/>
                </a:lnTo>
                <a:lnTo>
                  <a:pt x="4274" y="1026"/>
                </a:lnTo>
                <a:lnTo>
                  <a:pt x="4238" y="1020"/>
                </a:lnTo>
                <a:lnTo>
                  <a:pt x="4202" y="1015"/>
                </a:lnTo>
                <a:lnTo>
                  <a:pt x="4167" y="1011"/>
                </a:lnTo>
                <a:lnTo>
                  <a:pt x="4130" y="1007"/>
                </a:lnTo>
                <a:lnTo>
                  <a:pt x="4093" y="1005"/>
                </a:lnTo>
                <a:lnTo>
                  <a:pt x="4056" y="1004"/>
                </a:lnTo>
                <a:lnTo>
                  <a:pt x="4019" y="1003"/>
                </a:lnTo>
                <a:close/>
                <a:moveTo>
                  <a:pt x="4708" y="1754"/>
                </a:moveTo>
                <a:lnTo>
                  <a:pt x="4708" y="1754"/>
                </a:lnTo>
                <a:lnTo>
                  <a:pt x="4674" y="1722"/>
                </a:lnTo>
                <a:lnTo>
                  <a:pt x="4639" y="1692"/>
                </a:lnTo>
                <a:lnTo>
                  <a:pt x="4602" y="1663"/>
                </a:lnTo>
                <a:lnTo>
                  <a:pt x="4563" y="1635"/>
                </a:lnTo>
                <a:lnTo>
                  <a:pt x="4524" y="1610"/>
                </a:lnTo>
                <a:lnTo>
                  <a:pt x="4483" y="1587"/>
                </a:lnTo>
                <a:lnTo>
                  <a:pt x="4442" y="1565"/>
                </a:lnTo>
                <a:lnTo>
                  <a:pt x="4398" y="1546"/>
                </a:lnTo>
                <a:lnTo>
                  <a:pt x="4354" y="1528"/>
                </a:lnTo>
                <a:lnTo>
                  <a:pt x="4309" y="1512"/>
                </a:lnTo>
                <a:lnTo>
                  <a:pt x="4262" y="1500"/>
                </a:lnTo>
                <a:lnTo>
                  <a:pt x="4216" y="1489"/>
                </a:lnTo>
                <a:lnTo>
                  <a:pt x="4168" y="1480"/>
                </a:lnTo>
                <a:lnTo>
                  <a:pt x="4119" y="1474"/>
                </a:lnTo>
                <a:lnTo>
                  <a:pt x="4070" y="1470"/>
                </a:lnTo>
                <a:lnTo>
                  <a:pt x="4019" y="1469"/>
                </a:lnTo>
                <a:lnTo>
                  <a:pt x="3969" y="1470"/>
                </a:lnTo>
                <a:lnTo>
                  <a:pt x="3919" y="1474"/>
                </a:lnTo>
                <a:lnTo>
                  <a:pt x="3871" y="1480"/>
                </a:lnTo>
                <a:lnTo>
                  <a:pt x="3823" y="1489"/>
                </a:lnTo>
                <a:lnTo>
                  <a:pt x="3775" y="1500"/>
                </a:lnTo>
                <a:lnTo>
                  <a:pt x="3730" y="1512"/>
                </a:lnTo>
                <a:lnTo>
                  <a:pt x="3684" y="1528"/>
                </a:lnTo>
                <a:lnTo>
                  <a:pt x="3640" y="1546"/>
                </a:lnTo>
                <a:lnTo>
                  <a:pt x="3597" y="1565"/>
                </a:lnTo>
                <a:lnTo>
                  <a:pt x="3555" y="1587"/>
                </a:lnTo>
                <a:lnTo>
                  <a:pt x="3514" y="1610"/>
                </a:lnTo>
                <a:lnTo>
                  <a:pt x="3474" y="1635"/>
                </a:lnTo>
                <a:lnTo>
                  <a:pt x="3436" y="1663"/>
                </a:lnTo>
                <a:lnTo>
                  <a:pt x="3400" y="1692"/>
                </a:lnTo>
                <a:lnTo>
                  <a:pt x="3364" y="1722"/>
                </a:lnTo>
                <a:lnTo>
                  <a:pt x="3330" y="1754"/>
                </a:lnTo>
                <a:lnTo>
                  <a:pt x="3298" y="1788"/>
                </a:lnTo>
                <a:lnTo>
                  <a:pt x="3267" y="1823"/>
                </a:lnTo>
                <a:lnTo>
                  <a:pt x="3239" y="1860"/>
                </a:lnTo>
                <a:lnTo>
                  <a:pt x="3211" y="1898"/>
                </a:lnTo>
                <a:lnTo>
                  <a:pt x="3186" y="1938"/>
                </a:lnTo>
                <a:lnTo>
                  <a:pt x="3162" y="1978"/>
                </a:lnTo>
                <a:lnTo>
                  <a:pt x="3141" y="2021"/>
                </a:lnTo>
                <a:lnTo>
                  <a:pt x="3122" y="2064"/>
                </a:lnTo>
                <a:lnTo>
                  <a:pt x="3104" y="2107"/>
                </a:lnTo>
                <a:lnTo>
                  <a:pt x="3089" y="2153"/>
                </a:lnTo>
                <a:lnTo>
                  <a:pt x="3075" y="2199"/>
                </a:lnTo>
                <a:lnTo>
                  <a:pt x="3065" y="2247"/>
                </a:lnTo>
                <a:lnTo>
                  <a:pt x="3056" y="2295"/>
                </a:lnTo>
                <a:lnTo>
                  <a:pt x="3050" y="2344"/>
                </a:lnTo>
                <a:lnTo>
                  <a:pt x="3046" y="2393"/>
                </a:lnTo>
                <a:lnTo>
                  <a:pt x="3045" y="2443"/>
                </a:lnTo>
                <a:lnTo>
                  <a:pt x="3046" y="2493"/>
                </a:lnTo>
                <a:lnTo>
                  <a:pt x="3050" y="2542"/>
                </a:lnTo>
                <a:lnTo>
                  <a:pt x="3056" y="2591"/>
                </a:lnTo>
                <a:lnTo>
                  <a:pt x="3065" y="2639"/>
                </a:lnTo>
                <a:lnTo>
                  <a:pt x="3075" y="2686"/>
                </a:lnTo>
                <a:lnTo>
                  <a:pt x="3089" y="2733"/>
                </a:lnTo>
                <a:lnTo>
                  <a:pt x="3104" y="2777"/>
                </a:lnTo>
                <a:lnTo>
                  <a:pt x="3122" y="2822"/>
                </a:lnTo>
                <a:lnTo>
                  <a:pt x="3141" y="2865"/>
                </a:lnTo>
                <a:lnTo>
                  <a:pt x="3162" y="2907"/>
                </a:lnTo>
                <a:lnTo>
                  <a:pt x="3186" y="2948"/>
                </a:lnTo>
                <a:lnTo>
                  <a:pt x="3211" y="2987"/>
                </a:lnTo>
                <a:lnTo>
                  <a:pt x="3239" y="3026"/>
                </a:lnTo>
                <a:lnTo>
                  <a:pt x="3267" y="3063"/>
                </a:lnTo>
                <a:lnTo>
                  <a:pt x="3298" y="3097"/>
                </a:lnTo>
                <a:lnTo>
                  <a:pt x="3330" y="3132"/>
                </a:lnTo>
                <a:lnTo>
                  <a:pt x="3364" y="3164"/>
                </a:lnTo>
                <a:lnTo>
                  <a:pt x="3400" y="3194"/>
                </a:lnTo>
                <a:lnTo>
                  <a:pt x="3436" y="3223"/>
                </a:lnTo>
                <a:lnTo>
                  <a:pt x="3474" y="3250"/>
                </a:lnTo>
                <a:lnTo>
                  <a:pt x="3514" y="3276"/>
                </a:lnTo>
                <a:lnTo>
                  <a:pt x="3555" y="3299"/>
                </a:lnTo>
                <a:lnTo>
                  <a:pt x="3597" y="3320"/>
                </a:lnTo>
                <a:lnTo>
                  <a:pt x="3640" y="3340"/>
                </a:lnTo>
                <a:lnTo>
                  <a:pt x="3684" y="3358"/>
                </a:lnTo>
                <a:lnTo>
                  <a:pt x="3730" y="3373"/>
                </a:lnTo>
                <a:lnTo>
                  <a:pt x="3775" y="3386"/>
                </a:lnTo>
                <a:lnTo>
                  <a:pt x="3823" y="3397"/>
                </a:lnTo>
                <a:lnTo>
                  <a:pt x="3871" y="3405"/>
                </a:lnTo>
                <a:lnTo>
                  <a:pt x="3919" y="3412"/>
                </a:lnTo>
                <a:lnTo>
                  <a:pt x="3969" y="3415"/>
                </a:lnTo>
                <a:lnTo>
                  <a:pt x="4019" y="3417"/>
                </a:lnTo>
                <a:lnTo>
                  <a:pt x="4070" y="3415"/>
                </a:lnTo>
                <a:lnTo>
                  <a:pt x="4119" y="3412"/>
                </a:lnTo>
                <a:lnTo>
                  <a:pt x="4168" y="3405"/>
                </a:lnTo>
                <a:lnTo>
                  <a:pt x="4216" y="3397"/>
                </a:lnTo>
                <a:lnTo>
                  <a:pt x="4262" y="3386"/>
                </a:lnTo>
                <a:lnTo>
                  <a:pt x="4309" y="3373"/>
                </a:lnTo>
                <a:lnTo>
                  <a:pt x="4354" y="3358"/>
                </a:lnTo>
                <a:lnTo>
                  <a:pt x="4398" y="3340"/>
                </a:lnTo>
                <a:lnTo>
                  <a:pt x="4442" y="3320"/>
                </a:lnTo>
                <a:lnTo>
                  <a:pt x="4483" y="3299"/>
                </a:lnTo>
                <a:lnTo>
                  <a:pt x="4524" y="3276"/>
                </a:lnTo>
                <a:lnTo>
                  <a:pt x="4563" y="3250"/>
                </a:lnTo>
                <a:lnTo>
                  <a:pt x="4602" y="3223"/>
                </a:lnTo>
                <a:lnTo>
                  <a:pt x="4639" y="3194"/>
                </a:lnTo>
                <a:lnTo>
                  <a:pt x="4674" y="3164"/>
                </a:lnTo>
                <a:lnTo>
                  <a:pt x="4708" y="3132"/>
                </a:lnTo>
                <a:lnTo>
                  <a:pt x="4740" y="3097"/>
                </a:lnTo>
                <a:lnTo>
                  <a:pt x="4771" y="3063"/>
                </a:lnTo>
                <a:lnTo>
                  <a:pt x="4800" y="3026"/>
                </a:lnTo>
                <a:lnTo>
                  <a:pt x="4826" y="2987"/>
                </a:lnTo>
                <a:lnTo>
                  <a:pt x="4852" y="2948"/>
                </a:lnTo>
                <a:lnTo>
                  <a:pt x="4876" y="2907"/>
                </a:lnTo>
                <a:lnTo>
                  <a:pt x="4897" y="2865"/>
                </a:lnTo>
                <a:lnTo>
                  <a:pt x="4917" y="2822"/>
                </a:lnTo>
                <a:lnTo>
                  <a:pt x="4934" y="2777"/>
                </a:lnTo>
                <a:lnTo>
                  <a:pt x="4949" y="2733"/>
                </a:lnTo>
                <a:lnTo>
                  <a:pt x="4962" y="2686"/>
                </a:lnTo>
                <a:lnTo>
                  <a:pt x="4974" y="2639"/>
                </a:lnTo>
                <a:lnTo>
                  <a:pt x="4981" y="2591"/>
                </a:lnTo>
                <a:lnTo>
                  <a:pt x="4988" y="2542"/>
                </a:lnTo>
                <a:lnTo>
                  <a:pt x="4991" y="2493"/>
                </a:lnTo>
                <a:lnTo>
                  <a:pt x="4993" y="2443"/>
                </a:lnTo>
                <a:lnTo>
                  <a:pt x="4991" y="2393"/>
                </a:lnTo>
                <a:lnTo>
                  <a:pt x="4988" y="2344"/>
                </a:lnTo>
                <a:lnTo>
                  <a:pt x="4981" y="2295"/>
                </a:lnTo>
                <a:lnTo>
                  <a:pt x="4974" y="2247"/>
                </a:lnTo>
                <a:lnTo>
                  <a:pt x="4962" y="2199"/>
                </a:lnTo>
                <a:lnTo>
                  <a:pt x="4949" y="2153"/>
                </a:lnTo>
                <a:lnTo>
                  <a:pt x="4934" y="2107"/>
                </a:lnTo>
                <a:lnTo>
                  <a:pt x="4917" y="2064"/>
                </a:lnTo>
                <a:lnTo>
                  <a:pt x="4897" y="2021"/>
                </a:lnTo>
                <a:lnTo>
                  <a:pt x="4876" y="1978"/>
                </a:lnTo>
                <a:lnTo>
                  <a:pt x="4852" y="1938"/>
                </a:lnTo>
                <a:lnTo>
                  <a:pt x="4826" y="1898"/>
                </a:lnTo>
                <a:lnTo>
                  <a:pt x="4800" y="1860"/>
                </a:lnTo>
                <a:lnTo>
                  <a:pt x="4771" y="1823"/>
                </a:lnTo>
                <a:lnTo>
                  <a:pt x="4740" y="1788"/>
                </a:lnTo>
                <a:lnTo>
                  <a:pt x="4708" y="1754"/>
                </a:lnTo>
                <a:close/>
                <a:moveTo>
                  <a:pt x="4362" y="2100"/>
                </a:moveTo>
                <a:lnTo>
                  <a:pt x="4362" y="2100"/>
                </a:lnTo>
                <a:lnTo>
                  <a:pt x="4345" y="2084"/>
                </a:lnTo>
                <a:lnTo>
                  <a:pt x="4328" y="2068"/>
                </a:lnTo>
                <a:lnTo>
                  <a:pt x="4309" y="2054"/>
                </a:lnTo>
                <a:lnTo>
                  <a:pt x="4290" y="2041"/>
                </a:lnTo>
                <a:lnTo>
                  <a:pt x="4270" y="2028"/>
                </a:lnTo>
                <a:lnTo>
                  <a:pt x="4250" y="2016"/>
                </a:lnTo>
                <a:lnTo>
                  <a:pt x="4229" y="2006"/>
                </a:lnTo>
                <a:lnTo>
                  <a:pt x="4208" y="1996"/>
                </a:lnTo>
                <a:lnTo>
                  <a:pt x="4186" y="1987"/>
                </a:lnTo>
                <a:lnTo>
                  <a:pt x="4163" y="1980"/>
                </a:lnTo>
                <a:lnTo>
                  <a:pt x="4141" y="1974"/>
                </a:lnTo>
                <a:lnTo>
                  <a:pt x="4116" y="1968"/>
                </a:lnTo>
                <a:lnTo>
                  <a:pt x="4093" y="1964"/>
                </a:lnTo>
                <a:lnTo>
                  <a:pt x="4068" y="1960"/>
                </a:lnTo>
                <a:lnTo>
                  <a:pt x="4044" y="1959"/>
                </a:lnTo>
                <a:lnTo>
                  <a:pt x="4019" y="1958"/>
                </a:lnTo>
                <a:lnTo>
                  <a:pt x="3994" y="1959"/>
                </a:lnTo>
                <a:lnTo>
                  <a:pt x="3969" y="1960"/>
                </a:lnTo>
                <a:lnTo>
                  <a:pt x="3945" y="1964"/>
                </a:lnTo>
                <a:lnTo>
                  <a:pt x="3921" y="1968"/>
                </a:lnTo>
                <a:lnTo>
                  <a:pt x="3898" y="1974"/>
                </a:lnTo>
                <a:lnTo>
                  <a:pt x="3874" y="1980"/>
                </a:lnTo>
                <a:lnTo>
                  <a:pt x="3852" y="1987"/>
                </a:lnTo>
                <a:lnTo>
                  <a:pt x="3830" y="1996"/>
                </a:lnTo>
                <a:lnTo>
                  <a:pt x="3809" y="2006"/>
                </a:lnTo>
                <a:lnTo>
                  <a:pt x="3788" y="2016"/>
                </a:lnTo>
                <a:lnTo>
                  <a:pt x="3767" y="2028"/>
                </a:lnTo>
                <a:lnTo>
                  <a:pt x="3747" y="2041"/>
                </a:lnTo>
                <a:lnTo>
                  <a:pt x="3728" y="2054"/>
                </a:lnTo>
                <a:lnTo>
                  <a:pt x="3711" y="2068"/>
                </a:lnTo>
                <a:lnTo>
                  <a:pt x="3693" y="2084"/>
                </a:lnTo>
                <a:lnTo>
                  <a:pt x="3676" y="2100"/>
                </a:lnTo>
                <a:lnTo>
                  <a:pt x="3660" y="2116"/>
                </a:lnTo>
                <a:lnTo>
                  <a:pt x="3645" y="2134"/>
                </a:lnTo>
                <a:lnTo>
                  <a:pt x="3630" y="2152"/>
                </a:lnTo>
                <a:lnTo>
                  <a:pt x="3617" y="2172"/>
                </a:lnTo>
                <a:lnTo>
                  <a:pt x="3605" y="2191"/>
                </a:lnTo>
                <a:lnTo>
                  <a:pt x="3592" y="2211"/>
                </a:lnTo>
                <a:lnTo>
                  <a:pt x="3582" y="2232"/>
                </a:lnTo>
                <a:lnTo>
                  <a:pt x="3572" y="2253"/>
                </a:lnTo>
                <a:lnTo>
                  <a:pt x="3563" y="2276"/>
                </a:lnTo>
                <a:lnTo>
                  <a:pt x="3556" y="2298"/>
                </a:lnTo>
                <a:lnTo>
                  <a:pt x="3550" y="2321"/>
                </a:lnTo>
                <a:lnTo>
                  <a:pt x="3545" y="2345"/>
                </a:lnTo>
                <a:lnTo>
                  <a:pt x="3540" y="2369"/>
                </a:lnTo>
                <a:lnTo>
                  <a:pt x="3537" y="2393"/>
                </a:lnTo>
                <a:lnTo>
                  <a:pt x="3534" y="2417"/>
                </a:lnTo>
                <a:lnTo>
                  <a:pt x="3534" y="2443"/>
                </a:lnTo>
                <a:lnTo>
                  <a:pt x="3534" y="2467"/>
                </a:lnTo>
                <a:lnTo>
                  <a:pt x="3537" y="2492"/>
                </a:lnTo>
                <a:lnTo>
                  <a:pt x="3540" y="2517"/>
                </a:lnTo>
                <a:lnTo>
                  <a:pt x="3545" y="2541"/>
                </a:lnTo>
                <a:lnTo>
                  <a:pt x="3550" y="2564"/>
                </a:lnTo>
                <a:lnTo>
                  <a:pt x="3556" y="2587"/>
                </a:lnTo>
                <a:lnTo>
                  <a:pt x="3563" y="2610"/>
                </a:lnTo>
                <a:lnTo>
                  <a:pt x="3572" y="2631"/>
                </a:lnTo>
                <a:lnTo>
                  <a:pt x="3582" y="2654"/>
                </a:lnTo>
                <a:lnTo>
                  <a:pt x="3592" y="2674"/>
                </a:lnTo>
                <a:lnTo>
                  <a:pt x="3605" y="2695"/>
                </a:lnTo>
                <a:lnTo>
                  <a:pt x="3617" y="2714"/>
                </a:lnTo>
                <a:lnTo>
                  <a:pt x="3630" y="2733"/>
                </a:lnTo>
                <a:lnTo>
                  <a:pt x="3645" y="2752"/>
                </a:lnTo>
                <a:lnTo>
                  <a:pt x="3660" y="2768"/>
                </a:lnTo>
                <a:lnTo>
                  <a:pt x="3676" y="2786"/>
                </a:lnTo>
                <a:lnTo>
                  <a:pt x="3693" y="2802"/>
                </a:lnTo>
                <a:lnTo>
                  <a:pt x="3711" y="2817"/>
                </a:lnTo>
                <a:lnTo>
                  <a:pt x="3728" y="2831"/>
                </a:lnTo>
                <a:lnTo>
                  <a:pt x="3747" y="2845"/>
                </a:lnTo>
                <a:lnTo>
                  <a:pt x="3767" y="2858"/>
                </a:lnTo>
                <a:lnTo>
                  <a:pt x="3788" y="2869"/>
                </a:lnTo>
                <a:lnTo>
                  <a:pt x="3809" y="2880"/>
                </a:lnTo>
                <a:lnTo>
                  <a:pt x="3830" y="2890"/>
                </a:lnTo>
                <a:lnTo>
                  <a:pt x="3852" y="2898"/>
                </a:lnTo>
                <a:lnTo>
                  <a:pt x="3874" y="2906"/>
                </a:lnTo>
                <a:lnTo>
                  <a:pt x="3898" y="2912"/>
                </a:lnTo>
                <a:lnTo>
                  <a:pt x="3921" y="2918"/>
                </a:lnTo>
                <a:lnTo>
                  <a:pt x="3945" y="2922"/>
                </a:lnTo>
                <a:lnTo>
                  <a:pt x="3969" y="2924"/>
                </a:lnTo>
                <a:lnTo>
                  <a:pt x="3994" y="2927"/>
                </a:lnTo>
                <a:lnTo>
                  <a:pt x="4019" y="2928"/>
                </a:lnTo>
                <a:lnTo>
                  <a:pt x="4044" y="2927"/>
                </a:lnTo>
                <a:lnTo>
                  <a:pt x="4068" y="2924"/>
                </a:lnTo>
                <a:lnTo>
                  <a:pt x="4093" y="2922"/>
                </a:lnTo>
                <a:lnTo>
                  <a:pt x="4116" y="2918"/>
                </a:lnTo>
                <a:lnTo>
                  <a:pt x="4141" y="2912"/>
                </a:lnTo>
                <a:lnTo>
                  <a:pt x="4163" y="2906"/>
                </a:lnTo>
                <a:lnTo>
                  <a:pt x="4186" y="2898"/>
                </a:lnTo>
                <a:lnTo>
                  <a:pt x="4208" y="2890"/>
                </a:lnTo>
                <a:lnTo>
                  <a:pt x="4229" y="2880"/>
                </a:lnTo>
                <a:lnTo>
                  <a:pt x="4250" y="2869"/>
                </a:lnTo>
                <a:lnTo>
                  <a:pt x="4270" y="2858"/>
                </a:lnTo>
                <a:lnTo>
                  <a:pt x="4290" y="2845"/>
                </a:lnTo>
                <a:lnTo>
                  <a:pt x="4309" y="2831"/>
                </a:lnTo>
                <a:lnTo>
                  <a:pt x="4328" y="2817"/>
                </a:lnTo>
                <a:lnTo>
                  <a:pt x="4345" y="2802"/>
                </a:lnTo>
                <a:lnTo>
                  <a:pt x="4362" y="2786"/>
                </a:lnTo>
                <a:lnTo>
                  <a:pt x="4378" y="2768"/>
                </a:lnTo>
                <a:lnTo>
                  <a:pt x="4393" y="2752"/>
                </a:lnTo>
                <a:lnTo>
                  <a:pt x="4407" y="2733"/>
                </a:lnTo>
                <a:lnTo>
                  <a:pt x="4421" y="2714"/>
                </a:lnTo>
                <a:lnTo>
                  <a:pt x="4434" y="2695"/>
                </a:lnTo>
                <a:lnTo>
                  <a:pt x="4445" y="2674"/>
                </a:lnTo>
                <a:lnTo>
                  <a:pt x="4456" y="2654"/>
                </a:lnTo>
                <a:lnTo>
                  <a:pt x="4465" y="2631"/>
                </a:lnTo>
                <a:lnTo>
                  <a:pt x="4474" y="2610"/>
                </a:lnTo>
                <a:lnTo>
                  <a:pt x="4482" y="2587"/>
                </a:lnTo>
                <a:lnTo>
                  <a:pt x="4489" y="2564"/>
                </a:lnTo>
                <a:lnTo>
                  <a:pt x="4494" y="2541"/>
                </a:lnTo>
                <a:lnTo>
                  <a:pt x="4499" y="2517"/>
                </a:lnTo>
                <a:lnTo>
                  <a:pt x="4501" y="2492"/>
                </a:lnTo>
                <a:lnTo>
                  <a:pt x="4503" y="2467"/>
                </a:lnTo>
                <a:lnTo>
                  <a:pt x="4504" y="2443"/>
                </a:lnTo>
                <a:lnTo>
                  <a:pt x="4503" y="2417"/>
                </a:lnTo>
                <a:lnTo>
                  <a:pt x="4501" y="2393"/>
                </a:lnTo>
                <a:lnTo>
                  <a:pt x="4499" y="2369"/>
                </a:lnTo>
                <a:lnTo>
                  <a:pt x="4494" y="2345"/>
                </a:lnTo>
                <a:lnTo>
                  <a:pt x="4489" y="2321"/>
                </a:lnTo>
                <a:lnTo>
                  <a:pt x="4482" y="2298"/>
                </a:lnTo>
                <a:lnTo>
                  <a:pt x="4474" y="2276"/>
                </a:lnTo>
                <a:lnTo>
                  <a:pt x="4465" y="2253"/>
                </a:lnTo>
                <a:lnTo>
                  <a:pt x="4456" y="2232"/>
                </a:lnTo>
                <a:lnTo>
                  <a:pt x="4445" y="2211"/>
                </a:lnTo>
                <a:lnTo>
                  <a:pt x="4434" y="2191"/>
                </a:lnTo>
                <a:lnTo>
                  <a:pt x="4421" y="2172"/>
                </a:lnTo>
                <a:lnTo>
                  <a:pt x="4407" y="2152"/>
                </a:lnTo>
                <a:lnTo>
                  <a:pt x="4393" y="2134"/>
                </a:lnTo>
                <a:lnTo>
                  <a:pt x="4378" y="2116"/>
                </a:lnTo>
                <a:lnTo>
                  <a:pt x="4362" y="2100"/>
                </a:lnTo>
                <a:close/>
              </a:path>
            </a:pathLst>
          </a:custGeom>
          <a:solidFill>
            <a:srgbClr val="22F2CC"/>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0257" name="KSO_Shape"/>
          <p:cNvSpPr>
            <a:spLocks noChangeArrowheads="1"/>
          </p:cNvSpPr>
          <p:nvPr/>
        </p:nvSpPr>
        <p:spPr bwMode="auto">
          <a:xfrm>
            <a:off x="4560888" y="4564063"/>
            <a:ext cx="547687" cy="379412"/>
          </a:xfrm>
          <a:custGeom>
            <a:gdLst>
              <a:gd fmla="*/ 109654812 w 6190" name="T0"/>
              <a:gd fmla="*/ 13815867 h 4291" name="T1"/>
              <a:gd fmla="*/ 114528961 w 6190" name="T2"/>
              <a:gd fmla="*/ 18711263 h 4291" name="T3"/>
              <a:gd fmla="*/ 114528961 w 6190" name="T4"/>
              <a:gd fmla="*/ 97853635 h 4291" name="T5"/>
              <a:gd fmla="*/ 69926358 w 6190" name="T6"/>
              <a:gd fmla="*/ 97853635 h 4291" name="T7"/>
              <a:gd fmla="*/ 69926358 w 6190" name="T8"/>
              <a:gd fmla="*/ 101198756 h 4291" name="T9"/>
              <a:gd fmla="*/ 73466239 w 6190" name="T10"/>
              <a:gd fmla="*/ 101715485 h 4291" name="T11"/>
              <a:gd fmla="*/ 77033371 w 6190" name="T12"/>
              <a:gd fmla="*/ 102395438 h 4291" name="T13"/>
              <a:gd fmla="*/ 80627755 w 6190" name="T14"/>
              <a:gd fmla="*/ 103184148 h 4291" name="T15"/>
              <a:gd fmla="*/ 84194887 w 6190" name="T16"/>
              <a:gd fmla="*/ 104135994 h 4291" name="T17"/>
              <a:gd fmla="*/ 87762020 w 6190" name="T18"/>
              <a:gd fmla="*/ 105196685 h 4291" name="T19"/>
              <a:gd fmla="*/ 91329063 w 6190" name="T20"/>
              <a:gd fmla="*/ 106447746 h 4291" name="T21"/>
              <a:gd fmla="*/ 94896196 w 6190" name="T22"/>
              <a:gd fmla="*/ 107834797 h 4291" name="T23"/>
              <a:gd fmla="*/ 98463328 w 6190" name="T24"/>
              <a:gd fmla="*/ 109357750 h 4291" name="T25"/>
              <a:gd fmla="*/ 98463328 w 6190" name="T26"/>
              <a:gd fmla="*/ 116700889 h 4291" name="T27"/>
              <a:gd fmla="*/ 17209317 w 6190" name="T28"/>
              <a:gd fmla="*/ 116700889 h 4291" name="T29"/>
              <a:gd fmla="*/ 17209317 w 6190" name="T30"/>
              <a:gd fmla="*/ 109357750 h 4291" name="T31"/>
              <a:gd fmla="*/ 18952005 w 6190" name="T32"/>
              <a:gd fmla="*/ 108650652 h 4291" name="T33"/>
              <a:gd fmla="*/ 22382968 w 6190" name="T34"/>
              <a:gd fmla="*/ 107318068 h 4291" name="T35"/>
              <a:gd fmla="*/ 25841182 w 6190" name="T36"/>
              <a:gd fmla="*/ 106094153 h 4291" name="T37"/>
              <a:gd fmla="*/ 29272145 w 6190" name="T38"/>
              <a:gd fmla="*/ 105006316 h 4291" name="T39"/>
              <a:gd fmla="*/ 32757611 w 6190" name="T40"/>
              <a:gd fmla="*/ 104027237 h 4291" name="T41"/>
              <a:gd fmla="*/ 36215737 w 6190" name="T42"/>
              <a:gd fmla="*/ 103156915 h 4291" name="T43"/>
              <a:gd fmla="*/ 39646699 w 6190" name="T44"/>
              <a:gd fmla="*/ 102395438 h 4291" name="T45"/>
              <a:gd fmla="*/ 43132165 w 6190" name="T46"/>
              <a:gd fmla="*/ 101797097 h 4291" name="T47"/>
              <a:gd fmla="*/ 44847691 w 6190" name="T48"/>
              <a:gd fmla="*/ 97853635 h 4291" name="T49"/>
              <a:gd fmla="*/ 0 w 6190" name="T50"/>
              <a:gd fmla="*/ 97853635 h 4291" name="T51"/>
              <a:gd fmla="*/ 0 w 6190" name="T52"/>
              <a:gd fmla="*/ 18711263 h 4291" name="T53"/>
              <a:gd fmla="*/ 4874149 w 6190" name="T54"/>
              <a:gd fmla="*/ 13815867 h 4291" name="T55"/>
              <a:gd fmla="*/ 120846296 w 6190" name="T56"/>
              <a:gd fmla="*/ 116700889 h 4291" name="T57"/>
              <a:gd fmla="*/ 168553107 w 6190" name="T58"/>
              <a:gd fmla="*/ 0 h 4291" name="T59"/>
              <a:gd fmla="*/ 120846296 w 6190" name="T60"/>
              <a:gd fmla="*/ 116700889 h 4291" name="T61"/>
              <a:gd fmla="*/ 126864129 w 6190" name="T62"/>
              <a:gd fmla="*/ 10171531 h 4291" name="T63"/>
              <a:gd fmla="*/ 163379456 w 6190" name="T64"/>
              <a:gd fmla="*/ 21512599 h 4291" name="T65"/>
              <a:gd fmla="*/ 126864129 w 6190" name="T66"/>
              <a:gd fmla="*/ 10171531 h 4291" name="T67"/>
              <a:gd fmla="*/ 126864129 w 6190" name="T68"/>
              <a:gd fmla="*/ 27876569 h 4291" name="T69"/>
              <a:gd fmla="*/ 163379456 w 6190" name="T70"/>
              <a:gd fmla="*/ 39272016 h 4291" name="T71"/>
              <a:gd fmla="*/ 126864129 w 6190" name="T72"/>
              <a:gd fmla="*/ 27876569 h 4291" name="T73"/>
              <a:gd fmla="*/ 126673544 w 6190" name="T74"/>
              <a:gd fmla="*/ 48899584 h 4291" name="T75"/>
              <a:gd fmla="*/ 138926957 w 6190" name="T76"/>
              <a:gd fmla="*/ 57684152 h 4291" name="T77"/>
              <a:gd fmla="*/ 126673544 w 6190" name="T78"/>
              <a:gd fmla="*/ 48899584 h 4291" name="T79"/>
              <a:gd fmla="*/ 126673544 w 6190" name="T80"/>
              <a:gd fmla="*/ 63014665 h 4291" name="T81"/>
              <a:gd fmla="*/ 138926957 w 6190" name="T82"/>
              <a:gd fmla="*/ 71799234 h 4291" name="T83"/>
              <a:gd fmla="*/ 126673544 w 6190" name="T84"/>
              <a:gd fmla="*/ 63014665 h 4291" name="T85"/>
              <a:gd fmla="*/ 104753412 w 6190" name="T86"/>
              <a:gd fmla="*/ 23606748 h 4291" name="T87"/>
              <a:gd fmla="*/ 9775549 w 6190" name="T88"/>
              <a:gd fmla="*/ 88062843 h 4291" name="T89"/>
              <a:gd fmla="*/ 104753412 w 6190" name="T90"/>
              <a:gd fmla="*/ 23606748 h 429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w 6190" name="T138"/>
              <a:gd fmla="*/ 0 h 4291" name="T139"/>
              <a:gd fmla="*/ 6190 w 6190" name="T140"/>
              <a:gd fmla="*/ 4291 h 4291" name="T141"/>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T141" l="T138" r="T140" t="T139"/>
            <a:pathLst>
              <a:path h="4291" w="6190">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A146"/>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0258" name="KSO_Shape"/>
          <p:cNvSpPr>
            <a:spLocks noChangeArrowheads="1"/>
          </p:cNvSpPr>
          <p:nvPr/>
        </p:nvSpPr>
        <p:spPr bwMode="auto">
          <a:xfrm>
            <a:off x="7940675" y="4510088"/>
            <a:ext cx="517525" cy="509587"/>
          </a:xfrm>
          <a:custGeom>
            <a:gdLst>
              <a:gd fmla="*/ 2147483646 w 6140" name="T0"/>
              <a:gd fmla="*/ 2147483646 h 6040" name="T1"/>
              <a:gd fmla="*/ 2147483646 w 6140" name="T2"/>
              <a:gd fmla="*/ 2147483646 h 6040" name="T3"/>
              <a:gd fmla="*/ 2147483646 w 6140" name="T4"/>
              <a:gd fmla="*/ 2147483646 h 6040" name="T5"/>
              <a:gd fmla="*/ 2147483646 w 6140" name="T6"/>
              <a:gd fmla="*/ 2147483646 h 6040" name="T7"/>
              <a:gd fmla="*/ 2147483646 w 6140" name="T8"/>
              <a:gd fmla="*/ 2147483646 h 6040" name="T9"/>
              <a:gd fmla="*/ 2147483646 w 6140" name="T10"/>
              <a:gd fmla="*/ 2147483646 h 6040" name="T11"/>
              <a:gd fmla="*/ 2147483646 w 6140" name="T12"/>
              <a:gd fmla="*/ 2147483646 h 6040" name="T13"/>
              <a:gd fmla="*/ 2147483646 w 6140" name="T14"/>
              <a:gd fmla="*/ 2147483646 h 6040" name="T15"/>
              <a:gd fmla="*/ 2147483646 w 6140" name="T16"/>
              <a:gd fmla="*/ 2147483646 h 6040" name="T17"/>
              <a:gd fmla="*/ 2147483646 w 6140" name="T18"/>
              <a:gd fmla="*/ 2147483646 h 6040" name="T19"/>
              <a:gd fmla="*/ 2147483646 w 6140" name="T20"/>
              <a:gd fmla="*/ 2147483646 h 6040" name="T21"/>
              <a:gd fmla="*/ 2147483646 w 6140" name="T22"/>
              <a:gd fmla="*/ 2147483646 h 6040" name="T23"/>
              <a:gd fmla="*/ 2147483646 w 6140" name="T24"/>
              <a:gd fmla="*/ 2147483646 h 6040" name="T25"/>
              <a:gd fmla="*/ 2147483646 w 6140" name="T26"/>
              <a:gd fmla="*/ 2147483646 h 6040" name="T27"/>
              <a:gd fmla="*/ 2147483646 w 6140" name="T28"/>
              <a:gd fmla="*/ 2147483646 h 6040" name="T29"/>
              <a:gd fmla="*/ 2147483646 w 6140" name="T30"/>
              <a:gd fmla="*/ 2147483646 h 6040" name="T31"/>
              <a:gd fmla="*/ 2147483646 w 6140" name="T32"/>
              <a:gd fmla="*/ 2147483646 h 6040" name="T33"/>
              <a:gd fmla="*/ 2147483646 w 6140" name="T34"/>
              <a:gd fmla="*/ 2147483646 h 6040" name="T35"/>
              <a:gd fmla="*/ 2147483646 w 6140" name="T36"/>
              <a:gd fmla="*/ 2147483646 h 6040" name="T37"/>
              <a:gd fmla="*/ 2147483646 w 6140" name="T38"/>
              <a:gd fmla="*/ 2147483646 h 6040" name="T39"/>
              <a:gd fmla="*/ 2147483646 w 6140" name="T40"/>
              <a:gd fmla="*/ 2147483646 h 6040" name="T41"/>
              <a:gd fmla="*/ 2147483646 w 6140" name="T42"/>
              <a:gd fmla="*/ 2147483646 h 6040" name="T43"/>
              <a:gd fmla="*/ 2147483646 w 6140" name="T44"/>
              <a:gd fmla="*/ 2147483646 h 6040" name="T45"/>
              <a:gd fmla="*/ 2147483646 w 6140" name="T46"/>
              <a:gd fmla="*/ 2147483646 h 6040" name="T47"/>
              <a:gd fmla="*/ 2147483646 w 6140" name="T48"/>
              <a:gd fmla="*/ 2147483646 h 6040" name="T49"/>
              <a:gd fmla="*/ 2147483646 w 6140" name="T50"/>
              <a:gd fmla="*/ 2147483646 h 6040" name="T51"/>
              <a:gd fmla="*/ 2147483646 w 6140" name="T52"/>
              <a:gd fmla="*/ 2147483646 h 6040" name="T53"/>
              <a:gd fmla="*/ 2147483646 w 6140" name="T54"/>
              <a:gd fmla="*/ 2147483646 h 6040" name="T55"/>
              <a:gd fmla="*/ 2147483646 w 6140" name="T56"/>
              <a:gd fmla="*/ 2147483646 h 6040" name="T57"/>
              <a:gd fmla="*/ 2147483646 w 6140" name="T58"/>
              <a:gd fmla="*/ 2147483646 h 6040" name="T59"/>
              <a:gd fmla="*/ 2147483646 w 6140" name="T60"/>
              <a:gd fmla="*/ 2147483646 h 6040" name="T61"/>
              <a:gd fmla="*/ 2147483646 w 6140" name="T62"/>
              <a:gd fmla="*/ 2147483646 h 6040" name="T63"/>
              <a:gd fmla="*/ 2147483646 w 6140" name="T64"/>
              <a:gd fmla="*/ 2147483646 h 6040" name="T65"/>
              <a:gd fmla="*/ 2147483646 w 6140" name="T66"/>
              <a:gd fmla="*/ 2147483646 h 6040" name="T67"/>
              <a:gd fmla="*/ 2147483646 w 6140" name="T68"/>
              <a:gd fmla="*/ 2147483646 h 6040" name="T69"/>
              <a:gd fmla="*/ 2147483646 w 6140" name="T70"/>
              <a:gd fmla="*/ 2147483646 h 6040" name="T71"/>
              <a:gd fmla="*/ 2147483646 w 6140" name="T72"/>
              <a:gd fmla="*/ 2147483646 h 6040" name="T73"/>
              <a:gd fmla="*/ 2147483646 w 6140" name="T74"/>
              <a:gd fmla="*/ 2147483646 h 6040" name="T75"/>
              <a:gd fmla="*/ 2147483646 w 6140" name="T76"/>
              <a:gd fmla="*/ 2147483646 h 6040" name="T77"/>
              <a:gd fmla="*/ 2147483646 w 6140" name="T78"/>
              <a:gd fmla="*/ 2147483646 h 6040" name="T79"/>
              <a:gd fmla="*/ 2147483646 w 6140" name="T80"/>
              <a:gd fmla="*/ 2147483646 h 6040" name="T81"/>
              <a:gd fmla="*/ 2147483646 w 6140" name="T82"/>
              <a:gd fmla="*/ 2147483646 h 6040" name="T83"/>
              <a:gd fmla="*/ 2147483646 w 6140" name="T84"/>
              <a:gd fmla="*/ 2147483646 h 6040" name="T85"/>
              <a:gd fmla="*/ 2147483646 w 6140" name="T86"/>
              <a:gd fmla="*/ 2147483646 h 6040" name="T87"/>
              <a:gd fmla="*/ 2147483646 w 6140" name="T88"/>
              <a:gd fmla="*/ 2147483646 h 6040" name="T89"/>
              <a:gd fmla="*/ 2147483646 w 6140" name="T90"/>
              <a:gd fmla="*/ 2147483646 h 6040" name="T91"/>
              <a:gd fmla="*/ 2147483646 w 6140" name="T92"/>
              <a:gd fmla="*/ 2147483646 h 6040" name="T93"/>
              <a:gd fmla="*/ 2147483646 w 6140" name="T94"/>
              <a:gd fmla="*/ 2147483646 h 6040" name="T95"/>
              <a:gd fmla="*/ 2147483646 w 6140" name="T96"/>
              <a:gd fmla="*/ 2147483646 h 6040" name="T97"/>
              <a:gd fmla="*/ 2147483646 w 6140" name="T98"/>
              <a:gd fmla="*/ 2147483646 h 6040" name="T99"/>
              <a:gd fmla="*/ 2147483646 w 6140" name="T100"/>
              <a:gd fmla="*/ 2147483646 h 6040" name="T101"/>
              <a:gd fmla="*/ 2147483646 w 6140" name="T102"/>
              <a:gd fmla="*/ 2147483646 h 6040" name="T103"/>
              <a:gd fmla="*/ 2147483646 w 6140" name="T104"/>
              <a:gd fmla="*/ 2147483646 h 6040" name="T105"/>
              <a:gd fmla="*/ 2147483646 w 6140" name="T106"/>
              <a:gd fmla="*/ 2147483646 h 6040" name="T107"/>
              <a:gd fmla="*/ 2147483646 w 6140" name="T108"/>
              <a:gd fmla="*/ 2147483646 h 6040" name="T109"/>
              <a:gd fmla="*/ 2147483646 w 6140" name="T110"/>
              <a:gd fmla="*/ 2147483646 h 6040" name="T111"/>
              <a:gd fmla="*/ 2147483646 w 6140" name="T112"/>
              <a:gd fmla="*/ 2147483646 h 6040" name="T113"/>
              <a:gd fmla="*/ 2147483646 w 6140" name="T114"/>
              <a:gd fmla="*/ 2147483646 h 6040" name="T115"/>
              <a:gd fmla="*/ 2147483646 w 6140" name="T116"/>
              <a:gd fmla="*/ 2147483646 h 6040" name="T117"/>
              <a:gd fmla="*/ 2147483646 w 6140" name="T118"/>
              <a:gd fmla="*/ 2147483646 h 6040"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w 6140" name="T180"/>
              <a:gd fmla="*/ 0 h 6040" name="T181"/>
              <a:gd fmla="*/ 6140 w 6140" name="T182"/>
              <a:gd fmla="*/ 6040 h 6040" name="T183"/>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T183" l="T180" r="T182" t="T181"/>
            <a:pathLst>
              <a:path h="6040" w="61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FF4664"/>
          </a:solidFill>
          <a:ln>
            <a:noFill/>
          </a:ln>
          <a:extLst>
            <a:ext uri="{91240B29-F687-4F45-9708-019B960494DF}">
              <a14:hiddenLine cmpd="sng" w="9525">
                <a:solidFill>
                  <a:srgbClr val="000000"/>
                </a:solidFill>
                <a:bevel/>
                <a:headEnd/>
                <a:tailEnd/>
              </a14:hiddenLine>
            </a:ext>
          </a:extLst>
        </p:spPr>
        <p:txBody>
          <a:bodyPr anchor="ctr"/>
          <a:lstStyle/>
          <a:p>
            <a:endParaRPr altLang="en-US" lang="zh-CN"/>
          </a:p>
        </p:txBody>
      </p:sp>
      <p:sp>
        <p:nvSpPr>
          <p:cNvPr id="10259" name="矩形 20"/>
          <p:cNvSpPr>
            <a:spLocks noChangeArrowheads="1"/>
          </p:cNvSpPr>
          <p:nvPr/>
        </p:nvSpPr>
        <p:spPr bwMode="auto">
          <a:xfrm>
            <a:off x="1949450" y="2679700"/>
            <a:ext cx="21780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0" name="矩形 21"/>
          <p:cNvSpPr>
            <a:spLocks noChangeArrowheads="1"/>
          </p:cNvSpPr>
          <p:nvPr/>
        </p:nvSpPr>
        <p:spPr bwMode="auto">
          <a:xfrm>
            <a:off x="1949450" y="4359275"/>
            <a:ext cx="21780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1" name="矩形 22"/>
          <p:cNvSpPr>
            <a:spLocks noChangeArrowheads="1"/>
          </p:cNvSpPr>
          <p:nvPr/>
        </p:nvSpPr>
        <p:spPr bwMode="auto">
          <a:xfrm>
            <a:off x="5303838" y="2679700"/>
            <a:ext cx="21780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2" name="矩形 23"/>
          <p:cNvSpPr>
            <a:spLocks noChangeArrowheads="1"/>
          </p:cNvSpPr>
          <p:nvPr/>
        </p:nvSpPr>
        <p:spPr bwMode="auto">
          <a:xfrm>
            <a:off x="5345113" y="4359275"/>
            <a:ext cx="2176462"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3" name="矩形 24"/>
          <p:cNvSpPr>
            <a:spLocks noChangeArrowheads="1"/>
          </p:cNvSpPr>
          <p:nvPr/>
        </p:nvSpPr>
        <p:spPr bwMode="auto">
          <a:xfrm>
            <a:off x="8658224" y="2679700"/>
            <a:ext cx="2178050"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4" name="矩形 25"/>
          <p:cNvSpPr>
            <a:spLocks noChangeArrowheads="1"/>
          </p:cNvSpPr>
          <p:nvPr/>
        </p:nvSpPr>
        <p:spPr bwMode="auto">
          <a:xfrm>
            <a:off x="8740774" y="4359275"/>
            <a:ext cx="2176463" cy="944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lang="zh-CN" sz="14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这里输入简单字概述这里输入简单简单的文字概述这里输入简单的文字概述简单的文字</a:t>
            </a:r>
          </a:p>
        </p:txBody>
      </p:sp>
      <p:sp>
        <p:nvSpPr>
          <p:cNvPr id="10265" name="矩形 27"/>
          <p:cNvSpPr>
            <a:spLocks noChangeArrowheads="1"/>
          </p:cNvSpPr>
          <p:nvPr/>
        </p:nvSpPr>
        <p:spPr bwMode="auto">
          <a:xfrm>
            <a:off x="3759200" y="1149350"/>
            <a:ext cx="46532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32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这里输入简单的文字概述</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266" name="矩形 4"/>
          <p:cNvSpPr>
            <a:spLocks noChangeArrowheads="1"/>
          </p:cNvSpPr>
          <p:nvPr/>
        </p:nvSpPr>
        <p:spPr bwMode="auto">
          <a:xfrm>
            <a:off x="0" y="0"/>
            <a:ext cx="12192000" cy="6858000"/>
          </a:xfrm>
          <a:prstGeom prst="rect">
            <a:avLst/>
          </a:prstGeom>
          <a:solidFill>
            <a:srgbClr val="427172"/>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1267" name="矩形 3"/>
          <p:cNvSpPr>
            <a:spLocks noChangeArrowheads="1"/>
          </p:cNvSpPr>
          <p:nvPr/>
        </p:nvSpPr>
        <p:spPr bwMode="auto">
          <a:xfrm>
            <a:off x="0" y="2622550"/>
            <a:ext cx="12192000" cy="1612900"/>
          </a:xfrm>
          <a:prstGeom prst="rect">
            <a:avLst/>
          </a:prstGeom>
          <a:solidFill>
            <a:srgbClr val="22F2CC"/>
          </a:solidFill>
          <a:ln>
            <a:noFill/>
          </a:ln>
          <a:extLst>
            <a:ext uri="{91240B29-F687-4F45-9708-019B960494DF}">
              <a14:hiddenLine w="12700">
                <a:solidFill>
                  <a:srgbClr val="42719B"/>
                </a:solidFill>
                <a:bevel/>
                <a:headEnd/>
                <a:tailEnd/>
              </a14:hiddenLine>
            </a:ext>
          </a:extLst>
        </p:spPr>
        <p:txBody>
          <a:bodyPr anchor="ct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endParaRPr altLang="zh-CN" lang="zh-CN">
              <a:solidFill>
                <a:srgbClr val="FFFFFF"/>
              </a:solidFill>
              <a:latin charset="-122" panose="02010600030101010101" pitchFamily="2" typeface="宋体"/>
              <a:sym charset="-122" panose="02010600030101010101" pitchFamily="2" typeface="宋体"/>
            </a:endParaRPr>
          </a:p>
        </p:txBody>
      </p:sp>
      <p:sp>
        <p:nvSpPr>
          <p:cNvPr id="11268" name="文本框 7"/>
          <p:cNvSpPr>
            <a:spLocks noChangeArrowheads="1"/>
          </p:cNvSpPr>
          <p:nvPr/>
        </p:nvSpPr>
        <p:spPr bwMode="auto">
          <a:xfrm>
            <a:off x="1058863" y="2297113"/>
            <a:ext cx="2606675" cy="22621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zh-CN" b="1" lang="en-US" sz="13800">
                <a:solidFill>
                  <a:srgbClr val="427172"/>
                </a:solidFill>
                <a:latin charset="0" panose="02020500000000000000" pitchFamily="18" typeface="Broadway"/>
                <a:ea charset="-122" panose="02010800040101010101" pitchFamily="2" typeface="华文隶书"/>
                <a:sym charset="0" panose="020b0502040204020203" pitchFamily="34" typeface="Microsoft New Tai Lue"/>
              </a:rPr>
              <a:t>02</a:t>
            </a:r>
          </a:p>
        </p:txBody>
      </p:sp>
      <p:sp>
        <p:nvSpPr>
          <p:cNvPr id="11269" name="矩形 8"/>
          <p:cNvSpPr>
            <a:spLocks noChangeArrowheads="1"/>
          </p:cNvSpPr>
          <p:nvPr/>
        </p:nvSpPr>
        <p:spPr bwMode="auto">
          <a:xfrm>
            <a:off x="6415088" y="2960688"/>
            <a:ext cx="2214880"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eaLnBrk="1" hangingPunct="1"/>
            <a:r>
              <a:rPr altLang="en-US" b="1" lang="zh-CN" sz="2000">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点击此处输入标题</a:t>
            </a:r>
          </a:p>
        </p:txBody>
      </p:sp>
      <p:sp>
        <p:nvSpPr>
          <p:cNvPr id="11270" name="矩形 9"/>
          <p:cNvSpPr>
            <a:spLocks noChangeArrowheads="1"/>
          </p:cNvSpPr>
          <p:nvPr/>
        </p:nvSpPr>
        <p:spPr bwMode="auto">
          <a:xfrm>
            <a:off x="5918199" y="3486150"/>
            <a:ext cx="3228975" cy="4206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buFont charset="0" panose="020b0604020202020204" pitchFamily="34" typeface="Arial"/>
              <a:defRPr>
                <a:solidFill>
                  <a:schemeClr val="tx1"/>
                </a:solidFill>
                <a:latin charset="0" panose="020b0604020202020204" pitchFamily="34" typeface="Arial"/>
                <a:ea charset="-122" panose="02010600030101010101" pitchFamily="2" typeface="宋体"/>
              </a:defRPr>
            </a:lvl1pPr>
            <a:lvl2pPr indent="-285750" marL="742950">
              <a:buFont charset="0" panose="020b0604020202020204" pitchFamily="34" typeface="Arial"/>
              <a:defRPr>
                <a:solidFill>
                  <a:schemeClr val="tx1"/>
                </a:solidFill>
                <a:latin charset="0" panose="020b0604020202020204" pitchFamily="34" typeface="Arial"/>
                <a:ea charset="-122" panose="02010600030101010101" pitchFamily="2" typeface="宋体"/>
              </a:defRPr>
            </a:lvl2pPr>
            <a:lvl3pPr indent="-228600" marL="1143000">
              <a:buFont charset="0" panose="020b0604020202020204" pitchFamily="34" typeface="Arial"/>
              <a:defRPr>
                <a:solidFill>
                  <a:schemeClr val="tx1"/>
                </a:solidFill>
                <a:latin charset="0" panose="020b0604020202020204" pitchFamily="34" typeface="Arial"/>
                <a:ea charset="-122" panose="02010600030101010101" pitchFamily="2" typeface="宋体"/>
              </a:defRPr>
            </a:lvl3pPr>
            <a:lvl4pPr indent="-228600" marL="1600200">
              <a:buFont charset="0" panose="020b0604020202020204" pitchFamily="34" typeface="Arial"/>
              <a:defRPr>
                <a:solidFill>
                  <a:schemeClr val="tx1"/>
                </a:solidFill>
                <a:latin charset="0" panose="020b0604020202020204" pitchFamily="34" typeface="Arial"/>
                <a:ea charset="-122" panose="02010600030101010101" pitchFamily="2" typeface="宋体"/>
              </a:defRPr>
            </a:lvl4pPr>
            <a:lvl5pPr indent="-228600" marL="2057400">
              <a:buFont charset="0" panose="020b0604020202020204" pitchFamily="34" typeface="Arial"/>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ctr" eaLnBrk="1" hangingPunct="1">
              <a:lnSpc>
                <a:spcPct val="120000"/>
              </a:lnSpc>
            </a:pPr>
            <a:r>
              <a:rPr altLang="en-US" b="1" lang="zh-CN">
                <a:solidFill>
                  <a:srgbClr val="427172"/>
                </a:solidFill>
                <a:latin charset="-122" panose="020b0503020204020204" pitchFamily="34" typeface="微软雅黑"/>
                <a:ea charset="-122" panose="020b0503020204020204" pitchFamily="34" typeface="微软雅黑"/>
                <a:sym charset="-122" panose="020b0503020204020204" pitchFamily="34" typeface="微软雅黑"/>
              </a:rPr>
              <a:t>输入您的标题输入您的标题</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extLst>
          <a:ext uri="{AF507438-7753-43E0-B8FC-AC1667EBCBE1}">
            <a14:hiddenEffects xmlns:a14="http://schemas.microsoft.com/office/drawing/2010/main">
              <a:effectLst>
                <a:outerShdw algn="ctr" dir="2700000" dist="35921" rotWithShape="0">
                  <a:schemeClr val="bg2"/>
                </a:outerShdw>
              </a:effectLst>
            </a14:hiddenEffects>
          </a:ext>
        </a:ex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 charset="0" panose="020B0604020202020204" pitchFamily="34" typeface="Arial"/>
          <a:buNone/>
          <a:tabLst/>
          <a:defRPr b="0" baseline="0" cap="none" i="0" kumimoji="0" lang="zh-CN" normalizeH="0" smtClean="0" strike="noStrike" sz="1800" u="none">
            <a:ln>
              <a:noFill/>
            </a:ln>
            <a:solidFill>
              <a:schemeClr val="tx1"/>
            </a:solidFill>
            <a:effectLst/>
            <a:latin charset="0" panose="020B0604020202020204" pitchFamily="34" typeface="Arial"/>
            <a:ea charset="-122" panose="02010600030101010101" pitchFamily="2" typeface="宋体"/>
          </a:defRPr>
        </a:defPPr>
      </a:lstStyle>
    </a:ln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255</Paragraphs>
  <Slides>27</Slides>
  <Notes>0</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27</vt:i4>
      </vt:variant>
    </vt:vector>
  </HeadingPairs>
  <TitlesOfParts>
    <vt:vector baseType="lpstr" size="39">
      <vt:lpstr>Arial</vt:lpstr>
      <vt:lpstr>Calibri Light</vt:lpstr>
      <vt:lpstr>宋体</vt:lpstr>
      <vt:lpstr>Calibri</vt:lpstr>
      <vt:lpstr>微软雅黑</vt:lpstr>
      <vt:lpstr>Times New Roman</vt:lpstr>
      <vt:lpstr>Broadway</vt:lpstr>
      <vt:lpstr>华文隶书</vt:lpstr>
      <vt:lpstr>Microsoft New Tai Lue</vt:lpstr>
      <vt:lpstr>Franklin Gothic Book</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2021-08-22T12:04:05Z</dcterms:created>
  <cp:lastPrinted>2021-08-22T12:04:05Z</cp:lastPrinted>
  <dcterms:modified xsi:type="dcterms:W3CDTF">2021-08-22T05:52:56Z</dcterms:modified>
  <cp:revision>1</cp:revision>
</cp:coreProperties>
</file>