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</p:sldMasterIdLst>
  <p:sldIdLst>
    <p:sldId id="265" r:id="rId2"/>
    <p:sldId id="257" r:id="rId3"/>
    <p:sldId id="258" r:id="rId4"/>
    <p:sldId id="260" r:id="rId5"/>
    <p:sldId id="261" r:id="rId6"/>
    <p:sldId id="264" r:id="rId7"/>
    <p:sldId id="262" r:id="rId8"/>
    <p:sldId id="263" r:id="rId9"/>
  </p:sldIdLst>
  <p:sldSz cx="9144000" cy="5143500" type="screen16x9"/>
  <p:notesSz cx="6858000" cy="9144000"/>
  <p:embeddedFontLst>
    <p:embeddedFont>
      <p:font typeface="微软雅黑" panose="020B0503020204020204" pitchFamily="34" charset="-122"/>
      <p:regular r:id="rId11"/>
      <p:bold r:id="rId12"/>
    </p:embeddedFont>
    <p:embeddedFont>
      <p:font typeface="方正正大黑简体" panose="02010600030101010101" charset="-122"/>
      <p:regular r:id="rId13"/>
    </p:embeddedFont>
    <p:embeddedFont>
      <p:font typeface="Arial Black" panose="020B0A04020102020204" pitchFamily="34" charset="0"/>
      <p:bold r:id="rId14"/>
    </p:embeddedFont>
    <p:embeddedFont>
      <p:font typeface="经典平黑简" panose="02010600030101010101" charset="-122"/>
      <p:regular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4">
          <p15:clr>
            <a:srgbClr val="A4A3A4"/>
          </p15:clr>
        </p15:guide>
        <p15:guide id="2" pos="748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84" autoAdjust="0"/>
    <p:restoredTop sz="94660"/>
  </p:normalViewPr>
  <p:slideViewPr>
    <p:cSldViewPr>
      <p:cViewPr varScale="1">
        <p:scale>
          <a:sx n="153" d="100"/>
          <a:sy n="153" d="100"/>
        </p:scale>
        <p:origin x="738" y="126"/>
      </p:cViewPr>
      <p:guideLst>
        <p:guide orient="horz" pos="2074"/>
        <p:guide pos="74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gs/tag1.xml" Type="http://schemas.openxmlformats.org/officeDocument/2006/relationships/tags"/><Relationship Id="rId11" Target="fonts/font1.fntdata" Type="http://schemas.openxmlformats.org/officeDocument/2006/relationships/font"/><Relationship Id="rId12" Target="fonts/font2.fntdata" Type="http://schemas.openxmlformats.org/officeDocument/2006/relationships/font"/><Relationship Id="rId13" Target="fonts/font3.fntdata" Type="http://schemas.openxmlformats.org/officeDocument/2006/relationships/font"/><Relationship Id="rId14" Target="fonts/font4.fntdata" Type="http://schemas.openxmlformats.org/officeDocument/2006/relationships/font"/><Relationship Id="rId15" Target="fonts/font5.fntdata" Type="http://schemas.openxmlformats.org/officeDocument/2006/relationships/font"/><Relationship Id="rId16" Target="fonts/font6.fntdata" Type="http://schemas.openxmlformats.org/officeDocument/2006/relationships/font"/><Relationship Id="rId17" Target="fonts/font7.fntdata" Type="http://schemas.openxmlformats.org/officeDocument/2006/relationships/font"/><Relationship Id="rId18" Target="fonts/font8.fntdata" Type="http://schemas.openxmlformats.org/officeDocument/2006/relationships/font"/><Relationship Id="rId19" Target="fonts/font9.fntdata" Type="http://schemas.openxmlformats.org/officeDocument/2006/relationships/font"/><Relationship Id="rId2" Target="slides/slide1.xml" Type="http://schemas.openxmlformats.org/officeDocument/2006/relationships/slide"/><Relationship Id="rId20" Target="presProps.xml" Type="http://schemas.openxmlformats.org/officeDocument/2006/relationships/presProps"/><Relationship Id="rId21" Target="viewProps.xml" Type="http://schemas.openxmlformats.org/officeDocument/2006/relationships/viewProps"/><Relationship Id="rId22" Target="theme/theme1.xml" Type="http://schemas.openxmlformats.org/officeDocument/2006/relationships/theme"/><Relationship Id="rId23" Target="tableStyles.xml" Type="http://schemas.openxmlformats.org/officeDocument/2006/relationships/tableStyles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Picture 2" descr="C:\Users\Administrator\Desktop\merit_badges_ai&amp;indd.jpg"/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t="13019" r="1170" b="13019"/>
          <a:stretch>
            <a:fillRect/>
          </a:stretch>
        </p:blipFill>
        <p:spPr bwMode="auto">
          <a:xfrm>
            <a:off x="-19844" y="0"/>
            <a:ext cx="9163844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" name="任意多边形 132"/>
          <p:cNvSpPr/>
          <p:nvPr/>
        </p:nvSpPr>
        <p:spPr>
          <a:xfrm>
            <a:off x="539552" y="-92545"/>
            <a:ext cx="1131554" cy="2862416"/>
          </a:xfrm>
          <a:custGeom>
            <a:gdLst>
              <a:gd fmla="*/ 694926 w 1438935" name="connsiteX0"/>
              <a:gd fmla="*/ 0 h 2769623" name="connsiteY0"/>
              <a:gd fmla="*/ 0 w 1438935" name="connsiteX1"/>
              <a:gd fmla="*/ 2769623 h 2769623" name="connsiteY1"/>
              <a:gd fmla="*/ 1438935 w 1438935" name="connsiteX2"/>
              <a:gd fmla="*/ 2762250 h 2769623" name="connsiteY2"/>
              <a:gd fmla="*/ 805934 w 1438935" name="connsiteX3"/>
              <a:gd fmla="*/ 4607 h 2769623" name="connsiteY3"/>
              <a:gd fmla="*/ 694926 w 1438935" name="connsiteX4"/>
              <a:gd fmla="*/ 0 h 27696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769623" w="1438935">
                <a:moveTo>
                  <a:pt x="694926" y="0"/>
                </a:moveTo>
                <a:lnTo>
                  <a:pt x="0" y="2769623"/>
                </a:lnTo>
                <a:lnTo>
                  <a:pt x="1438935" y="2762250"/>
                </a:lnTo>
                <a:lnTo>
                  <a:pt x="805934" y="4607"/>
                </a:lnTo>
                <a:lnTo>
                  <a:pt x="694926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2" name="任意多边形 151"/>
          <p:cNvSpPr/>
          <p:nvPr/>
        </p:nvSpPr>
        <p:spPr>
          <a:xfrm>
            <a:off x="1356134" y="-92545"/>
            <a:ext cx="1131554" cy="2862416"/>
          </a:xfrm>
          <a:custGeom>
            <a:gdLst>
              <a:gd fmla="*/ 694926 w 1438935" name="connsiteX0"/>
              <a:gd fmla="*/ 0 h 2769623" name="connsiteY0"/>
              <a:gd fmla="*/ 0 w 1438935" name="connsiteX1"/>
              <a:gd fmla="*/ 2769623 h 2769623" name="connsiteY1"/>
              <a:gd fmla="*/ 1438935 w 1438935" name="connsiteX2"/>
              <a:gd fmla="*/ 2762250 h 2769623" name="connsiteY2"/>
              <a:gd fmla="*/ 805934 w 1438935" name="connsiteX3"/>
              <a:gd fmla="*/ 4607 h 2769623" name="connsiteY3"/>
              <a:gd fmla="*/ 694926 w 1438935" name="connsiteX4"/>
              <a:gd fmla="*/ 0 h 27696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769623" w="1438935">
                <a:moveTo>
                  <a:pt x="694926" y="0"/>
                </a:moveTo>
                <a:lnTo>
                  <a:pt x="0" y="2769623"/>
                </a:lnTo>
                <a:lnTo>
                  <a:pt x="1438935" y="2762250"/>
                </a:lnTo>
                <a:lnTo>
                  <a:pt x="805934" y="4607"/>
                </a:lnTo>
                <a:lnTo>
                  <a:pt x="694926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3" name="任意多边形 152"/>
          <p:cNvSpPr/>
          <p:nvPr/>
        </p:nvSpPr>
        <p:spPr>
          <a:xfrm>
            <a:off x="2177980" y="-92545"/>
            <a:ext cx="1131554" cy="2862416"/>
          </a:xfrm>
          <a:custGeom>
            <a:gdLst>
              <a:gd fmla="*/ 694926 w 1438935" name="connsiteX0"/>
              <a:gd fmla="*/ 0 h 2769623" name="connsiteY0"/>
              <a:gd fmla="*/ 0 w 1438935" name="connsiteX1"/>
              <a:gd fmla="*/ 2769623 h 2769623" name="connsiteY1"/>
              <a:gd fmla="*/ 1438935 w 1438935" name="connsiteX2"/>
              <a:gd fmla="*/ 2762250 h 2769623" name="connsiteY2"/>
              <a:gd fmla="*/ 805934 w 1438935" name="connsiteX3"/>
              <a:gd fmla="*/ 4607 h 2769623" name="connsiteY3"/>
              <a:gd fmla="*/ 694926 w 1438935" name="connsiteX4"/>
              <a:gd fmla="*/ 0 h 27696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769623" w="1438935">
                <a:moveTo>
                  <a:pt x="694926" y="0"/>
                </a:moveTo>
                <a:lnTo>
                  <a:pt x="0" y="2769623"/>
                </a:lnTo>
                <a:lnTo>
                  <a:pt x="1438935" y="2762250"/>
                </a:lnTo>
                <a:lnTo>
                  <a:pt x="805934" y="4607"/>
                </a:lnTo>
                <a:lnTo>
                  <a:pt x="694926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4" name="任意多边形 153"/>
          <p:cNvSpPr/>
          <p:nvPr/>
        </p:nvSpPr>
        <p:spPr>
          <a:xfrm>
            <a:off x="2989298" y="-111327"/>
            <a:ext cx="1131554" cy="2862416"/>
          </a:xfrm>
          <a:custGeom>
            <a:gdLst>
              <a:gd fmla="*/ 694926 w 1438935" name="connsiteX0"/>
              <a:gd fmla="*/ 0 h 2769623" name="connsiteY0"/>
              <a:gd fmla="*/ 0 w 1438935" name="connsiteX1"/>
              <a:gd fmla="*/ 2769623 h 2769623" name="connsiteY1"/>
              <a:gd fmla="*/ 1438935 w 1438935" name="connsiteX2"/>
              <a:gd fmla="*/ 2762250 h 2769623" name="connsiteY2"/>
              <a:gd fmla="*/ 805934 w 1438935" name="connsiteX3"/>
              <a:gd fmla="*/ 4607 h 2769623" name="connsiteY3"/>
              <a:gd fmla="*/ 694926 w 1438935" name="connsiteX4"/>
              <a:gd fmla="*/ 0 h 27696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769623" w="1438935">
                <a:moveTo>
                  <a:pt x="694926" y="0"/>
                </a:moveTo>
                <a:lnTo>
                  <a:pt x="0" y="2769623"/>
                </a:lnTo>
                <a:lnTo>
                  <a:pt x="1438935" y="2762250"/>
                </a:lnTo>
                <a:lnTo>
                  <a:pt x="805934" y="4607"/>
                </a:lnTo>
                <a:lnTo>
                  <a:pt x="694926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5" name="任意多边形 154"/>
          <p:cNvSpPr/>
          <p:nvPr/>
        </p:nvSpPr>
        <p:spPr>
          <a:xfrm>
            <a:off x="3637198" y="-516983"/>
            <a:ext cx="1762237" cy="3232749"/>
          </a:xfrm>
          <a:custGeom>
            <a:gdLst>
              <a:gd fmla="*/ 694926 w 1438935" name="connsiteX0"/>
              <a:gd fmla="*/ 0 h 2769623" name="connsiteY0"/>
              <a:gd fmla="*/ 0 w 1438935" name="connsiteX1"/>
              <a:gd fmla="*/ 2769623 h 2769623" name="connsiteY1"/>
              <a:gd fmla="*/ 1438935 w 1438935" name="connsiteX2"/>
              <a:gd fmla="*/ 2762250 h 2769623" name="connsiteY2"/>
              <a:gd fmla="*/ 805934 w 1438935" name="connsiteX3"/>
              <a:gd fmla="*/ 4607 h 2769623" name="connsiteY3"/>
              <a:gd fmla="*/ 694926 w 1438935" name="connsiteX4"/>
              <a:gd fmla="*/ 0 h 27696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769623" w="1438935">
                <a:moveTo>
                  <a:pt x="694926" y="0"/>
                </a:moveTo>
                <a:lnTo>
                  <a:pt x="0" y="2769623"/>
                </a:lnTo>
                <a:lnTo>
                  <a:pt x="1438935" y="2762250"/>
                </a:lnTo>
                <a:lnTo>
                  <a:pt x="805934" y="4607"/>
                </a:lnTo>
                <a:lnTo>
                  <a:pt x="694926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6" name="任意多边形 155"/>
          <p:cNvSpPr/>
          <p:nvPr/>
        </p:nvSpPr>
        <p:spPr>
          <a:xfrm>
            <a:off x="4949796" y="-92545"/>
            <a:ext cx="1131554" cy="2862416"/>
          </a:xfrm>
          <a:custGeom>
            <a:gdLst>
              <a:gd fmla="*/ 694926 w 1438935" name="connsiteX0"/>
              <a:gd fmla="*/ 0 h 2769623" name="connsiteY0"/>
              <a:gd fmla="*/ 0 w 1438935" name="connsiteX1"/>
              <a:gd fmla="*/ 2769623 h 2769623" name="connsiteY1"/>
              <a:gd fmla="*/ 1438935 w 1438935" name="connsiteX2"/>
              <a:gd fmla="*/ 2762250 h 2769623" name="connsiteY2"/>
              <a:gd fmla="*/ 805934 w 1438935" name="connsiteX3"/>
              <a:gd fmla="*/ 4607 h 2769623" name="connsiteY3"/>
              <a:gd fmla="*/ 694926 w 1438935" name="connsiteX4"/>
              <a:gd fmla="*/ 0 h 27696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769623" w="1438935">
                <a:moveTo>
                  <a:pt x="694926" y="0"/>
                </a:moveTo>
                <a:lnTo>
                  <a:pt x="0" y="2769623"/>
                </a:lnTo>
                <a:lnTo>
                  <a:pt x="1438935" y="2762250"/>
                </a:lnTo>
                <a:lnTo>
                  <a:pt x="805934" y="4607"/>
                </a:lnTo>
                <a:lnTo>
                  <a:pt x="694926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7" name="任意多边形 156"/>
          <p:cNvSpPr/>
          <p:nvPr/>
        </p:nvSpPr>
        <p:spPr>
          <a:xfrm>
            <a:off x="5767875" y="-92545"/>
            <a:ext cx="1131554" cy="2862416"/>
          </a:xfrm>
          <a:custGeom>
            <a:gdLst>
              <a:gd fmla="*/ 694926 w 1438935" name="connsiteX0"/>
              <a:gd fmla="*/ 0 h 2769623" name="connsiteY0"/>
              <a:gd fmla="*/ 0 w 1438935" name="connsiteX1"/>
              <a:gd fmla="*/ 2769623 h 2769623" name="connsiteY1"/>
              <a:gd fmla="*/ 1438935 w 1438935" name="connsiteX2"/>
              <a:gd fmla="*/ 2762250 h 2769623" name="connsiteY2"/>
              <a:gd fmla="*/ 805934 w 1438935" name="connsiteX3"/>
              <a:gd fmla="*/ 4607 h 2769623" name="connsiteY3"/>
              <a:gd fmla="*/ 694926 w 1438935" name="connsiteX4"/>
              <a:gd fmla="*/ 0 h 27696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769623" w="1438935">
                <a:moveTo>
                  <a:pt x="694926" y="0"/>
                </a:moveTo>
                <a:lnTo>
                  <a:pt x="0" y="2769623"/>
                </a:lnTo>
                <a:lnTo>
                  <a:pt x="1438935" y="2762250"/>
                </a:lnTo>
                <a:lnTo>
                  <a:pt x="805934" y="4607"/>
                </a:lnTo>
                <a:lnTo>
                  <a:pt x="694926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8" name="任意多边形 157"/>
          <p:cNvSpPr/>
          <p:nvPr/>
        </p:nvSpPr>
        <p:spPr>
          <a:xfrm>
            <a:off x="6584460" y="-74766"/>
            <a:ext cx="1131554" cy="2862416"/>
          </a:xfrm>
          <a:custGeom>
            <a:gdLst>
              <a:gd fmla="*/ 694926 w 1438935" name="connsiteX0"/>
              <a:gd fmla="*/ 0 h 2769623" name="connsiteY0"/>
              <a:gd fmla="*/ 0 w 1438935" name="connsiteX1"/>
              <a:gd fmla="*/ 2769623 h 2769623" name="connsiteY1"/>
              <a:gd fmla="*/ 1438935 w 1438935" name="connsiteX2"/>
              <a:gd fmla="*/ 2762250 h 2769623" name="connsiteY2"/>
              <a:gd fmla="*/ 805934 w 1438935" name="connsiteX3"/>
              <a:gd fmla="*/ 4607 h 2769623" name="connsiteY3"/>
              <a:gd fmla="*/ 694926 w 1438935" name="connsiteX4"/>
              <a:gd fmla="*/ 0 h 27696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769623" w="1438935">
                <a:moveTo>
                  <a:pt x="694926" y="0"/>
                </a:moveTo>
                <a:lnTo>
                  <a:pt x="0" y="2769623"/>
                </a:lnTo>
                <a:lnTo>
                  <a:pt x="1438935" y="2762250"/>
                </a:lnTo>
                <a:lnTo>
                  <a:pt x="805934" y="4607"/>
                </a:lnTo>
                <a:lnTo>
                  <a:pt x="694926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3991740" y="992323"/>
            <a:ext cx="1119222" cy="1750777"/>
            <a:chOff x="4600878" y="1265734"/>
            <a:chExt cx="991008" cy="1550214"/>
          </a:xfrm>
        </p:grpSpPr>
        <p:sp>
          <p:nvSpPr>
            <p:cNvPr id="2079" name="Freeform 73"/>
            <p:cNvSpPr>
              <a:spLocks noEditPoints="1"/>
            </p:cNvSpPr>
            <p:nvPr/>
          </p:nvSpPr>
          <p:spPr bwMode="auto">
            <a:xfrm>
              <a:off x="4903936" y="2252793"/>
              <a:ext cx="163851" cy="563155"/>
            </a:xfrm>
            <a:custGeom>
              <a:gdLst>
                <a:gd fmla="*/ 43 w 48" name="T0"/>
                <a:gd fmla="*/ 3 h 128" name="T1"/>
                <a:gd fmla="*/ 35 w 48" name="T2"/>
                <a:gd fmla="*/ 80 h 128" name="T3"/>
                <a:gd fmla="*/ 32 w 48" name="T4"/>
                <a:gd fmla="*/ 106 h 128" name="T5"/>
                <a:gd fmla="*/ 1 w 48" name="T6"/>
                <a:gd fmla="*/ 122 h 128" name="T7"/>
                <a:gd fmla="*/ 2 w 48" name="T8"/>
                <a:gd fmla="*/ 126 h 128" name="T9"/>
                <a:gd fmla="*/ 31 w 48" name="T10"/>
                <a:gd fmla="*/ 127 h 128" name="T11"/>
                <a:gd fmla="*/ 33 w 48" name="T12"/>
                <a:gd fmla="*/ 125 h 128" name="T13"/>
                <a:gd fmla="*/ 48 w 48" name="T14"/>
                <a:gd fmla="*/ 3 h 128" name="T15"/>
                <a:gd fmla="*/ 43 w 48" name="T16"/>
                <a:gd fmla="*/ 3 h 128" name="T17"/>
                <a:gd fmla="*/ 24 w 48" name="T18"/>
                <a:gd fmla="*/ 121 h 128" name="T19"/>
                <a:gd fmla="*/ 12 w 48" name="T20"/>
                <a:gd fmla="*/ 120 h 128" name="T21"/>
                <a:gd fmla="*/ 31 w 48" name="T22"/>
                <a:gd fmla="*/ 112 h 128" name="T23"/>
                <a:gd fmla="*/ 24 w 48" name="T24"/>
                <a:gd fmla="*/ 121 h 12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28" w="48">
                  <a:moveTo>
                    <a:pt x="43" y="3"/>
                  </a:moveTo>
                  <a:cubicBezTo>
                    <a:pt x="41" y="29"/>
                    <a:pt x="38" y="54"/>
                    <a:pt x="35" y="80"/>
                  </a:cubicBezTo>
                  <a:cubicBezTo>
                    <a:pt x="35" y="82"/>
                    <a:pt x="34" y="95"/>
                    <a:pt x="32" y="106"/>
                  </a:cubicBezTo>
                  <a:cubicBezTo>
                    <a:pt x="21" y="110"/>
                    <a:pt x="10" y="114"/>
                    <a:pt x="1" y="122"/>
                  </a:cubicBezTo>
                  <a:cubicBezTo>
                    <a:pt x="0" y="123"/>
                    <a:pt x="0" y="126"/>
                    <a:pt x="2" y="126"/>
                  </a:cubicBezTo>
                  <a:cubicBezTo>
                    <a:pt x="12" y="128"/>
                    <a:pt x="21" y="126"/>
                    <a:pt x="31" y="127"/>
                  </a:cubicBezTo>
                  <a:cubicBezTo>
                    <a:pt x="32" y="127"/>
                    <a:pt x="33" y="126"/>
                    <a:pt x="33" y="125"/>
                  </a:cubicBezTo>
                  <a:cubicBezTo>
                    <a:pt x="41" y="84"/>
                    <a:pt x="45" y="44"/>
                    <a:pt x="48" y="3"/>
                  </a:cubicBezTo>
                  <a:cubicBezTo>
                    <a:pt x="48" y="0"/>
                    <a:pt x="43" y="0"/>
                    <a:pt x="43" y="3"/>
                  </a:cubicBezTo>
                  <a:close/>
                  <a:moveTo>
                    <a:pt x="24" y="121"/>
                  </a:moveTo>
                  <a:cubicBezTo>
                    <a:pt x="24" y="121"/>
                    <a:pt x="10" y="121"/>
                    <a:pt x="12" y="120"/>
                  </a:cubicBezTo>
                  <a:cubicBezTo>
                    <a:pt x="17" y="117"/>
                    <a:pt x="24" y="114"/>
                    <a:pt x="31" y="112"/>
                  </a:cubicBezTo>
                  <a:cubicBezTo>
                    <a:pt x="29" y="117"/>
                    <a:pt x="27" y="121"/>
                    <a:pt x="24" y="121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0" name="Freeform 74"/>
            <p:cNvSpPr>
              <a:spLocks noEditPoints="1"/>
            </p:cNvSpPr>
            <p:nvPr/>
          </p:nvSpPr>
          <p:spPr bwMode="auto">
            <a:xfrm>
              <a:off x="5136899" y="2244896"/>
              <a:ext cx="173723" cy="560855"/>
            </a:xfrm>
            <a:custGeom>
              <a:gdLst>
                <a:gd fmla="*/ 50 w 51" name="T0"/>
                <a:gd fmla="*/ 123 h 127" name="T1"/>
                <a:gd fmla="*/ 19 w 51" name="T2"/>
                <a:gd fmla="*/ 109 h 127" name="T3"/>
                <a:gd fmla="*/ 14 w 51" name="T4"/>
                <a:gd fmla="*/ 82 h 127" name="T5"/>
                <a:gd fmla="*/ 5 w 51" name="T6"/>
                <a:gd fmla="*/ 3 h 127" name="T7"/>
                <a:gd fmla="*/ 0 w 51" name="T8"/>
                <a:gd fmla="*/ 3 h 127" name="T9"/>
                <a:gd fmla="*/ 17 w 51" name="T10"/>
                <a:gd fmla="*/ 125 h 127" name="T11"/>
                <a:gd fmla="*/ 19 w 51" name="T12"/>
                <a:gd fmla="*/ 127 h 127" name="T13"/>
                <a:gd fmla="*/ 48 w 51" name="T14"/>
                <a:gd fmla="*/ 127 h 127" name="T15"/>
                <a:gd fmla="*/ 50 w 51" name="T16"/>
                <a:gd fmla="*/ 123 h 127" name="T17"/>
                <a:gd fmla="*/ 20 w 51" name="T18"/>
                <a:gd fmla="*/ 117 h 127" name="T19"/>
                <a:gd fmla="*/ 20 w 51" name="T20"/>
                <a:gd fmla="*/ 114 h 127" name="T21"/>
                <a:gd fmla="*/ 42 w 51" name="T22"/>
                <a:gd fmla="*/ 123 h 127" name="T23"/>
                <a:gd fmla="*/ 20 w 51" name="T24"/>
                <a:gd fmla="*/ 117 h 12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27" w="51">
                  <a:moveTo>
                    <a:pt x="50" y="123"/>
                  </a:moveTo>
                  <a:cubicBezTo>
                    <a:pt x="41" y="113"/>
                    <a:pt x="31" y="112"/>
                    <a:pt x="19" y="109"/>
                  </a:cubicBezTo>
                  <a:cubicBezTo>
                    <a:pt x="17" y="100"/>
                    <a:pt x="16" y="91"/>
                    <a:pt x="14" y="82"/>
                  </a:cubicBezTo>
                  <a:cubicBezTo>
                    <a:pt x="10" y="56"/>
                    <a:pt x="7" y="30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3" y="44"/>
                    <a:pt x="9" y="85"/>
                    <a:pt x="17" y="125"/>
                  </a:cubicBezTo>
                  <a:cubicBezTo>
                    <a:pt x="17" y="126"/>
                    <a:pt x="18" y="127"/>
                    <a:pt x="19" y="127"/>
                  </a:cubicBezTo>
                  <a:cubicBezTo>
                    <a:pt x="29" y="127"/>
                    <a:pt x="38" y="127"/>
                    <a:pt x="48" y="127"/>
                  </a:cubicBezTo>
                  <a:cubicBezTo>
                    <a:pt x="50" y="127"/>
                    <a:pt x="51" y="125"/>
                    <a:pt x="50" y="123"/>
                  </a:cubicBezTo>
                  <a:close/>
                  <a:moveTo>
                    <a:pt x="20" y="117"/>
                  </a:moveTo>
                  <a:cubicBezTo>
                    <a:pt x="20" y="116"/>
                    <a:pt x="20" y="115"/>
                    <a:pt x="20" y="114"/>
                  </a:cubicBezTo>
                  <a:cubicBezTo>
                    <a:pt x="28" y="116"/>
                    <a:pt x="36" y="117"/>
                    <a:pt x="42" y="123"/>
                  </a:cubicBezTo>
                  <a:cubicBezTo>
                    <a:pt x="34" y="123"/>
                    <a:pt x="22" y="124"/>
                    <a:pt x="20" y="117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1" name="Oval 75"/>
            <p:cNvSpPr>
              <a:spLocks noChangeArrowheads="1"/>
            </p:cNvSpPr>
            <p:nvPr/>
          </p:nvSpPr>
          <p:spPr bwMode="auto">
            <a:xfrm>
              <a:off x="4600878" y="1265734"/>
              <a:ext cx="991008" cy="99693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35003" y="1069456"/>
            <a:ext cx="120872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600">
                <a:solidFill>
                  <a:schemeClr val="bg1"/>
                </a:solidFill>
                <a:latin charset="-122" pitchFamily="2" typeface="方正正大黑简体"/>
                <a:ea charset="-122" pitchFamily="2" typeface="方正正大黑简体"/>
              </a:rPr>
              <a:t>病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5131289" y="1563638"/>
            <a:ext cx="801687" cy="1185863"/>
            <a:chOff x="5672197" y="1563638"/>
            <a:chExt cx="801687" cy="1185863"/>
          </a:xfrm>
        </p:grpSpPr>
        <p:sp>
          <p:nvSpPr>
            <p:cNvPr id="2082" name="Freeform 76"/>
            <p:cNvSpPr>
              <a:spLocks noEditPoints="1"/>
            </p:cNvSpPr>
            <p:nvPr/>
          </p:nvSpPr>
          <p:spPr bwMode="auto">
            <a:xfrm>
              <a:off x="5919847" y="2357388"/>
              <a:ext cx="131762" cy="392113"/>
            </a:xfrm>
            <a:custGeom>
              <a:gdLst>
                <a:gd fmla="*/ 48 w 48" name="T0"/>
                <a:gd fmla="*/ 3 h 143" name="T1"/>
                <a:gd fmla="*/ 43 w 48" name="T2"/>
                <a:gd fmla="*/ 3 h 143" name="T3"/>
                <a:gd fmla="*/ 22 w 48" name="T4"/>
                <a:gd fmla="*/ 94 h 143" name="T5"/>
                <a:gd fmla="*/ 22 w 48" name="T6"/>
                <a:gd fmla="*/ 123 h 143" name="T7"/>
                <a:gd fmla="*/ 23 w 48" name="T8"/>
                <a:gd fmla="*/ 127 h 143" name="T9"/>
                <a:gd fmla="*/ 2 w 48" name="T10"/>
                <a:gd fmla="*/ 135 h 143" name="T11"/>
                <a:gd fmla="*/ 3 w 48" name="T12"/>
                <a:gd fmla="*/ 140 h 143" name="T13"/>
                <a:gd fmla="*/ 30 w 48" name="T14"/>
                <a:gd fmla="*/ 143 h 143" name="T15"/>
                <a:gd fmla="*/ 32 w 48" name="T16"/>
                <a:gd fmla="*/ 140 h 143" name="T17"/>
                <a:gd fmla="*/ 48 w 48" name="T18"/>
                <a:gd fmla="*/ 3 h 143" name="T19"/>
                <a:gd fmla="*/ 18 w 48" name="T20"/>
                <a:gd fmla="*/ 137 h 143" name="T21"/>
                <a:gd fmla="*/ 13 w 48" name="T22"/>
                <a:gd fmla="*/ 136 h 143" name="T23"/>
                <a:gd fmla="*/ 25 w 48" name="T24"/>
                <a:gd fmla="*/ 132 h 143" name="T25"/>
                <a:gd fmla="*/ 18 w 48" name="T26"/>
                <a:gd fmla="*/ 137 h 14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43" w="48">
                  <a:moveTo>
                    <a:pt x="48" y="3"/>
                  </a:moveTo>
                  <a:cubicBezTo>
                    <a:pt x="48" y="0"/>
                    <a:pt x="43" y="0"/>
                    <a:pt x="43" y="3"/>
                  </a:cubicBezTo>
                  <a:cubicBezTo>
                    <a:pt x="40" y="34"/>
                    <a:pt x="27" y="63"/>
                    <a:pt x="22" y="94"/>
                  </a:cubicBezTo>
                  <a:cubicBezTo>
                    <a:pt x="20" y="104"/>
                    <a:pt x="21" y="114"/>
                    <a:pt x="22" y="123"/>
                  </a:cubicBezTo>
                  <a:cubicBezTo>
                    <a:pt x="23" y="125"/>
                    <a:pt x="23" y="126"/>
                    <a:pt x="23" y="127"/>
                  </a:cubicBezTo>
                  <a:cubicBezTo>
                    <a:pt x="16" y="130"/>
                    <a:pt x="9" y="132"/>
                    <a:pt x="2" y="135"/>
                  </a:cubicBezTo>
                  <a:cubicBezTo>
                    <a:pt x="0" y="136"/>
                    <a:pt x="0" y="140"/>
                    <a:pt x="3" y="140"/>
                  </a:cubicBezTo>
                  <a:cubicBezTo>
                    <a:pt x="12" y="141"/>
                    <a:pt x="21" y="143"/>
                    <a:pt x="30" y="143"/>
                  </a:cubicBezTo>
                  <a:cubicBezTo>
                    <a:pt x="31" y="143"/>
                    <a:pt x="33" y="142"/>
                    <a:pt x="32" y="140"/>
                  </a:cubicBezTo>
                  <a:cubicBezTo>
                    <a:pt x="16" y="93"/>
                    <a:pt x="43" y="50"/>
                    <a:pt x="48" y="3"/>
                  </a:cubicBezTo>
                  <a:close/>
                  <a:moveTo>
                    <a:pt x="18" y="137"/>
                  </a:moveTo>
                  <a:cubicBezTo>
                    <a:pt x="16" y="137"/>
                    <a:pt x="15" y="136"/>
                    <a:pt x="13" y="136"/>
                  </a:cubicBezTo>
                  <a:cubicBezTo>
                    <a:pt x="17" y="135"/>
                    <a:pt x="21" y="133"/>
                    <a:pt x="25" y="132"/>
                  </a:cubicBezTo>
                  <a:cubicBezTo>
                    <a:pt x="26" y="136"/>
                    <a:pt x="26" y="138"/>
                    <a:pt x="18" y="137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3" name="Freeform 77"/>
            <p:cNvSpPr>
              <a:spLocks noEditPoints="1"/>
            </p:cNvSpPr>
            <p:nvPr/>
          </p:nvSpPr>
          <p:spPr bwMode="auto">
            <a:xfrm>
              <a:off x="6116697" y="2354213"/>
              <a:ext cx="131762" cy="387350"/>
            </a:xfrm>
            <a:custGeom>
              <a:gdLst>
                <a:gd fmla="*/ 45 w 48" name="T0"/>
                <a:gd fmla="*/ 127 h 141" name="T1"/>
                <a:gd fmla="*/ 25 w 48" name="T2"/>
                <a:gd fmla="*/ 123 h 141" name="T3"/>
                <a:gd fmla="*/ 32 w 48" name="T4"/>
                <a:gd fmla="*/ 82 h 141" name="T5"/>
                <a:gd fmla="*/ 6 w 48" name="T6"/>
                <a:gd fmla="*/ 3 h 141" name="T7"/>
                <a:gd fmla="*/ 1 w 48" name="T8"/>
                <a:gd fmla="*/ 5 h 141" name="T9"/>
                <a:gd fmla="*/ 24 w 48" name="T10"/>
                <a:gd fmla="*/ 70 h 141" name="T11"/>
                <a:gd fmla="*/ 10 w 48" name="T12"/>
                <a:gd fmla="*/ 137 h 141" name="T13"/>
                <a:gd fmla="*/ 13 w 48" name="T14"/>
                <a:gd fmla="*/ 141 h 141" name="T15"/>
                <a:gd fmla="*/ 45 w 48" name="T16"/>
                <a:gd fmla="*/ 132 h 141" name="T17"/>
                <a:gd fmla="*/ 45 w 48" name="T18"/>
                <a:gd fmla="*/ 127 h 141" name="T19"/>
                <a:gd fmla="*/ 22 w 48" name="T20"/>
                <a:gd fmla="*/ 128 h 141" name="T21"/>
                <a:gd fmla="*/ 33 w 48" name="T22"/>
                <a:gd fmla="*/ 130 h 141" name="T23"/>
                <a:gd fmla="*/ 19 w 48" name="T24"/>
                <a:gd fmla="*/ 134 h 141" name="T25"/>
                <a:gd fmla="*/ 22 w 48" name="T26"/>
                <a:gd fmla="*/ 128 h 14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41" w="48">
                  <a:moveTo>
                    <a:pt x="45" y="127"/>
                  </a:moveTo>
                  <a:cubicBezTo>
                    <a:pt x="38" y="126"/>
                    <a:pt x="32" y="124"/>
                    <a:pt x="25" y="123"/>
                  </a:cubicBezTo>
                  <a:cubicBezTo>
                    <a:pt x="31" y="111"/>
                    <a:pt x="35" y="97"/>
                    <a:pt x="32" y="82"/>
                  </a:cubicBezTo>
                  <a:cubicBezTo>
                    <a:pt x="27" y="55"/>
                    <a:pt x="14" y="30"/>
                    <a:pt x="6" y="3"/>
                  </a:cubicBezTo>
                  <a:cubicBezTo>
                    <a:pt x="5" y="0"/>
                    <a:pt x="0" y="2"/>
                    <a:pt x="1" y="5"/>
                  </a:cubicBezTo>
                  <a:cubicBezTo>
                    <a:pt x="8" y="27"/>
                    <a:pt x="17" y="48"/>
                    <a:pt x="24" y="70"/>
                  </a:cubicBezTo>
                  <a:cubicBezTo>
                    <a:pt x="32" y="95"/>
                    <a:pt x="26" y="116"/>
                    <a:pt x="10" y="137"/>
                  </a:cubicBezTo>
                  <a:cubicBezTo>
                    <a:pt x="9" y="139"/>
                    <a:pt x="11" y="141"/>
                    <a:pt x="13" y="141"/>
                  </a:cubicBezTo>
                  <a:cubicBezTo>
                    <a:pt x="24" y="137"/>
                    <a:pt x="34" y="135"/>
                    <a:pt x="45" y="132"/>
                  </a:cubicBezTo>
                  <a:cubicBezTo>
                    <a:pt x="48" y="132"/>
                    <a:pt x="48" y="128"/>
                    <a:pt x="45" y="127"/>
                  </a:cubicBezTo>
                  <a:close/>
                  <a:moveTo>
                    <a:pt x="22" y="128"/>
                  </a:moveTo>
                  <a:cubicBezTo>
                    <a:pt x="26" y="128"/>
                    <a:pt x="30" y="129"/>
                    <a:pt x="33" y="130"/>
                  </a:cubicBezTo>
                  <a:cubicBezTo>
                    <a:pt x="29" y="131"/>
                    <a:pt x="24" y="133"/>
                    <a:pt x="19" y="134"/>
                  </a:cubicBezTo>
                  <a:cubicBezTo>
                    <a:pt x="20" y="132"/>
                    <a:pt x="21" y="130"/>
                    <a:pt x="22" y="128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4" name="Oval 78"/>
            <p:cNvSpPr>
              <a:spLocks noChangeArrowheads="1"/>
            </p:cNvSpPr>
            <p:nvPr/>
          </p:nvSpPr>
          <p:spPr bwMode="auto">
            <a:xfrm>
              <a:off x="5672197" y="1563638"/>
              <a:ext cx="801687" cy="801688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098290" y="1577069"/>
            <a:ext cx="817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5000">
                <a:solidFill>
                  <a:schemeClr val="bg1"/>
                </a:solidFill>
                <a:latin charset="-122" pitchFamily="2" typeface="方正正大黑简体"/>
                <a:ea charset="-122" pitchFamily="2" typeface="方正正大黑简体"/>
              </a:rPr>
              <a:t>症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5953303" y="1563638"/>
            <a:ext cx="800100" cy="1187450"/>
            <a:chOff x="6654860" y="1563638"/>
            <a:chExt cx="800100" cy="1187450"/>
          </a:xfrm>
        </p:grpSpPr>
        <p:sp>
          <p:nvSpPr>
            <p:cNvPr id="2085" name="Freeform 79"/>
            <p:cNvSpPr>
              <a:spLocks noEditPoints="1"/>
            </p:cNvSpPr>
            <p:nvPr/>
          </p:nvSpPr>
          <p:spPr bwMode="auto">
            <a:xfrm>
              <a:off x="6873935" y="2354213"/>
              <a:ext cx="142875" cy="396875"/>
            </a:xfrm>
            <a:custGeom>
              <a:gdLst>
                <a:gd fmla="*/ 46 w 52" name="T0"/>
                <a:gd fmla="*/ 2 h 145" name="T1"/>
                <a:gd fmla="*/ 22 w 52" name="T2"/>
                <a:gd fmla="*/ 80 h 145" name="T3"/>
                <a:gd fmla="*/ 22 w 52" name="T4"/>
                <a:gd fmla="*/ 125 h 145" name="T5"/>
                <a:gd fmla="*/ 2 w 52" name="T6"/>
                <a:gd fmla="*/ 140 h 145" name="T7"/>
                <a:gd fmla="*/ 3 w 52" name="T8"/>
                <a:gd fmla="*/ 145 h 145" name="T9"/>
                <a:gd fmla="*/ 24 w 52" name="T10"/>
                <a:gd fmla="*/ 144 h 145" name="T11"/>
                <a:gd fmla="*/ 26 w 52" name="T12"/>
                <a:gd fmla="*/ 142 h 145" name="T13"/>
                <a:gd fmla="*/ 50 w 52" name="T14"/>
                <a:gd fmla="*/ 5 h 145" name="T15"/>
                <a:gd fmla="*/ 46 w 52" name="T16"/>
                <a:gd fmla="*/ 2 h 145" name="T17"/>
                <a:gd fmla="*/ 10 w 52" name="T18"/>
                <a:gd fmla="*/ 140 h 145" name="T19"/>
                <a:gd fmla="*/ 22 w 52" name="T20"/>
                <a:gd fmla="*/ 132 h 145" name="T21"/>
                <a:gd fmla="*/ 10 w 52" name="T22"/>
                <a:gd fmla="*/ 140 h 1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45" w="52">
                  <a:moveTo>
                    <a:pt x="46" y="2"/>
                  </a:moveTo>
                  <a:cubicBezTo>
                    <a:pt x="29" y="25"/>
                    <a:pt x="23" y="51"/>
                    <a:pt x="22" y="80"/>
                  </a:cubicBezTo>
                  <a:cubicBezTo>
                    <a:pt x="21" y="95"/>
                    <a:pt x="23" y="110"/>
                    <a:pt x="22" y="125"/>
                  </a:cubicBezTo>
                  <a:cubicBezTo>
                    <a:pt x="15" y="130"/>
                    <a:pt x="9" y="135"/>
                    <a:pt x="2" y="140"/>
                  </a:cubicBezTo>
                  <a:cubicBezTo>
                    <a:pt x="0" y="142"/>
                    <a:pt x="1" y="145"/>
                    <a:pt x="3" y="145"/>
                  </a:cubicBezTo>
                  <a:cubicBezTo>
                    <a:pt x="10" y="145"/>
                    <a:pt x="17" y="144"/>
                    <a:pt x="24" y="144"/>
                  </a:cubicBezTo>
                  <a:cubicBezTo>
                    <a:pt x="25" y="144"/>
                    <a:pt x="26" y="143"/>
                    <a:pt x="26" y="142"/>
                  </a:cubicBezTo>
                  <a:cubicBezTo>
                    <a:pt x="31" y="93"/>
                    <a:pt x="19" y="47"/>
                    <a:pt x="50" y="5"/>
                  </a:cubicBezTo>
                  <a:cubicBezTo>
                    <a:pt x="52" y="2"/>
                    <a:pt x="48" y="0"/>
                    <a:pt x="46" y="2"/>
                  </a:cubicBezTo>
                  <a:close/>
                  <a:moveTo>
                    <a:pt x="10" y="140"/>
                  </a:moveTo>
                  <a:cubicBezTo>
                    <a:pt x="14" y="137"/>
                    <a:pt x="18" y="134"/>
                    <a:pt x="22" y="132"/>
                  </a:cubicBezTo>
                  <a:cubicBezTo>
                    <a:pt x="21" y="138"/>
                    <a:pt x="17" y="140"/>
                    <a:pt x="10" y="140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6" name="Freeform 80"/>
            <p:cNvSpPr>
              <a:spLocks noEditPoints="1"/>
            </p:cNvSpPr>
            <p:nvPr/>
          </p:nvSpPr>
          <p:spPr bwMode="auto">
            <a:xfrm>
              <a:off x="7088247" y="2357388"/>
              <a:ext cx="134937" cy="393700"/>
            </a:xfrm>
            <a:custGeom>
              <a:gdLst>
                <a:gd fmla="*/ 48 w 49" name="T0"/>
                <a:gd fmla="*/ 137 h 144" name="T1"/>
                <a:gd fmla="*/ 25 w 49" name="T2"/>
                <a:gd fmla="*/ 125 h 144" name="T3"/>
                <a:gd fmla="*/ 19 w 49" name="T4"/>
                <a:gd fmla="*/ 91 h 144" name="T5"/>
                <a:gd fmla="*/ 6 w 49" name="T6"/>
                <a:gd fmla="*/ 3 h 144" name="T7"/>
                <a:gd fmla="*/ 1 w 49" name="T8"/>
                <a:gd fmla="*/ 3 h 144" name="T9"/>
                <a:gd fmla="*/ 22 w 49" name="T10"/>
                <a:gd fmla="*/ 141 h 144" name="T11"/>
                <a:gd fmla="*/ 24 w 49" name="T12"/>
                <a:gd fmla="*/ 144 h 144" name="T13"/>
                <a:gd fmla="*/ 47 w 49" name="T14"/>
                <a:gd fmla="*/ 142 h 144" name="T15"/>
                <a:gd fmla="*/ 48 w 49" name="T16"/>
                <a:gd fmla="*/ 137 h 144" name="T17"/>
                <a:gd fmla="*/ 26 w 49" name="T18"/>
                <a:gd fmla="*/ 135 h 144" name="T19"/>
                <a:gd fmla="*/ 26 w 49" name="T20"/>
                <a:gd fmla="*/ 131 h 144" name="T21"/>
                <a:gd fmla="*/ 40 w 49" name="T22"/>
                <a:gd fmla="*/ 138 h 144" name="T23"/>
                <a:gd fmla="*/ 26 w 49" name="T24"/>
                <a:gd fmla="*/ 135 h 14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44" w="49">
                  <a:moveTo>
                    <a:pt x="48" y="137"/>
                  </a:moveTo>
                  <a:cubicBezTo>
                    <a:pt x="40" y="132"/>
                    <a:pt x="33" y="129"/>
                    <a:pt x="25" y="125"/>
                  </a:cubicBezTo>
                  <a:cubicBezTo>
                    <a:pt x="23" y="114"/>
                    <a:pt x="21" y="102"/>
                    <a:pt x="19" y="91"/>
                  </a:cubicBezTo>
                  <a:cubicBezTo>
                    <a:pt x="14" y="62"/>
                    <a:pt x="8" y="33"/>
                    <a:pt x="6" y="3"/>
                  </a:cubicBezTo>
                  <a:cubicBezTo>
                    <a:pt x="5" y="0"/>
                    <a:pt x="0" y="0"/>
                    <a:pt x="1" y="3"/>
                  </a:cubicBezTo>
                  <a:cubicBezTo>
                    <a:pt x="5" y="49"/>
                    <a:pt x="16" y="95"/>
                    <a:pt x="22" y="141"/>
                  </a:cubicBezTo>
                  <a:cubicBezTo>
                    <a:pt x="22" y="143"/>
                    <a:pt x="23" y="144"/>
                    <a:pt x="24" y="144"/>
                  </a:cubicBezTo>
                  <a:cubicBezTo>
                    <a:pt x="33" y="144"/>
                    <a:pt x="39" y="143"/>
                    <a:pt x="47" y="142"/>
                  </a:cubicBezTo>
                  <a:cubicBezTo>
                    <a:pt x="49" y="141"/>
                    <a:pt x="49" y="138"/>
                    <a:pt x="48" y="137"/>
                  </a:cubicBezTo>
                  <a:close/>
                  <a:moveTo>
                    <a:pt x="26" y="135"/>
                  </a:moveTo>
                  <a:cubicBezTo>
                    <a:pt x="26" y="134"/>
                    <a:pt x="26" y="132"/>
                    <a:pt x="26" y="131"/>
                  </a:cubicBezTo>
                  <a:cubicBezTo>
                    <a:pt x="31" y="133"/>
                    <a:pt x="35" y="136"/>
                    <a:pt x="40" y="138"/>
                  </a:cubicBezTo>
                  <a:cubicBezTo>
                    <a:pt x="34" y="139"/>
                    <a:pt x="27" y="140"/>
                    <a:pt x="26" y="135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7" name="Oval 81"/>
            <p:cNvSpPr>
              <a:spLocks noChangeArrowheads="1"/>
            </p:cNvSpPr>
            <p:nvPr/>
          </p:nvSpPr>
          <p:spPr bwMode="auto">
            <a:xfrm>
              <a:off x="6654860" y="1563638"/>
              <a:ext cx="800100" cy="801688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936304" y="1568191"/>
            <a:ext cx="817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5000">
                <a:solidFill>
                  <a:schemeClr val="bg1"/>
                </a:solidFill>
                <a:latin charset="-122" pitchFamily="2" typeface="方正正大黑简体"/>
                <a:ea charset="-122" pitchFamily="2" typeface="方正正大黑简体"/>
              </a:rPr>
              <a:t>候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6773733" y="1563638"/>
            <a:ext cx="801687" cy="1196975"/>
            <a:chOff x="7635935" y="1563638"/>
            <a:chExt cx="801687" cy="1196975"/>
          </a:xfrm>
        </p:grpSpPr>
        <p:sp>
          <p:nvSpPr>
            <p:cNvPr id="2088" name="Freeform 82"/>
            <p:cNvSpPr>
              <a:spLocks noEditPoints="1"/>
            </p:cNvSpPr>
            <p:nvPr/>
          </p:nvSpPr>
          <p:spPr bwMode="auto">
            <a:xfrm>
              <a:off x="7826435" y="2354213"/>
              <a:ext cx="182562" cy="406400"/>
            </a:xfrm>
            <a:custGeom>
              <a:gdLst>
                <a:gd fmla="*/ 61 w 67" name="T0"/>
                <a:gd fmla="*/ 3 h 148" name="T1"/>
                <a:gd fmla="*/ 31 w 67" name="T2"/>
                <a:gd fmla="*/ 108 h 148" name="T3"/>
                <a:gd fmla="*/ 27 w 67" name="T4"/>
                <a:gd fmla="*/ 129 h 148" name="T5"/>
                <a:gd fmla="*/ 0 w 67" name="T6"/>
                <a:gd fmla="*/ 145 h 148" name="T7"/>
                <a:gd fmla="*/ 3 w 67" name="T8"/>
                <a:gd fmla="*/ 148 h 148" name="T9"/>
                <a:gd fmla="*/ 27 w 67" name="T10"/>
                <a:gd fmla="*/ 148 h 148" name="T11"/>
                <a:gd fmla="*/ 29 w 67" name="T12"/>
                <a:gd fmla="*/ 146 h 148" name="T13"/>
                <a:gd fmla="*/ 66 w 67" name="T14"/>
                <a:gd fmla="*/ 4 h 148" name="T15"/>
                <a:gd fmla="*/ 61 w 67" name="T16"/>
                <a:gd fmla="*/ 3 h 148" name="T17"/>
                <a:gd fmla="*/ 20 w 67" name="T18"/>
                <a:gd fmla="*/ 143 h 148" name="T19"/>
                <a:gd fmla="*/ 6 w 67" name="T20"/>
                <a:gd fmla="*/ 143 h 148" name="T21"/>
                <a:gd fmla="*/ 26 w 67" name="T22"/>
                <a:gd fmla="*/ 134 h 148" name="T23"/>
                <a:gd fmla="*/ 20 w 67" name="T24"/>
                <a:gd fmla="*/ 143 h 14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48" w="67">
                  <a:moveTo>
                    <a:pt x="61" y="3"/>
                  </a:moveTo>
                  <a:cubicBezTo>
                    <a:pt x="50" y="38"/>
                    <a:pt x="39" y="72"/>
                    <a:pt x="31" y="108"/>
                  </a:cubicBezTo>
                  <a:cubicBezTo>
                    <a:pt x="29" y="115"/>
                    <a:pt x="28" y="122"/>
                    <a:pt x="27" y="129"/>
                  </a:cubicBezTo>
                  <a:cubicBezTo>
                    <a:pt x="17" y="131"/>
                    <a:pt x="4" y="135"/>
                    <a:pt x="0" y="145"/>
                  </a:cubicBezTo>
                  <a:cubicBezTo>
                    <a:pt x="0" y="147"/>
                    <a:pt x="1" y="148"/>
                    <a:pt x="3" y="148"/>
                  </a:cubicBezTo>
                  <a:cubicBezTo>
                    <a:pt x="11" y="148"/>
                    <a:pt x="19" y="148"/>
                    <a:pt x="27" y="148"/>
                  </a:cubicBezTo>
                  <a:cubicBezTo>
                    <a:pt x="28" y="148"/>
                    <a:pt x="29" y="147"/>
                    <a:pt x="29" y="146"/>
                  </a:cubicBezTo>
                  <a:cubicBezTo>
                    <a:pt x="36" y="98"/>
                    <a:pt x="51" y="51"/>
                    <a:pt x="66" y="4"/>
                  </a:cubicBezTo>
                  <a:cubicBezTo>
                    <a:pt x="67" y="1"/>
                    <a:pt x="62" y="0"/>
                    <a:pt x="61" y="3"/>
                  </a:cubicBezTo>
                  <a:close/>
                  <a:moveTo>
                    <a:pt x="20" y="143"/>
                  </a:moveTo>
                  <a:cubicBezTo>
                    <a:pt x="16" y="143"/>
                    <a:pt x="11" y="143"/>
                    <a:pt x="6" y="143"/>
                  </a:cubicBezTo>
                  <a:cubicBezTo>
                    <a:pt x="3" y="143"/>
                    <a:pt x="21" y="135"/>
                    <a:pt x="26" y="134"/>
                  </a:cubicBezTo>
                  <a:cubicBezTo>
                    <a:pt x="25" y="141"/>
                    <a:pt x="20" y="143"/>
                    <a:pt x="20" y="143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89" name="Freeform 83"/>
            <p:cNvSpPr>
              <a:spLocks noEditPoints="1"/>
            </p:cNvSpPr>
            <p:nvPr/>
          </p:nvSpPr>
          <p:spPr bwMode="auto">
            <a:xfrm>
              <a:off x="8080435" y="2354213"/>
              <a:ext cx="198437" cy="396875"/>
            </a:xfrm>
            <a:custGeom>
              <a:gdLst>
                <a:gd fmla="*/ 71 w 72" name="T0"/>
                <a:gd fmla="*/ 139 h 145" name="T1"/>
                <a:gd fmla="*/ 40 w 72" name="T2"/>
                <a:gd fmla="*/ 125 h 145" name="T3"/>
                <a:gd fmla="*/ 40 w 72" name="T4"/>
                <a:gd fmla="*/ 125 h 145" name="T5"/>
                <a:gd fmla="*/ 40 w 72" name="T6"/>
                <a:gd fmla="*/ 124 h 145" name="T7"/>
                <a:gd fmla="*/ 27 w 72" name="T8"/>
                <a:gd fmla="*/ 81 h 145" name="T9"/>
                <a:gd fmla="*/ 5 w 72" name="T10"/>
                <a:gd fmla="*/ 3 h 145" name="T11"/>
                <a:gd fmla="*/ 0 w 72" name="T12"/>
                <a:gd fmla="*/ 5 h 145" name="T13"/>
                <a:gd fmla="*/ 42 w 72" name="T14"/>
                <a:gd fmla="*/ 143 h 145" name="T15"/>
                <a:gd fmla="*/ 44 w 72" name="T16"/>
                <a:gd fmla="*/ 145 h 145" name="T17"/>
                <a:gd fmla="*/ 70 w 72" name="T18"/>
                <a:gd fmla="*/ 143 h 145" name="T19"/>
                <a:gd fmla="*/ 71 w 72" name="T20"/>
                <a:gd fmla="*/ 139 h 145" name="T21"/>
                <a:gd fmla="*/ 48 w 72" name="T22"/>
                <a:gd fmla="*/ 140 h 145" name="T23"/>
                <a:gd fmla="*/ 42 w 72" name="T24"/>
                <a:gd fmla="*/ 131 h 145" name="T25"/>
                <a:gd fmla="*/ 62 w 72" name="T26"/>
                <a:gd fmla="*/ 139 h 145" name="T27"/>
                <a:gd fmla="*/ 48 w 72" name="T28"/>
                <a:gd fmla="*/ 140 h 14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45" w="72">
                  <a:moveTo>
                    <a:pt x="71" y="139"/>
                  </a:moveTo>
                  <a:cubicBezTo>
                    <a:pt x="61" y="132"/>
                    <a:pt x="51" y="129"/>
                    <a:pt x="40" y="125"/>
                  </a:cubicBezTo>
                  <a:cubicBezTo>
                    <a:pt x="40" y="125"/>
                    <a:pt x="40" y="125"/>
                    <a:pt x="40" y="125"/>
                  </a:cubicBezTo>
                  <a:cubicBezTo>
                    <a:pt x="40" y="125"/>
                    <a:pt x="40" y="124"/>
                    <a:pt x="40" y="124"/>
                  </a:cubicBezTo>
                  <a:cubicBezTo>
                    <a:pt x="35" y="110"/>
                    <a:pt x="31" y="96"/>
                    <a:pt x="27" y="81"/>
                  </a:cubicBezTo>
                  <a:cubicBezTo>
                    <a:pt x="19" y="55"/>
                    <a:pt x="13" y="29"/>
                    <a:pt x="5" y="3"/>
                  </a:cubicBezTo>
                  <a:cubicBezTo>
                    <a:pt x="4" y="0"/>
                    <a:pt x="0" y="2"/>
                    <a:pt x="0" y="5"/>
                  </a:cubicBezTo>
                  <a:cubicBezTo>
                    <a:pt x="14" y="51"/>
                    <a:pt x="24" y="98"/>
                    <a:pt x="42" y="143"/>
                  </a:cubicBezTo>
                  <a:cubicBezTo>
                    <a:pt x="42" y="144"/>
                    <a:pt x="43" y="145"/>
                    <a:pt x="44" y="145"/>
                  </a:cubicBezTo>
                  <a:cubicBezTo>
                    <a:pt x="53" y="145"/>
                    <a:pt x="61" y="144"/>
                    <a:pt x="70" y="143"/>
                  </a:cubicBezTo>
                  <a:cubicBezTo>
                    <a:pt x="72" y="143"/>
                    <a:pt x="72" y="140"/>
                    <a:pt x="71" y="139"/>
                  </a:cubicBezTo>
                  <a:close/>
                  <a:moveTo>
                    <a:pt x="48" y="140"/>
                  </a:moveTo>
                  <a:cubicBezTo>
                    <a:pt x="45" y="140"/>
                    <a:pt x="43" y="135"/>
                    <a:pt x="42" y="131"/>
                  </a:cubicBezTo>
                  <a:cubicBezTo>
                    <a:pt x="49" y="133"/>
                    <a:pt x="55" y="136"/>
                    <a:pt x="62" y="139"/>
                  </a:cubicBezTo>
                  <a:cubicBezTo>
                    <a:pt x="57" y="140"/>
                    <a:pt x="53" y="140"/>
                    <a:pt x="48" y="140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90" name="Oval 84"/>
            <p:cNvSpPr>
              <a:spLocks noChangeArrowheads="1"/>
            </p:cNvSpPr>
            <p:nvPr/>
          </p:nvSpPr>
          <p:spPr bwMode="auto">
            <a:xfrm>
              <a:off x="7635935" y="1563638"/>
              <a:ext cx="801687" cy="801688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761643" y="1603703"/>
            <a:ext cx="817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5000">
                <a:solidFill>
                  <a:schemeClr val="bg1"/>
                </a:solidFill>
                <a:latin charset="-122" pitchFamily="2" typeface="方正正大黑简体"/>
                <a:ea charset="-122" pitchFamily="2" typeface="方正正大黑简体"/>
              </a:rPr>
              <a:t>群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713209" y="1563638"/>
            <a:ext cx="801687" cy="1187451"/>
            <a:chOff x="765235" y="1563638"/>
            <a:chExt cx="801687" cy="1187451"/>
          </a:xfrm>
        </p:grpSpPr>
        <p:sp>
          <p:nvSpPr>
            <p:cNvPr id="2066" name="Freeform 61"/>
            <p:cNvSpPr>
              <a:spLocks noEditPoints="1"/>
            </p:cNvSpPr>
            <p:nvPr/>
          </p:nvSpPr>
          <p:spPr bwMode="auto">
            <a:xfrm>
              <a:off x="1176397" y="2343101"/>
              <a:ext cx="153987" cy="406400"/>
            </a:xfrm>
            <a:custGeom>
              <a:gdLst>
                <a:gd fmla="*/ 54 w 56" name="T0"/>
                <a:gd fmla="*/ 139 h 148" name="T1"/>
                <a:gd fmla="*/ 25 w 56" name="T2"/>
                <a:gd fmla="*/ 130 h 148" name="T3"/>
                <a:gd fmla="*/ 18 w 56" name="T4"/>
                <a:gd fmla="*/ 91 h 148" name="T5"/>
                <a:gd fmla="*/ 5 w 56" name="T6"/>
                <a:gd fmla="*/ 3 h 148" name="T7"/>
                <a:gd fmla="*/ 1 w 56" name="T8"/>
                <a:gd fmla="*/ 4 h 148" name="T9"/>
                <a:gd fmla="*/ 20 w 56" name="T10"/>
                <a:gd fmla="*/ 132 h 148" name="T11"/>
                <a:gd fmla="*/ 20 w 56" name="T12"/>
                <a:gd fmla="*/ 133 h 148" name="T13"/>
                <a:gd fmla="*/ 23 w 56" name="T14"/>
                <a:gd fmla="*/ 146 h 148" name="T15"/>
                <a:gd fmla="*/ 26 w 56" name="T16"/>
                <a:gd fmla="*/ 148 h 148" name="T17"/>
                <a:gd fmla="*/ 52 w 56" name="T18"/>
                <a:gd fmla="*/ 143 h 148" name="T19"/>
                <a:gd fmla="*/ 54 w 56" name="T20"/>
                <a:gd fmla="*/ 139 h 148" name="T21"/>
                <a:gd fmla="*/ 26 w 56" name="T22"/>
                <a:gd fmla="*/ 135 h 148" name="T23"/>
                <a:gd fmla="*/ 47 w 56" name="T24"/>
                <a:gd fmla="*/ 139 h 148" name="T25"/>
                <a:gd fmla="*/ 26 w 56" name="T26"/>
                <a:gd fmla="*/ 135 h 14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48" w="56">
                  <a:moveTo>
                    <a:pt x="54" y="139"/>
                  </a:moveTo>
                  <a:cubicBezTo>
                    <a:pt x="44" y="134"/>
                    <a:pt x="35" y="131"/>
                    <a:pt x="25" y="130"/>
                  </a:cubicBezTo>
                  <a:cubicBezTo>
                    <a:pt x="22" y="117"/>
                    <a:pt x="20" y="104"/>
                    <a:pt x="18" y="91"/>
                  </a:cubicBezTo>
                  <a:cubicBezTo>
                    <a:pt x="13" y="62"/>
                    <a:pt x="9" y="32"/>
                    <a:pt x="5" y="3"/>
                  </a:cubicBezTo>
                  <a:cubicBezTo>
                    <a:pt x="5" y="0"/>
                    <a:pt x="0" y="1"/>
                    <a:pt x="1" y="4"/>
                  </a:cubicBezTo>
                  <a:cubicBezTo>
                    <a:pt x="6" y="47"/>
                    <a:pt x="11" y="90"/>
                    <a:pt x="20" y="132"/>
                  </a:cubicBezTo>
                  <a:cubicBezTo>
                    <a:pt x="20" y="132"/>
                    <a:pt x="20" y="133"/>
                    <a:pt x="20" y="133"/>
                  </a:cubicBezTo>
                  <a:cubicBezTo>
                    <a:pt x="21" y="137"/>
                    <a:pt x="22" y="142"/>
                    <a:pt x="23" y="146"/>
                  </a:cubicBezTo>
                  <a:cubicBezTo>
                    <a:pt x="23" y="147"/>
                    <a:pt x="25" y="148"/>
                    <a:pt x="26" y="148"/>
                  </a:cubicBezTo>
                  <a:cubicBezTo>
                    <a:pt x="35" y="147"/>
                    <a:pt x="43" y="143"/>
                    <a:pt x="52" y="143"/>
                  </a:cubicBezTo>
                  <a:cubicBezTo>
                    <a:pt x="55" y="143"/>
                    <a:pt x="56" y="140"/>
                    <a:pt x="54" y="139"/>
                  </a:cubicBezTo>
                  <a:close/>
                  <a:moveTo>
                    <a:pt x="26" y="135"/>
                  </a:moveTo>
                  <a:cubicBezTo>
                    <a:pt x="36" y="137"/>
                    <a:pt x="47" y="139"/>
                    <a:pt x="47" y="139"/>
                  </a:cubicBezTo>
                  <a:cubicBezTo>
                    <a:pt x="47" y="139"/>
                    <a:pt x="32" y="144"/>
                    <a:pt x="26" y="135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67" name="Freeform 62"/>
            <p:cNvSpPr>
              <a:spLocks noEditPoints="1"/>
            </p:cNvSpPr>
            <p:nvPr/>
          </p:nvSpPr>
          <p:spPr bwMode="auto">
            <a:xfrm>
              <a:off x="987485" y="2343101"/>
              <a:ext cx="142875" cy="407988"/>
            </a:xfrm>
            <a:custGeom>
              <a:gdLst>
                <a:gd fmla="*/ 47 w 52" name="T0"/>
                <a:gd fmla="*/ 3 h 149" name="T1"/>
                <a:gd fmla="*/ 29 w 52" name="T2"/>
                <a:gd fmla="*/ 79 h 149" name="T3"/>
                <a:gd fmla="*/ 24 w 52" name="T4"/>
                <a:gd fmla="*/ 119 h 149" name="T5"/>
                <a:gd fmla="*/ 24 w 52" name="T6"/>
                <a:gd fmla="*/ 129 h 149" name="T7"/>
                <a:gd fmla="*/ 1 w 52" name="T8"/>
                <a:gd fmla="*/ 143 h 149" name="T9"/>
                <a:gd fmla="*/ 3 w 52" name="T10"/>
                <a:gd fmla="*/ 148 h 149" name="T11"/>
                <a:gd fmla="*/ 26 w 52" name="T12"/>
                <a:gd fmla="*/ 146 h 149" name="T13"/>
                <a:gd fmla="*/ 28 w 52" name="T14"/>
                <a:gd fmla="*/ 144 h 149" name="T15"/>
                <a:gd fmla="*/ 51 w 52" name="T16"/>
                <a:gd fmla="*/ 4 h 149" name="T17"/>
                <a:gd fmla="*/ 47 w 52" name="T18"/>
                <a:gd fmla="*/ 3 h 149" name="T19"/>
                <a:gd fmla="*/ 19 w 52" name="T20"/>
                <a:gd fmla="*/ 143 h 149" name="T21"/>
                <a:gd fmla="*/ 7 w 52" name="T22"/>
                <a:gd fmla="*/ 144 h 149" name="T23"/>
                <a:gd fmla="*/ 24 w 52" name="T24"/>
                <a:gd fmla="*/ 135 h 149" name="T25"/>
                <a:gd fmla="*/ 19 w 52" name="T26"/>
                <a:gd fmla="*/ 143 h 14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49" w="52">
                  <a:moveTo>
                    <a:pt x="47" y="3"/>
                  </a:moveTo>
                  <a:cubicBezTo>
                    <a:pt x="38" y="28"/>
                    <a:pt x="33" y="54"/>
                    <a:pt x="29" y="79"/>
                  </a:cubicBezTo>
                  <a:cubicBezTo>
                    <a:pt x="27" y="92"/>
                    <a:pt x="26" y="106"/>
                    <a:pt x="24" y="119"/>
                  </a:cubicBezTo>
                  <a:cubicBezTo>
                    <a:pt x="24" y="121"/>
                    <a:pt x="24" y="125"/>
                    <a:pt x="24" y="129"/>
                  </a:cubicBezTo>
                  <a:cubicBezTo>
                    <a:pt x="15" y="133"/>
                    <a:pt x="9" y="136"/>
                    <a:pt x="1" y="143"/>
                  </a:cubicBezTo>
                  <a:cubicBezTo>
                    <a:pt x="0" y="145"/>
                    <a:pt x="1" y="147"/>
                    <a:pt x="3" y="148"/>
                  </a:cubicBezTo>
                  <a:cubicBezTo>
                    <a:pt x="13" y="149"/>
                    <a:pt x="17" y="149"/>
                    <a:pt x="26" y="146"/>
                  </a:cubicBezTo>
                  <a:cubicBezTo>
                    <a:pt x="27" y="146"/>
                    <a:pt x="28" y="145"/>
                    <a:pt x="28" y="144"/>
                  </a:cubicBezTo>
                  <a:cubicBezTo>
                    <a:pt x="30" y="97"/>
                    <a:pt x="37" y="49"/>
                    <a:pt x="51" y="4"/>
                  </a:cubicBezTo>
                  <a:cubicBezTo>
                    <a:pt x="52" y="1"/>
                    <a:pt x="48" y="0"/>
                    <a:pt x="47" y="3"/>
                  </a:cubicBezTo>
                  <a:close/>
                  <a:moveTo>
                    <a:pt x="19" y="143"/>
                  </a:moveTo>
                  <a:cubicBezTo>
                    <a:pt x="15" y="144"/>
                    <a:pt x="9" y="144"/>
                    <a:pt x="7" y="144"/>
                  </a:cubicBezTo>
                  <a:cubicBezTo>
                    <a:pt x="13" y="139"/>
                    <a:pt x="17" y="138"/>
                    <a:pt x="24" y="135"/>
                  </a:cubicBezTo>
                  <a:cubicBezTo>
                    <a:pt x="23" y="139"/>
                    <a:pt x="22" y="142"/>
                    <a:pt x="19" y="143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68" name="Oval 63"/>
            <p:cNvSpPr>
              <a:spLocks noChangeArrowheads="1"/>
            </p:cNvSpPr>
            <p:nvPr/>
          </p:nvSpPr>
          <p:spPr bwMode="auto">
            <a:xfrm>
              <a:off x="765235" y="1563638"/>
              <a:ext cx="801687" cy="801688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03550" y="1603703"/>
            <a:ext cx="817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5000">
                <a:solidFill>
                  <a:schemeClr val="bg1"/>
                </a:solidFill>
                <a:latin charset="-122" pitchFamily="2" typeface="方正正大黑简体"/>
                <a:ea charset="-122" pitchFamily="2" typeface="方正正大黑简体"/>
              </a:rPr>
              <a:t>现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535223" y="1563638"/>
            <a:ext cx="798512" cy="1184276"/>
            <a:chOff x="1747897" y="1563638"/>
            <a:chExt cx="798512" cy="1184276"/>
          </a:xfrm>
        </p:grpSpPr>
        <p:sp>
          <p:nvSpPr>
            <p:cNvPr id="2069" name="Freeform 64"/>
            <p:cNvSpPr>
              <a:spLocks noEditPoints="1"/>
            </p:cNvSpPr>
            <p:nvPr/>
          </p:nvSpPr>
          <p:spPr bwMode="auto">
            <a:xfrm rot="21430980">
              <a:off x="2001897" y="2355801"/>
              <a:ext cx="98425" cy="392113"/>
            </a:xfrm>
            <a:custGeom>
              <a:gdLst>
                <a:gd fmla="*/ 28 w 36" name="T0"/>
                <a:gd fmla="*/ 125 h 143" name="T1"/>
                <a:gd fmla="*/ 36 w 36" name="T2"/>
                <a:gd fmla="*/ 3 h 143" name="T3"/>
                <a:gd fmla="*/ 31 w 36" name="T4"/>
                <a:gd fmla="*/ 3 h 143" name="T5"/>
                <a:gd fmla="*/ 26 w 36" name="T6"/>
                <a:gd fmla="*/ 89 h 143" name="T7"/>
                <a:gd fmla="*/ 24 w 36" name="T8"/>
                <a:gd fmla="*/ 123 h 143" name="T9"/>
                <a:gd fmla="*/ 1 w 36" name="T10"/>
                <a:gd fmla="*/ 137 h 143" name="T11"/>
                <a:gd fmla="*/ 3 w 36" name="T12"/>
                <a:gd fmla="*/ 141 h 143" name="T13"/>
                <a:gd fmla="*/ 26 w 36" name="T14"/>
                <a:gd fmla="*/ 142 h 143" name="T15"/>
                <a:gd fmla="*/ 28 w 36" name="T16"/>
                <a:gd fmla="*/ 139 h 143" name="T17"/>
                <a:gd fmla="*/ 28 w 36" name="T18"/>
                <a:gd fmla="*/ 126 h 143" name="T19"/>
                <a:gd fmla="*/ 28 w 36" name="T20"/>
                <a:gd fmla="*/ 125 h 143" name="T21"/>
                <a:gd fmla="*/ 8 w 36" name="T22"/>
                <a:gd fmla="*/ 137 h 143" name="T23"/>
                <a:gd fmla="*/ 23 w 36" name="T24"/>
                <a:gd fmla="*/ 129 h 143" name="T25"/>
                <a:gd fmla="*/ 23 w 36" name="T26"/>
                <a:gd fmla="*/ 134 h 143" name="T27"/>
                <a:gd fmla="*/ 8 w 36" name="T28"/>
                <a:gd fmla="*/ 137 h 14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43" w="36">
                  <a:moveTo>
                    <a:pt x="28" y="125"/>
                  </a:moveTo>
                  <a:cubicBezTo>
                    <a:pt x="30" y="84"/>
                    <a:pt x="36" y="44"/>
                    <a:pt x="36" y="3"/>
                  </a:cubicBezTo>
                  <a:cubicBezTo>
                    <a:pt x="36" y="0"/>
                    <a:pt x="31" y="0"/>
                    <a:pt x="31" y="3"/>
                  </a:cubicBezTo>
                  <a:cubicBezTo>
                    <a:pt x="31" y="32"/>
                    <a:pt x="28" y="60"/>
                    <a:pt x="26" y="89"/>
                  </a:cubicBezTo>
                  <a:cubicBezTo>
                    <a:pt x="25" y="100"/>
                    <a:pt x="24" y="112"/>
                    <a:pt x="24" y="123"/>
                  </a:cubicBezTo>
                  <a:cubicBezTo>
                    <a:pt x="15" y="128"/>
                    <a:pt x="9" y="131"/>
                    <a:pt x="1" y="137"/>
                  </a:cubicBezTo>
                  <a:cubicBezTo>
                    <a:pt x="0" y="138"/>
                    <a:pt x="1" y="141"/>
                    <a:pt x="3" y="141"/>
                  </a:cubicBezTo>
                  <a:cubicBezTo>
                    <a:pt x="10" y="143"/>
                    <a:pt x="18" y="142"/>
                    <a:pt x="26" y="142"/>
                  </a:cubicBezTo>
                  <a:cubicBezTo>
                    <a:pt x="27" y="142"/>
                    <a:pt x="28" y="141"/>
                    <a:pt x="28" y="139"/>
                  </a:cubicBezTo>
                  <a:cubicBezTo>
                    <a:pt x="28" y="135"/>
                    <a:pt x="28" y="130"/>
                    <a:pt x="28" y="126"/>
                  </a:cubicBezTo>
                  <a:cubicBezTo>
                    <a:pt x="29" y="125"/>
                    <a:pt x="29" y="125"/>
                    <a:pt x="28" y="125"/>
                  </a:cubicBezTo>
                  <a:close/>
                  <a:moveTo>
                    <a:pt x="8" y="137"/>
                  </a:moveTo>
                  <a:cubicBezTo>
                    <a:pt x="11" y="137"/>
                    <a:pt x="18" y="132"/>
                    <a:pt x="23" y="129"/>
                  </a:cubicBezTo>
                  <a:cubicBezTo>
                    <a:pt x="23" y="131"/>
                    <a:pt x="23" y="132"/>
                    <a:pt x="23" y="134"/>
                  </a:cubicBezTo>
                  <a:cubicBezTo>
                    <a:pt x="23" y="139"/>
                    <a:pt x="13" y="137"/>
                    <a:pt x="8" y="137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0" name="Freeform 65"/>
            <p:cNvSpPr>
              <a:spLocks noEditPoints="1"/>
            </p:cNvSpPr>
            <p:nvPr/>
          </p:nvSpPr>
          <p:spPr bwMode="auto">
            <a:xfrm>
              <a:off x="2140010" y="2351038"/>
              <a:ext cx="82550" cy="395288"/>
            </a:xfrm>
            <a:custGeom>
              <a:gdLst>
                <a:gd fmla="*/ 28 w 30" name="T0"/>
                <a:gd fmla="*/ 137 h 144" name="T1"/>
                <a:gd fmla="*/ 7 w 30" name="T2"/>
                <a:gd fmla="*/ 125 h 144" name="T3"/>
                <a:gd fmla="*/ 7 w 30" name="T4"/>
                <a:gd fmla="*/ 118 h 144" name="T5"/>
                <a:gd fmla="*/ 8 w 30" name="T6"/>
                <a:gd fmla="*/ 75 h 144" name="T7"/>
                <a:gd fmla="*/ 11 w 30" name="T8"/>
                <a:gd fmla="*/ 3 h 144" name="T9"/>
                <a:gd fmla="*/ 6 w 30" name="T10"/>
                <a:gd fmla="*/ 3 h 144" name="T11"/>
                <a:gd fmla="*/ 3 w 30" name="T12"/>
                <a:gd fmla="*/ 141 h 144" name="T13"/>
                <a:gd fmla="*/ 5 w 30" name="T14"/>
                <a:gd fmla="*/ 143 h 144" name="T15"/>
                <a:gd fmla="*/ 28 w 30" name="T16"/>
                <a:gd fmla="*/ 142 h 144" name="T17"/>
                <a:gd fmla="*/ 28 w 30" name="T18"/>
                <a:gd fmla="*/ 137 h 144" name="T19"/>
                <a:gd fmla="*/ 8 w 30" name="T20"/>
                <a:gd fmla="*/ 136 h 144" name="T21"/>
                <a:gd fmla="*/ 7 w 30" name="T22"/>
                <a:gd fmla="*/ 131 h 144" name="T23"/>
                <a:gd fmla="*/ 21 w 30" name="T24"/>
                <a:gd fmla="*/ 138 h 144" name="T25"/>
                <a:gd fmla="*/ 8 w 30" name="T26"/>
                <a:gd fmla="*/ 136 h 14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44" w="30">
                  <a:moveTo>
                    <a:pt x="28" y="137"/>
                  </a:moveTo>
                  <a:cubicBezTo>
                    <a:pt x="21" y="132"/>
                    <a:pt x="16" y="127"/>
                    <a:pt x="7" y="125"/>
                  </a:cubicBezTo>
                  <a:cubicBezTo>
                    <a:pt x="7" y="123"/>
                    <a:pt x="7" y="120"/>
                    <a:pt x="7" y="118"/>
                  </a:cubicBezTo>
                  <a:cubicBezTo>
                    <a:pt x="7" y="103"/>
                    <a:pt x="7" y="89"/>
                    <a:pt x="8" y="75"/>
                  </a:cubicBezTo>
                  <a:cubicBezTo>
                    <a:pt x="9" y="51"/>
                    <a:pt x="11" y="27"/>
                    <a:pt x="11" y="3"/>
                  </a:cubicBezTo>
                  <a:cubicBezTo>
                    <a:pt x="11" y="0"/>
                    <a:pt x="6" y="0"/>
                    <a:pt x="6" y="3"/>
                  </a:cubicBezTo>
                  <a:cubicBezTo>
                    <a:pt x="7" y="49"/>
                    <a:pt x="0" y="95"/>
                    <a:pt x="3" y="141"/>
                  </a:cubicBezTo>
                  <a:cubicBezTo>
                    <a:pt x="3" y="142"/>
                    <a:pt x="4" y="143"/>
                    <a:pt x="5" y="143"/>
                  </a:cubicBezTo>
                  <a:cubicBezTo>
                    <a:pt x="13" y="144"/>
                    <a:pt x="20" y="143"/>
                    <a:pt x="28" y="142"/>
                  </a:cubicBezTo>
                  <a:cubicBezTo>
                    <a:pt x="30" y="142"/>
                    <a:pt x="30" y="139"/>
                    <a:pt x="28" y="137"/>
                  </a:cubicBezTo>
                  <a:close/>
                  <a:moveTo>
                    <a:pt x="8" y="136"/>
                  </a:moveTo>
                  <a:cubicBezTo>
                    <a:pt x="8" y="135"/>
                    <a:pt x="8" y="133"/>
                    <a:pt x="7" y="131"/>
                  </a:cubicBezTo>
                  <a:cubicBezTo>
                    <a:pt x="13" y="132"/>
                    <a:pt x="17" y="135"/>
                    <a:pt x="21" y="138"/>
                  </a:cubicBezTo>
                  <a:cubicBezTo>
                    <a:pt x="16" y="139"/>
                    <a:pt x="8" y="140"/>
                    <a:pt x="8" y="136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1" name="Oval 66"/>
            <p:cNvSpPr>
              <a:spLocks noChangeArrowheads="1"/>
            </p:cNvSpPr>
            <p:nvPr/>
          </p:nvSpPr>
          <p:spPr bwMode="auto">
            <a:xfrm>
              <a:off x="1747897" y="1563638"/>
              <a:ext cx="798512" cy="801688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511220" y="1585947"/>
            <a:ext cx="817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5000">
                <a:solidFill>
                  <a:schemeClr val="bg1"/>
                </a:solidFill>
                <a:latin charset="-122" pitchFamily="2" typeface="方正正大黑简体"/>
                <a:ea charset="-122" pitchFamily="2" typeface="方正正大黑简体"/>
              </a:rPr>
              <a:t>代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3172901" y="1563638"/>
            <a:ext cx="798512" cy="1177925"/>
            <a:chOff x="3711635" y="1563638"/>
            <a:chExt cx="798512" cy="1177925"/>
          </a:xfrm>
        </p:grpSpPr>
        <p:sp>
          <p:nvSpPr>
            <p:cNvPr id="2075" name="Freeform 70"/>
            <p:cNvSpPr>
              <a:spLocks noEditPoints="1"/>
            </p:cNvSpPr>
            <p:nvPr/>
          </p:nvSpPr>
          <p:spPr bwMode="auto">
            <a:xfrm>
              <a:off x="4010085" y="2354213"/>
              <a:ext cx="104775" cy="384175"/>
            </a:xfrm>
            <a:custGeom>
              <a:gdLst>
                <a:gd fmla="*/ 36 w 38" name="T0"/>
                <a:gd fmla="*/ 110 h 128" name="T1"/>
                <a:gd fmla="*/ 36 w 38" name="T2"/>
                <a:gd fmla="*/ 109 h 128" name="T3"/>
                <a:gd fmla="*/ 28 w 38" name="T4"/>
                <a:gd fmla="*/ 5 h 128" name="T5"/>
                <a:gd fmla="*/ 24 w 38" name="T6"/>
                <a:gd fmla="*/ 2 h 128" name="T7"/>
                <a:gd fmla="*/ 15 w 38" name="T8"/>
                <a:gd fmla="*/ 69 h 128" name="T9"/>
                <a:gd fmla="*/ 30 w 38" name="T10"/>
                <a:gd fmla="*/ 106 h 128" name="T11"/>
                <a:gd fmla="*/ 31 w 38" name="T12"/>
                <a:gd fmla="*/ 108 h 128" name="T13"/>
                <a:gd fmla="*/ 8 w 38" name="T14"/>
                <a:gd fmla="*/ 121 h 128" name="T15"/>
                <a:gd fmla="*/ 9 w 38" name="T16"/>
                <a:gd fmla="*/ 125 h 128" name="T17"/>
                <a:gd fmla="*/ 35 w 38" name="T18"/>
                <a:gd fmla="*/ 126 h 128" name="T19"/>
                <a:gd fmla="*/ 38 w 38" name="T20"/>
                <a:gd fmla="*/ 124 h 128" name="T21"/>
                <a:gd fmla="*/ 36 w 38" name="T22"/>
                <a:gd fmla="*/ 110 h 128" name="T23"/>
                <a:gd fmla="*/ 25 w 38" name="T24"/>
                <a:gd fmla="*/ 122 h 128" name="T25"/>
                <a:gd fmla="*/ 32 w 38" name="T26"/>
                <a:gd fmla="*/ 113 h 128" name="T27"/>
                <a:gd fmla="*/ 25 w 38" name="T28"/>
                <a:gd fmla="*/ 122 h 128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28" w="38">
                  <a:moveTo>
                    <a:pt x="36" y="110"/>
                  </a:moveTo>
                  <a:cubicBezTo>
                    <a:pt x="36" y="110"/>
                    <a:pt x="36" y="109"/>
                    <a:pt x="36" y="109"/>
                  </a:cubicBezTo>
                  <a:cubicBezTo>
                    <a:pt x="28" y="72"/>
                    <a:pt x="0" y="43"/>
                    <a:pt x="28" y="5"/>
                  </a:cubicBezTo>
                  <a:cubicBezTo>
                    <a:pt x="30" y="2"/>
                    <a:pt x="25" y="0"/>
                    <a:pt x="24" y="2"/>
                  </a:cubicBezTo>
                  <a:cubicBezTo>
                    <a:pt x="8" y="24"/>
                    <a:pt x="6" y="45"/>
                    <a:pt x="15" y="69"/>
                  </a:cubicBezTo>
                  <a:cubicBezTo>
                    <a:pt x="20" y="82"/>
                    <a:pt x="26" y="93"/>
                    <a:pt x="30" y="106"/>
                  </a:cubicBezTo>
                  <a:cubicBezTo>
                    <a:pt x="30" y="107"/>
                    <a:pt x="31" y="107"/>
                    <a:pt x="31" y="108"/>
                  </a:cubicBezTo>
                  <a:cubicBezTo>
                    <a:pt x="23" y="112"/>
                    <a:pt x="15" y="116"/>
                    <a:pt x="8" y="121"/>
                  </a:cubicBezTo>
                  <a:cubicBezTo>
                    <a:pt x="6" y="123"/>
                    <a:pt x="7" y="125"/>
                    <a:pt x="9" y="125"/>
                  </a:cubicBezTo>
                  <a:cubicBezTo>
                    <a:pt x="18" y="128"/>
                    <a:pt x="26" y="127"/>
                    <a:pt x="35" y="126"/>
                  </a:cubicBezTo>
                  <a:cubicBezTo>
                    <a:pt x="37" y="126"/>
                    <a:pt x="38" y="125"/>
                    <a:pt x="38" y="124"/>
                  </a:cubicBezTo>
                  <a:cubicBezTo>
                    <a:pt x="38" y="119"/>
                    <a:pt x="37" y="114"/>
                    <a:pt x="36" y="110"/>
                  </a:cubicBezTo>
                  <a:close/>
                  <a:moveTo>
                    <a:pt x="25" y="122"/>
                  </a:moveTo>
                  <a:cubicBezTo>
                    <a:pt x="11" y="124"/>
                    <a:pt x="25" y="117"/>
                    <a:pt x="32" y="113"/>
                  </a:cubicBezTo>
                  <a:cubicBezTo>
                    <a:pt x="33" y="118"/>
                    <a:pt x="32" y="121"/>
                    <a:pt x="25" y="122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6" name="Freeform 71"/>
            <p:cNvSpPr>
              <a:spLocks noEditPoints="1"/>
            </p:cNvSpPr>
            <p:nvPr/>
          </p:nvSpPr>
          <p:spPr bwMode="auto">
            <a:xfrm>
              <a:off x="4159310" y="2351038"/>
              <a:ext cx="109537" cy="390525"/>
            </a:xfrm>
            <a:custGeom>
              <a:gdLst>
                <a:gd fmla="*/ 37 w 40" name="T0"/>
                <a:gd fmla="*/ 123 h 130" name="T1"/>
                <a:gd fmla="*/ 13 w 40" name="T2"/>
                <a:gd fmla="*/ 112 h 130" name="T3"/>
                <a:gd fmla="*/ 12 w 40" name="T4"/>
                <a:gd fmla="*/ 112 h 130" name="T5"/>
                <a:gd fmla="*/ 10 w 40" name="T6"/>
                <a:gd fmla="*/ 76 h 130" name="T7"/>
                <a:gd fmla="*/ 9 w 40" name="T8"/>
                <a:gd fmla="*/ 3 h 130" name="T9"/>
                <a:gd fmla="*/ 4 w 40" name="T10"/>
                <a:gd fmla="*/ 3 h 130" name="T11"/>
                <a:gd fmla="*/ 8 w 40" name="T12"/>
                <a:gd fmla="*/ 127 h 130" name="T13"/>
                <a:gd fmla="*/ 10 w 40" name="T14"/>
                <a:gd fmla="*/ 130 h 130" name="T15"/>
                <a:gd fmla="*/ 37 w 40" name="T16"/>
                <a:gd fmla="*/ 128 h 130" name="T17"/>
                <a:gd fmla="*/ 37 w 40" name="T18"/>
                <a:gd fmla="*/ 123 h 130" name="T19"/>
                <a:gd fmla="*/ 13 w 40" name="T20"/>
                <a:gd fmla="*/ 117 h 130" name="T21"/>
                <a:gd fmla="*/ 28 w 40" name="T22"/>
                <a:gd fmla="*/ 124 h 130" name="T23"/>
                <a:gd fmla="*/ 13 w 40" name="T24"/>
                <a:gd fmla="*/ 117 h 13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30" w="40">
                  <a:moveTo>
                    <a:pt x="37" y="123"/>
                  </a:moveTo>
                  <a:cubicBezTo>
                    <a:pt x="29" y="119"/>
                    <a:pt x="21" y="114"/>
                    <a:pt x="13" y="112"/>
                  </a:cubicBezTo>
                  <a:cubicBezTo>
                    <a:pt x="13" y="112"/>
                    <a:pt x="12" y="112"/>
                    <a:pt x="12" y="112"/>
                  </a:cubicBezTo>
                  <a:cubicBezTo>
                    <a:pt x="12" y="100"/>
                    <a:pt x="10" y="88"/>
                    <a:pt x="10" y="76"/>
                  </a:cubicBezTo>
                  <a:cubicBezTo>
                    <a:pt x="8" y="52"/>
                    <a:pt x="7" y="28"/>
                    <a:pt x="9" y="3"/>
                  </a:cubicBezTo>
                  <a:cubicBezTo>
                    <a:pt x="9" y="0"/>
                    <a:pt x="4" y="0"/>
                    <a:pt x="4" y="3"/>
                  </a:cubicBezTo>
                  <a:cubicBezTo>
                    <a:pt x="0" y="45"/>
                    <a:pt x="6" y="86"/>
                    <a:pt x="8" y="127"/>
                  </a:cubicBezTo>
                  <a:cubicBezTo>
                    <a:pt x="8" y="129"/>
                    <a:pt x="9" y="130"/>
                    <a:pt x="10" y="130"/>
                  </a:cubicBezTo>
                  <a:cubicBezTo>
                    <a:pt x="20" y="130"/>
                    <a:pt x="28" y="129"/>
                    <a:pt x="37" y="128"/>
                  </a:cubicBezTo>
                  <a:cubicBezTo>
                    <a:pt x="40" y="127"/>
                    <a:pt x="39" y="123"/>
                    <a:pt x="37" y="123"/>
                  </a:cubicBezTo>
                  <a:close/>
                  <a:moveTo>
                    <a:pt x="13" y="117"/>
                  </a:moveTo>
                  <a:cubicBezTo>
                    <a:pt x="18" y="118"/>
                    <a:pt x="23" y="121"/>
                    <a:pt x="28" y="124"/>
                  </a:cubicBezTo>
                  <a:cubicBezTo>
                    <a:pt x="21" y="125"/>
                    <a:pt x="15" y="125"/>
                    <a:pt x="13" y="117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8" name="Oval 72"/>
            <p:cNvSpPr>
              <a:spLocks noChangeArrowheads="1"/>
            </p:cNvSpPr>
            <p:nvPr/>
          </p:nvSpPr>
          <p:spPr bwMode="auto">
            <a:xfrm>
              <a:off x="3711635" y="1563638"/>
              <a:ext cx="798512" cy="801688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159457" y="1579436"/>
            <a:ext cx="712287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5200">
                <a:solidFill>
                  <a:schemeClr val="bg1"/>
                </a:solidFill>
                <a:latin charset="-122" pitchFamily="2" typeface="方正正大黑简体"/>
                <a:ea charset="-122" pitchFamily="2" typeface="方正正大黑简体"/>
              </a:rPr>
              <a:t>行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354062" y="1563638"/>
            <a:ext cx="798512" cy="1187450"/>
            <a:chOff x="2728972" y="1563638"/>
            <a:chExt cx="798512" cy="1187450"/>
          </a:xfrm>
        </p:grpSpPr>
        <p:sp>
          <p:nvSpPr>
            <p:cNvPr id="2072" name="Freeform 67"/>
            <p:cNvSpPr>
              <a:spLocks noEditPoints="1"/>
            </p:cNvSpPr>
            <p:nvPr/>
          </p:nvSpPr>
          <p:spPr bwMode="auto">
            <a:xfrm>
              <a:off x="2979005" y="2354213"/>
              <a:ext cx="114300" cy="396875"/>
            </a:xfrm>
            <a:custGeom>
              <a:gdLst>
                <a:gd fmla="*/ 36 w 42" name="T0"/>
                <a:gd fmla="*/ 4 h 145" name="T1"/>
                <a:gd fmla="*/ 31 w 42" name="T2"/>
                <a:gd fmla="*/ 87 h 145" name="T3"/>
                <a:gd fmla="*/ 30 w 42" name="T4"/>
                <a:gd fmla="*/ 125 h 145" name="T5"/>
                <a:gd fmla="*/ 2 w 42" name="T6"/>
                <a:gd fmla="*/ 141 h 145" name="T7"/>
                <a:gd fmla="*/ 4 w 42" name="T8"/>
                <a:gd fmla="*/ 145 h 145" name="T9"/>
                <a:gd fmla="*/ 32 w 42" name="T10"/>
                <a:gd fmla="*/ 145 h 145" name="T11"/>
                <a:gd fmla="*/ 34 w 42" name="T12"/>
                <a:gd fmla="*/ 142 h 145" name="T13"/>
                <a:gd fmla="*/ 41 w 42" name="T14"/>
                <a:gd fmla="*/ 4 h 145" name="T15"/>
                <a:gd fmla="*/ 36 w 42" name="T16"/>
                <a:gd fmla="*/ 4 h 145" name="T17"/>
                <a:gd fmla="*/ 10 w 42" name="T18"/>
                <a:gd fmla="*/ 140 h 145" name="T19"/>
                <a:gd fmla="*/ 29 w 42" name="T20"/>
                <a:gd fmla="*/ 130 h 145" name="T21"/>
                <a:gd fmla="*/ 10 w 42" name="T22"/>
                <a:gd fmla="*/ 140 h 14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45" w="42">
                  <a:moveTo>
                    <a:pt x="36" y="4"/>
                  </a:moveTo>
                  <a:cubicBezTo>
                    <a:pt x="35" y="31"/>
                    <a:pt x="33" y="59"/>
                    <a:pt x="31" y="87"/>
                  </a:cubicBezTo>
                  <a:cubicBezTo>
                    <a:pt x="31" y="100"/>
                    <a:pt x="30" y="112"/>
                    <a:pt x="30" y="125"/>
                  </a:cubicBezTo>
                  <a:cubicBezTo>
                    <a:pt x="19" y="129"/>
                    <a:pt x="10" y="133"/>
                    <a:pt x="2" y="141"/>
                  </a:cubicBezTo>
                  <a:cubicBezTo>
                    <a:pt x="0" y="142"/>
                    <a:pt x="2" y="145"/>
                    <a:pt x="4" y="145"/>
                  </a:cubicBezTo>
                  <a:cubicBezTo>
                    <a:pt x="13" y="145"/>
                    <a:pt x="22" y="145"/>
                    <a:pt x="32" y="145"/>
                  </a:cubicBezTo>
                  <a:cubicBezTo>
                    <a:pt x="33" y="145"/>
                    <a:pt x="34" y="144"/>
                    <a:pt x="34" y="142"/>
                  </a:cubicBezTo>
                  <a:cubicBezTo>
                    <a:pt x="35" y="96"/>
                    <a:pt x="40" y="50"/>
                    <a:pt x="41" y="4"/>
                  </a:cubicBezTo>
                  <a:cubicBezTo>
                    <a:pt x="42" y="0"/>
                    <a:pt x="37" y="0"/>
                    <a:pt x="36" y="4"/>
                  </a:cubicBezTo>
                  <a:close/>
                  <a:moveTo>
                    <a:pt x="10" y="140"/>
                  </a:moveTo>
                  <a:cubicBezTo>
                    <a:pt x="16" y="136"/>
                    <a:pt x="22" y="133"/>
                    <a:pt x="29" y="130"/>
                  </a:cubicBezTo>
                  <a:cubicBezTo>
                    <a:pt x="28" y="142"/>
                    <a:pt x="20" y="141"/>
                    <a:pt x="10" y="140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3" name="Freeform 68"/>
            <p:cNvSpPr>
              <a:spLocks noEditPoints="1"/>
            </p:cNvSpPr>
            <p:nvPr/>
          </p:nvSpPr>
          <p:spPr bwMode="auto">
            <a:xfrm>
              <a:off x="3171885" y="2343101"/>
              <a:ext cx="201612" cy="398463"/>
            </a:xfrm>
            <a:custGeom>
              <a:gdLst>
                <a:gd fmla="*/ 73 w 74" name="T0"/>
                <a:gd fmla="*/ 135 h 145" name="T1"/>
                <a:gd fmla="*/ 43 w 74" name="T2"/>
                <a:gd fmla="*/ 126 h 145" name="T3"/>
                <a:gd fmla="*/ 42 w 74" name="T4"/>
                <a:gd fmla="*/ 126 h 145" name="T5"/>
                <a:gd fmla="*/ 33 w 74" name="T6"/>
                <a:gd fmla="*/ 96 h 145" name="T7"/>
                <a:gd fmla="*/ 6 w 74" name="T8"/>
                <a:gd fmla="*/ 3 h 145" name="T9"/>
                <a:gd fmla="*/ 1 w 74" name="T10"/>
                <a:gd fmla="*/ 5 h 145" name="T11"/>
                <a:gd fmla="*/ 43 w 74" name="T12"/>
                <a:gd fmla="*/ 143 h 145" name="T13"/>
                <a:gd fmla="*/ 46 w 74" name="T14"/>
                <a:gd fmla="*/ 145 h 145" name="T15"/>
                <a:gd fmla="*/ 71 w 74" name="T16"/>
                <a:gd fmla="*/ 139 h 145" name="T17"/>
                <a:gd fmla="*/ 73 w 74" name="T18"/>
                <a:gd fmla="*/ 135 h 145" name="T19"/>
                <a:gd fmla="*/ 50 w 74" name="T20"/>
                <a:gd fmla="*/ 139 h 145" name="T21"/>
                <a:gd fmla="*/ 45 w 74" name="T22"/>
                <a:gd fmla="*/ 132 h 145" name="T23"/>
                <a:gd fmla="*/ 61 w 74" name="T24"/>
                <a:gd fmla="*/ 135 h 145" name="T25"/>
                <a:gd fmla="*/ 50 w 74" name="T26"/>
                <a:gd fmla="*/ 139 h 14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45" w="74">
                  <a:moveTo>
                    <a:pt x="73" y="135"/>
                  </a:moveTo>
                  <a:cubicBezTo>
                    <a:pt x="65" y="128"/>
                    <a:pt x="52" y="129"/>
                    <a:pt x="43" y="126"/>
                  </a:cubicBezTo>
                  <a:cubicBezTo>
                    <a:pt x="43" y="126"/>
                    <a:pt x="43" y="126"/>
                    <a:pt x="42" y="126"/>
                  </a:cubicBezTo>
                  <a:cubicBezTo>
                    <a:pt x="38" y="115"/>
                    <a:pt x="34" y="99"/>
                    <a:pt x="33" y="96"/>
                  </a:cubicBezTo>
                  <a:cubicBezTo>
                    <a:pt x="23" y="66"/>
                    <a:pt x="12" y="35"/>
                    <a:pt x="6" y="3"/>
                  </a:cubicBezTo>
                  <a:cubicBezTo>
                    <a:pt x="5" y="0"/>
                    <a:pt x="0" y="2"/>
                    <a:pt x="1" y="5"/>
                  </a:cubicBezTo>
                  <a:cubicBezTo>
                    <a:pt x="11" y="52"/>
                    <a:pt x="29" y="97"/>
                    <a:pt x="43" y="143"/>
                  </a:cubicBezTo>
                  <a:cubicBezTo>
                    <a:pt x="44" y="145"/>
                    <a:pt x="45" y="145"/>
                    <a:pt x="46" y="145"/>
                  </a:cubicBezTo>
                  <a:cubicBezTo>
                    <a:pt x="55" y="144"/>
                    <a:pt x="63" y="142"/>
                    <a:pt x="71" y="139"/>
                  </a:cubicBezTo>
                  <a:cubicBezTo>
                    <a:pt x="73" y="138"/>
                    <a:pt x="74" y="136"/>
                    <a:pt x="73" y="135"/>
                  </a:cubicBezTo>
                  <a:close/>
                  <a:moveTo>
                    <a:pt x="50" y="139"/>
                  </a:moveTo>
                  <a:cubicBezTo>
                    <a:pt x="48" y="140"/>
                    <a:pt x="47" y="136"/>
                    <a:pt x="45" y="132"/>
                  </a:cubicBezTo>
                  <a:cubicBezTo>
                    <a:pt x="50" y="133"/>
                    <a:pt x="55" y="134"/>
                    <a:pt x="61" y="135"/>
                  </a:cubicBezTo>
                  <a:cubicBezTo>
                    <a:pt x="73" y="137"/>
                    <a:pt x="53" y="139"/>
                    <a:pt x="50" y="139"/>
                  </a:cubicBezTo>
                  <a:close/>
                </a:path>
              </a:pathLst>
            </a:custGeom>
            <a:solidFill>
              <a:srgbClr val="2318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74" name="Oval 69"/>
            <p:cNvSpPr>
              <a:spLocks noChangeArrowheads="1"/>
            </p:cNvSpPr>
            <p:nvPr/>
          </p:nvSpPr>
          <p:spPr bwMode="auto">
            <a:xfrm>
              <a:off x="2728972" y="1563638"/>
              <a:ext cx="798512" cy="801688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340686" y="1585947"/>
            <a:ext cx="817880" cy="8534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5000">
                <a:solidFill>
                  <a:schemeClr val="bg1"/>
                </a:solidFill>
                <a:latin charset="-122" pitchFamily="2" typeface="方正正大黑简体"/>
                <a:ea charset="-122" pitchFamily="2" typeface="方正正大黑简体"/>
              </a:rPr>
              <a:t>流</a:t>
            </a:r>
          </a:p>
        </p:txBody>
      </p:sp>
      <p:sp>
        <p:nvSpPr>
          <p:cNvPr id="2100" name="矩形 2099"/>
          <p:cNvSpPr/>
          <p:nvPr/>
        </p:nvSpPr>
        <p:spPr>
          <a:xfrm>
            <a:off x="24165" y="2694757"/>
            <a:ext cx="9252520" cy="28815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tx1">
                  <a:lumMod val="75000"/>
                  <a:lumOff val="25000"/>
                  <a:alpha val="43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1" name="组合 20"/>
          <p:cNvGrpSpPr/>
          <p:nvPr/>
        </p:nvGrpSpPr>
        <p:grpSpPr>
          <a:xfrm>
            <a:off x="-444171" y="2778124"/>
            <a:ext cx="10032343" cy="2465943"/>
            <a:chOff x="-20554" y="2778124"/>
            <a:chExt cx="10032343" cy="2465943"/>
          </a:xfrm>
        </p:grpSpPr>
        <p:sp>
          <p:nvSpPr>
            <p:cNvPr id="2" name="任意多边形 1"/>
            <p:cNvSpPr/>
            <p:nvPr/>
          </p:nvSpPr>
          <p:spPr>
            <a:xfrm>
              <a:off x="-20554" y="2778124"/>
              <a:ext cx="4984039" cy="2465943"/>
            </a:xfrm>
            <a:custGeom>
              <a:gdLst>
                <a:gd fmla="*/ 2018766 w 4984039" name="connsiteX0"/>
                <a:gd fmla="*/ 2465943 h 2465943" name="connsiteY0"/>
                <a:gd fmla="*/ 4984039 w 4984039" name="connsiteX1"/>
                <a:gd fmla="*/ 905 h 2465943" name="connsiteY1"/>
                <a:gd fmla="*/ 0 w 4984039" name="connsiteX2"/>
                <a:gd fmla="*/ 0 h 2465943" name="connsiteY2"/>
                <a:gd fmla="*/ 0 w 8568418" name="connsiteX3"/>
                <a:gd fmla="*/ 843736 h 3234509" name="connsiteY3"/>
                <a:gd fmla="*/ 3303087 w 4394200" name="connsiteX4"/>
                <a:gd fmla="*/ 101961 h 345439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65943" w="4984039">
                  <a:moveTo>
                    <a:pt x="2018766" y="2465943"/>
                  </a:moveTo>
                  <a:lnTo>
                    <a:pt x="4984039" y="90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任意多边形 63"/>
            <p:cNvSpPr/>
            <p:nvPr/>
          </p:nvSpPr>
          <p:spPr>
            <a:xfrm flipH="1">
              <a:off x="5027750" y="2778124"/>
              <a:ext cx="4984039" cy="2465943"/>
            </a:xfrm>
            <a:custGeom>
              <a:gdLst>
                <a:gd fmla="*/ 2018766 w 4984039" name="connsiteX0"/>
                <a:gd fmla="*/ 2465943 h 2465943" name="connsiteY0"/>
                <a:gd fmla="*/ 4984039 w 4984039" name="connsiteX1"/>
                <a:gd fmla="*/ 905 h 2465943" name="connsiteY1"/>
                <a:gd fmla="*/ 0 w 4984039" name="connsiteX2"/>
                <a:gd fmla="*/ 0 h 2465943" name="connsiteY2"/>
                <a:gd fmla="*/ 0 w 8568418" name="connsiteX3"/>
                <a:gd fmla="*/ 843736 h 3234509" name="connsiteY3"/>
                <a:gd fmla="*/ 3303087 w 4394200" name="connsiteX4"/>
                <a:gd fmla="*/ 101961 h 345439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65943" w="4984039">
                  <a:moveTo>
                    <a:pt x="2018766" y="2465943"/>
                  </a:moveTo>
                  <a:lnTo>
                    <a:pt x="4984039" y="90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860188" y="1795856"/>
            <a:ext cx="798512" cy="1177925"/>
            <a:chOff x="7866239" y="1739679"/>
            <a:chExt cx="798512" cy="1177925"/>
          </a:xfrm>
        </p:grpSpPr>
        <p:grpSp>
          <p:nvGrpSpPr>
            <p:cNvPr id="91" name="组合 90"/>
            <p:cNvGrpSpPr/>
            <p:nvPr/>
          </p:nvGrpSpPr>
          <p:grpSpPr>
            <a:xfrm flipH="1" rot="20602480">
              <a:off x="7866239" y="1739679"/>
              <a:ext cx="798512" cy="1177925"/>
              <a:chOff x="3711635" y="1563638"/>
              <a:chExt cx="798512" cy="1177925"/>
            </a:xfrm>
          </p:grpSpPr>
          <p:sp>
            <p:nvSpPr>
              <p:cNvPr id="92" name="Freeform 70"/>
              <p:cNvSpPr>
                <a:spLocks noEditPoints="1"/>
              </p:cNvSpPr>
              <p:nvPr/>
            </p:nvSpPr>
            <p:spPr bwMode="auto">
              <a:xfrm>
                <a:off x="4010085" y="2354213"/>
                <a:ext cx="104775" cy="384175"/>
              </a:xfrm>
              <a:custGeom>
                <a:gdLst>
                  <a:gd fmla="*/ 36 w 38" name="T0"/>
                  <a:gd fmla="*/ 110 h 128" name="T1"/>
                  <a:gd fmla="*/ 36 w 38" name="T2"/>
                  <a:gd fmla="*/ 109 h 128" name="T3"/>
                  <a:gd fmla="*/ 28 w 38" name="T4"/>
                  <a:gd fmla="*/ 5 h 128" name="T5"/>
                  <a:gd fmla="*/ 24 w 38" name="T6"/>
                  <a:gd fmla="*/ 2 h 128" name="T7"/>
                  <a:gd fmla="*/ 15 w 38" name="T8"/>
                  <a:gd fmla="*/ 69 h 128" name="T9"/>
                  <a:gd fmla="*/ 30 w 38" name="T10"/>
                  <a:gd fmla="*/ 106 h 128" name="T11"/>
                  <a:gd fmla="*/ 31 w 38" name="T12"/>
                  <a:gd fmla="*/ 108 h 128" name="T13"/>
                  <a:gd fmla="*/ 8 w 38" name="T14"/>
                  <a:gd fmla="*/ 121 h 128" name="T15"/>
                  <a:gd fmla="*/ 9 w 38" name="T16"/>
                  <a:gd fmla="*/ 125 h 128" name="T17"/>
                  <a:gd fmla="*/ 35 w 38" name="T18"/>
                  <a:gd fmla="*/ 126 h 128" name="T19"/>
                  <a:gd fmla="*/ 38 w 38" name="T20"/>
                  <a:gd fmla="*/ 124 h 128" name="T21"/>
                  <a:gd fmla="*/ 36 w 38" name="T22"/>
                  <a:gd fmla="*/ 110 h 128" name="T23"/>
                  <a:gd fmla="*/ 25 w 38" name="T24"/>
                  <a:gd fmla="*/ 122 h 128" name="T25"/>
                  <a:gd fmla="*/ 32 w 38" name="T26"/>
                  <a:gd fmla="*/ 113 h 128" name="T27"/>
                  <a:gd fmla="*/ 25 w 38" name="T28"/>
                  <a:gd fmla="*/ 122 h 128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28" w="38">
                    <a:moveTo>
                      <a:pt x="36" y="110"/>
                    </a:moveTo>
                    <a:cubicBezTo>
                      <a:pt x="36" y="110"/>
                      <a:pt x="36" y="109"/>
                      <a:pt x="36" y="109"/>
                    </a:cubicBezTo>
                    <a:cubicBezTo>
                      <a:pt x="28" y="72"/>
                      <a:pt x="0" y="43"/>
                      <a:pt x="28" y="5"/>
                    </a:cubicBezTo>
                    <a:cubicBezTo>
                      <a:pt x="30" y="2"/>
                      <a:pt x="25" y="0"/>
                      <a:pt x="24" y="2"/>
                    </a:cubicBezTo>
                    <a:cubicBezTo>
                      <a:pt x="8" y="24"/>
                      <a:pt x="6" y="45"/>
                      <a:pt x="15" y="69"/>
                    </a:cubicBezTo>
                    <a:cubicBezTo>
                      <a:pt x="20" y="82"/>
                      <a:pt x="26" y="93"/>
                      <a:pt x="30" y="106"/>
                    </a:cubicBezTo>
                    <a:cubicBezTo>
                      <a:pt x="30" y="107"/>
                      <a:pt x="31" y="107"/>
                      <a:pt x="31" y="108"/>
                    </a:cubicBezTo>
                    <a:cubicBezTo>
                      <a:pt x="23" y="112"/>
                      <a:pt x="15" y="116"/>
                      <a:pt x="8" y="121"/>
                    </a:cubicBezTo>
                    <a:cubicBezTo>
                      <a:pt x="6" y="123"/>
                      <a:pt x="7" y="125"/>
                      <a:pt x="9" y="125"/>
                    </a:cubicBezTo>
                    <a:cubicBezTo>
                      <a:pt x="18" y="128"/>
                      <a:pt x="26" y="127"/>
                      <a:pt x="35" y="126"/>
                    </a:cubicBezTo>
                    <a:cubicBezTo>
                      <a:pt x="37" y="126"/>
                      <a:pt x="38" y="125"/>
                      <a:pt x="38" y="124"/>
                    </a:cubicBezTo>
                    <a:cubicBezTo>
                      <a:pt x="38" y="119"/>
                      <a:pt x="37" y="114"/>
                      <a:pt x="36" y="110"/>
                    </a:cubicBezTo>
                    <a:close/>
                    <a:moveTo>
                      <a:pt x="25" y="122"/>
                    </a:moveTo>
                    <a:cubicBezTo>
                      <a:pt x="11" y="124"/>
                      <a:pt x="25" y="117"/>
                      <a:pt x="32" y="113"/>
                    </a:cubicBezTo>
                    <a:cubicBezTo>
                      <a:pt x="33" y="118"/>
                      <a:pt x="32" y="121"/>
                      <a:pt x="25" y="122"/>
                    </a:cubicBezTo>
                    <a:close/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3" name="Freeform 71"/>
              <p:cNvSpPr>
                <a:spLocks noEditPoints="1"/>
              </p:cNvSpPr>
              <p:nvPr/>
            </p:nvSpPr>
            <p:spPr bwMode="auto">
              <a:xfrm>
                <a:off x="4159310" y="2351038"/>
                <a:ext cx="109537" cy="390525"/>
              </a:xfrm>
              <a:custGeom>
                <a:gdLst>
                  <a:gd fmla="*/ 37 w 40" name="T0"/>
                  <a:gd fmla="*/ 123 h 130" name="T1"/>
                  <a:gd fmla="*/ 13 w 40" name="T2"/>
                  <a:gd fmla="*/ 112 h 130" name="T3"/>
                  <a:gd fmla="*/ 12 w 40" name="T4"/>
                  <a:gd fmla="*/ 112 h 130" name="T5"/>
                  <a:gd fmla="*/ 10 w 40" name="T6"/>
                  <a:gd fmla="*/ 76 h 130" name="T7"/>
                  <a:gd fmla="*/ 9 w 40" name="T8"/>
                  <a:gd fmla="*/ 3 h 130" name="T9"/>
                  <a:gd fmla="*/ 4 w 40" name="T10"/>
                  <a:gd fmla="*/ 3 h 130" name="T11"/>
                  <a:gd fmla="*/ 8 w 40" name="T12"/>
                  <a:gd fmla="*/ 127 h 130" name="T13"/>
                  <a:gd fmla="*/ 10 w 40" name="T14"/>
                  <a:gd fmla="*/ 130 h 130" name="T15"/>
                  <a:gd fmla="*/ 37 w 40" name="T16"/>
                  <a:gd fmla="*/ 128 h 130" name="T17"/>
                  <a:gd fmla="*/ 37 w 40" name="T18"/>
                  <a:gd fmla="*/ 123 h 130" name="T19"/>
                  <a:gd fmla="*/ 13 w 40" name="T20"/>
                  <a:gd fmla="*/ 117 h 130" name="T21"/>
                  <a:gd fmla="*/ 28 w 40" name="T22"/>
                  <a:gd fmla="*/ 124 h 130" name="T23"/>
                  <a:gd fmla="*/ 13 w 40" name="T24"/>
                  <a:gd fmla="*/ 117 h 130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30" w="40">
                    <a:moveTo>
                      <a:pt x="37" y="123"/>
                    </a:moveTo>
                    <a:cubicBezTo>
                      <a:pt x="29" y="119"/>
                      <a:pt x="21" y="114"/>
                      <a:pt x="13" y="112"/>
                    </a:cubicBezTo>
                    <a:cubicBezTo>
                      <a:pt x="13" y="112"/>
                      <a:pt x="12" y="112"/>
                      <a:pt x="12" y="112"/>
                    </a:cubicBezTo>
                    <a:cubicBezTo>
                      <a:pt x="12" y="100"/>
                      <a:pt x="10" y="88"/>
                      <a:pt x="10" y="76"/>
                    </a:cubicBezTo>
                    <a:cubicBezTo>
                      <a:pt x="8" y="52"/>
                      <a:pt x="7" y="28"/>
                      <a:pt x="9" y="3"/>
                    </a:cubicBezTo>
                    <a:cubicBezTo>
                      <a:pt x="9" y="0"/>
                      <a:pt x="4" y="0"/>
                      <a:pt x="4" y="3"/>
                    </a:cubicBezTo>
                    <a:cubicBezTo>
                      <a:pt x="0" y="45"/>
                      <a:pt x="6" y="86"/>
                      <a:pt x="8" y="127"/>
                    </a:cubicBezTo>
                    <a:cubicBezTo>
                      <a:pt x="8" y="129"/>
                      <a:pt x="9" y="130"/>
                      <a:pt x="10" y="130"/>
                    </a:cubicBezTo>
                    <a:cubicBezTo>
                      <a:pt x="20" y="130"/>
                      <a:pt x="28" y="129"/>
                      <a:pt x="37" y="128"/>
                    </a:cubicBezTo>
                    <a:cubicBezTo>
                      <a:pt x="40" y="127"/>
                      <a:pt x="39" y="123"/>
                      <a:pt x="37" y="123"/>
                    </a:cubicBezTo>
                    <a:close/>
                    <a:moveTo>
                      <a:pt x="13" y="117"/>
                    </a:moveTo>
                    <a:cubicBezTo>
                      <a:pt x="18" y="118"/>
                      <a:pt x="23" y="121"/>
                      <a:pt x="28" y="124"/>
                    </a:cubicBezTo>
                    <a:cubicBezTo>
                      <a:pt x="21" y="125"/>
                      <a:pt x="15" y="125"/>
                      <a:pt x="13" y="117"/>
                    </a:cubicBezTo>
                    <a:close/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94" name="Oval 72"/>
              <p:cNvSpPr>
                <a:spLocks noChangeArrowheads="1"/>
              </p:cNvSpPr>
              <p:nvPr/>
            </p:nvSpPr>
            <p:spPr bwMode="auto">
              <a:xfrm>
                <a:off x="3711635" y="1563638"/>
                <a:ext cx="798512" cy="801688"/>
              </a:xfrm>
              <a:prstGeom prst="ellipse">
                <a:avLst/>
              </a:pr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22" name="任意多边形 21"/>
            <p:cNvSpPr/>
            <p:nvPr/>
          </p:nvSpPr>
          <p:spPr>
            <a:xfrm>
              <a:off x="8007350" y="2082800"/>
              <a:ext cx="76200" cy="76200"/>
            </a:xfrm>
            <a:custGeom>
              <a:gdLst>
                <a:gd fmla="*/ 0 w 76200" name="connsiteX0"/>
                <a:gd fmla="*/ 0 h 76200" name="connsiteY0"/>
                <a:gd fmla="*/ 76200 w 76200" name="connsiteX1"/>
                <a:gd fmla="*/ 25400 h 76200" name="connsiteY1"/>
                <a:gd fmla="*/ 44450 w 76200" name="connsiteX2"/>
                <a:gd fmla="*/ 76200 h 762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76200" w="76200">
                  <a:moveTo>
                    <a:pt x="0" y="0"/>
                  </a:moveTo>
                  <a:lnTo>
                    <a:pt x="76200" y="25400"/>
                  </a:lnTo>
                  <a:lnTo>
                    <a:pt x="44450" y="76200"/>
                  </a:lnTo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6" name="任意多边形 95"/>
            <p:cNvSpPr/>
            <p:nvPr/>
          </p:nvSpPr>
          <p:spPr>
            <a:xfrm flipH="1" rot="18949596">
              <a:off x="8234719" y="2015110"/>
              <a:ext cx="76200" cy="76200"/>
            </a:xfrm>
            <a:custGeom>
              <a:gdLst>
                <a:gd fmla="*/ 0 w 76200" name="connsiteX0"/>
                <a:gd fmla="*/ 0 h 76200" name="connsiteY0"/>
                <a:gd fmla="*/ 76200 w 76200" name="connsiteX1"/>
                <a:gd fmla="*/ 25400 h 76200" name="connsiteY1"/>
                <a:gd fmla="*/ 44450 w 76200" name="connsiteX2"/>
                <a:gd fmla="*/ 76200 h 762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76200" w="76200">
                  <a:moveTo>
                    <a:pt x="0" y="0"/>
                  </a:moveTo>
                  <a:lnTo>
                    <a:pt x="76200" y="25400"/>
                  </a:lnTo>
                  <a:lnTo>
                    <a:pt x="44450" y="76200"/>
                  </a:lnTo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8093152" y="2180026"/>
              <a:ext cx="285749" cy="207174"/>
            </a:xfrm>
            <a:custGeom>
              <a:gdLst>
                <a:gd fmla="*/ 0 w 285749" name="connsiteX0"/>
                <a:gd fmla="*/ 111924 h 207174" name="connsiteY0"/>
                <a:gd fmla="*/ 35717 w 285749" name="connsiteX1"/>
                <a:gd fmla="*/ 207174 h 207174" name="connsiteY1"/>
                <a:gd fmla="*/ 147636 w 285749" name="connsiteX2"/>
                <a:gd fmla="*/ 114305 h 207174" name="connsiteY2"/>
                <a:gd fmla="*/ 285749 w 285749" name="connsiteX3"/>
                <a:gd fmla="*/ 90493 h 207174" name="connsiteY3"/>
                <a:gd fmla="*/ 226217 w 285749" name="connsiteX4"/>
                <a:gd fmla="*/ 6 h 207174" name="connsiteY4"/>
                <a:gd fmla="*/ 135730 w 285749" name="connsiteX5"/>
                <a:gd fmla="*/ 95256 h 207174" name="connsiteY5"/>
                <a:gd fmla="*/ 0 w 285749" name="connsiteX6"/>
                <a:gd fmla="*/ 111924 h 20717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07174" w="285749">
                  <a:moveTo>
                    <a:pt x="0" y="111924"/>
                  </a:moveTo>
                  <a:lnTo>
                    <a:pt x="35717" y="207174"/>
                  </a:lnTo>
                  <a:cubicBezTo>
                    <a:pt x="56354" y="206777"/>
                    <a:pt x="105964" y="133752"/>
                    <a:pt x="147636" y="114305"/>
                  </a:cubicBezTo>
                  <a:cubicBezTo>
                    <a:pt x="189308" y="94858"/>
                    <a:pt x="275033" y="106368"/>
                    <a:pt x="285749" y="90493"/>
                  </a:cubicBezTo>
                  <a:lnTo>
                    <a:pt x="226217" y="6"/>
                  </a:lnTo>
                  <a:cubicBezTo>
                    <a:pt x="203198" y="-788"/>
                    <a:pt x="173433" y="76603"/>
                    <a:pt x="135730" y="95256"/>
                  </a:cubicBezTo>
                  <a:cubicBezTo>
                    <a:pt x="98027" y="113909"/>
                    <a:pt x="13097" y="94065"/>
                    <a:pt x="0" y="111924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467737" y="4284523"/>
            <a:ext cx="2189475" cy="447467"/>
            <a:chOff x="3515601" y="4284523"/>
            <a:chExt cx="2189475" cy="447467"/>
          </a:xfrm>
        </p:grpSpPr>
        <p:sp>
          <p:nvSpPr>
            <p:cNvPr id="27" name="矩形 26"/>
            <p:cNvSpPr/>
            <p:nvPr/>
          </p:nvSpPr>
          <p:spPr>
            <a:xfrm>
              <a:off x="3515601" y="4402633"/>
              <a:ext cx="2189475" cy="211246"/>
            </a:xfrm>
            <a:prstGeom prst="rect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椭圆 27"/>
            <p:cNvSpPr/>
            <p:nvPr/>
          </p:nvSpPr>
          <p:spPr>
            <a:xfrm>
              <a:off x="4364480" y="4284523"/>
              <a:ext cx="447467" cy="44746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rgbClr val="016B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8" name="组合 67"/>
            <p:cNvGrpSpPr/>
            <p:nvPr/>
          </p:nvGrpSpPr>
          <p:grpSpPr>
            <a:xfrm>
              <a:off x="3618240" y="4441334"/>
              <a:ext cx="145005" cy="141533"/>
              <a:chOff x="10336112" y="444130"/>
              <a:chExt cx="286327" cy="279473"/>
            </a:xfrm>
            <a:solidFill>
              <a:schemeClr val="bg1"/>
            </a:solidFill>
          </p:grpSpPr>
          <p:sp>
            <p:nvSpPr>
              <p:cNvPr id="69" name="Freeform 39"/>
              <p:cNvSpPr/>
              <p:nvPr/>
            </p:nvSpPr>
            <p:spPr bwMode="auto">
              <a:xfrm>
                <a:off x="10336112" y="444130"/>
                <a:ext cx="152302" cy="279473"/>
              </a:xfrm>
              <a:custGeom>
                <a:gdLst>
                  <a:gd fmla="*/ 0 w 200" name="T0"/>
                  <a:gd fmla="*/ 0 h 367" name="T1"/>
                  <a:gd fmla="*/ 0 w 200" name="T2"/>
                  <a:gd fmla="*/ 367 h 367" name="T3"/>
                  <a:gd fmla="*/ 200 w 200" name="T4"/>
                  <a:gd fmla="*/ 0 h 367" name="T5"/>
                  <a:gd fmla="*/ 0 w 200" name="T6"/>
                  <a:gd fmla="*/ 0 h 367" name="T7"/>
                  <a:gd fmla="*/ 0 w 200" name="T8"/>
                  <a:gd fmla="*/ 0 h 36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67" w="200">
                    <a:moveTo>
                      <a:pt x="0" y="0"/>
                    </a:moveTo>
                    <a:lnTo>
                      <a:pt x="0" y="367"/>
                    </a:lnTo>
                    <a:lnTo>
                      <a:pt x="20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800"/>
              </a:p>
            </p:txBody>
          </p:sp>
          <p:sp>
            <p:nvSpPr>
              <p:cNvPr id="70" name="Freeform 40"/>
              <p:cNvSpPr/>
              <p:nvPr/>
            </p:nvSpPr>
            <p:spPr bwMode="auto">
              <a:xfrm>
                <a:off x="10404648" y="464691"/>
                <a:ext cx="217791" cy="258912"/>
              </a:xfrm>
              <a:custGeom>
                <a:gdLst>
                  <a:gd fmla="*/ 167 w 286" name="T0"/>
                  <a:gd fmla="*/ 0 h 340" name="T1"/>
                  <a:gd fmla="*/ 110 w 286" name="T2"/>
                  <a:gd fmla="*/ 99 h 340" name="T3"/>
                  <a:gd fmla="*/ 156 w 286" name="T4"/>
                  <a:gd fmla="*/ 161 h 340" name="T5"/>
                  <a:gd fmla="*/ 64 w 286" name="T6"/>
                  <a:gd fmla="*/ 188 h 340" name="T7"/>
                  <a:gd fmla="*/ 0 w 286" name="T8"/>
                  <a:gd fmla="*/ 302 h 340" name="T9"/>
                  <a:gd fmla="*/ 126 w 286" name="T10"/>
                  <a:gd fmla="*/ 258 h 340" name="T11"/>
                  <a:gd fmla="*/ 184 w 286" name="T12"/>
                  <a:gd fmla="*/ 340 h 340" name="T13"/>
                  <a:gd fmla="*/ 174 w 286" name="T14"/>
                  <a:gd fmla="*/ 242 h 340" name="T15"/>
                  <a:gd fmla="*/ 286 w 286" name="T16"/>
                  <a:gd fmla="*/ 204 h 340" name="T17"/>
                  <a:gd fmla="*/ 167 w 286" name="T18"/>
                  <a:gd fmla="*/ 0 h 340" name="T19"/>
                  <a:gd fmla="*/ 167 w 286" name="T20"/>
                  <a:gd fmla="*/ 0 h 34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40" w="286">
                    <a:moveTo>
                      <a:pt x="167" y="0"/>
                    </a:moveTo>
                    <a:lnTo>
                      <a:pt x="110" y="99"/>
                    </a:lnTo>
                    <a:lnTo>
                      <a:pt x="156" y="161"/>
                    </a:lnTo>
                    <a:lnTo>
                      <a:pt x="64" y="188"/>
                    </a:lnTo>
                    <a:lnTo>
                      <a:pt x="0" y="302"/>
                    </a:lnTo>
                    <a:lnTo>
                      <a:pt x="126" y="258"/>
                    </a:lnTo>
                    <a:lnTo>
                      <a:pt x="184" y="340"/>
                    </a:lnTo>
                    <a:lnTo>
                      <a:pt x="174" y="242"/>
                    </a:lnTo>
                    <a:lnTo>
                      <a:pt x="286" y="204"/>
                    </a:lnTo>
                    <a:lnTo>
                      <a:pt x="167" y="0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800"/>
              </a:p>
            </p:txBody>
          </p:sp>
          <p:sp>
            <p:nvSpPr>
              <p:cNvPr id="71" name="Freeform 66"/>
              <p:cNvSpPr/>
              <p:nvPr/>
            </p:nvSpPr>
            <p:spPr bwMode="auto">
              <a:xfrm>
                <a:off x="10336112" y="444130"/>
                <a:ext cx="152302" cy="279473"/>
              </a:xfrm>
              <a:custGeom>
                <a:gdLst>
                  <a:gd fmla="*/ 0 w 200" name="T0"/>
                  <a:gd fmla="*/ 0 h 367" name="T1"/>
                  <a:gd fmla="*/ 0 w 200" name="T2"/>
                  <a:gd fmla="*/ 367 h 367" name="T3"/>
                  <a:gd fmla="*/ 200 w 200" name="T4"/>
                  <a:gd fmla="*/ 0 h 367" name="T5"/>
                  <a:gd fmla="*/ 0 w 200" name="T6"/>
                  <a:gd fmla="*/ 0 h 367" name="T7"/>
                  <a:gd fmla="*/ 0 w 200" name="T8"/>
                  <a:gd fmla="*/ 0 h 36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67" w="200">
                    <a:moveTo>
                      <a:pt x="0" y="0"/>
                    </a:moveTo>
                    <a:lnTo>
                      <a:pt x="0" y="367"/>
                    </a:lnTo>
                    <a:lnTo>
                      <a:pt x="20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800"/>
              </a:p>
            </p:txBody>
          </p:sp>
          <p:sp>
            <p:nvSpPr>
              <p:cNvPr id="72" name="Freeform 67"/>
              <p:cNvSpPr/>
              <p:nvPr/>
            </p:nvSpPr>
            <p:spPr bwMode="auto">
              <a:xfrm>
                <a:off x="10404648" y="464691"/>
                <a:ext cx="217791" cy="258912"/>
              </a:xfrm>
              <a:custGeom>
                <a:gdLst>
                  <a:gd fmla="*/ 167 w 286" name="T0"/>
                  <a:gd fmla="*/ 0 h 340" name="T1"/>
                  <a:gd fmla="*/ 110 w 286" name="T2"/>
                  <a:gd fmla="*/ 99 h 340" name="T3"/>
                  <a:gd fmla="*/ 156 w 286" name="T4"/>
                  <a:gd fmla="*/ 161 h 340" name="T5"/>
                  <a:gd fmla="*/ 64 w 286" name="T6"/>
                  <a:gd fmla="*/ 188 h 340" name="T7"/>
                  <a:gd fmla="*/ 0 w 286" name="T8"/>
                  <a:gd fmla="*/ 302 h 340" name="T9"/>
                  <a:gd fmla="*/ 126 w 286" name="T10"/>
                  <a:gd fmla="*/ 258 h 340" name="T11"/>
                  <a:gd fmla="*/ 184 w 286" name="T12"/>
                  <a:gd fmla="*/ 340 h 340" name="T13"/>
                  <a:gd fmla="*/ 174 w 286" name="T14"/>
                  <a:gd fmla="*/ 242 h 340" name="T15"/>
                  <a:gd fmla="*/ 286 w 286" name="T16"/>
                  <a:gd fmla="*/ 204 h 340" name="T17"/>
                  <a:gd fmla="*/ 167 w 286" name="T18"/>
                  <a:gd fmla="*/ 0 h 340" name="T19"/>
                  <a:gd fmla="*/ 167 w 286" name="T20"/>
                  <a:gd fmla="*/ 0 h 34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40" w="286">
                    <a:moveTo>
                      <a:pt x="167" y="0"/>
                    </a:moveTo>
                    <a:lnTo>
                      <a:pt x="110" y="99"/>
                    </a:lnTo>
                    <a:lnTo>
                      <a:pt x="156" y="161"/>
                    </a:lnTo>
                    <a:lnTo>
                      <a:pt x="64" y="188"/>
                    </a:lnTo>
                    <a:lnTo>
                      <a:pt x="0" y="302"/>
                    </a:lnTo>
                    <a:lnTo>
                      <a:pt x="126" y="258"/>
                    </a:lnTo>
                    <a:lnTo>
                      <a:pt x="184" y="340"/>
                    </a:lnTo>
                    <a:lnTo>
                      <a:pt x="174" y="242"/>
                    </a:lnTo>
                    <a:lnTo>
                      <a:pt x="286" y="204"/>
                    </a:lnTo>
                    <a:lnTo>
                      <a:pt x="167" y="0"/>
                    </a:lnTo>
                    <a:lnTo>
                      <a:pt x="16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 sz="2800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 rot="551016">
              <a:off x="4427491" y="4347274"/>
              <a:ext cx="321444" cy="321965"/>
              <a:chOff x="5055381" y="3757059"/>
              <a:chExt cx="458344" cy="459086"/>
            </a:xfrm>
            <a:solidFill>
              <a:srgbClr val="016B52"/>
            </a:solidFill>
          </p:grpSpPr>
          <p:sp>
            <p:nvSpPr>
              <p:cNvPr id="73" name="Oval 6"/>
              <p:cNvSpPr>
                <a:spLocks noChangeArrowheads="1"/>
              </p:cNvSpPr>
              <p:nvPr/>
            </p:nvSpPr>
            <p:spPr bwMode="auto">
              <a:xfrm rot="21059720">
                <a:off x="5055381" y="3757059"/>
                <a:ext cx="458344" cy="459086"/>
              </a:xfrm>
              <a:prstGeom prst="ellipse">
                <a:avLst/>
              </a:prstGeom>
              <a:noFill/>
              <a:ln w="12700">
                <a:solidFill>
                  <a:srgbClr val="016B52"/>
                </a:solidFill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grpSp>
            <p:nvGrpSpPr>
              <p:cNvPr id="25" name="组合 24"/>
              <p:cNvGrpSpPr/>
              <p:nvPr/>
            </p:nvGrpSpPr>
            <p:grpSpPr>
              <a:xfrm>
                <a:off x="5103986" y="3807981"/>
                <a:ext cx="361195" cy="356603"/>
                <a:chOff x="5103986" y="3807981"/>
                <a:chExt cx="361195" cy="356603"/>
              </a:xfrm>
              <a:grpFill/>
            </p:grpSpPr>
            <p:sp>
              <p:nvSpPr>
                <p:cNvPr id="74" name="Freeform 8"/>
                <p:cNvSpPr/>
                <p:nvPr/>
              </p:nvSpPr>
              <p:spPr bwMode="auto">
                <a:xfrm rot="21059720">
                  <a:off x="5215285" y="3818791"/>
                  <a:ext cx="34127" cy="60941"/>
                </a:xfrm>
                <a:custGeom>
                  <a:gdLst>
                    <a:gd fmla="*/ 42 w 42" name="T0"/>
                    <a:gd fmla="*/ 73 h 73" name="T1"/>
                    <a:gd fmla="*/ 42 w 42" name="T2"/>
                    <a:gd fmla="*/ 0 h 73" name="T3"/>
                    <a:gd fmla="*/ 0 w 42" name="T4"/>
                    <a:gd fmla="*/ 73 h 73" name="T5"/>
                    <a:gd fmla="*/ 42 w 42" name="T6"/>
                    <a:gd fmla="*/ 73 h 7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73" w="42">
                      <a:moveTo>
                        <a:pt x="42" y="73"/>
                      </a:move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26" y="22"/>
                        <a:pt x="11" y="47"/>
                        <a:pt x="0" y="73"/>
                      </a:cubicBezTo>
                      <a:lnTo>
                        <a:pt x="42" y="7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5" name="Freeform 9"/>
                <p:cNvSpPr/>
                <p:nvPr/>
              </p:nvSpPr>
              <p:spPr bwMode="auto">
                <a:xfrm rot="21059720">
                  <a:off x="5103986" y="3929533"/>
                  <a:ext cx="73942" cy="61754"/>
                </a:xfrm>
                <a:custGeom>
                  <a:gdLst>
                    <a:gd fmla="*/ 89 w 89" name="T0"/>
                    <a:gd fmla="*/ 0 h 75" name="T1"/>
                    <a:gd fmla="*/ 22 w 89" name="T2"/>
                    <a:gd fmla="*/ 0 h 75" name="T3"/>
                    <a:gd fmla="*/ 0 w 89" name="T4"/>
                    <a:gd fmla="*/ 75 h 75" name="T5"/>
                    <a:gd fmla="*/ 78 w 89" name="T6"/>
                    <a:gd fmla="*/ 75 h 75" name="T7"/>
                    <a:gd fmla="*/ 89 w 89" name="T8"/>
                    <a:gd fmla="*/ 0 h 75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5" w="89">
                      <a:moveTo>
                        <a:pt x="89" y="0"/>
                      </a:moveTo>
                      <a:cubicBezTo>
                        <a:pt x="22" y="0"/>
                        <a:pt x="22" y="0"/>
                        <a:pt x="22" y="0"/>
                      </a:cubicBezTo>
                      <a:cubicBezTo>
                        <a:pt x="10" y="23"/>
                        <a:pt x="3" y="48"/>
                        <a:pt x="0" y="75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79" y="49"/>
                        <a:pt x="83" y="24"/>
                        <a:pt x="8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6" name="Freeform 10"/>
                <p:cNvSpPr/>
                <p:nvPr/>
              </p:nvSpPr>
              <p:spPr bwMode="auto">
                <a:xfrm rot="21059720">
                  <a:off x="5135860" y="3842013"/>
                  <a:ext cx="65003" cy="47940"/>
                </a:xfrm>
                <a:custGeom>
                  <a:gdLst>
                    <a:gd fmla="*/ 79 w 79" name="T0"/>
                    <a:gd fmla="*/ 0 h 58" name="T1"/>
                    <a:gd fmla="*/ 0 w 79" name="T2"/>
                    <a:gd fmla="*/ 58 h 58" name="T3"/>
                    <a:gd fmla="*/ 52 w 79" name="T4"/>
                    <a:gd fmla="*/ 58 h 58" name="T5"/>
                    <a:gd fmla="*/ 79 w 79" name="T6"/>
                    <a:gd fmla="*/ 0 h 58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7" w="79">
                      <a:moveTo>
                        <a:pt x="79" y="0"/>
                      </a:moveTo>
                      <a:cubicBezTo>
                        <a:pt x="49" y="13"/>
                        <a:pt x="22" y="33"/>
                        <a:pt x="0" y="58"/>
                      </a:cubicBezTo>
                      <a:cubicBezTo>
                        <a:pt x="52" y="58"/>
                        <a:pt x="52" y="58"/>
                        <a:pt x="52" y="58"/>
                      </a:cubicBezTo>
                      <a:cubicBezTo>
                        <a:pt x="60" y="38"/>
                        <a:pt x="69" y="19"/>
                        <a:pt x="7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7" name="Freeform 11"/>
                <p:cNvSpPr/>
                <p:nvPr/>
              </p:nvSpPr>
              <p:spPr bwMode="auto">
                <a:xfrm rot="21059720">
                  <a:off x="5283499" y="3807981"/>
                  <a:ext cx="34127" cy="60941"/>
                </a:xfrm>
                <a:custGeom>
                  <a:gdLst>
                    <a:gd fmla="*/ 42 w 42" name="T0"/>
                    <a:gd fmla="*/ 73 h 73" name="T1"/>
                    <a:gd fmla="*/ 0 w 42" name="T2"/>
                    <a:gd fmla="*/ 0 h 73" name="T3"/>
                    <a:gd fmla="*/ 0 w 42" name="T4"/>
                    <a:gd fmla="*/ 73 h 73" name="T5"/>
                    <a:gd fmla="*/ 42 w 42" name="T6"/>
                    <a:gd fmla="*/ 73 h 7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73" w="42">
                      <a:moveTo>
                        <a:pt x="42" y="73"/>
                      </a:moveTo>
                      <a:cubicBezTo>
                        <a:pt x="31" y="47"/>
                        <a:pt x="17" y="22"/>
                        <a:pt x="0" y="0"/>
                      </a:cubicBezTo>
                      <a:cubicBezTo>
                        <a:pt x="0" y="73"/>
                        <a:pt x="0" y="73"/>
                        <a:pt x="0" y="73"/>
                      </a:cubicBezTo>
                      <a:lnTo>
                        <a:pt x="42" y="7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8" name="Freeform 12"/>
                <p:cNvSpPr/>
                <p:nvPr/>
              </p:nvSpPr>
              <p:spPr bwMode="auto">
                <a:xfrm rot="21059720">
                  <a:off x="5376041" y="3886421"/>
                  <a:ext cx="73942" cy="61754"/>
                </a:xfrm>
                <a:custGeom>
                  <a:gdLst>
                    <a:gd fmla="*/ 11 w 89" name="T0"/>
                    <a:gd fmla="*/ 75 h 75" name="T1"/>
                    <a:gd fmla="*/ 89 w 89" name="T2"/>
                    <a:gd fmla="*/ 75 h 75" name="T3"/>
                    <a:gd fmla="*/ 67 w 89" name="T4"/>
                    <a:gd fmla="*/ 0 h 75" name="T5"/>
                    <a:gd fmla="*/ 0 w 89" name="T6"/>
                    <a:gd fmla="*/ 0 h 75" name="T7"/>
                    <a:gd fmla="*/ 11 w 89" name="T8"/>
                    <a:gd fmla="*/ 75 h 75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5" w="89">
                      <a:moveTo>
                        <a:pt x="11" y="75"/>
                      </a:moveTo>
                      <a:cubicBezTo>
                        <a:pt x="89" y="75"/>
                        <a:pt x="89" y="75"/>
                        <a:pt x="89" y="75"/>
                      </a:cubicBezTo>
                      <a:cubicBezTo>
                        <a:pt x="86" y="48"/>
                        <a:pt x="78" y="23"/>
                        <a:pt x="67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24"/>
                        <a:pt x="9" y="49"/>
                        <a:pt x="11" y="7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9" name="Freeform 13"/>
                <p:cNvSpPr/>
                <p:nvPr/>
              </p:nvSpPr>
              <p:spPr bwMode="auto">
                <a:xfrm rot="21059720">
                  <a:off x="5334891" y="3810537"/>
                  <a:ext cx="64190" cy="47940"/>
                </a:xfrm>
                <a:custGeom>
                  <a:gdLst>
                    <a:gd fmla="*/ 78 w 78" name="T0"/>
                    <a:gd fmla="*/ 58 h 58" name="T1"/>
                    <a:gd fmla="*/ 0 w 78" name="T2"/>
                    <a:gd fmla="*/ 0 h 58" name="T3"/>
                    <a:gd fmla="*/ 27 w 78" name="T4"/>
                    <a:gd fmla="*/ 58 h 58" name="T5"/>
                    <a:gd fmla="*/ 78 w 78" name="T6"/>
                    <a:gd fmla="*/ 58 h 58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7" w="78">
                      <a:moveTo>
                        <a:pt x="78" y="58"/>
                      </a:moveTo>
                      <a:cubicBezTo>
                        <a:pt x="57" y="33"/>
                        <a:pt x="30" y="13"/>
                        <a:pt x="0" y="0"/>
                      </a:cubicBezTo>
                      <a:cubicBezTo>
                        <a:pt x="10" y="19"/>
                        <a:pt x="19" y="38"/>
                        <a:pt x="27" y="58"/>
                      </a:cubicBezTo>
                      <a:lnTo>
                        <a:pt x="78" y="5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0" name="Freeform 14"/>
                <p:cNvSpPr/>
                <p:nvPr/>
              </p:nvSpPr>
              <p:spPr bwMode="auto">
                <a:xfrm rot="21059720">
                  <a:off x="5255553" y="4104456"/>
                  <a:ext cx="34127" cy="60128"/>
                </a:xfrm>
                <a:custGeom>
                  <a:gdLst>
                    <a:gd fmla="*/ 0 w 42" name="T0"/>
                    <a:gd fmla="*/ 0 h 73" name="T1"/>
                    <a:gd fmla="*/ 42 w 42" name="T2"/>
                    <a:gd fmla="*/ 73 h 73" name="T3"/>
                    <a:gd fmla="*/ 42 w 42" name="T4"/>
                    <a:gd fmla="*/ 0 h 73" name="T5"/>
                    <a:gd fmla="*/ 0 w 42" name="T6"/>
                    <a:gd fmla="*/ 0 h 7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73" w="42">
                      <a:moveTo>
                        <a:pt x="0" y="0"/>
                      </a:moveTo>
                      <a:cubicBezTo>
                        <a:pt x="11" y="27"/>
                        <a:pt x="26" y="51"/>
                        <a:pt x="42" y="73"/>
                      </a:cubicBezTo>
                      <a:cubicBezTo>
                        <a:pt x="42" y="0"/>
                        <a:pt x="42" y="0"/>
                        <a:pt x="42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1" name="Freeform 15"/>
                <p:cNvSpPr/>
                <p:nvPr/>
              </p:nvSpPr>
              <p:spPr bwMode="auto">
                <a:xfrm rot="21059720">
                  <a:off x="5119184" y="4025028"/>
                  <a:ext cx="73942" cy="62566"/>
                </a:xfrm>
                <a:custGeom>
                  <a:gdLst>
                    <a:gd fmla="*/ 78 w 89" name="T0"/>
                    <a:gd fmla="*/ 0 h 76" name="T1"/>
                    <a:gd fmla="*/ 0 w 89" name="T2"/>
                    <a:gd fmla="*/ 0 h 76" name="T3"/>
                    <a:gd fmla="*/ 22 w 89" name="T4"/>
                    <a:gd fmla="*/ 76 h 76" name="T5"/>
                    <a:gd fmla="*/ 89 w 89" name="T6"/>
                    <a:gd fmla="*/ 76 h 76" name="T7"/>
                    <a:gd fmla="*/ 78 w 89" name="T8"/>
                    <a:gd fmla="*/ 0 h 7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6" w="89">
                      <a:moveTo>
                        <a:pt x="78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27"/>
                        <a:pt x="10" y="53"/>
                        <a:pt x="22" y="76"/>
                      </a:cubicBezTo>
                      <a:cubicBezTo>
                        <a:pt x="89" y="76"/>
                        <a:pt x="89" y="76"/>
                        <a:pt x="89" y="76"/>
                      </a:cubicBezTo>
                      <a:cubicBezTo>
                        <a:pt x="83" y="51"/>
                        <a:pt x="79" y="26"/>
                        <a:pt x="7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2" name="Freeform 16"/>
                <p:cNvSpPr/>
                <p:nvPr/>
              </p:nvSpPr>
              <p:spPr bwMode="auto">
                <a:xfrm rot="21059720">
                  <a:off x="5174093" y="4114838"/>
                  <a:ext cx="65003" cy="47128"/>
                </a:xfrm>
                <a:custGeom>
                  <a:gdLst>
                    <a:gd fmla="*/ 0 w 79" name="T0"/>
                    <a:gd fmla="*/ 0 h 58" name="T1"/>
                    <a:gd fmla="*/ 79 w 79" name="T2"/>
                    <a:gd fmla="*/ 58 h 58" name="T3"/>
                    <a:gd fmla="*/ 52 w 79" name="T4"/>
                    <a:gd fmla="*/ 0 h 58" name="T5"/>
                    <a:gd fmla="*/ 0 w 79" name="T6"/>
                    <a:gd fmla="*/ 0 h 58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7" w="79">
                      <a:moveTo>
                        <a:pt x="0" y="0"/>
                      </a:moveTo>
                      <a:cubicBezTo>
                        <a:pt x="22" y="25"/>
                        <a:pt x="49" y="45"/>
                        <a:pt x="79" y="58"/>
                      </a:cubicBezTo>
                      <a:cubicBezTo>
                        <a:pt x="69" y="40"/>
                        <a:pt x="60" y="20"/>
                        <a:pt x="52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3" name="Freeform 17"/>
                <p:cNvSpPr/>
                <p:nvPr/>
              </p:nvSpPr>
              <p:spPr bwMode="auto">
                <a:xfrm rot="21059720">
                  <a:off x="5323768" y="4093647"/>
                  <a:ext cx="34127" cy="60128"/>
                </a:xfrm>
                <a:custGeom>
                  <a:gdLst>
                    <a:gd fmla="*/ 0 w 42" name="T0"/>
                    <a:gd fmla="*/ 73 h 73" name="T1"/>
                    <a:gd fmla="*/ 42 w 42" name="T2"/>
                    <a:gd fmla="*/ 0 h 73" name="T3"/>
                    <a:gd fmla="*/ 0 w 42" name="T4"/>
                    <a:gd fmla="*/ 0 h 73" name="T5"/>
                    <a:gd fmla="*/ 0 w 42" name="T6"/>
                    <a:gd fmla="*/ 73 h 73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73" w="42">
                      <a:moveTo>
                        <a:pt x="0" y="73"/>
                      </a:moveTo>
                      <a:cubicBezTo>
                        <a:pt x="17" y="51"/>
                        <a:pt x="31" y="27"/>
                        <a:pt x="42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7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4" name="Freeform 18"/>
                <p:cNvSpPr/>
                <p:nvPr/>
              </p:nvSpPr>
              <p:spPr bwMode="auto">
                <a:xfrm rot="21059720">
                  <a:off x="5391239" y="3981916"/>
                  <a:ext cx="73942" cy="62566"/>
                </a:xfrm>
                <a:custGeom>
                  <a:gdLst>
                    <a:gd fmla="*/ 0 w 89" name="T0"/>
                    <a:gd fmla="*/ 76 h 76" name="T1"/>
                    <a:gd fmla="*/ 67 w 89" name="T2"/>
                    <a:gd fmla="*/ 76 h 76" name="T3"/>
                    <a:gd fmla="*/ 89 w 89" name="T4"/>
                    <a:gd fmla="*/ 0 h 76" name="T5"/>
                    <a:gd fmla="*/ 11 w 89" name="T6"/>
                    <a:gd fmla="*/ 0 h 76" name="T7"/>
                    <a:gd fmla="*/ 0 w 89" name="T8"/>
                    <a:gd fmla="*/ 76 h 7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6" w="89">
                      <a:moveTo>
                        <a:pt x="0" y="76"/>
                      </a:moveTo>
                      <a:cubicBezTo>
                        <a:pt x="67" y="76"/>
                        <a:pt x="67" y="76"/>
                        <a:pt x="67" y="76"/>
                      </a:cubicBezTo>
                      <a:cubicBezTo>
                        <a:pt x="78" y="53"/>
                        <a:pt x="86" y="27"/>
                        <a:pt x="89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9" y="26"/>
                        <a:pt x="6" y="51"/>
                        <a:pt x="0" y="7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5" name="Freeform 19"/>
                <p:cNvSpPr/>
                <p:nvPr/>
              </p:nvSpPr>
              <p:spPr bwMode="auto">
                <a:xfrm rot="21059720">
                  <a:off x="5373124" y="4083362"/>
                  <a:ext cx="64190" cy="47128"/>
                </a:xfrm>
                <a:custGeom>
                  <a:gdLst>
                    <a:gd fmla="*/ 0 w 78" name="T0"/>
                    <a:gd fmla="*/ 58 h 58" name="T1"/>
                    <a:gd fmla="*/ 78 w 78" name="T2"/>
                    <a:gd fmla="*/ 0 h 58" name="T3"/>
                    <a:gd fmla="*/ 27 w 78" name="T4"/>
                    <a:gd fmla="*/ 0 h 58" name="T5"/>
                    <a:gd fmla="*/ 0 w 78" name="T6"/>
                    <a:gd fmla="*/ 58 h 58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57" w="78">
                      <a:moveTo>
                        <a:pt x="0" y="58"/>
                      </a:moveTo>
                      <a:cubicBezTo>
                        <a:pt x="30" y="45"/>
                        <a:pt x="57" y="25"/>
                        <a:pt x="78" y="0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19" y="20"/>
                        <a:pt x="10" y="40"/>
                        <a:pt x="0" y="5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6" name="Freeform 21"/>
                <p:cNvSpPr/>
                <p:nvPr/>
              </p:nvSpPr>
              <p:spPr bwMode="auto">
                <a:xfrm rot="21059720">
                  <a:off x="5203991" y="3906687"/>
                  <a:ext cx="169820" cy="157634"/>
                </a:xfrm>
                <a:custGeom>
                  <a:rect b="b" l="l" r="r" t="t"/>
                  <a:pathLst>
                    <a:path h="307975" w="331788">
                      <a:moveTo>
                        <a:pt x="132815" y="86573"/>
                      </a:moveTo>
                      <a:cubicBezTo>
                        <a:pt x="130198" y="88182"/>
                        <a:pt x="128588" y="91401"/>
                        <a:pt x="128588" y="95424"/>
                      </a:cubicBezTo>
                      <a:cubicBezTo>
                        <a:pt x="128588" y="95424"/>
                        <a:pt x="128588" y="95424"/>
                        <a:pt x="128588" y="188760"/>
                      </a:cubicBezTo>
                      <a:cubicBezTo>
                        <a:pt x="128588" y="196807"/>
                        <a:pt x="135029" y="200025"/>
                        <a:pt x="143080" y="196807"/>
                      </a:cubicBezTo>
                      <a:cubicBezTo>
                        <a:pt x="143080" y="196807"/>
                        <a:pt x="143080" y="196807"/>
                        <a:pt x="234860" y="148529"/>
                      </a:cubicBezTo>
                      <a:cubicBezTo>
                        <a:pt x="241301" y="145311"/>
                        <a:pt x="241301" y="138874"/>
                        <a:pt x="234860" y="134046"/>
                      </a:cubicBezTo>
                      <a:cubicBezTo>
                        <a:pt x="234860" y="134046"/>
                        <a:pt x="234860" y="134046"/>
                        <a:pt x="143080" y="87378"/>
                      </a:cubicBezTo>
                      <a:cubicBezTo>
                        <a:pt x="139054" y="84964"/>
                        <a:pt x="135431" y="84964"/>
                        <a:pt x="132815" y="86573"/>
                      </a:cubicBezTo>
                      <a:close/>
                      <a:moveTo>
                        <a:pt x="11274" y="0"/>
                      </a:moveTo>
                      <a:cubicBezTo>
                        <a:pt x="11274" y="0"/>
                        <a:pt x="11274" y="0"/>
                        <a:pt x="318903" y="0"/>
                      </a:cubicBezTo>
                      <a:cubicBezTo>
                        <a:pt x="326956" y="0"/>
                        <a:pt x="331788" y="9675"/>
                        <a:pt x="331788" y="20962"/>
                      </a:cubicBezTo>
                      <a:lnTo>
                        <a:pt x="331788" y="287013"/>
                      </a:lnTo>
                      <a:cubicBezTo>
                        <a:pt x="331788" y="298301"/>
                        <a:pt x="326956" y="307975"/>
                        <a:pt x="318903" y="307975"/>
                      </a:cubicBezTo>
                      <a:cubicBezTo>
                        <a:pt x="318903" y="307975"/>
                        <a:pt x="318903" y="307975"/>
                        <a:pt x="11274" y="307975"/>
                      </a:cubicBezTo>
                      <a:cubicBezTo>
                        <a:pt x="4832" y="307975"/>
                        <a:pt x="0" y="298301"/>
                        <a:pt x="0" y="287013"/>
                      </a:cubicBezTo>
                      <a:cubicBezTo>
                        <a:pt x="0" y="287013"/>
                        <a:pt x="0" y="287013"/>
                        <a:pt x="0" y="20962"/>
                      </a:cubicBezTo>
                      <a:cubicBezTo>
                        <a:pt x="0" y="9675"/>
                        <a:pt x="4832" y="0"/>
                        <a:pt x="11274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sp>
          <p:nvSpPr>
            <p:cNvPr id="13" name="TextBox 12"/>
            <p:cNvSpPr txBox="1"/>
            <p:nvPr/>
          </p:nvSpPr>
          <p:spPr>
            <a:xfrm>
              <a:off x="3710508" y="4366255"/>
              <a:ext cx="1984692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mtClean="0" sz="10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锐普PPT                演世界第7季</a:t>
              </a:r>
            </a:p>
          </p:txBody>
        </p:sp>
      </p:grpSp>
    </p:spTree>
    <p:extLst>
      <p:ext uri="{BB962C8B-B14F-4D97-AF65-F5344CB8AC3E}">
        <p14:creationId val="2333492005"/>
      </p:ext>
    </p:extLst>
  </p:cSld>
  <p:clrMapOvr>
    <a:masterClrMapping/>
  </p:clrMapOvr>
  <p:transition spd="slow">
    <p:push dir="u"/>
  </p:transition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C:\Users\Administrator\Desktop\519658.png" id="1026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5970" t="11896"/>
          <a:stretch>
            <a:fillRect/>
          </a:stretch>
        </p:blipFill>
        <p:spPr bwMode="auto">
          <a:xfrm>
            <a:off x="2267261" y="2465726"/>
            <a:ext cx="1165310" cy="966150"/>
          </a:xfrm>
          <a:prstGeom prst="rect">
            <a:avLst/>
          </a:prstGeom>
          <a:noFill/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任意多边形 15"/>
          <p:cNvSpPr/>
          <p:nvPr/>
        </p:nvSpPr>
        <p:spPr>
          <a:xfrm>
            <a:off x="185180" y="1824467"/>
            <a:ext cx="5927898" cy="3355444"/>
          </a:xfrm>
          <a:custGeom>
            <a:gdLst>
              <a:gd fmla="*/ 0 w 5927898" name="connsiteX0"/>
              <a:gd fmla="*/ 0 h 3355444" name="connsiteY0"/>
              <a:gd fmla="*/ 5927898 w 5927898" name="connsiteX1"/>
              <a:gd fmla="*/ 3355444 h 3355444" name="connsiteY1"/>
              <a:gd fmla="*/ 6815628 w 6815628" name="connsiteX2"/>
              <a:gd fmla="*/ 5599196 h 5599196" name="connsiteY2"/>
              <a:gd fmla="*/ 5225690 w 5225690" name="connsiteX3"/>
              <a:gd fmla="*/ 5125495 h 5125495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355443" w="5927898">
                <a:moveTo>
                  <a:pt x="0" y="0"/>
                </a:moveTo>
                <a:lnTo>
                  <a:pt x="5927898" y="3355444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7432508" y="3439351"/>
            <a:ext cx="1243948" cy="249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600">
                <a:solidFill>
                  <a:schemeClr val="accent2"/>
                </a:solidFill>
                <a:latin charset="-122" pitchFamily="34" typeface="微软雅黑"/>
                <a:ea charset="-122" pitchFamily="34" typeface="微软雅黑"/>
              </a:rPr>
              <a:t>密集恐惧症</a:t>
            </a:r>
          </a:p>
        </p:txBody>
      </p:sp>
      <p:sp>
        <p:nvSpPr>
          <p:cNvPr id="2" name="矩形 1"/>
          <p:cNvSpPr/>
          <p:nvPr/>
        </p:nvSpPr>
        <p:spPr>
          <a:xfrm>
            <a:off x="5292080" y="3160984"/>
            <a:ext cx="1188132" cy="2535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200">
                <a:solidFill>
                  <a:schemeClr val="accent6"/>
                </a:solidFill>
                <a:latin charset="-122" pitchFamily="34" typeface="微软雅黑"/>
                <a:ea charset="-122" pitchFamily="34" typeface="微软雅黑"/>
              </a:rPr>
              <a:t>性格分裂症</a:t>
            </a:r>
          </a:p>
        </p:txBody>
      </p:sp>
      <p:sp>
        <p:nvSpPr>
          <p:cNvPr id="3" name="矩形 2"/>
          <p:cNvSpPr/>
          <p:nvPr/>
        </p:nvSpPr>
        <p:spPr>
          <a:xfrm>
            <a:off x="6496404" y="3162467"/>
            <a:ext cx="1844635" cy="252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600">
                <a:solidFill>
                  <a:schemeClr val="accent4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桌面清理强迫症</a:t>
            </a:r>
          </a:p>
        </p:txBody>
      </p:sp>
      <p:sp>
        <p:nvSpPr>
          <p:cNvPr id="4" name="矩形 3"/>
          <p:cNvSpPr/>
          <p:nvPr/>
        </p:nvSpPr>
        <p:spPr>
          <a:xfrm>
            <a:off x="6103502" y="2877033"/>
            <a:ext cx="1256998" cy="249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200">
                <a:solidFill>
                  <a:schemeClr val="accent1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幽闭恐惧症</a:t>
            </a:r>
          </a:p>
        </p:txBody>
      </p:sp>
      <p:sp>
        <p:nvSpPr>
          <p:cNvPr id="5" name="矩形 4"/>
          <p:cNvSpPr/>
          <p:nvPr/>
        </p:nvSpPr>
        <p:spPr>
          <a:xfrm>
            <a:off x="5465237" y="3404608"/>
            <a:ext cx="1339011" cy="284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200">
                <a:solidFill>
                  <a:schemeClr val="accent1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睡前厕所强迫症</a:t>
            </a:r>
          </a:p>
        </p:txBody>
      </p:sp>
      <p:sp>
        <p:nvSpPr>
          <p:cNvPr id="6" name="矩形 5"/>
          <p:cNvSpPr/>
          <p:nvPr/>
        </p:nvSpPr>
        <p:spPr>
          <a:xfrm>
            <a:off x="5138544" y="2787774"/>
            <a:ext cx="1285852" cy="266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400">
                <a:solidFill>
                  <a:schemeClr val="accent4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简单恐惧症</a:t>
            </a:r>
          </a:p>
        </p:txBody>
      </p:sp>
      <p:sp>
        <p:nvSpPr>
          <p:cNvPr id="7" name="矩形 6"/>
          <p:cNvSpPr/>
          <p:nvPr/>
        </p:nvSpPr>
        <p:spPr>
          <a:xfrm>
            <a:off x="5508104" y="3615866"/>
            <a:ext cx="1224136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200">
                <a:solidFill>
                  <a:schemeClr val="accent4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社交恐惧症</a:t>
            </a:r>
          </a:p>
        </p:txBody>
      </p:sp>
      <p:sp>
        <p:nvSpPr>
          <p:cNvPr id="9" name="矩形 8"/>
          <p:cNvSpPr/>
          <p:nvPr/>
        </p:nvSpPr>
        <p:spPr>
          <a:xfrm>
            <a:off x="4572000" y="3884482"/>
            <a:ext cx="1205236" cy="199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400">
                <a:solidFill>
                  <a:schemeClr val="accent1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深海恐惧症</a:t>
            </a:r>
          </a:p>
        </p:txBody>
      </p:sp>
      <p:sp>
        <p:nvSpPr>
          <p:cNvPr id="10" name="矩形 9"/>
          <p:cNvSpPr/>
          <p:nvPr/>
        </p:nvSpPr>
        <p:spPr>
          <a:xfrm>
            <a:off x="3635896" y="3270547"/>
            <a:ext cx="1945162" cy="367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600">
                <a:solidFill>
                  <a:schemeClr val="tx2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人脸识别障碍症</a:t>
            </a:r>
          </a:p>
        </p:txBody>
      </p:sp>
      <p:sp>
        <p:nvSpPr>
          <p:cNvPr id="11" name="矩形 10"/>
          <p:cNvSpPr/>
          <p:nvPr/>
        </p:nvSpPr>
        <p:spPr>
          <a:xfrm>
            <a:off x="4264155" y="3045317"/>
            <a:ext cx="1440161" cy="2123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100">
                <a:solidFill>
                  <a:schemeClr val="accent5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幸福感缺失症</a:t>
            </a:r>
          </a:p>
        </p:txBody>
      </p:sp>
      <p:sp>
        <p:nvSpPr>
          <p:cNvPr id="12" name="矩形 11"/>
          <p:cNvSpPr/>
          <p:nvPr/>
        </p:nvSpPr>
        <p:spPr>
          <a:xfrm>
            <a:off x="5508104" y="3939902"/>
            <a:ext cx="1970337" cy="2754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000">
                <a:solidFill>
                  <a:schemeClr val="accent2">
                    <a:lumMod val="60000"/>
                    <a:lumOff val="40000"/>
                  </a:schemeClr>
                </a:solidFill>
                <a:latin charset="-122" pitchFamily="34" typeface="微软雅黑"/>
                <a:ea charset="-122" pitchFamily="34" typeface="微软雅黑"/>
              </a:rPr>
              <a:t>出门不停翻包丢东西臆想症</a:t>
            </a:r>
          </a:p>
        </p:txBody>
      </p:sp>
      <p:sp>
        <p:nvSpPr>
          <p:cNvPr id="13" name="矩形 12"/>
          <p:cNvSpPr/>
          <p:nvPr/>
        </p:nvSpPr>
        <p:spPr>
          <a:xfrm>
            <a:off x="4204847" y="3579862"/>
            <a:ext cx="1467687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200">
                <a:solidFill>
                  <a:schemeClr val="accent3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搜索引擎依赖症</a:t>
            </a:r>
          </a:p>
        </p:txBody>
      </p:sp>
      <p:sp>
        <p:nvSpPr>
          <p:cNvPr id="14" name="矩形 13"/>
          <p:cNvSpPr/>
          <p:nvPr/>
        </p:nvSpPr>
        <p:spPr>
          <a:xfrm>
            <a:off x="6640420" y="3655579"/>
            <a:ext cx="1008112" cy="297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zh-CN" sz="1200">
                <a:solidFill>
                  <a:schemeClr val="accent3">
                    <a:lumMod val="75000"/>
                  </a:schemeClr>
                </a:solidFill>
                <a:latin charset="-122" pitchFamily="34" typeface="微软雅黑"/>
                <a:ea charset="-122" pitchFamily="34" typeface="微软雅黑"/>
              </a:rPr>
              <a:t>手机恐惧症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1691680" y="924466"/>
            <a:ext cx="7013359" cy="1498158"/>
            <a:chOff x="1907704" y="924466"/>
            <a:chExt cx="7013359" cy="1498158"/>
          </a:xfr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18" name="任意多边形 17"/>
            <p:cNvSpPr/>
            <p:nvPr/>
          </p:nvSpPr>
          <p:spPr>
            <a:xfrm>
              <a:off x="1916212" y="2019399"/>
              <a:ext cx="774700" cy="403225"/>
            </a:xfrm>
            <a:custGeom>
              <a:gdLst>
                <a:gd fmla="*/ 0 w 774700" name="connsiteX0"/>
                <a:gd fmla="*/ 3175 h 403225" name="connsiteY0"/>
                <a:gd fmla="*/ 774700 w 774700" name="connsiteX1"/>
                <a:gd fmla="*/ 403225 h 403225" name="connsiteY1"/>
                <a:gd fmla="*/ 492125 w 774700" name="connsiteX2"/>
                <a:gd fmla="*/ 0 h 403225" name="connsiteY2"/>
                <a:gd fmla="*/ 0 w 774700" name="connsiteX3"/>
                <a:gd fmla="*/ 3175 h 403225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03225" w="774700">
                  <a:moveTo>
                    <a:pt x="0" y="3175"/>
                  </a:moveTo>
                  <a:lnTo>
                    <a:pt x="774700" y="403225"/>
                  </a:lnTo>
                  <a:lnTo>
                    <a:pt x="492125" y="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rgbClr val="014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矩形 18"/>
            <p:cNvSpPr/>
            <p:nvPr/>
          </p:nvSpPr>
          <p:spPr>
            <a:xfrm>
              <a:off x="1907704" y="924466"/>
              <a:ext cx="7013359" cy="1103833"/>
            </a:xfrm>
            <a:prstGeom prst="rect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5" name="矩形 14"/>
          <p:cNvSpPr/>
          <p:nvPr/>
        </p:nvSpPr>
        <p:spPr>
          <a:xfrm>
            <a:off x="1875318" y="999328"/>
            <a:ext cx="6822346" cy="944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altLang="zh-CN" lang="zh-CN" sz="2800">
                <a:solidFill>
                  <a:schemeClr val="bg1"/>
                </a:solidFill>
                <a:latin charset="-122" pitchFamily="65" typeface="方正大黑简体"/>
                <a:ea charset="-122" pitchFamily="65" typeface="方正大黑简体"/>
              </a:rPr>
              <a:t>这年头谁没有点怪癖啊，你要是没个抑郁症什么的，都不好意思跟人打招呼！</a:t>
            </a:r>
          </a:p>
        </p:txBody>
      </p:sp>
      <p:sp>
        <p:nvSpPr>
          <p:cNvPr id="73" name="任意多边形 72"/>
          <p:cNvSpPr/>
          <p:nvPr/>
        </p:nvSpPr>
        <p:spPr>
          <a:xfrm>
            <a:off x="117254" y="-91511"/>
            <a:ext cx="1674201" cy="1710352"/>
          </a:xfrm>
          <a:custGeom>
            <a:gdLst>
              <a:gd fmla="*/ 1674201 w 1674201" name="connsiteX0"/>
              <a:gd fmla="*/ 0 h 1710352" name="connsiteY0"/>
              <a:gd fmla="*/ 0 w 1674201" name="connsiteX1"/>
              <a:gd fmla="*/ 1710352 h 1710352" name="connsiteY1"/>
              <a:gd fmla="*/ 6815628 w 6815628" name="connsiteX2"/>
              <a:gd fmla="*/ 5599196 h 5599196" name="connsiteY2"/>
              <a:gd fmla="*/ 5225690 w 5225690" name="connsiteX3"/>
              <a:gd fmla="*/ 5125495 h 5125495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1710352" w="1674201">
                <a:moveTo>
                  <a:pt x="1674201" y="0"/>
                </a:moveTo>
                <a:lnTo>
                  <a:pt x="0" y="1710352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7" name="组合 16"/>
          <p:cNvGrpSpPr/>
          <p:nvPr/>
        </p:nvGrpSpPr>
        <p:grpSpPr>
          <a:xfrm>
            <a:off x="90990" y="1569475"/>
            <a:ext cx="259263" cy="259682"/>
            <a:chOff x="4720329" y="5140875"/>
            <a:chExt cx="294234" cy="294710"/>
          </a:xfrm>
          <a:solidFill>
            <a:srgbClr val="7F7F7F"/>
          </a:solidFill>
        </p:grpSpPr>
        <p:sp>
          <p:nvSpPr>
            <p:cNvPr id="38" name="Oval 6"/>
            <p:cNvSpPr>
              <a:spLocks noChangeArrowheads="1"/>
            </p:cNvSpPr>
            <p:nvPr/>
          </p:nvSpPr>
          <p:spPr bwMode="auto">
            <a:xfrm>
              <a:off x="4720329" y="5140875"/>
              <a:ext cx="294234" cy="294710"/>
            </a:xfrm>
            <a:prstGeom prst="ellipse">
              <a:avLst/>
            </a:prstGeom>
            <a:noFill/>
            <a:ln w="12700">
              <a:solidFill>
                <a:srgbClr val="7F7F7F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8"/>
            <p:cNvSpPr/>
            <p:nvPr/>
          </p:nvSpPr>
          <p:spPr bwMode="auto">
            <a:xfrm>
              <a:off x="4837193" y="5176345"/>
              <a:ext cx="21908" cy="39121"/>
            </a:xfrm>
            <a:custGeom>
              <a:gdLst>
                <a:gd fmla="*/ 42 w 42" name="T0"/>
                <a:gd fmla="*/ 73 h 73" name="T1"/>
                <a:gd fmla="*/ 42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26" y="22"/>
                    <a:pt x="11" y="47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9"/>
            <p:cNvSpPr/>
            <p:nvPr/>
          </p:nvSpPr>
          <p:spPr bwMode="auto">
            <a:xfrm>
              <a:off x="4755300" y="5237374"/>
              <a:ext cx="47467" cy="39643"/>
            </a:xfrm>
            <a:custGeom>
              <a:gdLst>
                <a:gd fmla="*/ 89 w 89" name="T0"/>
                <a:gd fmla="*/ 0 h 75" name="T1"/>
                <a:gd fmla="*/ 22 w 89" name="T2"/>
                <a:gd fmla="*/ 0 h 75" name="T3"/>
                <a:gd fmla="*/ 0 w 89" name="T4"/>
                <a:gd fmla="*/ 75 h 75" name="T5"/>
                <a:gd fmla="*/ 78 w 89" name="T6"/>
                <a:gd fmla="*/ 75 h 75" name="T7"/>
                <a:gd fmla="*/ 89 w 89" name="T8"/>
                <a:gd fmla="*/ 0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8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23"/>
                    <a:pt x="3" y="48"/>
                    <a:pt x="0" y="75"/>
                  </a:cubicBezTo>
                  <a:cubicBezTo>
                    <a:pt x="78" y="75"/>
                    <a:pt x="78" y="75"/>
                    <a:pt x="78" y="75"/>
                  </a:cubicBezTo>
                  <a:cubicBezTo>
                    <a:pt x="79" y="49"/>
                    <a:pt x="83" y="24"/>
                    <a:pt x="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10"/>
            <p:cNvSpPr/>
            <p:nvPr/>
          </p:nvSpPr>
          <p:spPr bwMode="auto">
            <a:xfrm>
              <a:off x="4785032" y="5184691"/>
              <a:ext cx="41729" cy="30775"/>
            </a:xfrm>
            <a:custGeom>
              <a:gdLst>
                <a:gd fmla="*/ 79 w 79" name="T0"/>
                <a:gd fmla="*/ 0 h 58" name="T1"/>
                <a:gd fmla="*/ 0 w 79" name="T2"/>
                <a:gd fmla="*/ 58 h 58" name="T3"/>
                <a:gd fmla="*/ 52 w 79" name="T4"/>
                <a:gd fmla="*/ 58 h 58" name="T5"/>
                <a:gd fmla="*/ 79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79" y="0"/>
                  </a:moveTo>
                  <a:cubicBezTo>
                    <a:pt x="49" y="13"/>
                    <a:pt x="22" y="33"/>
                    <a:pt x="0" y="58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60" y="38"/>
                    <a:pt x="69" y="19"/>
                    <a:pt x="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11"/>
            <p:cNvSpPr/>
            <p:nvPr/>
          </p:nvSpPr>
          <p:spPr bwMode="auto">
            <a:xfrm>
              <a:off x="4881529" y="5176345"/>
              <a:ext cx="21908" cy="39121"/>
            </a:xfrm>
            <a:custGeom>
              <a:gdLst>
                <a:gd fmla="*/ 42 w 42" name="T0"/>
                <a:gd fmla="*/ 73 h 73" name="T1"/>
                <a:gd fmla="*/ 0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31" y="47"/>
                    <a:pt x="17" y="22"/>
                    <a:pt x="0" y="0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12"/>
            <p:cNvSpPr/>
            <p:nvPr/>
          </p:nvSpPr>
          <p:spPr bwMode="auto">
            <a:xfrm>
              <a:off x="4932125" y="5237374"/>
              <a:ext cx="47467" cy="39643"/>
            </a:xfrm>
            <a:custGeom>
              <a:gdLst>
                <a:gd fmla="*/ 11 w 89" name="T0"/>
                <a:gd fmla="*/ 75 h 75" name="T1"/>
                <a:gd fmla="*/ 89 w 89" name="T2"/>
                <a:gd fmla="*/ 75 h 75" name="T3"/>
                <a:gd fmla="*/ 67 w 89" name="T4"/>
                <a:gd fmla="*/ 0 h 75" name="T5"/>
                <a:gd fmla="*/ 0 w 89" name="T6"/>
                <a:gd fmla="*/ 0 h 75" name="T7"/>
                <a:gd fmla="*/ 11 w 89" name="T8"/>
                <a:gd fmla="*/ 75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11" y="75"/>
                  </a:moveTo>
                  <a:cubicBezTo>
                    <a:pt x="89" y="75"/>
                    <a:pt x="89" y="75"/>
                    <a:pt x="89" y="75"/>
                  </a:cubicBezTo>
                  <a:cubicBezTo>
                    <a:pt x="86" y="48"/>
                    <a:pt x="78" y="23"/>
                    <a:pt x="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24"/>
                    <a:pt x="9" y="49"/>
                    <a:pt x="11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13"/>
            <p:cNvSpPr/>
            <p:nvPr/>
          </p:nvSpPr>
          <p:spPr bwMode="auto">
            <a:xfrm>
              <a:off x="4914391" y="5184691"/>
              <a:ext cx="41207" cy="30775"/>
            </a:xfrm>
            <a:custGeom>
              <a:gdLst>
                <a:gd fmla="*/ 78 w 78" name="T0"/>
                <a:gd fmla="*/ 58 h 58" name="T1"/>
                <a:gd fmla="*/ 0 w 78" name="T2"/>
                <a:gd fmla="*/ 0 h 58" name="T3"/>
                <a:gd fmla="*/ 27 w 78" name="T4"/>
                <a:gd fmla="*/ 58 h 58" name="T5"/>
                <a:gd fmla="*/ 78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78" y="58"/>
                  </a:moveTo>
                  <a:cubicBezTo>
                    <a:pt x="57" y="33"/>
                    <a:pt x="30" y="13"/>
                    <a:pt x="0" y="0"/>
                  </a:cubicBezTo>
                  <a:cubicBezTo>
                    <a:pt x="10" y="19"/>
                    <a:pt x="19" y="38"/>
                    <a:pt x="27" y="58"/>
                  </a:cubicBezTo>
                  <a:lnTo>
                    <a:pt x="78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14"/>
            <p:cNvSpPr/>
            <p:nvPr/>
          </p:nvSpPr>
          <p:spPr bwMode="auto">
            <a:xfrm>
              <a:off x="4834063" y="5361517"/>
              <a:ext cx="21908" cy="38599"/>
            </a:xfrm>
            <a:custGeom>
              <a:gdLst>
                <a:gd fmla="*/ 0 w 42" name="T0"/>
                <a:gd fmla="*/ 0 h 73" name="T1"/>
                <a:gd fmla="*/ 42 w 42" name="T2"/>
                <a:gd fmla="*/ 73 h 73" name="T3"/>
                <a:gd fmla="*/ 42 w 42" name="T4"/>
                <a:gd fmla="*/ 0 h 73" name="T5"/>
                <a:gd fmla="*/ 0 w 42" name="T6"/>
                <a:gd fmla="*/ 0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0"/>
                  </a:moveTo>
                  <a:cubicBezTo>
                    <a:pt x="11" y="27"/>
                    <a:pt x="26" y="51"/>
                    <a:pt x="42" y="73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15"/>
            <p:cNvSpPr/>
            <p:nvPr/>
          </p:nvSpPr>
          <p:spPr bwMode="auto">
            <a:xfrm>
              <a:off x="4755300" y="5299445"/>
              <a:ext cx="47467" cy="40164"/>
            </a:xfrm>
            <a:custGeom>
              <a:gdLst>
                <a:gd fmla="*/ 78 w 89" name="T0"/>
                <a:gd fmla="*/ 0 h 76" name="T1"/>
                <a:gd fmla="*/ 0 w 89" name="T2"/>
                <a:gd fmla="*/ 0 h 76" name="T3"/>
                <a:gd fmla="*/ 22 w 89" name="T4"/>
                <a:gd fmla="*/ 76 h 76" name="T5"/>
                <a:gd fmla="*/ 89 w 89" name="T6"/>
                <a:gd fmla="*/ 76 h 76" name="T7"/>
                <a:gd fmla="*/ 78 w 89" name="T8"/>
                <a:gd fmla="*/ 0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27"/>
                    <a:pt x="10" y="53"/>
                    <a:pt x="22" y="76"/>
                  </a:cubicBezTo>
                  <a:cubicBezTo>
                    <a:pt x="89" y="76"/>
                    <a:pt x="89" y="76"/>
                    <a:pt x="89" y="76"/>
                  </a:cubicBezTo>
                  <a:cubicBezTo>
                    <a:pt x="83" y="51"/>
                    <a:pt x="79" y="26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16"/>
            <p:cNvSpPr/>
            <p:nvPr/>
          </p:nvSpPr>
          <p:spPr bwMode="auto">
            <a:xfrm>
              <a:off x="4781902" y="5361517"/>
              <a:ext cx="41729" cy="30254"/>
            </a:xfrm>
            <a:custGeom>
              <a:gdLst>
                <a:gd fmla="*/ 0 w 79" name="T0"/>
                <a:gd fmla="*/ 0 h 58" name="T1"/>
                <a:gd fmla="*/ 79 w 79" name="T2"/>
                <a:gd fmla="*/ 58 h 58" name="T3"/>
                <a:gd fmla="*/ 52 w 79" name="T4"/>
                <a:gd fmla="*/ 0 h 58" name="T5"/>
                <a:gd fmla="*/ 0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0" y="0"/>
                  </a:moveTo>
                  <a:cubicBezTo>
                    <a:pt x="22" y="25"/>
                    <a:pt x="49" y="45"/>
                    <a:pt x="79" y="58"/>
                  </a:cubicBezTo>
                  <a:cubicBezTo>
                    <a:pt x="69" y="40"/>
                    <a:pt x="60" y="20"/>
                    <a:pt x="5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17"/>
            <p:cNvSpPr/>
            <p:nvPr/>
          </p:nvSpPr>
          <p:spPr bwMode="auto">
            <a:xfrm>
              <a:off x="4878400" y="5361517"/>
              <a:ext cx="21908" cy="38599"/>
            </a:xfrm>
            <a:custGeom>
              <a:gdLst>
                <a:gd fmla="*/ 0 w 42" name="T0"/>
                <a:gd fmla="*/ 73 h 73" name="T1"/>
                <a:gd fmla="*/ 42 w 42" name="T2"/>
                <a:gd fmla="*/ 0 h 73" name="T3"/>
                <a:gd fmla="*/ 0 w 42" name="T4"/>
                <a:gd fmla="*/ 0 h 73" name="T5"/>
                <a:gd fmla="*/ 0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73"/>
                  </a:moveTo>
                  <a:cubicBezTo>
                    <a:pt x="17" y="51"/>
                    <a:pt x="31" y="27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18"/>
            <p:cNvSpPr/>
            <p:nvPr/>
          </p:nvSpPr>
          <p:spPr bwMode="auto">
            <a:xfrm>
              <a:off x="4932125" y="5299445"/>
              <a:ext cx="47467" cy="40164"/>
            </a:xfrm>
            <a:custGeom>
              <a:gdLst>
                <a:gd fmla="*/ 0 w 89" name="T0"/>
                <a:gd fmla="*/ 76 h 76" name="T1"/>
                <a:gd fmla="*/ 67 w 89" name="T2"/>
                <a:gd fmla="*/ 76 h 76" name="T3"/>
                <a:gd fmla="*/ 89 w 89" name="T4"/>
                <a:gd fmla="*/ 0 h 76" name="T5"/>
                <a:gd fmla="*/ 11 w 89" name="T6"/>
                <a:gd fmla="*/ 0 h 76" name="T7"/>
                <a:gd fmla="*/ 0 w 89" name="T8"/>
                <a:gd fmla="*/ 76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0" y="76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8" y="53"/>
                    <a:pt x="86" y="27"/>
                    <a:pt x="8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26"/>
                    <a:pt x="6" y="51"/>
                    <a:pt x="0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19"/>
            <p:cNvSpPr/>
            <p:nvPr/>
          </p:nvSpPr>
          <p:spPr bwMode="auto">
            <a:xfrm>
              <a:off x="4911261" y="5361517"/>
              <a:ext cx="41207" cy="30254"/>
            </a:xfrm>
            <a:custGeom>
              <a:gdLst>
                <a:gd fmla="*/ 0 w 78" name="T0"/>
                <a:gd fmla="*/ 58 h 58" name="T1"/>
                <a:gd fmla="*/ 78 w 78" name="T2"/>
                <a:gd fmla="*/ 0 h 58" name="T3"/>
                <a:gd fmla="*/ 27 w 78" name="T4"/>
                <a:gd fmla="*/ 0 h 58" name="T5"/>
                <a:gd fmla="*/ 0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0" y="58"/>
                  </a:moveTo>
                  <a:cubicBezTo>
                    <a:pt x="30" y="45"/>
                    <a:pt x="57" y="25"/>
                    <a:pt x="7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9" y="20"/>
                    <a:pt x="10" y="40"/>
                    <a:pt x="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21"/>
            <p:cNvSpPr/>
            <p:nvPr/>
          </p:nvSpPr>
          <p:spPr bwMode="auto">
            <a:xfrm>
              <a:off x="4815806" y="5237374"/>
              <a:ext cx="109016" cy="101193"/>
            </a:xfrm>
            <a:custGeom>
              <a:rect b="b" l="l" r="r" t="t"/>
              <a:pathLst>
                <a:path h="307975" w="331788">
                  <a:moveTo>
                    <a:pt x="132815" y="86573"/>
                  </a:moveTo>
                  <a:cubicBezTo>
                    <a:pt x="130198" y="88182"/>
                    <a:pt x="128588" y="91401"/>
                    <a:pt x="128588" y="95424"/>
                  </a:cubicBezTo>
                  <a:cubicBezTo>
                    <a:pt x="128588" y="95424"/>
                    <a:pt x="128588" y="95424"/>
                    <a:pt x="128588" y="188760"/>
                  </a:cubicBezTo>
                  <a:cubicBezTo>
                    <a:pt x="128588" y="196807"/>
                    <a:pt x="135029" y="200025"/>
                    <a:pt x="143080" y="196807"/>
                  </a:cubicBezTo>
                  <a:cubicBezTo>
                    <a:pt x="143080" y="196807"/>
                    <a:pt x="143080" y="196807"/>
                    <a:pt x="234860" y="148529"/>
                  </a:cubicBezTo>
                  <a:cubicBezTo>
                    <a:pt x="241301" y="145311"/>
                    <a:pt x="241301" y="138874"/>
                    <a:pt x="234860" y="134046"/>
                  </a:cubicBezTo>
                  <a:cubicBezTo>
                    <a:pt x="234860" y="134046"/>
                    <a:pt x="234860" y="134046"/>
                    <a:pt x="143080" y="87378"/>
                  </a:cubicBezTo>
                  <a:cubicBezTo>
                    <a:pt x="139054" y="84964"/>
                    <a:pt x="135431" y="84964"/>
                    <a:pt x="132815" y="86573"/>
                  </a:cubicBezTo>
                  <a:close/>
                  <a:moveTo>
                    <a:pt x="11274" y="0"/>
                  </a:moveTo>
                  <a:cubicBezTo>
                    <a:pt x="11274" y="0"/>
                    <a:pt x="11274" y="0"/>
                    <a:pt x="318903" y="0"/>
                  </a:cubicBezTo>
                  <a:cubicBezTo>
                    <a:pt x="326956" y="0"/>
                    <a:pt x="331788" y="9675"/>
                    <a:pt x="331788" y="20962"/>
                  </a:cubicBezTo>
                  <a:lnTo>
                    <a:pt x="331788" y="287013"/>
                  </a:lnTo>
                  <a:cubicBezTo>
                    <a:pt x="331788" y="298301"/>
                    <a:pt x="326956" y="307975"/>
                    <a:pt x="318903" y="307975"/>
                  </a:cubicBezTo>
                  <a:cubicBezTo>
                    <a:pt x="318903" y="307975"/>
                    <a:pt x="318903" y="307975"/>
                    <a:pt x="11274" y="307975"/>
                  </a:cubicBezTo>
                  <a:cubicBezTo>
                    <a:pt x="4832" y="307975"/>
                    <a:pt x="0" y="298301"/>
                    <a:pt x="0" y="287013"/>
                  </a:cubicBezTo>
                  <a:cubicBezTo>
                    <a:pt x="0" y="287013"/>
                    <a:pt x="0" y="287013"/>
                    <a:pt x="0" y="20962"/>
                  </a:cubicBezTo>
                  <a:cubicBezTo>
                    <a:pt x="0" y="9675"/>
                    <a:pt x="4832" y="0"/>
                    <a:pt x="11274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384222047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utoRev="1" fill="hold" grpId="0" id="5" nodeType="withEffect" presetClass="pat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06 -1.23457E-06 L 0.02083 -1.23457E-06" pathEditMode="relative" ptsTypes="AA" rAng="0">
                                      <p:cBhvr>
                                        <p:cTn dur="1000" fill="hold" id="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0"/>
                                    </p:animMotion>
                                  </p:childTnLst>
                                </p:cTn>
                              </p:par>
                              <p:par>
                                <p:cTn autoRev="1" fill="hold" grpId="0" id="7" nodeType="withEffect" presetClass="pat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06 1.85185E-06 L -0.01649 1.85185E-06" pathEditMode="relative" ptsTypes="AA" rAng="0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0"/>
                                    </p:animMotion>
                                  </p:childTnLst>
                                </p:cTn>
                              </p:par>
                              <p:par>
                                <p:cTn autoRev="1" fill="hold" grpId="0" id="9" nodeType="withEffect" presetClass="pat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46914E-06 L 0.0217 2.46914E-06" pathEditMode="relative" ptsTypes="AA" rAng="0">
                                      <p:cBhvr>
                                        <p:cTn dur="10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6" y="0"/>
                                    </p:animMotion>
                                  </p:childTnLst>
                                </p:cTn>
                              </p:par>
                              <p:par>
                                <p:cTn autoRev="1" fill="hold" grpId="0" id="11" nodeType="withEffect" presetClass="pat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06 2.96296E-06 L 0.01025 2.96296E-06" pathEditMode="relative" ptsTypes="AA" rAng="0">
                                      <p:cBhvr>
                                        <p:cTn dur="1000" fill="hold" id="1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" y="0"/>
                                    </p:animMotion>
                                  </p:childTnLst>
                                </p:cTn>
                              </p:par>
                              <p:par>
                                <p:cTn autoRev="1" fill="hold" grpId="0" id="13" nodeType="withEffect" presetClass="pat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07 8.64198E-07 L 0.0151 8.64198E-07" pathEditMode="relative" ptsTypes="AA" rAng="0">
                                      <p:cBhvr>
                                        <p:cTn dur="10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" y="0"/>
                                    </p:animMotion>
                                  </p:childTnLst>
                                </p:cTn>
                              </p:par>
                              <p:par>
                                <p:cTn autoRev="1" fill="hold" grpId="0" id="15" nodeType="withEffect" presetClass="pat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1.35802E-06 L -0.01858 -1.35802E-06" pathEditMode="relative" ptsTypes="AA" rAng="0">
                                      <p:cBhvr>
                                        <p:cTn dur="100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0"/>
                                    </p:animMotion>
                                  </p:childTnLst>
                                </p:cTn>
                              </p:par>
                              <p:par>
                                <p:cTn autoRev="1" fill="hold" grpId="0" id="17" nodeType="withEffect" presetClass="pat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07 2.09877E-06 L -0.0118 2.09877E-06" pathEditMode="relative" ptsTypes="AA" rAng="0">
                                      <p:cBhvr>
                                        <p:cTn dur="10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2"/>
      <p:bldP grpId="0" spid="3"/>
      <p:bldP grpId="0" spid="7"/>
      <p:bldP grpId="0" spid="9"/>
      <p:bldP grpId="0" spid="11"/>
      <p:bldP grpId="0" spid="13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44" name="组合 643"/>
          <p:cNvGrpSpPr/>
          <p:nvPr/>
        </p:nvGrpSpPr>
        <p:grpSpPr>
          <a:xfrm>
            <a:off x="768276" y="550193"/>
            <a:ext cx="2664420" cy="752911"/>
            <a:chOff x="2098717" y="783278"/>
            <a:chExt cx="6822346" cy="1639346"/>
          </a:xfrm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grpSpPr>
        <p:sp>
          <p:nvSpPr>
            <p:cNvPr id="645" name="任意多边形 644"/>
            <p:cNvSpPr/>
            <p:nvPr/>
          </p:nvSpPr>
          <p:spPr>
            <a:xfrm>
              <a:off x="2099324" y="2019399"/>
              <a:ext cx="774700" cy="403225"/>
            </a:xfrm>
            <a:custGeom>
              <a:gdLst>
                <a:gd fmla="*/ 0 w 774700" name="connsiteX0"/>
                <a:gd fmla="*/ 3175 h 403225" name="connsiteY0"/>
                <a:gd fmla="*/ 774700 w 774700" name="connsiteX1"/>
                <a:gd fmla="*/ 403225 h 403225" name="connsiteY1"/>
                <a:gd fmla="*/ 492125 w 774700" name="connsiteX2"/>
                <a:gd fmla="*/ 0 h 403225" name="connsiteY2"/>
                <a:gd fmla="*/ 0 w 774700" name="connsiteX3"/>
                <a:gd fmla="*/ 3175 h 403225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03225" w="774700">
                  <a:moveTo>
                    <a:pt x="0" y="3175"/>
                  </a:moveTo>
                  <a:lnTo>
                    <a:pt x="774700" y="403225"/>
                  </a:lnTo>
                  <a:lnTo>
                    <a:pt x="492125" y="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rgbClr val="014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6" name="矩形 645"/>
            <p:cNvSpPr/>
            <p:nvPr/>
          </p:nvSpPr>
          <p:spPr>
            <a:xfrm>
              <a:off x="2098717" y="783278"/>
              <a:ext cx="6822346" cy="1245020"/>
            </a:xfrm>
            <a:prstGeom prst="rect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" name="任意多边形 2"/>
          <p:cNvSpPr/>
          <p:nvPr/>
        </p:nvSpPr>
        <p:spPr>
          <a:xfrm>
            <a:off x="4326217" y="1865480"/>
            <a:ext cx="4687037" cy="3393391"/>
          </a:xfrm>
          <a:custGeom>
            <a:gdLst>
              <a:gd fmla="*/ 4687037 w 4687037" name="connsiteX0"/>
              <a:gd fmla="*/ 0 h 3393391" name="connsiteY0"/>
              <a:gd fmla="*/ 0 w 4687037" name="connsiteX1"/>
              <a:gd fmla="*/ 3393391 h 3393391" name="connsiteY1"/>
              <a:gd fmla="*/ 0 w 4937069" name="connsiteX2"/>
              <a:gd fmla="*/ 5421207 h 5421207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393391" w="4687037">
                <a:moveTo>
                  <a:pt x="4687037" y="0"/>
                </a:moveTo>
                <a:lnTo>
                  <a:pt x="0" y="3393391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/>
          <p:cNvSpPr/>
          <p:nvPr/>
        </p:nvSpPr>
        <p:spPr>
          <a:xfrm>
            <a:off x="768276" y="547113"/>
            <a:ext cx="2664420" cy="5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z="3200">
                <a:solidFill>
                  <a:schemeClr val="bg1"/>
                </a:solidFill>
                <a:latin charset="-122" pitchFamily="65" typeface="方正大黑简体"/>
                <a:ea charset="-122" pitchFamily="65" typeface="方正大黑简体"/>
              </a:rPr>
              <a:t>大家都有病</a:t>
            </a:r>
          </a:p>
        </p:txBody>
      </p:sp>
      <p:sp>
        <p:nvSpPr>
          <p:cNvPr id="6" name="矩形 5"/>
          <p:cNvSpPr/>
          <p:nvPr/>
        </p:nvSpPr>
        <p:spPr>
          <a:xfrm>
            <a:off x="922344" y="1827180"/>
            <a:ext cx="2353512" cy="749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zh-CN" sz="1200">
                <a:latin charset="-122" pitchFamily="34" typeface="微软雅黑"/>
                <a:ea charset="-122" pitchFamily="34" typeface="微软雅黑"/>
              </a:rPr>
              <a:t>在豆瓣</a:t>
            </a:r>
          </a:p>
          <a:p>
            <a:pPr algn="ctr">
              <a:lnSpc>
                <a:spcPct val="120000"/>
              </a:lnSpc>
            </a:pPr>
            <a:r>
              <a:rPr altLang="zh-CN" lang="zh-CN" sz="1200">
                <a:latin charset="-122" pitchFamily="34" typeface="微软雅黑"/>
                <a:ea charset="-122" pitchFamily="34" typeface="微软雅黑"/>
              </a:rPr>
              <a:t>“不信你没个什么癖”</a:t>
            </a:r>
          </a:p>
          <a:p>
            <a:pPr algn="ctr">
              <a:lnSpc>
                <a:spcPct val="120000"/>
              </a:lnSpc>
            </a:pPr>
            <a:r>
              <a:rPr altLang="zh-CN" lang="zh-CN" sz="1200">
                <a:latin charset="-122" pitchFamily="34" typeface="微软雅黑"/>
                <a:ea charset="-122" pitchFamily="34" typeface="微软雅黑"/>
              </a:rPr>
              <a:t>小组截至2013年10月17日已有</a:t>
            </a:r>
          </a:p>
        </p:txBody>
      </p:sp>
      <p:sp>
        <p:nvSpPr>
          <p:cNvPr id="560" name="矩形 559"/>
          <p:cNvSpPr/>
          <p:nvPr/>
        </p:nvSpPr>
        <p:spPr>
          <a:xfrm>
            <a:off x="3318057" y="1491630"/>
            <a:ext cx="20116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200">
                <a:latin charset="-122" pitchFamily="34" typeface="微软雅黑"/>
                <a:ea charset="-122" pitchFamily="34" typeface="微软雅黑"/>
              </a:rPr>
              <a:t>“循环性情绪低落症”小组</a:t>
            </a:r>
          </a:p>
        </p:txBody>
      </p:sp>
      <p:sp>
        <p:nvSpPr>
          <p:cNvPr id="561" name="矩形 560"/>
          <p:cNvSpPr/>
          <p:nvPr/>
        </p:nvSpPr>
        <p:spPr>
          <a:xfrm>
            <a:off x="3318057" y="3059509"/>
            <a:ext cx="159893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200">
                <a:latin charset="-122" pitchFamily="34" typeface="微软雅黑"/>
                <a:ea charset="-122" pitchFamily="34" typeface="微软雅黑"/>
              </a:rPr>
              <a:t>“晚睡强迫症”小组 </a:t>
            </a:r>
          </a:p>
        </p:txBody>
      </p:sp>
      <p:sp>
        <p:nvSpPr>
          <p:cNvPr id="562" name="矩形 561"/>
          <p:cNvSpPr/>
          <p:nvPr/>
        </p:nvSpPr>
        <p:spPr>
          <a:xfrm>
            <a:off x="3318057" y="2256456"/>
            <a:ext cx="190373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200">
                <a:latin charset="-122" pitchFamily="34" typeface="微软雅黑"/>
                <a:ea charset="-122" pitchFamily="34" typeface="微软雅黑"/>
              </a:rPr>
              <a:t>“我们都是拖延症”小组 </a:t>
            </a:r>
          </a:p>
        </p:txBody>
      </p:sp>
      <p:sp>
        <p:nvSpPr>
          <p:cNvPr id="563" name="矩形 562"/>
          <p:cNvSpPr/>
          <p:nvPr/>
        </p:nvSpPr>
        <p:spPr>
          <a:xfrm>
            <a:off x="6234811" y="2518449"/>
            <a:ext cx="840105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z="1200">
                <a:solidFill>
                  <a:schemeClr val="accent2"/>
                </a:solidFill>
                <a:latin charset="0" pitchFamily="34" typeface="Arial"/>
                <a:cs charset="0" pitchFamily="34" typeface="Arial"/>
              </a:rPr>
              <a:t>104668人</a:t>
            </a:r>
          </a:p>
        </p:txBody>
      </p:sp>
      <p:sp>
        <p:nvSpPr>
          <p:cNvPr id="564" name="矩形 563"/>
          <p:cNvSpPr/>
          <p:nvPr/>
        </p:nvSpPr>
        <p:spPr>
          <a:xfrm>
            <a:off x="6809760" y="1768251"/>
            <a:ext cx="840105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 sz="1200">
                <a:solidFill>
                  <a:schemeClr val="accent2"/>
                </a:solidFill>
                <a:latin charset="0" pitchFamily="34" typeface="Arial"/>
                <a:cs charset="0" pitchFamily="34" typeface="Arial"/>
              </a:rPr>
              <a:t>108916人</a:t>
            </a:r>
          </a:p>
        </p:txBody>
      </p:sp>
      <p:sp>
        <p:nvSpPr>
          <p:cNvPr id="565" name="矩形 564"/>
          <p:cNvSpPr/>
          <p:nvPr/>
        </p:nvSpPr>
        <p:spPr>
          <a:xfrm>
            <a:off x="5744896" y="3345453"/>
            <a:ext cx="755967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z="1200">
                <a:solidFill>
                  <a:schemeClr val="accent2"/>
                </a:solidFill>
                <a:latin charset="0" pitchFamily="34" typeface="Arial"/>
                <a:cs charset="0" pitchFamily="34" typeface="Arial"/>
              </a:rPr>
              <a:t>76173人</a:t>
            </a:r>
          </a:p>
        </p:txBody>
      </p:sp>
      <p:sp>
        <p:nvSpPr>
          <p:cNvPr id="566" name="矩形 84"/>
          <p:cNvSpPr/>
          <p:nvPr/>
        </p:nvSpPr>
        <p:spPr>
          <a:xfrm>
            <a:off x="6713971" y="1769529"/>
            <a:ext cx="944099" cy="254886"/>
          </a:xfrm>
          <a:custGeom>
            <a:rect b="b" l="l" r="r" t="t"/>
            <a:pathLst>
              <a:path h="488264" w="1257399">
                <a:moveTo>
                  <a:pt x="139785" y="0"/>
                </a:moveTo>
                <a:lnTo>
                  <a:pt x="1257399" y="0"/>
                </a:lnTo>
                <a:lnTo>
                  <a:pt x="1257399" y="488264"/>
                </a:lnTo>
                <a:lnTo>
                  <a:pt x="139785" y="488264"/>
                </a:lnTo>
                <a:lnTo>
                  <a:pt x="139785" y="307174"/>
                </a:lnTo>
                <a:lnTo>
                  <a:pt x="0" y="244132"/>
                </a:lnTo>
                <a:lnTo>
                  <a:pt x="139785" y="181090"/>
                </a:lnTo>
                <a:close/>
              </a:path>
            </a:pathLst>
          </a:custGeom>
          <a:noFill/>
          <a:ln w="12700">
            <a:solidFill>
              <a:srgbClr val="016B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7" name="矩形 84"/>
          <p:cNvSpPr/>
          <p:nvPr/>
        </p:nvSpPr>
        <p:spPr>
          <a:xfrm>
            <a:off x="6143500" y="2519727"/>
            <a:ext cx="944099" cy="254886"/>
          </a:xfrm>
          <a:custGeom>
            <a:rect b="b" l="l" r="r" t="t"/>
            <a:pathLst>
              <a:path h="488264" w="1257399">
                <a:moveTo>
                  <a:pt x="139785" y="0"/>
                </a:moveTo>
                <a:lnTo>
                  <a:pt x="1257399" y="0"/>
                </a:lnTo>
                <a:lnTo>
                  <a:pt x="1257399" y="488264"/>
                </a:lnTo>
                <a:lnTo>
                  <a:pt x="139785" y="488264"/>
                </a:lnTo>
                <a:lnTo>
                  <a:pt x="139785" y="307174"/>
                </a:lnTo>
                <a:lnTo>
                  <a:pt x="0" y="244132"/>
                </a:lnTo>
                <a:lnTo>
                  <a:pt x="139785" y="181090"/>
                </a:lnTo>
                <a:close/>
              </a:path>
            </a:pathLst>
          </a:custGeom>
          <a:noFill/>
          <a:ln w="12700">
            <a:solidFill>
              <a:srgbClr val="016B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8" name="矩形 84"/>
          <p:cNvSpPr/>
          <p:nvPr/>
        </p:nvSpPr>
        <p:spPr>
          <a:xfrm>
            <a:off x="5614724" y="3346731"/>
            <a:ext cx="944099" cy="254886"/>
          </a:xfrm>
          <a:custGeom>
            <a:rect b="b" l="l" r="r" t="t"/>
            <a:pathLst>
              <a:path h="488264" w="1257399">
                <a:moveTo>
                  <a:pt x="139785" y="0"/>
                </a:moveTo>
                <a:lnTo>
                  <a:pt x="1257399" y="0"/>
                </a:lnTo>
                <a:lnTo>
                  <a:pt x="1257399" y="488264"/>
                </a:lnTo>
                <a:lnTo>
                  <a:pt x="139785" y="488264"/>
                </a:lnTo>
                <a:lnTo>
                  <a:pt x="139785" y="307174"/>
                </a:lnTo>
                <a:lnTo>
                  <a:pt x="0" y="244132"/>
                </a:lnTo>
                <a:lnTo>
                  <a:pt x="139785" y="181090"/>
                </a:lnTo>
                <a:close/>
              </a:path>
            </a:pathLst>
          </a:custGeom>
          <a:noFill/>
          <a:ln w="12700">
            <a:solidFill>
              <a:srgbClr val="016B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69" name="组合 568"/>
          <p:cNvGrpSpPr/>
          <p:nvPr/>
        </p:nvGrpSpPr>
        <p:grpSpPr>
          <a:xfrm>
            <a:off x="3540220" y="1781028"/>
            <a:ext cx="3008447" cy="242487"/>
            <a:chOff x="869839" y="786844"/>
            <a:chExt cx="6057720" cy="488264"/>
          </a:xfrm>
          <a:solidFill>
            <a:srgbClr val="016B52"/>
          </a:solidFill>
        </p:grpSpPr>
        <p:sp>
          <p:nvSpPr>
            <p:cNvPr id="570" name="Freeform 6"/>
            <p:cNvSpPr/>
            <p:nvPr/>
          </p:nvSpPr>
          <p:spPr bwMode="auto">
            <a:xfrm>
              <a:off x="86983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1" name="Freeform 6"/>
            <p:cNvSpPr/>
            <p:nvPr/>
          </p:nvSpPr>
          <p:spPr bwMode="auto">
            <a:xfrm>
              <a:off x="112363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2" name="Freeform 6"/>
            <p:cNvSpPr/>
            <p:nvPr/>
          </p:nvSpPr>
          <p:spPr bwMode="auto">
            <a:xfrm>
              <a:off x="137743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3" name="Freeform 6"/>
            <p:cNvSpPr/>
            <p:nvPr/>
          </p:nvSpPr>
          <p:spPr bwMode="auto">
            <a:xfrm>
              <a:off x="163122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4" name="Freeform 6"/>
            <p:cNvSpPr/>
            <p:nvPr/>
          </p:nvSpPr>
          <p:spPr bwMode="auto">
            <a:xfrm>
              <a:off x="188502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5" name="Freeform 6"/>
            <p:cNvSpPr/>
            <p:nvPr/>
          </p:nvSpPr>
          <p:spPr bwMode="auto">
            <a:xfrm>
              <a:off x="213881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6" name="Freeform 6"/>
            <p:cNvSpPr/>
            <p:nvPr/>
          </p:nvSpPr>
          <p:spPr bwMode="auto">
            <a:xfrm>
              <a:off x="239261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7" name="Freeform 6"/>
            <p:cNvSpPr/>
            <p:nvPr/>
          </p:nvSpPr>
          <p:spPr bwMode="auto">
            <a:xfrm>
              <a:off x="264641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8" name="Freeform 6"/>
            <p:cNvSpPr/>
            <p:nvPr/>
          </p:nvSpPr>
          <p:spPr bwMode="auto">
            <a:xfrm>
              <a:off x="290020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9" name="Freeform 6"/>
            <p:cNvSpPr/>
            <p:nvPr/>
          </p:nvSpPr>
          <p:spPr bwMode="auto">
            <a:xfrm>
              <a:off x="315400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0" name="Freeform 6"/>
            <p:cNvSpPr/>
            <p:nvPr/>
          </p:nvSpPr>
          <p:spPr bwMode="auto">
            <a:xfrm>
              <a:off x="340779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1" name="Freeform 6"/>
            <p:cNvSpPr/>
            <p:nvPr/>
          </p:nvSpPr>
          <p:spPr bwMode="auto">
            <a:xfrm>
              <a:off x="366159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2" name="Freeform 6"/>
            <p:cNvSpPr/>
            <p:nvPr/>
          </p:nvSpPr>
          <p:spPr bwMode="auto">
            <a:xfrm>
              <a:off x="391539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3" name="Freeform 6"/>
            <p:cNvSpPr/>
            <p:nvPr/>
          </p:nvSpPr>
          <p:spPr bwMode="auto">
            <a:xfrm>
              <a:off x="416918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4" name="Freeform 6"/>
            <p:cNvSpPr/>
            <p:nvPr/>
          </p:nvSpPr>
          <p:spPr bwMode="auto">
            <a:xfrm>
              <a:off x="442298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5" name="Freeform 6"/>
            <p:cNvSpPr/>
            <p:nvPr/>
          </p:nvSpPr>
          <p:spPr bwMode="auto">
            <a:xfrm>
              <a:off x="467677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6" name="Freeform 6"/>
            <p:cNvSpPr/>
            <p:nvPr/>
          </p:nvSpPr>
          <p:spPr bwMode="auto">
            <a:xfrm>
              <a:off x="493057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7" name="Freeform 6"/>
            <p:cNvSpPr/>
            <p:nvPr/>
          </p:nvSpPr>
          <p:spPr bwMode="auto">
            <a:xfrm>
              <a:off x="518437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8" name="Freeform 6"/>
            <p:cNvSpPr/>
            <p:nvPr/>
          </p:nvSpPr>
          <p:spPr bwMode="auto">
            <a:xfrm>
              <a:off x="543816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9" name="Freeform 6"/>
            <p:cNvSpPr/>
            <p:nvPr/>
          </p:nvSpPr>
          <p:spPr bwMode="auto">
            <a:xfrm>
              <a:off x="569196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0" name="Freeform 6"/>
            <p:cNvSpPr/>
            <p:nvPr/>
          </p:nvSpPr>
          <p:spPr bwMode="auto">
            <a:xfrm>
              <a:off x="594575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1" name="Freeform 6"/>
            <p:cNvSpPr/>
            <p:nvPr/>
          </p:nvSpPr>
          <p:spPr bwMode="auto">
            <a:xfrm>
              <a:off x="619955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2" name="Freeform 6"/>
            <p:cNvSpPr/>
            <p:nvPr/>
          </p:nvSpPr>
          <p:spPr bwMode="auto">
            <a:xfrm>
              <a:off x="645335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3" name="Freeform 6"/>
            <p:cNvSpPr/>
            <p:nvPr/>
          </p:nvSpPr>
          <p:spPr bwMode="auto">
            <a:xfrm>
              <a:off x="670714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94" name="组合 593"/>
          <p:cNvGrpSpPr/>
          <p:nvPr/>
        </p:nvGrpSpPr>
        <p:grpSpPr>
          <a:xfrm>
            <a:off x="3540220" y="2533455"/>
            <a:ext cx="2504275" cy="242487"/>
            <a:chOff x="869839" y="786844"/>
            <a:chExt cx="5042536" cy="488264"/>
          </a:xfrm>
          <a:solidFill>
            <a:srgbClr val="016B52"/>
          </a:solidFill>
        </p:grpSpPr>
        <p:sp>
          <p:nvSpPr>
            <p:cNvPr id="595" name="Freeform 6"/>
            <p:cNvSpPr/>
            <p:nvPr/>
          </p:nvSpPr>
          <p:spPr bwMode="auto">
            <a:xfrm>
              <a:off x="86983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6" name="Freeform 6"/>
            <p:cNvSpPr/>
            <p:nvPr/>
          </p:nvSpPr>
          <p:spPr bwMode="auto">
            <a:xfrm>
              <a:off x="112363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7" name="Freeform 6"/>
            <p:cNvSpPr/>
            <p:nvPr/>
          </p:nvSpPr>
          <p:spPr bwMode="auto">
            <a:xfrm>
              <a:off x="137743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8" name="Freeform 6"/>
            <p:cNvSpPr/>
            <p:nvPr/>
          </p:nvSpPr>
          <p:spPr bwMode="auto">
            <a:xfrm>
              <a:off x="163122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9" name="Freeform 6"/>
            <p:cNvSpPr/>
            <p:nvPr/>
          </p:nvSpPr>
          <p:spPr bwMode="auto">
            <a:xfrm>
              <a:off x="188502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0" name="Freeform 6"/>
            <p:cNvSpPr/>
            <p:nvPr/>
          </p:nvSpPr>
          <p:spPr bwMode="auto">
            <a:xfrm>
              <a:off x="213881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1" name="Freeform 6"/>
            <p:cNvSpPr/>
            <p:nvPr/>
          </p:nvSpPr>
          <p:spPr bwMode="auto">
            <a:xfrm>
              <a:off x="239261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2" name="Freeform 6"/>
            <p:cNvSpPr/>
            <p:nvPr/>
          </p:nvSpPr>
          <p:spPr bwMode="auto">
            <a:xfrm>
              <a:off x="264641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3" name="Freeform 6"/>
            <p:cNvSpPr/>
            <p:nvPr/>
          </p:nvSpPr>
          <p:spPr bwMode="auto">
            <a:xfrm>
              <a:off x="290020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4" name="Freeform 6"/>
            <p:cNvSpPr/>
            <p:nvPr/>
          </p:nvSpPr>
          <p:spPr bwMode="auto">
            <a:xfrm>
              <a:off x="315400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5" name="Freeform 6"/>
            <p:cNvSpPr/>
            <p:nvPr/>
          </p:nvSpPr>
          <p:spPr bwMode="auto">
            <a:xfrm>
              <a:off x="340779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6" name="Freeform 6"/>
            <p:cNvSpPr/>
            <p:nvPr/>
          </p:nvSpPr>
          <p:spPr bwMode="auto">
            <a:xfrm>
              <a:off x="366159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7" name="Freeform 6"/>
            <p:cNvSpPr/>
            <p:nvPr/>
          </p:nvSpPr>
          <p:spPr bwMode="auto">
            <a:xfrm>
              <a:off x="391539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8" name="Freeform 6"/>
            <p:cNvSpPr/>
            <p:nvPr/>
          </p:nvSpPr>
          <p:spPr bwMode="auto">
            <a:xfrm>
              <a:off x="416918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9" name="Freeform 6"/>
            <p:cNvSpPr/>
            <p:nvPr/>
          </p:nvSpPr>
          <p:spPr bwMode="auto">
            <a:xfrm>
              <a:off x="442298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0" name="Freeform 6"/>
            <p:cNvSpPr/>
            <p:nvPr/>
          </p:nvSpPr>
          <p:spPr bwMode="auto">
            <a:xfrm>
              <a:off x="467677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1" name="Freeform 6"/>
            <p:cNvSpPr/>
            <p:nvPr/>
          </p:nvSpPr>
          <p:spPr bwMode="auto">
            <a:xfrm>
              <a:off x="493057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2" name="Freeform 6"/>
            <p:cNvSpPr/>
            <p:nvPr/>
          </p:nvSpPr>
          <p:spPr bwMode="auto">
            <a:xfrm>
              <a:off x="518437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3" name="Freeform 6"/>
            <p:cNvSpPr/>
            <p:nvPr/>
          </p:nvSpPr>
          <p:spPr bwMode="auto">
            <a:xfrm>
              <a:off x="543816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4" name="Freeform 6"/>
            <p:cNvSpPr/>
            <p:nvPr/>
          </p:nvSpPr>
          <p:spPr bwMode="auto">
            <a:xfrm>
              <a:off x="569196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19" name="组合 618"/>
          <p:cNvGrpSpPr/>
          <p:nvPr/>
        </p:nvGrpSpPr>
        <p:grpSpPr>
          <a:xfrm>
            <a:off x="3540220" y="3353921"/>
            <a:ext cx="2000104" cy="242487"/>
            <a:chOff x="869839" y="786844"/>
            <a:chExt cx="4027352" cy="488264"/>
          </a:xfrm>
          <a:solidFill>
            <a:srgbClr val="016B52"/>
          </a:solidFill>
        </p:grpSpPr>
        <p:sp>
          <p:nvSpPr>
            <p:cNvPr id="620" name="Freeform 6"/>
            <p:cNvSpPr/>
            <p:nvPr/>
          </p:nvSpPr>
          <p:spPr bwMode="auto">
            <a:xfrm>
              <a:off x="86983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1" name="Freeform 6"/>
            <p:cNvSpPr/>
            <p:nvPr/>
          </p:nvSpPr>
          <p:spPr bwMode="auto">
            <a:xfrm>
              <a:off x="112363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2" name="Freeform 6"/>
            <p:cNvSpPr/>
            <p:nvPr/>
          </p:nvSpPr>
          <p:spPr bwMode="auto">
            <a:xfrm>
              <a:off x="137743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3" name="Freeform 6"/>
            <p:cNvSpPr/>
            <p:nvPr/>
          </p:nvSpPr>
          <p:spPr bwMode="auto">
            <a:xfrm>
              <a:off x="163122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4" name="Freeform 6"/>
            <p:cNvSpPr/>
            <p:nvPr/>
          </p:nvSpPr>
          <p:spPr bwMode="auto">
            <a:xfrm>
              <a:off x="188502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5" name="Freeform 6"/>
            <p:cNvSpPr/>
            <p:nvPr/>
          </p:nvSpPr>
          <p:spPr bwMode="auto">
            <a:xfrm>
              <a:off x="213881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6" name="Freeform 6"/>
            <p:cNvSpPr/>
            <p:nvPr/>
          </p:nvSpPr>
          <p:spPr bwMode="auto">
            <a:xfrm>
              <a:off x="239261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7" name="Freeform 6"/>
            <p:cNvSpPr/>
            <p:nvPr/>
          </p:nvSpPr>
          <p:spPr bwMode="auto">
            <a:xfrm>
              <a:off x="264641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8" name="Freeform 6"/>
            <p:cNvSpPr/>
            <p:nvPr/>
          </p:nvSpPr>
          <p:spPr bwMode="auto">
            <a:xfrm>
              <a:off x="290020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9" name="Freeform 6"/>
            <p:cNvSpPr/>
            <p:nvPr/>
          </p:nvSpPr>
          <p:spPr bwMode="auto">
            <a:xfrm>
              <a:off x="315400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0" name="Freeform 6"/>
            <p:cNvSpPr/>
            <p:nvPr/>
          </p:nvSpPr>
          <p:spPr bwMode="auto">
            <a:xfrm>
              <a:off x="340779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1" name="Freeform 6"/>
            <p:cNvSpPr/>
            <p:nvPr/>
          </p:nvSpPr>
          <p:spPr bwMode="auto">
            <a:xfrm>
              <a:off x="3661595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2" name="Freeform 6"/>
            <p:cNvSpPr/>
            <p:nvPr/>
          </p:nvSpPr>
          <p:spPr bwMode="auto">
            <a:xfrm>
              <a:off x="3915391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3" name="Freeform 6"/>
            <p:cNvSpPr/>
            <p:nvPr/>
          </p:nvSpPr>
          <p:spPr bwMode="auto">
            <a:xfrm>
              <a:off x="4169187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4" name="Freeform 6"/>
            <p:cNvSpPr/>
            <p:nvPr/>
          </p:nvSpPr>
          <p:spPr bwMode="auto">
            <a:xfrm>
              <a:off x="4422983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5" name="Freeform 6"/>
            <p:cNvSpPr/>
            <p:nvPr/>
          </p:nvSpPr>
          <p:spPr bwMode="auto">
            <a:xfrm>
              <a:off x="4676779" y="786844"/>
              <a:ext cx="220412" cy="488264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30" name="左大括号 29"/>
          <p:cNvSpPr/>
          <p:nvPr/>
        </p:nvSpPr>
        <p:spPr>
          <a:xfrm>
            <a:off x="3228352" y="1626125"/>
            <a:ext cx="179409" cy="1819070"/>
          </a:xfrm>
          <a:prstGeom prst="leftBrace">
            <a:avLst>
              <a:gd fmla="val 35023" name="adj1"/>
              <a:gd fmla="val 50000" name="adj2"/>
            </a:avLst>
          </a:prstGeom>
          <a:ln w="12700">
            <a:solidFill>
              <a:srgbClr val="016B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745034" y="2583944"/>
            <a:ext cx="2370445" cy="707886"/>
            <a:chOff x="764084" y="2429532"/>
            <a:chExt cx="2370445" cy="707886"/>
          </a:xfrm>
        </p:grpSpPr>
        <p:sp>
          <p:nvSpPr>
            <p:cNvPr id="273" name="矩形 272"/>
            <p:cNvSpPr/>
            <p:nvPr/>
          </p:nvSpPr>
          <p:spPr>
            <a:xfrm>
              <a:off x="764084" y="2429532"/>
              <a:ext cx="2323021" cy="7010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altLang="zh-CN" kern="100" lang="en-US" smtClean="0" spc="-300" sz="4000">
                  <a:solidFill>
                    <a:schemeClr val="accent2"/>
                  </a:solidFill>
                  <a:latin charset="0" pitchFamily="34" typeface="Arial Black"/>
                  <a:ea charset="-122" pitchFamily="34" typeface="微软雅黑"/>
                </a:rPr>
                <a:t>111051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2759326" y="2668378"/>
              <a:ext cx="3733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kern="100" lang="zh-CN" spc="-300">
                  <a:solidFill>
                    <a:schemeClr val="accent2"/>
                  </a:solidFill>
                  <a:latin charset="0" pitchFamily="34" typeface="Arial Black"/>
                  <a:ea charset="-122" pitchFamily="34" typeface="微软雅黑"/>
                </a:rPr>
                <a:t>人</a:t>
              </a:r>
            </a:p>
          </p:txBody>
        </p:sp>
      </p:grpSp>
      <p:sp>
        <p:nvSpPr>
          <p:cNvPr id="122" name="任意多边形 121"/>
          <p:cNvSpPr/>
          <p:nvPr/>
        </p:nvSpPr>
        <p:spPr>
          <a:xfrm>
            <a:off x="5748746" y="-164554"/>
            <a:ext cx="3270140" cy="1821441"/>
          </a:xfrm>
          <a:custGeom>
            <a:gdLst>
              <a:gd fmla="*/ 0 w 3270140" name="connsiteX0"/>
              <a:gd fmla="*/ 0 h 1821441" name="connsiteY0"/>
              <a:gd fmla="*/ 3270140 w 3270140" name="connsiteX1"/>
              <a:gd fmla="*/ 1821441 h 1821441" name="connsiteY1"/>
              <a:gd fmla="*/ 0 w 4937069" name="connsiteX2"/>
              <a:gd fmla="*/ 5421207 h 5421207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1821441" w="3270139">
                <a:moveTo>
                  <a:pt x="0" y="0"/>
                </a:moveTo>
                <a:lnTo>
                  <a:pt x="3270140" y="1821441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1" name="组合 100"/>
          <p:cNvGrpSpPr/>
          <p:nvPr/>
        </p:nvGrpSpPr>
        <p:grpSpPr>
          <a:xfrm>
            <a:off x="8803061" y="1627748"/>
            <a:ext cx="259263" cy="259682"/>
            <a:chOff x="4720329" y="5140875"/>
            <a:chExt cx="294234" cy="294710"/>
          </a:xfrm>
          <a:solidFill>
            <a:srgbClr val="7F7F7F"/>
          </a:solidFill>
        </p:grpSpPr>
        <p:sp>
          <p:nvSpPr>
            <p:cNvPr id="102" name="Oval 6"/>
            <p:cNvSpPr>
              <a:spLocks noChangeArrowheads="1"/>
            </p:cNvSpPr>
            <p:nvPr/>
          </p:nvSpPr>
          <p:spPr bwMode="auto">
            <a:xfrm>
              <a:off x="4720329" y="5140875"/>
              <a:ext cx="294234" cy="294710"/>
            </a:xfrm>
            <a:prstGeom prst="ellipse">
              <a:avLst/>
            </a:prstGeom>
            <a:noFill/>
            <a:ln w="12700">
              <a:solidFill>
                <a:srgbClr val="7F7F7F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3" name="Freeform 8"/>
            <p:cNvSpPr/>
            <p:nvPr/>
          </p:nvSpPr>
          <p:spPr bwMode="auto">
            <a:xfrm>
              <a:off x="4837193" y="5176345"/>
              <a:ext cx="21908" cy="39121"/>
            </a:xfrm>
            <a:custGeom>
              <a:gdLst>
                <a:gd fmla="*/ 42 w 42" name="T0"/>
                <a:gd fmla="*/ 73 h 73" name="T1"/>
                <a:gd fmla="*/ 42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26" y="22"/>
                    <a:pt x="11" y="47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4" name="Freeform 9"/>
            <p:cNvSpPr/>
            <p:nvPr/>
          </p:nvSpPr>
          <p:spPr bwMode="auto">
            <a:xfrm>
              <a:off x="4755300" y="5237374"/>
              <a:ext cx="47467" cy="39643"/>
            </a:xfrm>
            <a:custGeom>
              <a:gdLst>
                <a:gd fmla="*/ 89 w 89" name="T0"/>
                <a:gd fmla="*/ 0 h 75" name="T1"/>
                <a:gd fmla="*/ 22 w 89" name="T2"/>
                <a:gd fmla="*/ 0 h 75" name="T3"/>
                <a:gd fmla="*/ 0 w 89" name="T4"/>
                <a:gd fmla="*/ 75 h 75" name="T5"/>
                <a:gd fmla="*/ 78 w 89" name="T6"/>
                <a:gd fmla="*/ 75 h 75" name="T7"/>
                <a:gd fmla="*/ 89 w 89" name="T8"/>
                <a:gd fmla="*/ 0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8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23"/>
                    <a:pt x="3" y="48"/>
                    <a:pt x="0" y="75"/>
                  </a:cubicBezTo>
                  <a:cubicBezTo>
                    <a:pt x="78" y="75"/>
                    <a:pt x="78" y="75"/>
                    <a:pt x="78" y="75"/>
                  </a:cubicBezTo>
                  <a:cubicBezTo>
                    <a:pt x="79" y="49"/>
                    <a:pt x="83" y="24"/>
                    <a:pt x="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5" name="Freeform 10"/>
            <p:cNvSpPr/>
            <p:nvPr/>
          </p:nvSpPr>
          <p:spPr bwMode="auto">
            <a:xfrm>
              <a:off x="4785032" y="5184691"/>
              <a:ext cx="41729" cy="30775"/>
            </a:xfrm>
            <a:custGeom>
              <a:gdLst>
                <a:gd fmla="*/ 79 w 79" name="T0"/>
                <a:gd fmla="*/ 0 h 58" name="T1"/>
                <a:gd fmla="*/ 0 w 79" name="T2"/>
                <a:gd fmla="*/ 58 h 58" name="T3"/>
                <a:gd fmla="*/ 52 w 79" name="T4"/>
                <a:gd fmla="*/ 58 h 58" name="T5"/>
                <a:gd fmla="*/ 79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79" y="0"/>
                  </a:moveTo>
                  <a:cubicBezTo>
                    <a:pt x="49" y="13"/>
                    <a:pt x="22" y="33"/>
                    <a:pt x="0" y="58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60" y="38"/>
                    <a:pt x="69" y="19"/>
                    <a:pt x="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3" name="Freeform 11"/>
            <p:cNvSpPr/>
            <p:nvPr/>
          </p:nvSpPr>
          <p:spPr bwMode="auto">
            <a:xfrm>
              <a:off x="4881529" y="5176345"/>
              <a:ext cx="21908" cy="39121"/>
            </a:xfrm>
            <a:custGeom>
              <a:gdLst>
                <a:gd fmla="*/ 42 w 42" name="T0"/>
                <a:gd fmla="*/ 73 h 73" name="T1"/>
                <a:gd fmla="*/ 0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31" y="47"/>
                    <a:pt x="17" y="22"/>
                    <a:pt x="0" y="0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4" name="Freeform 12"/>
            <p:cNvSpPr/>
            <p:nvPr/>
          </p:nvSpPr>
          <p:spPr bwMode="auto">
            <a:xfrm>
              <a:off x="4932125" y="5237374"/>
              <a:ext cx="47467" cy="39643"/>
            </a:xfrm>
            <a:custGeom>
              <a:gdLst>
                <a:gd fmla="*/ 11 w 89" name="T0"/>
                <a:gd fmla="*/ 75 h 75" name="T1"/>
                <a:gd fmla="*/ 89 w 89" name="T2"/>
                <a:gd fmla="*/ 75 h 75" name="T3"/>
                <a:gd fmla="*/ 67 w 89" name="T4"/>
                <a:gd fmla="*/ 0 h 75" name="T5"/>
                <a:gd fmla="*/ 0 w 89" name="T6"/>
                <a:gd fmla="*/ 0 h 75" name="T7"/>
                <a:gd fmla="*/ 11 w 89" name="T8"/>
                <a:gd fmla="*/ 75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11" y="75"/>
                  </a:moveTo>
                  <a:cubicBezTo>
                    <a:pt x="89" y="75"/>
                    <a:pt x="89" y="75"/>
                    <a:pt x="89" y="75"/>
                  </a:cubicBezTo>
                  <a:cubicBezTo>
                    <a:pt x="86" y="48"/>
                    <a:pt x="78" y="23"/>
                    <a:pt x="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24"/>
                    <a:pt x="9" y="49"/>
                    <a:pt x="11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5" name="Freeform 13"/>
            <p:cNvSpPr/>
            <p:nvPr/>
          </p:nvSpPr>
          <p:spPr bwMode="auto">
            <a:xfrm>
              <a:off x="4914391" y="5184691"/>
              <a:ext cx="41207" cy="30775"/>
            </a:xfrm>
            <a:custGeom>
              <a:gdLst>
                <a:gd fmla="*/ 78 w 78" name="T0"/>
                <a:gd fmla="*/ 58 h 58" name="T1"/>
                <a:gd fmla="*/ 0 w 78" name="T2"/>
                <a:gd fmla="*/ 0 h 58" name="T3"/>
                <a:gd fmla="*/ 27 w 78" name="T4"/>
                <a:gd fmla="*/ 58 h 58" name="T5"/>
                <a:gd fmla="*/ 78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78" y="58"/>
                  </a:moveTo>
                  <a:cubicBezTo>
                    <a:pt x="57" y="33"/>
                    <a:pt x="30" y="13"/>
                    <a:pt x="0" y="0"/>
                  </a:cubicBezTo>
                  <a:cubicBezTo>
                    <a:pt x="10" y="19"/>
                    <a:pt x="19" y="38"/>
                    <a:pt x="27" y="58"/>
                  </a:cubicBezTo>
                  <a:lnTo>
                    <a:pt x="78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6" name="Freeform 14"/>
            <p:cNvSpPr/>
            <p:nvPr/>
          </p:nvSpPr>
          <p:spPr bwMode="auto">
            <a:xfrm>
              <a:off x="4834063" y="5361517"/>
              <a:ext cx="21908" cy="38599"/>
            </a:xfrm>
            <a:custGeom>
              <a:gdLst>
                <a:gd fmla="*/ 0 w 42" name="T0"/>
                <a:gd fmla="*/ 0 h 73" name="T1"/>
                <a:gd fmla="*/ 42 w 42" name="T2"/>
                <a:gd fmla="*/ 73 h 73" name="T3"/>
                <a:gd fmla="*/ 42 w 42" name="T4"/>
                <a:gd fmla="*/ 0 h 73" name="T5"/>
                <a:gd fmla="*/ 0 w 42" name="T6"/>
                <a:gd fmla="*/ 0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0"/>
                  </a:moveTo>
                  <a:cubicBezTo>
                    <a:pt x="11" y="27"/>
                    <a:pt x="26" y="51"/>
                    <a:pt x="42" y="73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7" name="Freeform 15"/>
            <p:cNvSpPr/>
            <p:nvPr/>
          </p:nvSpPr>
          <p:spPr bwMode="auto">
            <a:xfrm>
              <a:off x="4755300" y="5299445"/>
              <a:ext cx="47467" cy="40164"/>
            </a:xfrm>
            <a:custGeom>
              <a:gdLst>
                <a:gd fmla="*/ 78 w 89" name="T0"/>
                <a:gd fmla="*/ 0 h 76" name="T1"/>
                <a:gd fmla="*/ 0 w 89" name="T2"/>
                <a:gd fmla="*/ 0 h 76" name="T3"/>
                <a:gd fmla="*/ 22 w 89" name="T4"/>
                <a:gd fmla="*/ 76 h 76" name="T5"/>
                <a:gd fmla="*/ 89 w 89" name="T6"/>
                <a:gd fmla="*/ 76 h 76" name="T7"/>
                <a:gd fmla="*/ 78 w 89" name="T8"/>
                <a:gd fmla="*/ 0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27"/>
                    <a:pt x="10" y="53"/>
                    <a:pt x="22" y="76"/>
                  </a:cubicBezTo>
                  <a:cubicBezTo>
                    <a:pt x="89" y="76"/>
                    <a:pt x="89" y="76"/>
                    <a:pt x="89" y="76"/>
                  </a:cubicBezTo>
                  <a:cubicBezTo>
                    <a:pt x="83" y="51"/>
                    <a:pt x="79" y="26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8" name="Freeform 16"/>
            <p:cNvSpPr/>
            <p:nvPr/>
          </p:nvSpPr>
          <p:spPr bwMode="auto">
            <a:xfrm>
              <a:off x="4781902" y="5361517"/>
              <a:ext cx="41729" cy="30254"/>
            </a:xfrm>
            <a:custGeom>
              <a:gdLst>
                <a:gd fmla="*/ 0 w 79" name="T0"/>
                <a:gd fmla="*/ 0 h 58" name="T1"/>
                <a:gd fmla="*/ 79 w 79" name="T2"/>
                <a:gd fmla="*/ 58 h 58" name="T3"/>
                <a:gd fmla="*/ 52 w 79" name="T4"/>
                <a:gd fmla="*/ 0 h 58" name="T5"/>
                <a:gd fmla="*/ 0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0" y="0"/>
                  </a:moveTo>
                  <a:cubicBezTo>
                    <a:pt x="22" y="25"/>
                    <a:pt x="49" y="45"/>
                    <a:pt x="79" y="58"/>
                  </a:cubicBezTo>
                  <a:cubicBezTo>
                    <a:pt x="69" y="40"/>
                    <a:pt x="60" y="20"/>
                    <a:pt x="5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9" name="Freeform 17"/>
            <p:cNvSpPr/>
            <p:nvPr/>
          </p:nvSpPr>
          <p:spPr bwMode="auto">
            <a:xfrm>
              <a:off x="4878400" y="5361517"/>
              <a:ext cx="21908" cy="38599"/>
            </a:xfrm>
            <a:custGeom>
              <a:gdLst>
                <a:gd fmla="*/ 0 w 42" name="T0"/>
                <a:gd fmla="*/ 73 h 73" name="T1"/>
                <a:gd fmla="*/ 42 w 42" name="T2"/>
                <a:gd fmla="*/ 0 h 73" name="T3"/>
                <a:gd fmla="*/ 0 w 42" name="T4"/>
                <a:gd fmla="*/ 0 h 73" name="T5"/>
                <a:gd fmla="*/ 0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73"/>
                  </a:moveTo>
                  <a:cubicBezTo>
                    <a:pt x="17" y="51"/>
                    <a:pt x="31" y="27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0" name="Freeform 18"/>
            <p:cNvSpPr/>
            <p:nvPr/>
          </p:nvSpPr>
          <p:spPr bwMode="auto">
            <a:xfrm>
              <a:off x="4932125" y="5299445"/>
              <a:ext cx="47467" cy="40164"/>
            </a:xfrm>
            <a:custGeom>
              <a:gdLst>
                <a:gd fmla="*/ 0 w 89" name="T0"/>
                <a:gd fmla="*/ 76 h 76" name="T1"/>
                <a:gd fmla="*/ 67 w 89" name="T2"/>
                <a:gd fmla="*/ 76 h 76" name="T3"/>
                <a:gd fmla="*/ 89 w 89" name="T4"/>
                <a:gd fmla="*/ 0 h 76" name="T5"/>
                <a:gd fmla="*/ 11 w 89" name="T6"/>
                <a:gd fmla="*/ 0 h 76" name="T7"/>
                <a:gd fmla="*/ 0 w 89" name="T8"/>
                <a:gd fmla="*/ 76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0" y="76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8" y="53"/>
                    <a:pt x="86" y="27"/>
                    <a:pt x="8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26"/>
                    <a:pt x="6" y="51"/>
                    <a:pt x="0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1" name="Freeform 19"/>
            <p:cNvSpPr/>
            <p:nvPr/>
          </p:nvSpPr>
          <p:spPr bwMode="auto">
            <a:xfrm>
              <a:off x="4911261" y="5361517"/>
              <a:ext cx="41207" cy="30254"/>
            </a:xfrm>
            <a:custGeom>
              <a:gdLst>
                <a:gd fmla="*/ 0 w 78" name="T0"/>
                <a:gd fmla="*/ 58 h 58" name="T1"/>
                <a:gd fmla="*/ 78 w 78" name="T2"/>
                <a:gd fmla="*/ 0 h 58" name="T3"/>
                <a:gd fmla="*/ 27 w 78" name="T4"/>
                <a:gd fmla="*/ 0 h 58" name="T5"/>
                <a:gd fmla="*/ 0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0" y="58"/>
                  </a:moveTo>
                  <a:cubicBezTo>
                    <a:pt x="30" y="45"/>
                    <a:pt x="57" y="25"/>
                    <a:pt x="7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9" y="20"/>
                    <a:pt x="10" y="40"/>
                    <a:pt x="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2" name="Freeform 21"/>
            <p:cNvSpPr/>
            <p:nvPr/>
          </p:nvSpPr>
          <p:spPr bwMode="auto">
            <a:xfrm>
              <a:off x="4815806" y="5237374"/>
              <a:ext cx="109016" cy="101193"/>
            </a:xfrm>
            <a:custGeom>
              <a:rect b="b" l="l" r="r" t="t"/>
              <a:pathLst>
                <a:path h="307975" w="331788">
                  <a:moveTo>
                    <a:pt x="132815" y="86573"/>
                  </a:moveTo>
                  <a:cubicBezTo>
                    <a:pt x="130198" y="88182"/>
                    <a:pt x="128588" y="91401"/>
                    <a:pt x="128588" y="95424"/>
                  </a:cubicBezTo>
                  <a:cubicBezTo>
                    <a:pt x="128588" y="95424"/>
                    <a:pt x="128588" y="95424"/>
                    <a:pt x="128588" y="188760"/>
                  </a:cubicBezTo>
                  <a:cubicBezTo>
                    <a:pt x="128588" y="196807"/>
                    <a:pt x="135029" y="200025"/>
                    <a:pt x="143080" y="196807"/>
                  </a:cubicBezTo>
                  <a:cubicBezTo>
                    <a:pt x="143080" y="196807"/>
                    <a:pt x="143080" y="196807"/>
                    <a:pt x="234860" y="148529"/>
                  </a:cubicBezTo>
                  <a:cubicBezTo>
                    <a:pt x="241301" y="145311"/>
                    <a:pt x="241301" y="138874"/>
                    <a:pt x="234860" y="134046"/>
                  </a:cubicBezTo>
                  <a:cubicBezTo>
                    <a:pt x="234860" y="134046"/>
                    <a:pt x="234860" y="134046"/>
                    <a:pt x="143080" y="87378"/>
                  </a:cubicBezTo>
                  <a:cubicBezTo>
                    <a:pt x="139054" y="84964"/>
                    <a:pt x="135431" y="84964"/>
                    <a:pt x="132815" y="86573"/>
                  </a:cubicBezTo>
                  <a:close/>
                  <a:moveTo>
                    <a:pt x="11274" y="0"/>
                  </a:moveTo>
                  <a:cubicBezTo>
                    <a:pt x="11274" y="0"/>
                    <a:pt x="11274" y="0"/>
                    <a:pt x="318903" y="0"/>
                  </a:cubicBezTo>
                  <a:cubicBezTo>
                    <a:pt x="326956" y="0"/>
                    <a:pt x="331788" y="9675"/>
                    <a:pt x="331788" y="20962"/>
                  </a:cubicBezTo>
                  <a:lnTo>
                    <a:pt x="331788" y="287013"/>
                  </a:lnTo>
                  <a:cubicBezTo>
                    <a:pt x="331788" y="298301"/>
                    <a:pt x="326956" y="307975"/>
                    <a:pt x="318903" y="307975"/>
                  </a:cubicBezTo>
                  <a:cubicBezTo>
                    <a:pt x="318903" y="307975"/>
                    <a:pt x="318903" y="307975"/>
                    <a:pt x="11274" y="307975"/>
                  </a:cubicBezTo>
                  <a:cubicBezTo>
                    <a:pt x="4832" y="307975"/>
                    <a:pt x="0" y="298301"/>
                    <a:pt x="0" y="287013"/>
                  </a:cubicBezTo>
                  <a:cubicBezTo>
                    <a:pt x="0" y="287013"/>
                    <a:pt x="0" y="287013"/>
                    <a:pt x="0" y="20962"/>
                  </a:cubicBezTo>
                  <a:cubicBezTo>
                    <a:pt x="0" y="9675"/>
                    <a:pt x="4832" y="0"/>
                    <a:pt x="11274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79071820"/>
      </p:ext>
    </p:extLst>
  </p:cSld>
  <p:clrMapOvr>
    <a:masterClrMapping/>
  </p:clrMapOvr>
  <p:transition spd="slow">
    <p:push dir="u"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2" name="矩形 241"/>
          <p:cNvSpPr/>
          <p:nvPr/>
        </p:nvSpPr>
        <p:spPr>
          <a:xfrm>
            <a:off x="867384" y="3224014"/>
            <a:ext cx="7881080" cy="353733"/>
          </a:xfrm>
          <a:custGeom>
            <a:gdLst>
              <a:gd fmla="*/ 464457 w 7881080" name="connsiteX0"/>
              <a:gd fmla="*/ 14513 h 1263455" name="connsiteY0"/>
              <a:gd fmla="*/ 7256966 w 7881080" name="connsiteX1"/>
              <a:gd fmla="*/ 0 h 1263455" name="connsiteY1"/>
              <a:gd fmla="*/ 7881080 w 7881080" name="connsiteX2"/>
              <a:gd fmla="*/ 1263455 h 1263455" name="connsiteY2"/>
              <a:gd fmla="*/ 0 w 7881080" name="connsiteX3"/>
              <a:gd fmla="*/ 1263455 h 1263455" name="connsiteY3"/>
              <a:gd fmla="*/ 464457 w 7881080" name="connsiteX4"/>
              <a:gd fmla="*/ 14513 h 126345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63455" w="7881080">
                <a:moveTo>
                  <a:pt x="464457" y="14513"/>
                </a:moveTo>
                <a:lnTo>
                  <a:pt x="7256966" y="0"/>
                </a:lnTo>
                <a:lnTo>
                  <a:pt x="7881080" y="1263455"/>
                </a:lnTo>
                <a:lnTo>
                  <a:pt x="0" y="1263455"/>
                </a:lnTo>
                <a:lnTo>
                  <a:pt x="464457" y="1451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accent2"/>
              </a:solidFill>
            </a:endParaRPr>
          </a:p>
        </p:txBody>
      </p:sp>
      <p:sp>
        <p:nvSpPr>
          <p:cNvPr id="6" name="任意多边形 5"/>
          <p:cNvSpPr/>
          <p:nvPr/>
        </p:nvSpPr>
        <p:spPr>
          <a:xfrm>
            <a:off x="130990" y="3300322"/>
            <a:ext cx="2626723" cy="1924821"/>
          </a:xfrm>
          <a:custGeom>
            <a:gdLst>
              <a:gd fmla="*/ 0 w 2626723" name="connsiteX0"/>
              <a:gd fmla="*/ 0 h 1924821" name="connsiteY0"/>
              <a:gd fmla="*/ 2626723 w 2626723" name="connsiteX1"/>
              <a:gd fmla="*/ 1924821 h 1924821" name="connsiteY1"/>
              <a:gd fmla="*/ 2786743 w 4673600" name="connsiteX2"/>
              <a:gd fmla="*/ 5330373 h 5330373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1924821" w="2626723">
                <a:moveTo>
                  <a:pt x="0" y="0"/>
                </a:moveTo>
                <a:lnTo>
                  <a:pt x="2626723" y="1924821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24" name="组合 223"/>
          <p:cNvGrpSpPr/>
          <p:nvPr/>
        </p:nvGrpSpPr>
        <p:grpSpPr>
          <a:xfrm>
            <a:off x="3563764" y="846638"/>
            <a:ext cx="2304380" cy="752911"/>
            <a:chOff x="2098717" y="783278"/>
            <a:chExt cx="5900450" cy="1639346"/>
          </a:xfr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228" name="任意多边形 227"/>
            <p:cNvSpPr/>
            <p:nvPr/>
          </p:nvSpPr>
          <p:spPr>
            <a:xfrm>
              <a:off x="2099324" y="2019399"/>
              <a:ext cx="774700" cy="403225"/>
            </a:xfrm>
            <a:custGeom>
              <a:gdLst>
                <a:gd fmla="*/ 0 w 774700" name="connsiteX0"/>
                <a:gd fmla="*/ 3175 h 403225" name="connsiteY0"/>
                <a:gd fmla="*/ 774700 w 774700" name="connsiteX1"/>
                <a:gd fmla="*/ 403225 h 403225" name="connsiteY1"/>
                <a:gd fmla="*/ 492125 w 774700" name="connsiteX2"/>
                <a:gd fmla="*/ 0 h 403225" name="connsiteY2"/>
                <a:gd fmla="*/ 0 w 774700" name="connsiteX3"/>
                <a:gd fmla="*/ 3175 h 403225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03225" w="774700">
                  <a:moveTo>
                    <a:pt x="0" y="3175"/>
                  </a:moveTo>
                  <a:lnTo>
                    <a:pt x="774700" y="403225"/>
                  </a:lnTo>
                  <a:lnTo>
                    <a:pt x="492125" y="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rgbClr val="014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9" name="矩形 228"/>
            <p:cNvSpPr/>
            <p:nvPr/>
          </p:nvSpPr>
          <p:spPr>
            <a:xfrm>
              <a:off x="2098717" y="783278"/>
              <a:ext cx="5900450" cy="1245020"/>
            </a:xfrm>
            <a:prstGeom prst="rect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30" name="矩形 229"/>
          <p:cNvSpPr/>
          <p:nvPr/>
        </p:nvSpPr>
        <p:spPr>
          <a:xfrm>
            <a:off x="3665362" y="843558"/>
            <a:ext cx="2092122" cy="5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z="3200">
                <a:solidFill>
                  <a:schemeClr val="bg1"/>
                </a:solidFill>
                <a:latin charset="-122" pitchFamily="65" typeface="方正大黑简体"/>
                <a:ea charset="-122" pitchFamily="65" typeface="方正大黑简体"/>
              </a:rPr>
              <a:t>病历档案</a:t>
            </a:r>
          </a:p>
        </p:txBody>
      </p:sp>
      <p:sp>
        <p:nvSpPr>
          <p:cNvPr id="231" name="矩形 230"/>
          <p:cNvSpPr/>
          <p:nvPr/>
        </p:nvSpPr>
        <p:spPr>
          <a:xfrm>
            <a:off x="867384" y="3583359"/>
            <a:ext cx="1667304" cy="288032"/>
          </a:xfrm>
          <a:custGeom>
            <a:rect b="b" l="l" r="r" t="t"/>
            <a:pathLst>
              <a:path h="288032" w="1667304"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667304" y="144017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7" name="矩形 230"/>
          <p:cNvSpPr/>
          <p:nvPr/>
        </p:nvSpPr>
        <p:spPr>
          <a:xfrm>
            <a:off x="2451006" y="3583359"/>
            <a:ext cx="1667304" cy="288032"/>
          </a:xfrm>
          <a:custGeom>
            <a:rect b="b" l="l" r="r" t="t"/>
            <a:pathLst>
              <a:path h="288032" w="1667304">
                <a:moveTo>
                  <a:pt x="1" y="2"/>
                </a:moveTo>
                <a:lnTo>
                  <a:pt x="1" y="288032"/>
                </a:lnTo>
                <a:lnTo>
                  <a:pt x="123998" y="144017"/>
                </a:lnTo>
                <a:close/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667304" y="144017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8" name="矩形 230"/>
          <p:cNvSpPr/>
          <p:nvPr/>
        </p:nvSpPr>
        <p:spPr>
          <a:xfrm>
            <a:off x="4034628" y="3583359"/>
            <a:ext cx="1667304" cy="288032"/>
          </a:xfrm>
          <a:custGeom>
            <a:rect b="b" l="l" r="r" t="t"/>
            <a:pathLst>
              <a:path h="288032" w="1667304">
                <a:moveTo>
                  <a:pt x="1" y="2"/>
                </a:moveTo>
                <a:lnTo>
                  <a:pt x="1" y="288032"/>
                </a:lnTo>
                <a:lnTo>
                  <a:pt x="123998" y="144017"/>
                </a:lnTo>
                <a:close/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667304" y="144017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9" name="矩形 230"/>
          <p:cNvSpPr/>
          <p:nvPr/>
        </p:nvSpPr>
        <p:spPr>
          <a:xfrm>
            <a:off x="5618250" y="3583359"/>
            <a:ext cx="1667304" cy="288032"/>
          </a:xfrm>
          <a:custGeom>
            <a:rect b="b" l="l" r="r" t="t"/>
            <a:pathLst>
              <a:path h="288032" w="1667304">
                <a:moveTo>
                  <a:pt x="1" y="2"/>
                </a:moveTo>
                <a:lnTo>
                  <a:pt x="1" y="288032"/>
                </a:lnTo>
                <a:lnTo>
                  <a:pt x="123998" y="144017"/>
                </a:lnTo>
                <a:close/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667304" y="144017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0" name="矩形 230"/>
          <p:cNvSpPr/>
          <p:nvPr/>
        </p:nvSpPr>
        <p:spPr>
          <a:xfrm>
            <a:off x="7201872" y="3583359"/>
            <a:ext cx="1546592" cy="288032"/>
          </a:xfrm>
          <a:custGeom>
            <a:rect b="b" l="l" r="r" t="t"/>
            <a:pathLst>
              <a:path h="288032" w="1546592"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546592" y="3817"/>
                </a:lnTo>
                <a:lnTo>
                  <a:pt x="1546592" y="284216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1" y="288032"/>
                </a:lnTo>
                <a:lnTo>
                  <a:pt x="123998" y="144017"/>
                </a:lnTo>
                <a:lnTo>
                  <a:pt x="1" y="2"/>
                </a:lnTo>
                <a:lnTo>
                  <a:pt x="1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1220116" y="3564310"/>
            <a:ext cx="7162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拖延症</a:t>
            </a:r>
          </a:p>
        </p:txBody>
      </p:sp>
      <p:sp>
        <p:nvSpPr>
          <p:cNvPr id="219" name="矩形 218"/>
          <p:cNvSpPr/>
          <p:nvPr/>
        </p:nvSpPr>
        <p:spPr>
          <a:xfrm>
            <a:off x="2629836" y="3564310"/>
            <a:ext cx="12496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星期一综合症</a:t>
            </a:r>
          </a:p>
        </p:txBody>
      </p:sp>
      <p:sp>
        <p:nvSpPr>
          <p:cNvPr id="220" name="矩形 219"/>
          <p:cNvSpPr/>
          <p:nvPr/>
        </p:nvSpPr>
        <p:spPr>
          <a:xfrm>
            <a:off x="4296477" y="3564310"/>
            <a:ext cx="10718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晚睡强迫症</a:t>
            </a:r>
          </a:p>
        </p:txBody>
      </p:sp>
      <p:sp>
        <p:nvSpPr>
          <p:cNvPr id="221" name="矩形 220"/>
          <p:cNvSpPr/>
          <p:nvPr/>
        </p:nvSpPr>
        <p:spPr>
          <a:xfrm>
            <a:off x="5924426" y="3564310"/>
            <a:ext cx="10718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信息依赖症</a:t>
            </a:r>
          </a:p>
        </p:txBody>
      </p:sp>
      <p:sp>
        <p:nvSpPr>
          <p:cNvPr id="222" name="矩形 221"/>
          <p:cNvSpPr/>
          <p:nvPr/>
        </p:nvSpPr>
        <p:spPr>
          <a:xfrm>
            <a:off x="7552374" y="3564310"/>
            <a:ext cx="10718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选择障碍症</a:t>
            </a:r>
          </a:p>
        </p:txBody>
      </p:sp>
      <p:grpSp>
        <p:nvGrpSpPr>
          <p:cNvPr id="1052" name="组合 1051"/>
          <p:cNvGrpSpPr/>
          <p:nvPr/>
        </p:nvGrpSpPr>
        <p:grpSpPr>
          <a:xfrm>
            <a:off x="957358" y="2268860"/>
            <a:ext cx="1198633" cy="1198633"/>
            <a:chOff x="1133582" y="2173610"/>
            <a:chExt cx="1198633" cy="1198633"/>
          </a:xfrm>
        </p:grpSpPr>
        <p:grpSp>
          <p:nvGrpSpPr>
            <p:cNvPr id="1037" name="组合 1036"/>
            <p:cNvGrpSpPr/>
            <p:nvPr/>
          </p:nvGrpSpPr>
          <p:grpSpPr>
            <a:xfrm>
              <a:off x="1133582" y="2173610"/>
              <a:ext cx="1198633" cy="1198633"/>
              <a:chOff x="1077842" y="2168368"/>
              <a:chExt cx="1198633" cy="1198633"/>
            </a:xfrm>
          </p:grpSpPr>
          <p:sp>
            <p:nvSpPr>
              <p:cNvPr id="243" name="椭圆 242"/>
              <p:cNvSpPr/>
              <p:nvPr/>
            </p:nvSpPr>
            <p:spPr>
              <a:xfrm>
                <a:off x="1077842" y="2168368"/>
                <a:ext cx="1198633" cy="1198633"/>
              </a:xfrm>
              <a:prstGeom prst="ellipse">
                <a:avLst/>
              </a:prstGeom>
              <a:solidFill>
                <a:srgbClr val="016B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29" name="椭圆 328"/>
              <p:cNvSpPr/>
              <p:nvPr/>
            </p:nvSpPr>
            <p:spPr>
              <a:xfrm>
                <a:off x="1151592" y="2242118"/>
                <a:ext cx="1051132" cy="105113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039" name="组合 1038"/>
            <p:cNvGrpSpPr/>
            <p:nvPr/>
          </p:nvGrpSpPr>
          <p:grpSpPr>
            <a:xfrm>
              <a:off x="1318811" y="2352425"/>
              <a:ext cx="828174" cy="841003"/>
              <a:chOff x="1258545" y="2330822"/>
              <a:chExt cx="828174" cy="841003"/>
            </a:xfrm>
          </p:grpSpPr>
          <p:sp>
            <p:nvSpPr>
              <p:cNvPr id="246" name="Freeform 6"/>
              <p:cNvSpPr>
                <a:spLocks noEditPoints="1"/>
              </p:cNvSpPr>
              <p:nvPr/>
            </p:nvSpPr>
            <p:spPr bwMode="auto">
              <a:xfrm>
                <a:off x="1258545" y="2330822"/>
                <a:ext cx="828174" cy="841003"/>
              </a:xfrm>
              <a:custGeom>
                <a:gdLst>
                  <a:gd fmla="*/ 123 w 246" name="T0"/>
                  <a:gd fmla="*/ 250 h 250" name="T1"/>
                  <a:gd fmla="*/ 0 w 246" name="T2"/>
                  <a:gd fmla="*/ 125 h 250" name="T3"/>
                  <a:gd fmla="*/ 123 w 246" name="T4"/>
                  <a:gd fmla="*/ 0 h 250" name="T5"/>
                  <a:gd fmla="*/ 246 w 246" name="T6"/>
                  <a:gd fmla="*/ 125 h 250" name="T7"/>
                  <a:gd fmla="*/ 123 w 246" name="T8"/>
                  <a:gd fmla="*/ 250 h 250" name="T9"/>
                  <a:gd fmla="*/ 123 w 246" name="T10"/>
                  <a:gd fmla="*/ 8 h 250" name="T11"/>
                  <a:gd fmla="*/ 8 w 246" name="T12"/>
                  <a:gd fmla="*/ 125 h 250" name="T13"/>
                  <a:gd fmla="*/ 123 w 246" name="T14"/>
                  <a:gd fmla="*/ 242 h 250" name="T15"/>
                  <a:gd fmla="*/ 238 w 246" name="T16"/>
                  <a:gd fmla="*/ 125 h 250" name="T17"/>
                  <a:gd fmla="*/ 123 w 246" name="T18"/>
                  <a:gd fmla="*/ 8 h 25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50" w="246">
                    <a:moveTo>
                      <a:pt x="123" y="250"/>
                    </a:moveTo>
                    <a:cubicBezTo>
                      <a:pt x="55" y="250"/>
                      <a:pt x="0" y="194"/>
                      <a:pt x="0" y="125"/>
                    </a:cubicBezTo>
                    <a:cubicBezTo>
                      <a:pt x="0" y="56"/>
                      <a:pt x="55" y="0"/>
                      <a:pt x="123" y="0"/>
                    </a:cubicBezTo>
                    <a:cubicBezTo>
                      <a:pt x="191" y="0"/>
                      <a:pt x="246" y="56"/>
                      <a:pt x="246" y="125"/>
                    </a:cubicBezTo>
                    <a:cubicBezTo>
                      <a:pt x="246" y="194"/>
                      <a:pt x="191" y="250"/>
                      <a:pt x="123" y="250"/>
                    </a:cubicBezTo>
                    <a:close/>
                    <a:moveTo>
                      <a:pt x="123" y="8"/>
                    </a:moveTo>
                    <a:cubicBezTo>
                      <a:pt x="59" y="8"/>
                      <a:pt x="8" y="61"/>
                      <a:pt x="8" y="125"/>
                    </a:cubicBezTo>
                    <a:cubicBezTo>
                      <a:pt x="8" y="190"/>
                      <a:pt x="59" y="242"/>
                      <a:pt x="123" y="242"/>
                    </a:cubicBezTo>
                    <a:cubicBezTo>
                      <a:pt x="186" y="242"/>
                      <a:pt x="238" y="190"/>
                      <a:pt x="238" y="125"/>
                    </a:cubicBezTo>
                    <a:cubicBezTo>
                      <a:pt x="238" y="61"/>
                      <a:pt x="186" y="8"/>
                      <a:pt x="123" y="8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7" name="Freeform 7"/>
              <p:cNvSpPr/>
              <p:nvPr/>
            </p:nvSpPr>
            <p:spPr bwMode="auto">
              <a:xfrm>
                <a:off x="1659090" y="2370734"/>
                <a:ext cx="27083" cy="76973"/>
              </a:xfrm>
              <a:custGeom>
                <a:gdLst>
                  <a:gd fmla="*/ 4 w 8" name="T0"/>
                  <a:gd fmla="*/ 23 h 23" name="T1"/>
                  <a:gd fmla="*/ 0 w 8" name="T2"/>
                  <a:gd fmla="*/ 19 h 23" name="T3"/>
                  <a:gd fmla="*/ 0 w 8" name="T4"/>
                  <a:gd fmla="*/ 4 h 23" name="T5"/>
                  <a:gd fmla="*/ 4 w 8" name="T6"/>
                  <a:gd fmla="*/ 0 h 23" name="T7"/>
                  <a:gd fmla="*/ 8 w 8" name="T8"/>
                  <a:gd fmla="*/ 4 h 23" name="T9"/>
                  <a:gd fmla="*/ 8 w 8" name="T10"/>
                  <a:gd fmla="*/ 19 h 23" name="T11"/>
                  <a:gd fmla="*/ 4 w 8" name="T12"/>
                  <a:gd fmla="*/ 23 h 2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3" w="8">
                    <a:moveTo>
                      <a:pt x="4" y="23"/>
                    </a:moveTo>
                    <a:cubicBezTo>
                      <a:pt x="2" y="23"/>
                      <a:pt x="0" y="21"/>
                      <a:pt x="0" y="19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6" y="0"/>
                      <a:pt x="8" y="1"/>
                      <a:pt x="8" y="4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21"/>
                      <a:pt x="6" y="23"/>
                      <a:pt x="4" y="23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8" name="Freeform 8"/>
              <p:cNvSpPr/>
              <p:nvPr/>
            </p:nvSpPr>
            <p:spPr bwMode="auto">
              <a:xfrm>
                <a:off x="1473785" y="2417773"/>
                <a:ext cx="58443" cy="71271"/>
              </a:xfrm>
              <a:custGeom>
                <a:gdLst>
                  <a:gd fmla="*/ 12 w 17" name="T0"/>
                  <a:gd fmla="*/ 21 h 21" name="T1"/>
                  <a:gd fmla="*/ 9 w 17" name="T2"/>
                  <a:gd fmla="*/ 19 h 21" name="T3"/>
                  <a:gd fmla="*/ 1 w 17" name="T4"/>
                  <a:gd fmla="*/ 6 h 21" name="T5"/>
                  <a:gd fmla="*/ 3 w 17" name="T6"/>
                  <a:gd fmla="*/ 1 h 21" name="T7"/>
                  <a:gd fmla="*/ 8 w 17" name="T8"/>
                  <a:gd fmla="*/ 2 h 21" name="T9"/>
                  <a:gd fmla="*/ 16 w 17" name="T10"/>
                  <a:gd fmla="*/ 15 h 21" name="T11"/>
                  <a:gd fmla="*/ 14 w 17" name="T12"/>
                  <a:gd fmla="*/ 21 h 21" name="T13"/>
                  <a:gd fmla="*/ 12 w 17" name="T14"/>
                  <a:gd fmla="*/ 21 h 2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1" w="17">
                    <a:moveTo>
                      <a:pt x="12" y="21"/>
                    </a:moveTo>
                    <a:cubicBezTo>
                      <a:pt x="11" y="21"/>
                      <a:pt x="9" y="21"/>
                      <a:pt x="9" y="19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4"/>
                      <a:pt x="1" y="2"/>
                      <a:pt x="3" y="1"/>
                    </a:cubicBezTo>
                    <a:cubicBezTo>
                      <a:pt x="5" y="0"/>
                      <a:pt x="7" y="0"/>
                      <a:pt x="8" y="2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7" y="17"/>
                      <a:pt x="16" y="20"/>
                      <a:pt x="14" y="21"/>
                    </a:cubicBezTo>
                    <a:cubicBezTo>
                      <a:pt x="13" y="21"/>
                      <a:pt x="13" y="21"/>
                      <a:pt x="12" y="21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9" name="Freeform 9"/>
              <p:cNvSpPr/>
              <p:nvPr/>
            </p:nvSpPr>
            <p:spPr bwMode="auto">
              <a:xfrm>
                <a:off x="1342645" y="2551763"/>
                <a:ext cx="71271" cy="54166"/>
              </a:xfrm>
              <a:custGeom>
                <a:gdLst>
                  <a:gd fmla="*/ 17 w 21" name="T0"/>
                  <a:gd fmla="*/ 16 h 16" name="T1"/>
                  <a:gd fmla="*/ 15 w 21" name="T2"/>
                  <a:gd fmla="*/ 15 h 16" name="T3"/>
                  <a:gd fmla="*/ 2 w 21" name="T4"/>
                  <a:gd fmla="*/ 8 h 16" name="T5"/>
                  <a:gd fmla="*/ 1 w 21" name="T6"/>
                  <a:gd fmla="*/ 2 h 16" name="T7"/>
                  <a:gd fmla="*/ 6 w 21" name="T8"/>
                  <a:gd fmla="*/ 1 h 16" name="T9"/>
                  <a:gd fmla="*/ 19 w 21" name="T10"/>
                  <a:gd fmla="*/ 9 h 16" name="T11"/>
                  <a:gd fmla="*/ 20 w 21" name="T12"/>
                  <a:gd fmla="*/ 14 h 16" name="T13"/>
                  <a:gd fmla="*/ 17 w 21" name="T14"/>
                  <a:gd fmla="*/ 16 h 1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6" w="21">
                    <a:moveTo>
                      <a:pt x="17" y="16"/>
                    </a:moveTo>
                    <a:cubicBezTo>
                      <a:pt x="16" y="16"/>
                      <a:pt x="16" y="16"/>
                      <a:pt x="15" y="15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0" y="7"/>
                      <a:pt x="0" y="4"/>
                      <a:pt x="1" y="2"/>
                    </a:cubicBezTo>
                    <a:cubicBezTo>
                      <a:pt x="2" y="1"/>
                      <a:pt x="4" y="0"/>
                      <a:pt x="6" y="1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21" y="10"/>
                      <a:pt x="21" y="12"/>
                      <a:pt x="20" y="14"/>
                    </a:cubicBezTo>
                    <a:cubicBezTo>
                      <a:pt x="20" y="15"/>
                      <a:pt x="18" y="16"/>
                      <a:pt x="17" y="16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0" name="Freeform 10"/>
              <p:cNvSpPr/>
              <p:nvPr/>
            </p:nvSpPr>
            <p:spPr bwMode="auto">
              <a:xfrm>
                <a:off x="1295606" y="2737069"/>
                <a:ext cx="74122" cy="27083"/>
              </a:xfrm>
              <a:custGeom>
                <a:gdLst>
                  <a:gd fmla="*/ 18 w 22" name="T0"/>
                  <a:gd fmla="*/ 8 h 8" name="T1"/>
                  <a:gd fmla="*/ 4 w 22" name="T2"/>
                  <a:gd fmla="*/ 8 h 8" name="T3"/>
                  <a:gd fmla="*/ 0 w 22" name="T4"/>
                  <a:gd fmla="*/ 4 h 8" name="T5"/>
                  <a:gd fmla="*/ 4 w 22" name="T6"/>
                  <a:gd fmla="*/ 0 h 8" name="T7"/>
                  <a:gd fmla="*/ 18 w 22" name="T8"/>
                  <a:gd fmla="*/ 0 h 8" name="T9"/>
                  <a:gd fmla="*/ 22 w 22" name="T10"/>
                  <a:gd fmla="*/ 4 h 8" name="T11"/>
                  <a:gd fmla="*/ 18 w 22" name="T12"/>
                  <a:gd fmla="*/ 8 h 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8" w="22">
                    <a:moveTo>
                      <a:pt x="18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1" y="8"/>
                      <a:pt x="0" y="7"/>
                      <a:pt x="0" y="4"/>
                    </a:cubicBezTo>
                    <a:cubicBezTo>
                      <a:pt x="0" y="2"/>
                      <a:pt x="1" y="0"/>
                      <a:pt x="4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1" y="0"/>
                      <a:pt x="22" y="2"/>
                      <a:pt x="22" y="4"/>
                    </a:cubicBezTo>
                    <a:cubicBezTo>
                      <a:pt x="22" y="7"/>
                      <a:pt x="21" y="8"/>
                      <a:pt x="18" y="8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1" name="Freeform 11"/>
              <p:cNvSpPr/>
              <p:nvPr/>
            </p:nvSpPr>
            <p:spPr bwMode="auto">
              <a:xfrm>
                <a:off x="1342645" y="2895292"/>
                <a:ext cx="71271" cy="54166"/>
              </a:xfrm>
              <a:custGeom>
                <a:gdLst>
                  <a:gd fmla="*/ 4 w 21" name="T0"/>
                  <a:gd fmla="*/ 16 h 16" name="T1"/>
                  <a:gd fmla="*/ 1 w 21" name="T2"/>
                  <a:gd fmla="*/ 14 h 16" name="T3"/>
                  <a:gd fmla="*/ 2 w 21" name="T4"/>
                  <a:gd fmla="*/ 9 h 16" name="T5"/>
                  <a:gd fmla="*/ 15 w 21" name="T6"/>
                  <a:gd fmla="*/ 1 h 16" name="T7"/>
                  <a:gd fmla="*/ 20 w 21" name="T8"/>
                  <a:gd fmla="*/ 3 h 16" name="T9"/>
                  <a:gd fmla="*/ 19 w 21" name="T10"/>
                  <a:gd fmla="*/ 8 h 16" name="T11"/>
                  <a:gd fmla="*/ 6 w 21" name="T12"/>
                  <a:gd fmla="*/ 16 h 16" name="T13"/>
                  <a:gd fmla="*/ 4 w 21" name="T14"/>
                  <a:gd fmla="*/ 16 h 1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6" w="21">
                    <a:moveTo>
                      <a:pt x="4" y="16"/>
                    </a:moveTo>
                    <a:cubicBezTo>
                      <a:pt x="3" y="16"/>
                      <a:pt x="1" y="16"/>
                      <a:pt x="1" y="14"/>
                    </a:cubicBezTo>
                    <a:cubicBezTo>
                      <a:pt x="0" y="12"/>
                      <a:pt x="0" y="10"/>
                      <a:pt x="2" y="9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7" y="0"/>
                      <a:pt x="19" y="1"/>
                      <a:pt x="20" y="3"/>
                    </a:cubicBezTo>
                    <a:cubicBezTo>
                      <a:pt x="21" y="5"/>
                      <a:pt x="21" y="7"/>
                      <a:pt x="19" y="8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6" y="16"/>
                      <a:pt x="5" y="16"/>
                      <a:pt x="4" y="16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2" name="Freeform 12"/>
              <p:cNvSpPr/>
              <p:nvPr/>
            </p:nvSpPr>
            <p:spPr bwMode="auto">
              <a:xfrm>
                <a:off x="1473785" y="3013602"/>
                <a:ext cx="58443" cy="69846"/>
              </a:xfrm>
              <a:custGeom>
                <a:gdLst>
                  <a:gd fmla="*/ 5 w 17" name="T0"/>
                  <a:gd fmla="*/ 21 h 21" name="T1"/>
                  <a:gd fmla="*/ 3 w 17" name="T2"/>
                  <a:gd fmla="*/ 21 h 21" name="T3"/>
                  <a:gd fmla="*/ 1 w 17" name="T4"/>
                  <a:gd fmla="*/ 15 h 21" name="T5"/>
                  <a:gd fmla="*/ 9 w 17" name="T6"/>
                  <a:gd fmla="*/ 3 h 21" name="T7"/>
                  <a:gd fmla="*/ 14 w 17" name="T8"/>
                  <a:gd fmla="*/ 1 h 21" name="T9"/>
                  <a:gd fmla="*/ 16 w 17" name="T10"/>
                  <a:gd fmla="*/ 6 h 21" name="T11"/>
                  <a:gd fmla="*/ 8 w 17" name="T12"/>
                  <a:gd fmla="*/ 19 h 21" name="T13"/>
                  <a:gd fmla="*/ 5 w 17" name="T14"/>
                  <a:gd fmla="*/ 21 h 2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1" w="17">
                    <a:moveTo>
                      <a:pt x="5" y="21"/>
                    </a:moveTo>
                    <a:cubicBezTo>
                      <a:pt x="4" y="21"/>
                      <a:pt x="3" y="21"/>
                      <a:pt x="3" y="21"/>
                    </a:cubicBezTo>
                    <a:cubicBezTo>
                      <a:pt x="1" y="20"/>
                      <a:pt x="0" y="17"/>
                      <a:pt x="1" y="15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10" y="1"/>
                      <a:pt x="12" y="0"/>
                      <a:pt x="14" y="1"/>
                    </a:cubicBezTo>
                    <a:cubicBezTo>
                      <a:pt x="16" y="2"/>
                      <a:pt x="17" y="5"/>
                      <a:pt x="16" y="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7" y="21"/>
                      <a:pt x="6" y="21"/>
                      <a:pt x="5" y="21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3" name="Freeform 13"/>
              <p:cNvSpPr/>
              <p:nvPr/>
            </p:nvSpPr>
            <p:spPr bwMode="auto">
              <a:xfrm>
                <a:off x="1659090" y="3057791"/>
                <a:ext cx="27083" cy="76973"/>
              </a:xfrm>
              <a:custGeom>
                <a:gdLst>
                  <a:gd fmla="*/ 4 w 8" name="T0"/>
                  <a:gd fmla="*/ 23 h 23" name="T1"/>
                  <a:gd fmla="*/ 0 w 8" name="T2"/>
                  <a:gd fmla="*/ 19 h 23" name="T3"/>
                  <a:gd fmla="*/ 0 w 8" name="T4"/>
                  <a:gd fmla="*/ 4 h 23" name="T5"/>
                  <a:gd fmla="*/ 4 w 8" name="T6"/>
                  <a:gd fmla="*/ 0 h 23" name="T7"/>
                  <a:gd fmla="*/ 8 w 8" name="T8"/>
                  <a:gd fmla="*/ 4 h 23" name="T9"/>
                  <a:gd fmla="*/ 8 w 8" name="T10"/>
                  <a:gd fmla="*/ 19 h 23" name="T11"/>
                  <a:gd fmla="*/ 4 w 8" name="T12"/>
                  <a:gd fmla="*/ 23 h 2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3" w="8">
                    <a:moveTo>
                      <a:pt x="4" y="23"/>
                    </a:moveTo>
                    <a:cubicBezTo>
                      <a:pt x="2" y="23"/>
                      <a:pt x="0" y="21"/>
                      <a:pt x="0" y="19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8" y="2"/>
                      <a:pt x="8" y="4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21"/>
                      <a:pt x="6" y="23"/>
                      <a:pt x="4" y="23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4" name="Freeform 14"/>
              <p:cNvSpPr/>
              <p:nvPr/>
            </p:nvSpPr>
            <p:spPr bwMode="auto">
              <a:xfrm>
                <a:off x="1814462" y="3013602"/>
                <a:ext cx="54166" cy="69846"/>
              </a:xfrm>
              <a:custGeom>
                <a:gdLst>
                  <a:gd fmla="*/ 12 w 16" name="T0"/>
                  <a:gd fmla="*/ 21 h 21" name="T1"/>
                  <a:gd fmla="*/ 8 w 16" name="T2"/>
                  <a:gd fmla="*/ 19 h 21" name="T3"/>
                  <a:gd fmla="*/ 1 w 16" name="T4"/>
                  <a:gd fmla="*/ 6 h 21" name="T5"/>
                  <a:gd fmla="*/ 3 w 16" name="T6"/>
                  <a:gd fmla="*/ 1 h 21" name="T7"/>
                  <a:gd fmla="*/ 8 w 16" name="T8"/>
                  <a:gd fmla="*/ 3 h 21" name="T9"/>
                  <a:gd fmla="*/ 15 w 16" name="T10"/>
                  <a:gd fmla="*/ 15 h 21" name="T11"/>
                  <a:gd fmla="*/ 14 w 16" name="T12"/>
                  <a:gd fmla="*/ 21 h 21" name="T13"/>
                  <a:gd fmla="*/ 12 w 16" name="T14"/>
                  <a:gd fmla="*/ 21 h 2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1" w="16">
                    <a:moveTo>
                      <a:pt x="12" y="21"/>
                    </a:moveTo>
                    <a:cubicBezTo>
                      <a:pt x="10" y="21"/>
                      <a:pt x="9" y="21"/>
                      <a:pt x="8" y="19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5"/>
                      <a:pt x="1" y="2"/>
                      <a:pt x="3" y="1"/>
                    </a:cubicBezTo>
                    <a:cubicBezTo>
                      <a:pt x="4" y="0"/>
                      <a:pt x="7" y="1"/>
                      <a:pt x="8" y="3"/>
                    </a:cubicBezTo>
                    <a:cubicBezTo>
                      <a:pt x="15" y="15"/>
                      <a:pt x="15" y="15"/>
                      <a:pt x="15" y="15"/>
                    </a:cubicBezTo>
                    <a:cubicBezTo>
                      <a:pt x="16" y="17"/>
                      <a:pt x="16" y="20"/>
                      <a:pt x="14" y="21"/>
                    </a:cubicBezTo>
                    <a:cubicBezTo>
                      <a:pt x="13" y="21"/>
                      <a:pt x="13" y="21"/>
                      <a:pt x="12" y="21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5" name="Freeform 15"/>
              <p:cNvSpPr/>
              <p:nvPr/>
            </p:nvSpPr>
            <p:spPr bwMode="auto">
              <a:xfrm>
                <a:off x="1928496" y="2895292"/>
                <a:ext cx="74122" cy="54166"/>
              </a:xfrm>
              <a:custGeom>
                <a:gdLst>
                  <a:gd fmla="*/ 17 w 22" name="T0"/>
                  <a:gd fmla="*/ 16 h 16" name="T1"/>
                  <a:gd fmla="*/ 15 w 22" name="T2"/>
                  <a:gd fmla="*/ 16 h 16" name="T3"/>
                  <a:gd fmla="*/ 3 w 22" name="T4"/>
                  <a:gd fmla="*/ 8 h 16" name="T5"/>
                  <a:gd fmla="*/ 1 w 22" name="T6"/>
                  <a:gd fmla="*/ 3 h 16" name="T7"/>
                  <a:gd fmla="*/ 7 w 22" name="T8"/>
                  <a:gd fmla="*/ 1 h 16" name="T9"/>
                  <a:gd fmla="*/ 19 w 22" name="T10"/>
                  <a:gd fmla="*/ 9 h 16" name="T11"/>
                  <a:gd fmla="*/ 21 w 22" name="T12"/>
                  <a:gd fmla="*/ 14 h 16" name="T13"/>
                  <a:gd fmla="*/ 17 w 22" name="T14"/>
                  <a:gd fmla="*/ 16 h 1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6" w="22">
                    <a:moveTo>
                      <a:pt x="17" y="16"/>
                    </a:moveTo>
                    <a:cubicBezTo>
                      <a:pt x="17" y="16"/>
                      <a:pt x="16" y="16"/>
                      <a:pt x="15" y="16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1" y="7"/>
                      <a:pt x="0" y="5"/>
                      <a:pt x="1" y="3"/>
                    </a:cubicBezTo>
                    <a:cubicBezTo>
                      <a:pt x="2" y="1"/>
                      <a:pt x="5" y="0"/>
                      <a:pt x="7" y="1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21" y="10"/>
                      <a:pt x="22" y="12"/>
                      <a:pt x="21" y="14"/>
                    </a:cubicBezTo>
                    <a:cubicBezTo>
                      <a:pt x="20" y="16"/>
                      <a:pt x="19" y="16"/>
                      <a:pt x="17" y="16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89" name="Freeform 16"/>
              <p:cNvSpPr/>
              <p:nvPr/>
            </p:nvSpPr>
            <p:spPr bwMode="auto">
              <a:xfrm>
                <a:off x="1972685" y="2737069"/>
                <a:ext cx="76973" cy="27083"/>
              </a:xfrm>
              <a:custGeom>
                <a:gdLst>
                  <a:gd fmla="*/ 4 w 23" name="T0"/>
                  <a:gd fmla="*/ 8 h 8" name="T1"/>
                  <a:gd fmla="*/ 0 w 23" name="T2"/>
                  <a:gd fmla="*/ 4 h 8" name="T3"/>
                  <a:gd fmla="*/ 4 w 23" name="T4"/>
                  <a:gd fmla="*/ 0 h 8" name="T5"/>
                  <a:gd fmla="*/ 19 w 23" name="T6"/>
                  <a:gd fmla="*/ 0 h 8" name="T7"/>
                  <a:gd fmla="*/ 23 w 23" name="T8"/>
                  <a:gd fmla="*/ 4 h 8" name="T9"/>
                  <a:gd fmla="*/ 19 w 23" name="T10"/>
                  <a:gd fmla="*/ 8 h 8" name="T11"/>
                  <a:gd fmla="*/ 4 w 23" name="T12"/>
                  <a:gd fmla="*/ 8 h 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8" w="23">
                    <a:moveTo>
                      <a:pt x="4" y="8"/>
                    </a:moveTo>
                    <a:cubicBezTo>
                      <a:pt x="2" y="8"/>
                      <a:pt x="0" y="7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1" y="0"/>
                      <a:pt x="23" y="2"/>
                      <a:pt x="23" y="4"/>
                    </a:cubicBezTo>
                    <a:cubicBezTo>
                      <a:pt x="23" y="7"/>
                      <a:pt x="21" y="8"/>
                      <a:pt x="19" y="8"/>
                    </a:cubicBez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90" name="Freeform 17"/>
              <p:cNvSpPr/>
              <p:nvPr/>
            </p:nvSpPr>
            <p:spPr bwMode="auto">
              <a:xfrm>
                <a:off x="1928496" y="2551763"/>
                <a:ext cx="74122" cy="54166"/>
              </a:xfrm>
              <a:custGeom>
                <a:gdLst>
                  <a:gd fmla="*/ 5 w 22" name="T0"/>
                  <a:gd fmla="*/ 16 h 16" name="T1"/>
                  <a:gd fmla="*/ 1 w 22" name="T2"/>
                  <a:gd fmla="*/ 14 h 16" name="T3"/>
                  <a:gd fmla="*/ 3 w 22" name="T4"/>
                  <a:gd fmla="*/ 9 h 16" name="T5"/>
                  <a:gd fmla="*/ 15 w 22" name="T6"/>
                  <a:gd fmla="*/ 1 h 16" name="T7"/>
                  <a:gd fmla="*/ 21 w 22" name="T8"/>
                  <a:gd fmla="*/ 2 h 16" name="T9"/>
                  <a:gd fmla="*/ 19 w 22" name="T10"/>
                  <a:gd fmla="*/ 8 h 16" name="T11"/>
                  <a:gd fmla="*/ 7 w 22" name="T12"/>
                  <a:gd fmla="*/ 15 h 16" name="T13"/>
                  <a:gd fmla="*/ 5 w 22" name="T14"/>
                  <a:gd fmla="*/ 16 h 1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6" w="22">
                    <a:moveTo>
                      <a:pt x="5" y="16"/>
                    </a:moveTo>
                    <a:cubicBezTo>
                      <a:pt x="3" y="16"/>
                      <a:pt x="2" y="15"/>
                      <a:pt x="1" y="14"/>
                    </a:cubicBezTo>
                    <a:cubicBezTo>
                      <a:pt x="0" y="12"/>
                      <a:pt x="1" y="10"/>
                      <a:pt x="3" y="9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7" y="0"/>
                      <a:pt x="20" y="1"/>
                      <a:pt x="21" y="2"/>
                    </a:cubicBezTo>
                    <a:cubicBezTo>
                      <a:pt x="22" y="4"/>
                      <a:pt x="21" y="7"/>
                      <a:pt x="19" y="8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6" y="16"/>
                      <a:pt x="5" y="16"/>
                      <a:pt x="5" y="16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91" name="Freeform 18"/>
              <p:cNvSpPr/>
              <p:nvPr/>
            </p:nvSpPr>
            <p:spPr bwMode="auto">
              <a:xfrm>
                <a:off x="1814462" y="2417773"/>
                <a:ext cx="54166" cy="71271"/>
              </a:xfrm>
              <a:custGeom>
                <a:gdLst>
                  <a:gd fmla="*/ 4 w 16" name="T0"/>
                  <a:gd fmla="*/ 21 h 21" name="T1"/>
                  <a:gd fmla="*/ 3 w 16" name="T2"/>
                  <a:gd fmla="*/ 21 h 21" name="T3"/>
                  <a:gd fmla="*/ 1 w 16" name="T4"/>
                  <a:gd fmla="*/ 15 h 21" name="T5"/>
                  <a:gd fmla="*/ 8 w 16" name="T6"/>
                  <a:gd fmla="*/ 2 h 21" name="T7"/>
                  <a:gd fmla="*/ 14 w 16" name="T8"/>
                  <a:gd fmla="*/ 1 h 21" name="T9"/>
                  <a:gd fmla="*/ 15 w 16" name="T10"/>
                  <a:gd fmla="*/ 6 h 21" name="T11"/>
                  <a:gd fmla="*/ 8 w 16" name="T12"/>
                  <a:gd fmla="*/ 19 h 21" name="T13"/>
                  <a:gd fmla="*/ 4 w 16" name="T14"/>
                  <a:gd fmla="*/ 21 h 2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1" w="16">
                    <a:moveTo>
                      <a:pt x="4" y="21"/>
                    </a:moveTo>
                    <a:cubicBezTo>
                      <a:pt x="4" y="21"/>
                      <a:pt x="3" y="21"/>
                      <a:pt x="3" y="21"/>
                    </a:cubicBezTo>
                    <a:cubicBezTo>
                      <a:pt x="1" y="20"/>
                      <a:pt x="0" y="17"/>
                      <a:pt x="1" y="15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9" y="0"/>
                      <a:pt x="12" y="0"/>
                      <a:pt x="14" y="1"/>
                    </a:cubicBezTo>
                    <a:cubicBezTo>
                      <a:pt x="16" y="2"/>
                      <a:pt x="16" y="4"/>
                      <a:pt x="15" y="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7" y="21"/>
                      <a:pt x="6" y="21"/>
                      <a:pt x="4" y="21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92" name="Freeform 19"/>
              <p:cNvSpPr>
                <a:spLocks noEditPoints="1"/>
              </p:cNvSpPr>
              <p:nvPr/>
            </p:nvSpPr>
            <p:spPr bwMode="auto">
              <a:xfrm>
                <a:off x="1636284" y="2714262"/>
                <a:ext cx="74122" cy="74122"/>
              </a:xfrm>
              <a:custGeom>
                <a:gdLst>
                  <a:gd fmla="*/ 11 w 22" name="T0"/>
                  <a:gd fmla="*/ 22 h 22" name="T1"/>
                  <a:gd fmla="*/ 0 w 22" name="T2"/>
                  <a:gd fmla="*/ 11 h 22" name="T3"/>
                  <a:gd fmla="*/ 11 w 22" name="T4"/>
                  <a:gd fmla="*/ 0 h 22" name="T5"/>
                  <a:gd fmla="*/ 22 w 22" name="T6"/>
                  <a:gd fmla="*/ 11 h 22" name="T7"/>
                  <a:gd fmla="*/ 11 w 22" name="T8"/>
                  <a:gd fmla="*/ 22 h 22" name="T9"/>
                  <a:gd fmla="*/ 11 w 22" name="T10"/>
                  <a:gd fmla="*/ 8 h 22" name="T11"/>
                  <a:gd fmla="*/ 8 w 22" name="T12"/>
                  <a:gd fmla="*/ 11 h 22" name="T13"/>
                  <a:gd fmla="*/ 11 w 22" name="T14"/>
                  <a:gd fmla="*/ 14 h 22" name="T15"/>
                  <a:gd fmla="*/ 14 w 22" name="T16"/>
                  <a:gd fmla="*/ 11 h 22" name="T17"/>
                  <a:gd fmla="*/ 11 w 22" name="T18"/>
                  <a:gd fmla="*/ 8 h 2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2" w="22">
                    <a:moveTo>
                      <a:pt x="11" y="22"/>
                    </a:moveTo>
                    <a:cubicBezTo>
                      <a:pt x="5" y="22"/>
                      <a:pt x="0" y="17"/>
                      <a:pt x="0" y="11"/>
                    </a:cubicBezTo>
                    <a:cubicBezTo>
                      <a:pt x="0" y="5"/>
                      <a:pt x="5" y="0"/>
                      <a:pt x="11" y="0"/>
                    </a:cubicBezTo>
                    <a:cubicBezTo>
                      <a:pt x="17" y="0"/>
                      <a:pt x="22" y="5"/>
                      <a:pt x="22" y="11"/>
                    </a:cubicBezTo>
                    <a:cubicBezTo>
                      <a:pt x="22" y="17"/>
                      <a:pt x="17" y="22"/>
                      <a:pt x="11" y="22"/>
                    </a:cubicBezTo>
                    <a:close/>
                    <a:moveTo>
                      <a:pt x="11" y="8"/>
                    </a:moveTo>
                    <a:cubicBezTo>
                      <a:pt x="9" y="8"/>
                      <a:pt x="8" y="10"/>
                      <a:pt x="8" y="11"/>
                    </a:cubicBezTo>
                    <a:cubicBezTo>
                      <a:pt x="8" y="13"/>
                      <a:pt x="9" y="14"/>
                      <a:pt x="11" y="14"/>
                    </a:cubicBezTo>
                    <a:cubicBezTo>
                      <a:pt x="12" y="14"/>
                      <a:pt x="14" y="13"/>
                      <a:pt x="14" y="11"/>
                    </a:cubicBezTo>
                    <a:cubicBezTo>
                      <a:pt x="14" y="10"/>
                      <a:pt x="12" y="8"/>
                      <a:pt x="11" y="8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94" name="Freeform 21"/>
              <p:cNvSpPr/>
              <p:nvPr/>
            </p:nvSpPr>
            <p:spPr bwMode="auto">
              <a:xfrm>
                <a:off x="1683323" y="2714262"/>
                <a:ext cx="232345" cy="49890"/>
              </a:xfrm>
              <a:custGeom>
                <a:gdLst>
                  <a:gd fmla="*/ 4 w 69" name="T0"/>
                  <a:gd fmla="*/ 15 h 15" name="T1"/>
                  <a:gd fmla="*/ 0 w 69" name="T2"/>
                  <a:gd fmla="*/ 12 h 15" name="T3"/>
                  <a:gd fmla="*/ 3 w 69" name="T4"/>
                  <a:gd fmla="*/ 7 h 15" name="T5"/>
                  <a:gd fmla="*/ 64 w 69" name="T6"/>
                  <a:gd fmla="*/ 0 h 15" name="T7"/>
                  <a:gd fmla="*/ 68 w 69" name="T8"/>
                  <a:gd fmla="*/ 4 h 15" name="T9"/>
                  <a:gd fmla="*/ 65 w 69" name="T10"/>
                  <a:gd fmla="*/ 8 h 15" name="T11"/>
                  <a:gd fmla="*/ 4 w 69" name="T12"/>
                  <a:gd fmla="*/ 15 h 15" name="T13"/>
                  <a:gd fmla="*/ 4 w 69" name="T14"/>
                  <a:gd fmla="*/ 15 h 1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5" w="69">
                    <a:moveTo>
                      <a:pt x="4" y="15"/>
                    </a:moveTo>
                    <a:cubicBezTo>
                      <a:pt x="2" y="15"/>
                      <a:pt x="0" y="14"/>
                      <a:pt x="0" y="12"/>
                    </a:cubicBezTo>
                    <a:cubicBezTo>
                      <a:pt x="0" y="10"/>
                      <a:pt x="1" y="8"/>
                      <a:pt x="3" y="7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66" y="0"/>
                      <a:pt x="68" y="2"/>
                      <a:pt x="68" y="4"/>
                    </a:cubicBezTo>
                    <a:cubicBezTo>
                      <a:pt x="69" y="6"/>
                      <a:pt x="67" y="8"/>
                      <a:pt x="65" y="8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4" y="15"/>
                      <a:pt x="4" y="15"/>
                      <a:pt x="4" y="15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361" name="组合 360"/>
          <p:cNvGrpSpPr/>
          <p:nvPr/>
        </p:nvGrpSpPr>
        <p:grpSpPr>
          <a:xfrm>
            <a:off x="4205255" y="2268860"/>
            <a:ext cx="1198633" cy="1198633"/>
            <a:chOff x="1077842" y="2168368"/>
            <a:chExt cx="1198633" cy="1198633"/>
          </a:xfrm>
        </p:grpSpPr>
        <p:sp>
          <p:nvSpPr>
            <p:cNvPr id="365" name="椭圆 364"/>
            <p:cNvSpPr/>
            <p:nvPr/>
          </p:nvSpPr>
          <p:spPr>
            <a:xfrm>
              <a:off x="1077842" y="2168368"/>
              <a:ext cx="1198633" cy="1198633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6" name="椭圆 365"/>
            <p:cNvSpPr/>
            <p:nvPr/>
          </p:nvSpPr>
          <p:spPr>
            <a:xfrm>
              <a:off x="1151592" y="2242118"/>
              <a:ext cx="1051132" cy="1051132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53" name="组合 1052"/>
          <p:cNvGrpSpPr/>
          <p:nvPr/>
        </p:nvGrpSpPr>
        <p:grpSpPr>
          <a:xfrm>
            <a:off x="2621079" y="2268860"/>
            <a:ext cx="1198633" cy="1198633"/>
            <a:chOff x="2797303" y="2173610"/>
            <a:chExt cx="1198633" cy="1198633"/>
          </a:xfrm>
        </p:grpSpPr>
        <p:grpSp>
          <p:nvGrpSpPr>
            <p:cNvPr id="334" name="组合 333"/>
            <p:cNvGrpSpPr/>
            <p:nvPr/>
          </p:nvGrpSpPr>
          <p:grpSpPr>
            <a:xfrm>
              <a:off x="2797303" y="2173610"/>
              <a:ext cx="1198633" cy="1198633"/>
              <a:chOff x="1077842" y="2168368"/>
              <a:chExt cx="1198633" cy="1198633"/>
            </a:xfrm>
          </p:grpSpPr>
          <p:sp>
            <p:nvSpPr>
              <p:cNvPr id="335" name="椭圆 334"/>
              <p:cNvSpPr/>
              <p:nvPr/>
            </p:nvSpPr>
            <p:spPr>
              <a:xfrm>
                <a:off x="1077842" y="2168368"/>
                <a:ext cx="1198633" cy="1198633"/>
              </a:xfrm>
              <a:prstGeom prst="ellipse">
                <a:avLst/>
              </a:prstGeom>
              <a:solidFill>
                <a:srgbClr val="016B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6" name="椭圆 335"/>
              <p:cNvSpPr/>
              <p:nvPr/>
            </p:nvSpPr>
            <p:spPr>
              <a:xfrm>
                <a:off x="1151592" y="2242118"/>
                <a:ext cx="1051132" cy="105113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024" name="Freeform 54"/>
            <p:cNvSpPr/>
            <p:nvPr/>
          </p:nvSpPr>
          <p:spPr bwMode="auto">
            <a:xfrm>
              <a:off x="3063247" y="2489086"/>
              <a:ext cx="689607" cy="596025"/>
            </a:xfrm>
            <a:custGeom>
              <a:gdLst>
                <a:gd fmla="*/ 238 w 262" name="T0"/>
                <a:gd fmla="*/ 226 h 226" name="T1"/>
                <a:gd fmla="*/ 23 w 262" name="T2"/>
                <a:gd fmla="*/ 226 h 226" name="T3"/>
                <a:gd fmla="*/ 0 w 262" name="T4"/>
                <a:gd fmla="*/ 198 h 226" name="T5"/>
                <a:gd fmla="*/ 0 w 262" name="T6"/>
                <a:gd fmla="*/ 28 h 226" name="T7"/>
                <a:gd fmla="*/ 23 w 262" name="T8"/>
                <a:gd fmla="*/ 0 h 226" name="T9"/>
                <a:gd fmla="*/ 29 w 262" name="T10"/>
                <a:gd fmla="*/ 0 h 226" name="T11"/>
                <a:gd fmla="*/ 28 w 262" name="T12"/>
                <a:gd fmla="*/ 5 h 226" name="T13"/>
                <a:gd fmla="*/ 26 w 262" name="T14"/>
                <a:gd fmla="*/ 15 h 226" name="T15"/>
                <a:gd fmla="*/ 28 w 262" name="T16"/>
                <a:gd fmla="*/ 28 h 226" name="T17"/>
                <a:gd fmla="*/ 34 w 262" name="T18"/>
                <a:gd fmla="*/ 30 h 226" name="T19"/>
                <a:gd fmla="*/ 41 w 262" name="T20"/>
                <a:gd fmla="*/ 28 h 226" name="T21"/>
                <a:gd fmla="*/ 42 w 262" name="T22"/>
                <a:gd fmla="*/ 15 h 226" name="T23"/>
                <a:gd fmla="*/ 40 w 262" name="T24"/>
                <a:gd fmla="*/ 5 h 226" name="T25"/>
                <a:gd fmla="*/ 39 w 262" name="T26"/>
                <a:gd fmla="*/ 0 h 226" name="T27"/>
                <a:gd fmla="*/ 68 w 262" name="T28"/>
                <a:gd fmla="*/ 0 h 226" name="T29"/>
                <a:gd fmla="*/ 67 w 262" name="T30"/>
                <a:gd fmla="*/ 5 h 226" name="T31"/>
                <a:gd fmla="*/ 65 w 262" name="T32"/>
                <a:gd fmla="*/ 15 h 226" name="T33"/>
                <a:gd fmla="*/ 66 w 262" name="T34"/>
                <a:gd fmla="*/ 28 h 226" name="T35"/>
                <a:gd fmla="*/ 73 w 262" name="T36"/>
                <a:gd fmla="*/ 30 h 226" name="T37"/>
                <a:gd fmla="*/ 79 w 262" name="T38"/>
                <a:gd fmla="*/ 28 h 226" name="T39"/>
                <a:gd fmla="*/ 81 w 262" name="T40"/>
                <a:gd fmla="*/ 15 h 226" name="T41"/>
                <a:gd fmla="*/ 79 w 262" name="T42"/>
                <a:gd fmla="*/ 5 h 226" name="T43"/>
                <a:gd fmla="*/ 78 w 262" name="T44"/>
                <a:gd fmla="*/ 0 h 226" name="T45"/>
                <a:gd fmla="*/ 107 w 262" name="T46"/>
                <a:gd fmla="*/ 0 h 226" name="T47"/>
                <a:gd fmla="*/ 105 w 262" name="T48"/>
                <a:gd fmla="*/ 5 h 226" name="T49"/>
                <a:gd fmla="*/ 103 w 262" name="T50"/>
                <a:gd fmla="*/ 15 h 226" name="T51"/>
                <a:gd fmla="*/ 105 w 262" name="T52"/>
                <a:gd fmla="*/ 28 h 226" name="T53"/>
                <a:gd fmla="*/ 111 w 262" name="T54"/>
                <a:gd fmla="*/ 30 h 226" name="T55"/>
                <a:gd fmla="*/ 118 w 262" name="T56"/>
                <a:gd fmla="*/ 28 h 226" name="T57"/>
                <a:gd fmla="*/ 120 w 262" name="T58"/>
                <a:gd fmla="*/ 15 h 226" name="T59"/>
                <a:gd fmla="*/ 118 w 262" name="T60"/>
                <a:gd fmla="*/ 5 h 226" name="T61"/>
                <a:gd fmla="*/ 116 w 262" name="T62"/>
                <a:gd fmla="*/ 0 h 226" name="T63"/>
                <a:gd fmla="*/ 145 w 262" name="T64"/>
                <a:gd fmla="*/ 0 h 226" name="T65"/>
                <a:gd fmla="*/ 144 w 262" name="T66"/>
                <a:gd fmla="*/ 5 h 226" name="T67"/>
                <a:gd fmla="*/ 142 w 262" name="T68"/>
                <a:gd fmla="*/ 15 h 226" name="T69"/>
                <a:gd fmla="*/ 144 w 262" name="T70"/>
                <a:gd fmla="*/ 28 h 226" name="T71"/>
                <a:gd fmla="*/ 150 w 262" name="T72"/>
                <a:gd fmla="*/ 30 h 226" name="T73"/>
                <a:gd fmla="*/ 157 w 262" name="T74"/>
                <a:gd fmla="*/ 28 h 226" name="T75"/>
                <a:gd fmla="*/ 158 w 262" name="T76"/>
                <a:gd fmla="*/ 15 h 226" name="T77"/>
                <a:gd fmla="*/ 156 w 262" name="T78"/>
                <a:gd fmla="*/ 5 h 226" name="T79"/>
                <a:gd fmla="*/ 155 w 262" name="T80"/>
                <a:gd fmla="*/ 0 h 226" name="T81"/>
                <a:gd fmla="*/ 184 w 262" name="T82"/>
                <a:gd fmla="*/ 0 h 226" name="T83"/>
                <a:gd fmla="*/ 183 w 262" name="T84"/>
                <a:gd fmla="*/ 5 h 226" name="T85"/>
                <a:gd fmla="*/ 181 w 262" name="T86"/>
                <a:gd fmla="*/ 15 h 226" name="T87"/>
                <a:gd fmla="*/ 182 w 262" name="T88"/>
                <a:gd fmla="*/ 28 h 226" name="T89"/>
                <a:gd fmla="*/ 189 w 262" name="T90"/>
                <a:gd fmla="*/ 30 h 226" name="T91"/>
                <a:gd fmla="*/ 195 w 262" name="T92"/>
                <a:gd fmla="*/ 28 h 226" name="T93"/>
                <a:gd fmla="*/ 197 w 262" name="T94"/>
                <a:gd fmla="*/ 15 h 226" name="T95"/>
                <a:gd fmla="*/ 195 w 262" name="T96"/>
                <a:gd fmla="*/ 5 h 226" name="T97"/>
                <a:gd fmla="*/ 194 w 262" name="T98"/>
                <a:gd fmla="*/ 0 h 226" name="T99"/>
                <a:gd fmla="*/ 223 w 262" name="T100"/>
                <a:gd fmla="*/ 0 h 226" name="T101"/>
                <a:gd fmla="*/ 221 w 262" name="T102"/>
                <a:gd fmla="*/ 5 h 226" name="T103"/>
                <a:gd fmla="*/ 219 w 262" name="T104"/>
                <a:gd fmla="*/ 15 h 226" name="T105"/>
                <a:gd fmla="*/ 221 w 262" name="T106"/>
                <a:gd fmla="*/ 28 h 226" name="T107"/>
                <a:gd fmla="*/ 228 w 262" name="T108"/>
                <a:gd fmla="*/ 30 h 226" name="T109"/>
                <a:gd fmla="*/ 234 w 262" name="T110"/>
                <a:gd fmla="*/ 28 h 226" name="T111"/>
                <a:gd fmla="*/ 236 w 262" name="T112"/>
                <a:gd fmla="*/ 15 h 226" name="T113"/>
                <a:gd fmla="*/ 234 w 262" name="T114"/>
                <a:gd fmla="*/ 5 h 226" name="T115"/>
                <a:gd fmla="*/ 232 w 262" name="T116"/>
                <a:gd fmla="*/ 0 h 226" name="T117"/>
                <a:gd fmla="*/ 238 w 262" name="T118"/>
                <a:gd fmla="*/ 0 h 226" name="T119"/>
                <a:gd fmla="*/ 262 w 262" name="T120"/>
                <a:gd fmla="*/ 28 h 226" name="T121"/>
                <a:gd fmla="*/ 262 w 262" name="T122"/>
                <a:gd fmla="*/ 198 h 226" name="T123"/>
                <a:gd fmla="*/ 238 w 262" name="T124"/>
                <a:gd fmla="*/ 226 h 226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26" w="262">
                  <a:moveTo>
                    <a:pt x="238" y="226"/>
                  </a:moveTo>
                  <a:cubicBezTo>
                    <a:pt x="23" y="226"/>
                    <a:pt x="23" y="226"/>
                    <a:pt x="23" y="226"/>
                  </a:cubicBezTo>
                  <a:cubicBezTo>
                    <a:pt x="10" y="226"/>
                    <a:pt x="0" y="214"/>
                    <a:pt x="0" y="19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10" y="0"/>
                    <a:pt x="23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7" y="8"/>
                    <a:pt x="27" y="11"/>
                    <a:pt x="26" y="15"/>
                  </a:cubicBezTo>
                  <a:cubicBezTo>
                    <a:pt x="25" y="21"/>
                    <a:pt x="25" y="26"/>
                    <a:pt x="28" y="28"/>
                  </a:cubicBezTo>
                  <a:cubicBezTo>
                    <a:pt x="29" y="30"/>
                    <a:pt x="31" y="30"/>
                    <a:pt x="34" y="30"/>
                  </a:cubicBezTo>
                  <a:cubicBezTo>
                    <a:pt x="37" y="30"/>
                    <a:pt x="39" y="30"/>
                    <a:pt x="41" y="28"/>
                  </a:cubicBezTo>
                  <a:cubicBezTo>
                    <a:pt x="43" y="26"/>
                    <a:pt x="43" y="21"/>
                    <a:pt x="42" y="15"/>
                  </a:cubicBezTo>
                  <a:cubicBezTo>
                    <a:pt x="42" y="11"/>
                    <a:pt x="41" y="8"/>
                    <a:pt x="40" y="5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7" y="5"/>
                    <a:pt x="67" y="5"/>
                    <a:pt x="67" y="5"/>
                  </a:cubicBezTo>
                  <a:cubicBezTo>
                    <a:pt x="66" y="8"/>
                    <a:pt x="65" y="11"/>
                    <a:pt x="65" y="15"/>
                  </a:cubicBezTo>
                  <a:cubicBezTo>
                    <a:pt x="63" y="21"/>
                    <a:pt x="64" y="26"/>
                    <a:pt x="66" y="28"/>
                  </a:cubicBezTo>
                  <a:cubicBezTo>
                    <a:pt x="68" y="30"/>
                    <a:pt x="70" y="30"/>
                    <a:pt x="73" y="30"/>
                  </a:cubicBezTo>
                  <a:cubicBezTo>
                    <a:pt x="76" y="30"/>
                    <a:pt x="78" y="30"/>
                    <a:pt x="79" y="28"/>
                  </a:cubicBezTo>
                  <a:cubicBezTo>
                    <a:pt x="81" y="26"/>
                    <a:pt x="82" y="21"/>
                    <a:pt x="81" y="15"/>
                  </a:cubicBezTo>
                  <a:cubicBezTo>
                    <a:pt x="81" y="11"/>
                    <a:pt x="80" y="8"/>
                    <a:pt x="79" y="5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8"/>
                    <a:pt x="104" y="11"/>
                    <a:pt x="103" y="15"/>
                  </a:cubicBezTo>
                  <a:cubicBezTo>
                    <a:pt x="102" y="21"/>
                    <a:pt x="103" y="26"/>
                    <a:pt x="105" y="28"/>
                  </a:cubicBezTo>
                  <a:cubicBezTo>
                    <a:pt x="106" y="30"/>
                    <a:pt x="108" y="30"/>
                    <a:pt x="111" y="30"/>
                  </a:cubicBezTo>
                  <a:cubicBezTo>
                    <a:pt x="114" y="30"/>
                    <a:pt x="117" y="30"/>
                    <a:pt x="118" y="28"/>
                  </a:cubicBezTo>
                  <a:cubicBezTo>
                    <a:pt x="120" y="26"/>
                    <a:pt x="121" y="21"/>
                    <a:pt x="120" y="15"/>
                  </a:cubicBezTo>
                  <a:cubicBezTo>
                    <a:pt x="119" y="11"/>
                    <a:pt x="118" y="8"/>
                    <a:pt x="118" y="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44" y="5"/>
                    <a:pt x="144" y="5"/>
                    <a:pt x="144" y="5"/>
                  </a:cubicBezTo>
                  <a:cubicBezTo>
                    <a:pt x="143" y="8"/>
                    <a:pt x="143" y="11"/>
                    <a:pt x="142" y="15"/>
                  </a:cubicBezTo>
                  <a:cubicBezTo>
                    <a:pt x="141" y="21"/>
                    <a:pt x="141" y="26"/>
                    <a:pt x="144" y="28"/>
                  </a:cubicBezTo>
                  <a:cubicBezTo>
                    <a:pt x="145" y="30"/>
                    <a:pt x="147" y="30"/>
                    <a:pt x="150" y="30"/>
                  </a:cubicBezTo>
                  <a:cubicBezTo>
                    <a:pt x="153" y="30"/>
                    <a:pt x="155" y="30"/>
                    <a:pt x="157" y="28"/>
                  </a:cubicBezTo>
                  <a:cubicBezTo>
                    <a:pt x="159" y="26"/>
                    <a:pt x="159" y="21"/>
                    <a:pt x="158" y="15"/>
                  </a:cubicBezTo>
                  <a:cubicBezTo>
                    <a:pt x="158" y="11"/>
                    <a:pt x="157" y="8"/>
                    <a:pt x="156" y="5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83" y="5"/>
                    <a:pt x="183" y="5"/>
                    <a:pt x="183" y="5"/>
                  </a:cubicBezTo>
                  <a:cubicBezTo>
                    <a:pt x="182" y="8"/>
                    <a:pt x="181" y="11"/>
                    <a:pt x="181" y="15"/>
                  </a:cubicBezTo>
                  <a:cubicBezTo>
                    <a:pt x="180" y="21"/>
                    <a:pt x="180" y="26"/>
                    <a:pt x="182" y="28"/>
                  </a:cubicBezTo>
                  <a:cubicBezTo>
                    <a:pt x="184" y="30"/>
                    <a:pt x="186" y="30"/>
                    <a:pt x="189" y="30"/>
                  </a:cubicBezTo>
                  <a:cubicBezTo>
                    <a:pt x="192" y="30"/>
                    <a:pt x="194" y="30"/>
                    <a:pt x="195" y="28"/>
                  </a:cubicBezTo>
                  <a:cubicBezTo>
                    <a:pt x="197" y="26"/>
                    <a:pt x="198" y="21"/>
                    <a:pt x="197" y="15"/>
                  </a:cubicBezTo>
                  <a:cubicBezTo>
                    <a:pt x="197" y="11"/>
                    <a:pt x="196" y="8"/>
                    <a:pt x="195" y="5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221" y="5"/>
                    <a:pt x="221" y="5"/>
                    <a:pt x="221" y="5"/>
                  </a:cubicBezTo>
                  <a:cubicBezTo>
                    <a:pt x="221" y="8"/>
                    <a:pt x="220" y="11"/>
                    <a:pt x="219" y="15"/>
                  </a:cubicBezTo>
                  <a:cubicBezTo>
                    <a:pt x="218" y="21"/>
                    <a:pt x="219" y="26"/>
                    <a:pt x="221" y="28"/>
                  </a:cubicBezTo>
                  <a:cubicBezTo>
                    <a:pt x="222" y="30"/>
                    <a:pt x="224" y="30"/>
                    <a:pt x="228" y="30"/>
                  </a:cubicBezTo>
                  <a:cubicBezTo>
                    <a:pt x="230" y="30"/>
                    <a:pt x="233" y="30"/>
                    <a:pt x="234" y="28"/>
                  </a:cubicBezTo>
                  <a:cubicBezTo>
                    <a:pt x="236" y="26"/>
                    <a:pt x="237" y="21"/>
                    <a:pt x="236" y="15"/>
                  </a:cubicBezTo>
                  <a:cubicBezTo>
                    <a:pt x="235" y="11"/>
                    <a:pt x="235" y="8"/>
                    <a:pt x="234" y="5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51" y="0"/>
                    <a:pt x="262" y="12"/>
                    <a:pt x="262" y="28"/>
                  </a:cubicBezTo>
                  <a:cubicBezTo>
                    <a:pt x="262" y="198"/>
                    <a:pt x="262" y="198"/>
                    <a:pt x="262" y="198"/>
                  </a:cubicBezTo>
                  <a:cubicBezTo>
                    <a:pt x="262" y="214"/>
                    <a:pt x="251" y="226"/>
                    <a:pt x="238" y="226"/>
                  </a:cubicBezTo>
                  <a:close/>
                </a:path>
              </a:pathLst>
            </a:custGeom>
            <a:solidFill>
              <a:srgbClr val="016B5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054" name="组合 1053"/>
          <p:cNvGrpSpPr/>
          <p:nvPr/>
        </p:nvGrpSpPr>
        <p:grpSpPr>
          <a:xfrm>
            <a:off x="2881560" y="2667000"/>
            <a:ext cx="723275" cy="468595"/>
            <a:chOff x="3057784" y="2571750"/>
            <a:chExt cx="723275" cy="468595"/>
          </a:xfrm>
        </p:grpSpPr>
        <p:sp>
          <p:nvSpPr>
            <p:cNvPr id="289" name="矩形 288"/>
            <p:cNvSpPr/>
            <p:nvPr/>
          </p:nvSpPr>
          <p:spPr>
            <a:xfrm>
              <a:off x="3061281" y="2571750"/>
              <a:ext cx="7162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lang="zh-CN" smtClean="0" sz="1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星期一</a:t>
              </a:r>
            </a:p>
          </p:txBody>
        </p:sp>
        <p:sp>
          <p:nvSpPr>
            <p:cNvPr id="319" name="矩形 318"/>
            <p:cNvSpPr/>
            <p:nvPr/>
          </p:nvSpPr>
          <p:spPr>
            <a:xfrm>
              <a:off x="3134113" y="2794124"/>
              <a:ext cx="465455" cy="2438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10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Mon</a:t>
              </a:r>
            </a:p>
          </p:txBody>
        </p:sp>
      </p:grpSp>
      <p:grpSp>
        <p:nvGrpSpPr>
          <p:cNvPr id="337" name="组合 336"/>
          <p:cNvGrpSpPr/>
          <p:nvPr/>
        </p:nvGrpSpPr>
        <p:grpSpPr>
          <a:xfrm>
            <a:off x="5789431" y="2268860"/>
            <a:ext cx="1198633" cy="1198633"/>
            <a:chOff x="1077842" y="2168368"/>
            <a:chExt cx="1198633" cy="1198633"/>
          </a:xfrm>
        </p:grpSpPr>
        <p:sp>
          <p:nvSpPr>
            <p:cNvPr id="338" name="椭圆 337"/>
            <p:cNvSpPr/>
            <p:nvPr/>
          </p:nvSpPr>
          <p:spPr>
            <a:xfrm>
              <a:off x="1077842" y="2168368"/>
              <a:ext cx="1198633" cy="1198633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9" name="椭圆 338"/>
            <p:cNvSpPr/>
            <p:nvPr/>
          </p:nvSpPr>
          <p:spPr>
            <a:xfrm>
              <a:off x="1151592" y="2242118"/>
              <a:ext cx="1051132" cy="1051132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40" name="组合 339"/>
          <p:cNvGrpSpPr/>
          <p:nvPr/>
        </p:nvGrpSpPr>
        <p:grpSpPr>
          <a:xfrm>
            <a:off x="7445615" y="2268860"/>
            <a:ext cx="1198633" cy="1198633"/>
            <a:chOff x="1077842" y="2168368"/>
            <a:chExt cx="1198633" cy="1198633"/>
          </a:xfrm>
        </p:grpSpPr>
        <p:sp>
          <p:nvSpPr>
            <p:cNvPr id="341" name="椭圆 340"/>
            <p:cNvSpPr/>
            <p:nvPr/>
          </p:nvSpPr>
          <p:spPr>
            <a:xfrm>
              <a:off x="1077842" y="2168368"/>
              <a:ext cx="1198633" cy="1198633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2" name="椭圆 341"/>
            <p:cNvSpPr/>
            <p:nvPr/>
          </p:nvSpPr>
          <p:spPr>
            <a:xfrm>
              <a:off x="1151592" y="2242118"/>
              <a:ext cx="1051132" cy="1051132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04" name="组合 303"/>
          <p:cNvGrpSpPr/>
          <p:nvPr/>
        </p:nvGrpSpPr>
        <p:grpSpPr>
          <a:xfrm rot="5400000">
            <a:off x="6035746" y="2688201"/>
            <a:ext cx="737920" cy="427139"/>
            <a:chOff x="1981422" y="978113"/>
            <a:chExt cx="5349205" cy="3096344"/>
          </a:xfrm>
        </p:grpSpPr>
        <p:sp>
          <p:nvSpPr>
            <p:cNvPr id="305" name="圆角矩形 304"/>
            <p:cNvSpPr/>
            <p:nvPr/>
          </p:nvSpPr>
          <p:spPr>
            <a:xfrm>
              <a:off x="1981422" y="978113"/>
              <a:ext cx="5349205" cy="3096344"/>
            </a:xfrm>
            <a:prstGeom prst="roundRect">
              <a:avLst>
                <a:gd fmla="val 6208" name="adj"/>
              </a:avLst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6" name="圆角矩形 305"/>
            <p:cNvSpPr/>
            <p:nvPr/>
          </p:nvSpPr>
          <p:spPr>
            <a:xfrm>
              <a:off x="2350013" y="1225443"/>
              <a:ext cx="4464852" cy="2606527"/>
            </a:xfrm>
            <a:prstGeom prst="roundRect">
              <a:avLst>
                <a:gd fmla="val 0" name="adj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7" name="椭圆 306"/>
            <p:cNvSpPr/>
            <p:nvPr/>
          </p:nvSpPr>
          <p:spPr>
            <a:xfrm>
              <a:off x="6940198" y="2418274"/>
              <a:ext cx="216021" cy="21602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8" name="圆角矩形 307"/>
            <p:cNvSpPr/>
            <p:nvPr/>
          </p:nvSpPr>
          <p:spPr>
            <a:xfrm rot="5400000">
              <a:off x="2005742" y="2499192"/>
              <a:ext cx="328787" cy="5418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35" name="五角星 1034"/>
          <p:cNvSpPr/>
          <p:nvPr/>
        </p:nvSpPr>
        <p:spPr>
          <a:xfrm>
            <a:off x="4672186" y="2516377"/>
            <a:ext cx="107767" cy="107767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3" name="五角星 322"/>
          <p:cNvSpPr/>
          <p:nvPr/>
        </p:nvSpPr>
        <p:spPr>
          <a:xfrm>
            <a:off x="4571891" y="2400572"/>
            <a:ext cx="107767" cy="107767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4" name="五角星 323"/>
          <p:cNvSpPr/>
          <p:nvPr/>
        </p:nvSpPr>
        <p:spPr>
          <a:xfrm>
            <a:off x="4448014" y="2510676"/>
            <a:ext cx="107767" cy="107767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5" name="五角星 324"/>
          <p:cNvSpPr/>
          <p:nvPr/>
        </p:nvSpPr>
        <p:spPr>
          <a:xfrm>
            <a:off x="4761395" y="2369358"/>
            <a:ext cx="107767" cy="107767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55" name="组合 1054"/>
          <p:cNvGrpSpPr/>
          <p:nvPr/>
        </p:nvGrpSpPr>
        <p:grpSpPr>
          <a:xfrm>
            <a:off x="1543132" y="2578814"/>
            <a:ext cx="27083" cy="603136"/>
            <a:chOff x="1719356" y="2483564"/>
            <a:chExt cx="27083" cy="603136"/>
          </a:xfrm>
        </p:grpSpPr>
        <p:sp>
          <p:nvSpPr>
            <p:cNvPr id="374" name="Freeform 20"/>
            <p:cNvSpPr/>
            <p:nvPr/>
          </p:nvSpPr>
          <p:spPr bwMode="auto">
            <a:xfrm>
              <a:off x="1719356" y="2483564"/>
              <a:ext cx="27083" cy="279384"/>
            </a:xfrm>
            <a:custGeom>
              <a:gdLst>
                <a:gd fmla="*/ 4 w 8" name="T0"/>
                <a:gd fmla="*/ 83 h 83" name="T1"/>
                <a:gd fmla="*/ 0 w 8" name="T2"/>
                <a:gd fmla="*/ 79 h 83" name="T3"/>
                <a:gd fmla="*/ 0 w 8" name="T4"/>
                <a:gd fmla="*/ 4 h 83" name="T5"/>
                <a:gd fmla="*/ 4 w 8" name="T6"/>
                <a:gd fmla="*/ 0 h 83" name="T7"/>
                <a:gd fmla="*/ 8 w 8" name="T8"/>
                <a:gd fmla="*/ 4 h 83" name="T9"/>
                <a:gd fmla="*/ 8 w 8" name="T10"/>
                <a:gd fmla="*/ 79 h 83" name="T11"/>
                <a:gd fmla="*/ 4 w 8" name="T12"/>
                <a:gd fmla="*/ 83 h 8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3" w="8">
                  <a:moveTo>
                    <a:pt x="4" y="83"/>
                  </a:moveTo>
                  <a:cubicBezTo>
                    <a:pt x="2" y="83"/>
                    <a:pt x="0" y="81"/>
                    <a:pt x="0" y="79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8" y="81"/>
                    <a:pt x="6" y="83"/>
                    <a:pt x="4" y="83"/>
                  </a:cubicBezTo>
                  <a:close/>
                </a:path>
              </a:pathLst>
            </a:custGeom>
            <a:solidFill>
              <a:srgbClr val="016B5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5" name="Freeform 20"/>
            <p:cNvSpPr/>
            <p:nvPr/>
          </p:nvSpPr>
          <p:spPr bwMode="auto">
            <a:xfrm>
              <a:off x="1719356" y="2807316"/>
              <a:ext cx="27083" cy="279384"/>
            </a:xfrm>
            <a:custGeom>
              <a:gdLst>
                <a:gd fmla="*/ 4 w 8" name="T0"/>
                <a:gd fmla="*/ 83 h 83" name="T1"/>
                <a:gd fmla="*/ 0 w 8" name="T2"/>
                <a:gd fmla="*/ 79 h 83" name="T3"/>
                <a:gd fmla="*/ 0 w 8" name="T4"/>
                <a:gd fmla="*/ 4 h 83" name="T5"/>
                <a:gd fmla="*/ 4 w 8" name="T6"/>
                <a:gd fmla="*/ 0 h 83" name="T7"/>
                <a:gd fmla="*/ 8 w 8" name="T8"/>
                <a:gd fmla="*/ 4 h 83" name="T9"/>
                <a:gd fmla="*/ 8 w 8" name="T10"/>
                <a:gd fmla="*/ 79 h 83" name="T11"/>
                <a:gd fmla="*/ 4 w 8" name="T12"/>
                <a:gd fmla="*/ 83 h 8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3" w="8">
                  <a:moveTo>
                    <a:pt x="4" y="83"/>
                  </a:moveTo>
                  <a:cubicBezTo>
                    <a:pt x="2" y="83"/>
                    <a:pt x="0" y="81"/>
                    <a:pt x="0" y="79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8" y="81"/>
                    <a:pt x="6" y="83"/>
                    <a:pt x="4" y="83"/>
                  </a:cubicBezTo>
                  <a:close/>
                </a:path>
              </a:pathLst>
            </a:custGeom>
            <a:solidFill>
              <a:srgbClr val="016B52">
                <a:alpha val="0"/>
              </a:srgb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057" name="圆角矩形 1056"/>
          <p:cNvSpPr/>
          <p:nvPr/>
        </p:nvSpPr>
        <p:spPr>
          <a:xfrm>
            <a:off x="6297137" y="2767188"/>
            <a:ext cx="212791" cy="220179"/>
          </a:xfrm>
          <a:prstGeom prst="roundRect">
            <a:avLst/>
          </a:pr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@</a:t>
            </a:r>
          </a:p>
        </p:txBody>
      </p:sp>
      <p:sp>
        <p:nvSpPr>
          <p:cNvPr id="1060" name="Freeform 61"/>
          <p:cNvSpPr/>
          <p:nvPr/>
        </p:nvSpPr>
        <p:spPr bwMode="auto">
          <a:xfrm>
            <a:off x="6365975" y="2918970"/>
            <a:ext cx="222249" cy="414786"/>
          </a:xfrm>
          <a:custGeom>
            <a:gdLst>
              <a:gd fmla="*/ 34 w 103" name="T0"/>
              <a:gd fmla="*/ 19 h 182" name="T1"/>
              <a:gd fmla="*/ 32 w 103" name="T2"/>
              <a:gd fmla="*/ 88 h 182" name="T3"/>
              <a:gd fmla="*/ 11 w 103" name="T4"/>
              <a:gd fmla="*/ 65 h 182" name="T5"/>
              <a:gd fmla="*/ 0 w 103" name="T6"/>
              <a:gd fmla="*/ 73 h 182" name="T7"/>
              <a:gd fmla="*/ 36 w 103" name="T8"/>
              <a:gd fmla="*/ 138 h 182" name="T9"/>
              <a:gd fmla="*/ 32 w 103" name="T10"/>
              <a:gd fmla="*/ 182 h 182" name="T11"/>
              <a:gd fmla="*/ 94 w 103" name="T12"/>
              <a:gd fmla="*/ 182 h 182" name="T13"/>
              <a:gd fmla="*/ 89 w 103" name="T14"/>
              <a:gd fmla="*/ 139 h 182" name="T15"/>
              <a:gd fmla="*/ 102 w 103" name="T16"/>
              <a:gd fmla="*/ 85 h 182" name="T17"/>
              <a:gd fmla="*/ 94 w 103" name="T18"/>
              <a:gd fmla="*/ 77 h 182" name="T19"/>
              <a:gd fmla="*/ 89 w 103" name="T20"/>
              <a:gd fmla="*/ 77 h 182" name="T21"/>
              <a:gd fmla="*/ 75 w 103" name="T22"/>
              <a:gd fmla="*/ 70 h 182" name="T23"/>
              <a:gd fmla="*/ 72 w 103" name="T24"/>
              <a:gd fmla="*/ 72 h 182" name="T25"/>
              <a:gd fmla="*/ 57 w 103" name="T26"/>
              <a:gd fmla="*/ 67 h 182" name="T27"/>
              <a:gd fmla="*/ 53 w 103" name="T28"/>
              <a:gd fmla="*/ 70 h 182" name="T29"/>
              <a:gd fmla="*/ 49 w 103" name="T30"/>
              <a:gd fmla="*/ 19 h 182" name="T31"/>
              <a:gd fmla="*/ 34 w 103" name="T32"/>
              <a:gd fmla="*/ 19 h 182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82" w="103">
                <a:moveTo>
                  <a:pt x="34" y="19"/>
                </a:moveTo>
                <a:cubicBezTo>
                  <a:pt x="32" y="88"/>
                  <a:pt x="32" y="88"/>
                  <a:pt x="32" y="88"/>
                </a:cubicBezTo>
                <a:cubicBezTo>
                  <a:pt x="11" y="65"/>
                  <a:pt x="11" y="65"/>
                  <a:pt x="11" y="65"/>
                </a:cubicBezTo>
                <a:cubicBezTo>
                  <a:pt x="11" y="65"/>
                  <a:pt x="0" y="60"/>
                  <a:pt x="0" y="73"/>
                </a:cubicBezTo>
                <a:cubicBezTo>
                  <a:pt x="36" y="138"/>
                  <a:pt x="36" y="138"/>
                  <a:pt x="36" y="138"/>
                </a:cubicBezTo>
                <a:cubicBezTo>
                  <a:pt x="32" y="182"/>
                  <a:pt x="32" y="182"/>
                  <a:pt x="32" y="182"/>
                </a:cubicBezTo>
                <a:cubicBezTo>
                  <a:pt x="94" y="182"/>
                  <a:pt x="94" y="182"/>
                  <a:pt x="94" y="182"/>
                </a:cubicBezTo>
                <a:cubicBezTo>
                  <a:pt x="89" y="139"/>
                  <a:pt x="89" y="139"/>
                  <a:pt x="89" y="139"/>
                </a:cubicBezTo>
                <a:cubicBezTo>
                  <a:pt x="102" y="85"/>
                  <a:pt x="102" y="85"/>
                  <a:pt x="102" y="85"/>
                </a:cubicBezTo>
                <a:cubicBezTo>
                  <a:pt x="102" y="85"/>
                  <a:pt x="103" y="77"/>
                  <a:pt x="94" y="77"/>
                </a:cubicBezTo>
                <a:cubicBezTo>
                  <a:pt x="93" y="77"/>
                  <a:pt x="89" y="77"/>
                  <a:pt x="89" y="77"/>
                </a:cubicBezTo>
                <a:cubicBezTo>
                  <a:pt x="89" y="77"/>
                  <a:pt x="86" y="68"/>
                  <a:pt x="75" y="70"/>
                </a:cubicBezTo>
                <a:cubicBezTo>
                  <a:pt x="75" y="70"/>
                  <a:pt x="72" y="72"/>
                  <a:pt x="72" y="72"/>
                </a:cubicBezTo>
                <a:cubicBezTo>
                  <a:pt x="72" y="72"/>
                  <a:pt x="68" y="63"/>
                  <a:pt x="57" y="67"/>
                </a:cubicBezTo>
                <a:cubicBezTo>
                  <a:pt x="54" y="68"/>
                  <a:pt x="53" y="70"/>
                  <a:pt x="53" y="70"/>
                </a:cubicBezTo>
                <a:cubicBezTo>
                  <a:pt x="49" y="19"/>
                  <a:pt x="49" y="19"/>
                  <a:pt x="49" y="19"/>
                </a:cubicBezTo>
                <a:cubicBezTo>
                  <a:pt x="49" y="19"/>
                  <a:pt x="42" y="0"/>
                  <a:pt x="34" y="19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>
          <a:xfrm>
            <a:off x="4355798" y="2722782"/>
            <a:ext cx="888204" cy="404067"/>
            <a:chOff x="2962" y="1121"/>
            <a:chExt cx="477" cy="217"/>
          </a:xfrm>
          <a:solidFill>
            <a:srgbClr val="016B52"/>
          </a:solidFill>
        </p:grpSpPr>
        <p:sp>
          <p:nvSpPr>
            <p:cNvPr id="5" name="Freeform 7"/>
            <p:cNvSpPr/>
            <p:nvPr/>
          </p:nvSpPr>
          <p:spPr bwMode="auto">
            <a:xfrm>
              <a:off x="3020" y="1219"/>
              <a:ext cx="40" cy="32"/>
            </a:xfrm>
            <a:custGeom>
              <a:gdLst>
                <a:gd fmla="*/ 87 w 111" name="T0"/>
                <a:gd fmla="*/ 54 h 88" name="T1"/>
                <a:gd fmla="*/ 65 w 111" name="T2"/>
                <a:gd fmla="*/ 25 h 88" name="T3"/>
                <a:gd fmla="*/ 65 w 111" name="T4"/>
                <a:gd fmla="*/ 12 h 88" name="T5"/>
                <a:gd fmla="*/ 48 w 111" name="T6"/>
                <a:gd fmla="*/ 0 h 88" name="T7"/>
                <a:gd fmla="*/ 16 w 111" name="T8"/>
                <a:gd fmla="*/ 0 h 88" name="T9"/>
                <a:gd fmla="*/ 0 w 111" name="T10"/>
                <a:gd fmla="*/ 16 h 88" name="T11"/>
                <a:gd fmla="*/ 0 w 111" name="T12"/>
                <a:gd fmla="*/ 72 h 88" name="T13"/>
                <a:gd fmla="*/ 16 w 111" name="T14"/>
                <a:gd fmla="*/ 88 h 88" name="T15"/>
                <a:gd fmla="*/ 111 w 111" name="T16"/>
                <a:gd fmla="*/ 88 h 88" name="T17"/>
                <a:gd fmla="*/ 87 w 111" name="T18"/>
                <a:gd fmla="*/ 54 h 8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8" w="110">
                  <a:moveTo>
                    <a:pt x="87" y="54"/>
                  </a:moveTo>
                  <a:cubicBezTo>
                    <a:pt x="76" y="49"/>
                    <a:pt x="67" y="38"/>
                    <a:pt x="65" y="25"/>
                  </a:cubicBezTo>
                  <a:cubicBezTo>
                    <a:pt x="64" y="20"/>
                    <a:pt x="64" y="16"/>
                    <a:pt x="65" y="12"/>
                  </a:cubicBezTo>
                  <a:cubicBezTo>
                    <a:pt x="59" y="8"/>
                    <a:pt x="53" y="4"/>
                    <a:pt x="48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1"/>
                    <a:pt x="7" y="88"/>
                    <a:pt x="16" y="88"/>
                  </a:cubicBezTo>
                  <a:cubicBezTo>
                    <a:pt x="111" y="88"/>
                    <a:pt x="111" y="88"/>
                    <a:pt x="111" y="88"/>
                  </a:cubicBezTo>
                  <a:cubicBezTo>
                    <a:pt x="98" y="82"/>
                    <a:pt x="88" y="69"/>
                    <a:pt x="87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8"/>
            <p:cNvSpPr/>
            <p:nvPr/>
          </p:nvSpPr>
          <p:spPr bwMode="auto">
            <a:xfrm>
              <a:off x="3045" y="1151"/>
              <a:ext cx="101" cy="86"/>
            </a:xfrm>
            <a:custGeom>
              <a:gdLst>
                <a:gd fmla="*/ 217 w 275" name="T0"/>
                <a:gd fmla="*/ 87 h 236" name="T1"/>
                <a:gd fmla="*/ 185 w 275" name="T2"/>
                <a:gd fmla="*/ 123 h 236" name="T3"/>
                <a:gd fmla="*/ 29 w 275" name="T4"/>
                <a:gd fmla="*/ 172 h 236" name="T5"/>
                <a:gd fmla="*/ 3 w 275" name="T6"/>
                <a:gd fmla="*/ 209 h 236" name="T7"/>
                <a:gd fmla="*/ 34 w 275" name="T8"/>
                <a:gd fmla="*/ 236 h 236" name="T9"/>
                <a:gd fmla="*/ 40 w 275" name="T10"/>
                <a:gd fmla="*/ 235 h 236" name="T11"/>
                <a:gd fmla="*/ 188 w 275" name="T12"/>
                <a:gd fmla="*/ 193 h 236" name="T13"/>
                <a:gd fmla="*/ 261 w 275" name="T14"/>
                <a:gd fmla="*/ 137 h 236" name="T15"/>
                <a:gd fmla="*/ 275 w 275" name="T16"/>
                <a:gd fmla="*/ 91 h 236" name="T17"/>
                <a:gd fmla="*/ 255 w 275" name="T18"/>
                <a:gd fmla="*/ 33 h 236" name="T19"/>
                <a:gd fmla="*/ 254 w 275" name="T20"/>
                <a:gd fmla="*/ 32 h 236" name="T21"/>
                <a:gd fmla="*/ 235 w 275" name="T22"/>
                <a:gd fmla="*/ 11 h 236" name="T23"/>
                <a:gd fmla="*/ 235 w 275" name="T24"/>
                <a:gd fmla="*/ 11 h 236" name="T25"/>
                <a:gd fmla="*/ 190 w 275" name="T26"/>
                <a:gd fmla="*/ 15 h 236" name="T27"/>
                <a:gd fmla="*/ 186 w 275" name="T28"/>
                <a:gd fmla="*/ 39 h 236" name="T29"/>
                <a:gd fmla="*/ 205 w 275" name="T30"/>
                <a:gd fmla="*/ 62 h 236" name="T31"/>
                <a:gd fmla="*/ 217 w 275" name="T32"/>
                <a:gd fmla="*/ 87 h 23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236" w="275">
                  <a:moveTo>
                    <a:pt x="217" y="87"/>
                  </a:moveTo>
                  <a:cubicBezTo>
                    <a:pt x="217" y="100"/>
                    <a:pt x="198" y="115"/>
                    <a:pt x="185" y="123"/>
                  </a:cubicBezTo>
                  <a:cubicBezTo>
                    <a:pt x="160" y="139"/>
                    <a:pt x="111" y="158"/>
                    <a:pt x="29" y="172"/>
                  </a:cubicBezTo>
                  <a:cubicBezTo>
                    <a:pt x="11" y="175"/>
                    <a:pt x="0" y="192"/>
                    <a:pt x="3" y="209"/>
                  </a:cubicBezTo>
                  <a:cubicBezTo>
                    <a:pt x="5" y="225"/>
                    <a:pt x="19" y="236"/>
                    <a:pt x="34" y="236"/>
                  </a:cubicBezTo>
                  <a:cubicBezTo>
                    <a:pt x="36" y="236"/>
                    <a:pt x="38" y="235"/>
                    <a:pt x="40" y="235"/>
                  </a:cubicBezTo>
                  <a:cubicBezTo>
                    <a:pt x="105" y="224"/>
                    <a:pt x="153" y="210"/>
                    <a:pt x="188" y="193"/>
                  </a:cubicBezTo>
                  <a:cubicBezTo>
                    <a:pt x="223" y="177"/>
                    <a:pt x="247" y="159"/>
                    <a:pt x="261" y="137"/>
                  </a:cubicBezTo>
                  <a:cubicBezTo>
                    <a:pt x="271" y="122"/>
                    <a:pt x="275" y="106"/>
                    <a:pt x="275" y="91"/>
                  </a:cubicBezTo>
                  <a:cubicBezTo>
                    <a:pt x="275" y="65"/>
                    <a:pt x="264" y="46"/>
                    <a:pt x="255" y="33"/>
                  </a:cubicBezTo>
                  <a:cubicBezTo>
                    <a:pt x="254" y="32"/>
                    <a:pt x="254" y="32"/>
                    <a:pt x="254" y="32"/>
                  </a:cubicBezTo>
                  <a:cubicBezTo>
                    <a:pt x="245" y="19"/>
                    <a:pt x="236" y="12"/>
                    <a:pt x="235" y="11"/>
                  </a:cubicBezTo>
                  <a:cubicBezTo>
                    <a:pt x="235" y="11"/>
                    <a:pt x="235" y="11"/>
                    <a:pt x="235" y="11"/>
                  </a:cubicBezTo>
                  <a:cubicBezTo>
                    <a:pt x="221" y="0"/>
                    <a:pt x="201" y="2"/>
                    <a:pt x="190" y="15"/>
                  </a:cubicBezTo>
                  <a:cubicBezTo>
                    <a:pt x="183" y="23"/>
                    <a:pt x="184" y="33"/>
                    <a:pt x="186" y="39"/>
                  </a:cubicBezTo>
                  <a:cubicBezTo>
                    <a:pt x="188" y="44"/>
                    <a:pt x="193" y="51"/>
                    <a:pt x="205" y="62"/>
                  </a:cubicBezTo>
                  <a:cubicBezTo>
                    <a:pt x="210" y="68"/>
                    <a:pt x="216" y="76"/>
                    <a:pt x="217" y="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9"/>
            <p:cNvSpPr/>
            <p:nvPr/>
          </p:nvSpPr>
          <p:spPr bwMode="auto">
            <a:xfrm>
              <a:off x="3026" y="1156"/>
              <a:ext cx="70" cy="64"/>
            </a:xfrm>
            <a:custGeom>
              <a:gdLst>
                <a:gd fmla="*/ 79 w 192" name="T0"/>
                <a:gd fmla="*/ 149 h 175" name="T1"/>
                <a:gd fmla="*/ 182 w 192" name="T2"/>
                <a:gd fmla="*/ 122 h 175" name="T3"/>
                <a:gd fmla="*/ 184 w 192" name="T4"/>
                <a:gd fmla="*/ 113 h 175" name="T5"/>
                <a:gd fmla="*/ 111 w 192" name="T6"/>
                <a:gd fmla="*/ 9 h 175" name="T7"/>
                <a:gd fmla="*/ 7 w 192" name="T8"/>
                <a:gd fmla="*/ 82 h 175" name="T9"/>
                <a:gd fmla="*/ 49 w 192" name="T10"/>
                <a:gd fmla="*/ 175 h 175" name="T11"/>
                <a:gd fmla="*/ 79 w 192" name="T12"/>
                <a:gd fmla="*/ 149 h 17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5" w="192">
                  <a:moveTo>
                    <a:pt x="79" y="149"/>
                  </a:moveTo>
                  <a:cubicBezTo>
                    <a:pt x="125" y="141"/>
                    <a:pt x="158" y="131"/>
                    <a:pt x="182" y="122"/>
                  </a:cubicBezTo>
                  <a:cubicBezTo>
                    <a:pt x="183" y="119"/>
                    <a:pt x="183" y="116"/>
                    <a:pt x="184" y="113"/>
                  </a:cubicBezTo>
                  <a:cubicBezTo>
                    <a:pt x="192" y="64"/>
                    <a:pt x="160" y="18"/>
                    <a:pt x="111" y="9"/>
                  </a:cubicBezTo>
                  <a:cubicBezTo>
                    <a:pt x="62" y="0"/>
                    <a:pt x="15" y="33"/>
                    <a:pt x="7" y="82"/>
                  </a:cubicBezTo>
                  <a:cubicBezTo>
                    <a:pt x="0" y="120"/>
                    <a:pt x="18" y="156"/>
                    <a:pt x="49" y="175"/>
                  </a:cubicBezTo>
                  <a:cubicBezTo>
                    <a:pt x="54" y="162"/>
                    <a:pt x="65" y="152"/>
                    <a:pt x="79" y="1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10"/>
            <p:cNvSpPr/>
            <p:nvPr/>
          </p:nvSpPr>
          <p:spPr bwMode="auto">
            <a:xfrm>
              <a:off x="2962" y="1121"/>
              <a:ext cx="477" cy="217"/>
            </a:xfrm>
            <a:custGeom>
              <a:gdLst>
                <a:gd fmla="*/ 16 w 1304" name="T0"/>
                <a:gd fmla="*/ 595 h 595" name="T1"/>
                <a:gd fmla="*/ 112 w 1304" name="T2"/>
                <a:gd fmla="*/ 595 h 595" name="T3"/>
                <a:gd fmla="*/ 128 w 1304" name="T4"/>
                <a:gd fmla="*/ 579 h 595" name="T5"/>
                <a:gd fmla="*/ 128 w 1304" name="T6"/>
                <a:gd fmla="*/ 555 h 595" name="T7"/>
                <a:gd fmla="*/ 1176 w 1304" name="T8"/>
                <a:gd fmla="*/ 555 h 595" name="T9"/>
                <a:gd fmla="*/ 1176 w 1304" name="T10"/>
                <a:gd fmla="*/ 579 h 595" name="T11"/>
                <a:gd fmla="*/ 1192 w 1304" name="T12"/>
                <a:gd fmla="*/ 595 h 595" name="T13"/>
                <a:gd fmla="*/ 1288 w 1304" name="T14"/>
                <a:gd fmla="*/ 595 h 595" name="T15"/>
                <a:gd fmla="*/ 1304 w 1304" name="T16"/>
                <a:gd fmla="*/ 579 h 595" name="T17"/>
                <a:gd fmla="*/ 1304 w 1304" name="T18"/>
                <a:gd fmla="*/ 293 h 595" name="T19"/>
                <a:gd fmla="*/ 1288 w 1304" name="T20"/>
                <a:gd fmla="*/ 277 h 595" name="T21"/>
                <a:gd fmla="*/ 1192 w 1304" name="T22"/>
                <a:gd fmla="*/ 277 h 595" name="T23"/>
                <a:gd fmla="*/ 1176 w 1304" name="T24"/>
                <a:gd fmla="*/ 293 h 595" name="T25"/>
                <a:gd fmla="*/ 1176 w 1304" name="T26"/>
                <a:gd fmla="*/ 368 h 595" name="T27"/>
                <a:gd fmla="*/ 1056 w 1304" name="T28"/>
                <a:gd fmla="*/ 368 h 595" name="T29"/>
                <a:gd fmla="*/ 1060 w 1304" name="T30"/>
                <a:gd fmla="*/ 359 h 595" name="T31"/>
                <a:gd fmla="*/ 1063 w 1304" name="T32"/>
                <a:gd fmla="*/ 351 h 595" name="T33"/>
                <a:gd fmla="*/ 1079 w 1304" name="T34"/>
                <a:gd fmla="*/ 351 h 595" name="T35"/>
                <a:gd fmla="*/ 1129 w 1304" name="T36"/>
                <a:gd fmla="*/ 301 h 595" name="T37"/>
                <a:gd fmla="*/ 1121 w 1304" name="T38"/>
                <a:gd fmla="*/ 275 h 595" name="T39"/>
                <a:gd fmla="*/ 1127 w 1304" name="T40"/>
                <a:gd fmla="*/ 269 h 595" name="T41"/>
                <a:gd fmla="*/ 1157 w 1304" name="T42"/>
                <a:gd fmla="*/ 265 h 595" name="T43"/>
                <a:gd fmla="*/ 543 w 1304" name="T44"/>
                <a:gd fmla="*/ 107 h 595" name="T45"/>
                <a:gd fmla="*/ 511 w 1304" name="T46"/>
                <a:gd fmla="*/ 173 h 595" name="T47"/>
                <a:gd fmla="*/ 508 w 1304" name="T48"/>
                <a:gd fmla="*/ 198 h 595" name="T49"/>
                <a:gd fmla="*/ 554 w 1304" name="T50"/>
                <a:gd fmla="*/ 118 h 595" name="T51"/>
                <a:gd fmla="*/ 611 w 1304" name="T52"/>
                <a:gd fmla="*/ 109 h 595" name="T53"/>
                <a:gd fmla="*/ 920 w 1304" name="T54"/>
                <a:gd fmla="*/ 160 h 595" name="T55"/>
                <a:gd fmla="*/ 1128 w 1304" name="T56"/>
                <a:gd fmla="*/ 256 h 595" name="T57"/>
                <a:gd fmla="*/ 1035 w 1304" name="T58"/>
                <a:gd fmla="*/ 406 h 595" name="T59"/>
                <a:gd fmla="*/ 939 w 1304" name="T60"/>
                <a:gd fmla="*/ 421 h 595" name="T61"/>
                <a:gd fmla="*/ 750 w 1304" name="T62"/>
                <a:gd fmla="*/ 411 h 595" name="T63"/>
                <a:gd fmla="*/ 749 w 1304" name="T64"/>
                <a:gd fmla="*/ 411 h 595" name="T65"/>
                <a:gd fmla="*/ 559 w 1304" name="T66"/>
                <a:gd fmla="*/ 401 h 595" name="T67"/>
                <a:gd fmla="*/ 455 w 1304" name="T68"/>
                <a:gd fmla="*/ 417 h 595" name="T69"/>
                <a:gd fmla="*/ 451 w 1304" name="T70"/>
                <a:gd fmla="*/ 419 h 595" name="T71"/>
                <a:gd fmla="*/ 478 w 1304" name="T72"/>
                <a:gd fmla="*/ 276 h 595" name="T73"/>
                <a:gd fmla="*/ 499 w 1304" name="T74"/>
                <a:gd fmla="*/ 219 h 595" name="T75"/>
                <a:gd fmla="*/ 496 w 1304" name="T76"/>
                <a:gd fmla="*/ 223 h 595" name="T77"/>
                <a:gd fmla="*/ 420 w 1304" name="T78"/>
                <a:gd fmla="*/ 283 h 595" name="T79"/>
                <a:gd fmla="*/ 269 w 1304" name="T80"/>
                <a:gd fmla="*/ 325 h 595" name="T81"/>
                <a:gd fmla="*/ 262 w 1304" name="T82"/>
                <a:gd fmla="*/ 326 h 595" name="T83"/>
                <a:gd fmla="*/ 254 w 1304" name="T84"/>
                <a:gd fmla="*/ 325 h 595" name="T85"/>
                <a:gd fmla="*/ 285 w 1304" name="T86"/>
                <a:gd fmla="*/ 351 h 595" name="T87"/>
                <a:gd fmla="*/ 381 w 1304" name="T88"/>
                <a:gd fmla="*/ 351 h 595" name="T89"/>
                <a:gd fmla="*/ 407 w 1304" name="T90"/>
                <a:gd fmla="*/ 351 h 595" name="T91"/>
                <a:gd fmla="*/ 441 w 1304" name="T92"/>
                <a:gd fmla="*/ 351 h 595" name="T93"/>
                <a:gd fmla="*/ 437 w 1304" name="T94"/>
                <a:gd fmla="*/ 368 h 595" name="T95"/>
                <a:gd fmla="*/ 128 w 1304" name="T96"/>
                <a:gd fmla="*/ 368 h 595" name="T97"/>
                <a:gd fmla="*/ 128 w 1304" name="T98"/>
                <a:gd fmla="*/ 16 h 595" name="T99"/>
                <a:gd fmla="*/ 112 w 1304" name="T100"/>
                <a:gd fmla="*/ 0 h 595" name="T101"/>
                <a:gd fmla="*/ 16 w 1304" name="T102"/>
                <a:gd fmla="*/ 0 h 595" name="T103"/>
                <a:gd fmla="*/ 0 w 1304" name="T104"/>
                <a:gd fmla="*/ 16 h 595" name="T105"/>
                <a:gd fmla="*/ 0 w 1304" name="T106"/>
                <a:gd fmla="*/ 579 h 595" name="T107"/>
                <a:gd fmla="*/ 16 w 1304" name="T108"/>
                <a:gd fmla="*/ 595 h 595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595" w="1304">
                  <a:moveTo>
                    <a:pt x="16" y="595"/>
                  </a:moveTo>
                  <a:cubicBezTo>
                    <a:pt x="112" y="595"/>
                    <a:pt x="112" y="595"/>
                    <a:pt x="112" y="595"/>
                  </a:cubicBezTo>
                  <a:cubicBezTo>
                    <a:pt x="121" y="595"/>
                    <a:pt x="128" y="587"/>
                    <a:pt x="128" y="579"/>
                  </a:cubicBezTo>
                  <a:cubicBezTo>
                    <a:pt x="128" y="555"/>
                    <a:pt x="128" y="555"/>
                    <a:pt x="128" y="555"/>
                  </a:cubicBezTo>
                  <a:cubicBezTo>
                    <a:pt x="1176" y="555"/>
                    <a:pt x="1176" y="555"/>
                    <a:pt x="1176" y="555"/>
                  </a:cubicBezTo>
                  <a:cubicBezTo>
                    <a:pt x="1176" y="579"/>
                    <a:pt x="1176" y="579"/>
                    <a:pt x="1176" y="579"/>
                  </a:cubicBezTo>
                  <a:cubicBezTo>
                    <a:pt x="1176" y="587"/>
                    <a:pt x="1183" y="595"/>
                    <a:pt x="1192" y="595"/>
                  </a:cubicBezTo>
                  <a:cubicBezTo>
                    <a:pt x="1288" y="595"/>
                    <a:pt x="1288" y="595"/>
                    <a:pt x="1288" y="595"/>
                  </a:cubicBezTo>
                  <a:cubicBezTo>
                    <a:pt x="1297" y="595"/>
                    <a:pt x="1304" y="587"/>
                    <a:pt x="1304" y="579"/>
                  </a:cubicBezTo>
                  <a:cubicBezTo>
                    <a:pt x="1304" y="293"/>
                    <a:pt x="1304" y="293"/>
                    <a:pt x="1304" y="293"/>
                  </a:cubicBezTo>
                  <a:cubicBezTo>
                    <a:pt x="1304" y="284"/>
                    <a:pt x="1297" y="277"/>
                    <a:pt x="1288" y="277"/>
                  </a:cubicBezTo>
                  <a:cubicBezTo>
                    <a:pt x="1192" y="277"/>
                    <a:pt x="1192" y="277"/>
                    <a:pt x="1192" y="277"/>
                  </a:cubicBezTo>
                  <a:cubicBezTo>
                    <a:pt x="1183" y="277"/>
                    <a:pt x="1176" y="284"/>
                    <a:pt x="1176" y="293"/>
                  </a:cubicBezTo>
                  <a:cubicBezTo>
                    <a:pt x="1176" y="368"/>
                    <a:pt x="1176" y="368"/>
                    <a:pt x="1176" y="368"/>
                  </a:cubicBezTo>
                  <a:cubicBezTo>
                    <a:pt x="1056" y="368"/>
                    <a:pt x="1056" y="368"/>
                    <a:pt x="1056" y="368"/>
                  </a:cubicBezTo>
                  <a:cubicBezTo>
                    <a:pt x="1057" y="365"/>
                    <a:pt x="1058" y="362"/>
                    <a:pt x="1060" y="359"/>
                  </a:cubicBezTo>
                  <a:cubicBezTo>
                    <a:pt x="1061" y="357"/>
                    <a:pt x="1062" y="354"/>
                    <a:pt x="1063" y="351"/>
                  </a:cubicBezTo>
                  <a:cubicBezTo>
                    <a:pt x="1079" y="351"/>
                    <a:pt x="1079" y="351"/>
                    <a:pt x="1079" y="351"/>
                  </a:cubicBezTo>
                  <a:cubicBezTo>
                    <a:pt x="1106" y="351"/>
                    <a:pt x="1129" y="329"/>
                    <a:pt x="1129" y="301"/>
                  </a:cubicBezTo>
                  <a:cubicBezTo>
                    <a:pt x="1129" y="291"/>
                    <a:pt x="1126" y="282"/>
                    <a:pt x="1121" y="275"/>
                  </a:cubicBezTo>
                  <a:cubicBezTo>
                    <a:pt x="1123" y="273"/>
                    <a:pt x="1125" y="271"/>
                    <a:pt x="1127" y="269"/>
                  </a:cubicBezTo>
                  <a:cubicBezTo>
                    <a:pt x="1142" y="255"/>
                    <a:pt x="1157" y="265"/>
                    <a:pt x="1157" y="265"/>
                  </a:cubicBezTo>
                  <a:cubicBezTo>
                    <a:pt x="1107" y="183"/>
                    <a:pt x="599" y="55"/>
                    <a:pt x="543" y="107"/>
                  </a:cubicBezTo>
                  <a:cubicBezTo>
                    <a:pt x="536" y="113"/>
                    <a:pt x="516" y="157"/>
                    <a:pt x="511" y="173"/>
                  </a:cubicBezTo>
                  <a:cubicBezTo>
                    <a:pt x="507" y="188"/>
                    <a:pt x="510" y="189"/>
                    <a:pt x="508" y="198"/>
                  </a:cubicBezTo>
                  <a:cubicBezTo>
                    <a:pt x="525" y="159"/>
                    <a:pt x="541" y="130"/>
                    <a:pt x="554" y="118"/>
                  </a:cubicBezTo>
                  <a:cubicBezTo>
                    <a:pt x="555" y="117"/>
                    <a:pt x="566" y="109"/>
                    <a:pt x="611" y="109"/>
                  </a:cubicBezTo>
                  <a:cubicBezTo>
                    <a:pt x="684" y="109"/>
                    <a:pt x="805" y="129"/>
                    <a:pt x="920" y="160"/>
                  </a:cubicBezTo>
                  <a:cubicBezTo>
                    <a:pt x="1041" y="193"/>
                    <a:pt x="1104" y="235"/>
                    <a:pt x="1128" y="256"/>
                  </a:cubicBezTo>
                  <a:cubicBezTo>
                    <a:pt x="1098" y="281"/>
                    <a:pt x="1031" y="336"/>
                    <a:pt x="1035" y="406"/>
                  </a:cubicBezTo>
                  <a:cubicBezTo>
                    <a:pt x="1035" y="407"/>
                    <a:pt x="1028" y="421"/>
                    <a:pt x="939" y="421"/>
                  </a:cubicBezTo>
                  <a:cubicBezTo>
                    <a:pt x="885" y="421"/>
                    <a:pt x="816" y="416"/>
                    <a:pt x="750" y="411"/>
                  </a:cubicBezTo>
                  <a:cubicBezTo>
                    <a:pt x="749" y="411"/>
                    <a:pt x="749" y="411"/>
                    <a:pt x="749" y="411"/>
                  </a:cubicBezTo>
                  <a:cubicBezTo>
                    <a:pt x="682" y="406"/>
                    <a:pt x="613" y="401"/>
                    <a:pt x="559" y="401"/>
                  </a:cubicBezTo>
                  <a:cubicBezTo>
                    <a:pt x="505" y="401"/>
                    <a:pt x="473" y="406"/>
                    <a:pt x="455" y="417"/>
                  </a:cubicBezTo>
                  <a:cubicBezTo>
                    <a:pt x="453" y="418"/>
                    <a:pt x="452" y="418"/>
                    <a:pt x="451" y="419"/>
                  </a:cubicBezTo>
                  <a:cubicBezTo>
                    <a:pt x="447" y="407"/>
                    <a:pt x="449" y="362"/>
                    <a:pt x="478" y="276"/>
                  </a:cubicBezTo>
                  <a:cubicBezTo>
                    <a:pt x="484" y="256"/>
                    <a:pt x="492" y="237"/>
                    <a:pt x="499" y="219"/>
                  </a:cubicBezTo>
                  <a:cubicBezTo>
                    <a:pt x="498" y="220"/>
                    <a:pt x="497" y="222"/>
                    <a:pt x="496" y="223"/>
                  </a:cubicBezTo>
                  <a:cubicBezTo>
                    <a:pt x="481" y="247"/>
                    <a:pt x="456" y="266"/>
                    <a:pt x="420" y="283"/>
                  </a:cubicBezTo>
                  <a:cubicBezTo>
                    <a:pt x="382" y="300"/>
                    <a:pt x="332" y="314"/>
                    <a:pt x="269" y="325"/>
                  </a:cubicBezTo>
                  <a:cubicBezTo>
                    <a:pt x="267" y="325"/>
                    <a:pt x="265" y="326"/>
                    <a:pt x="262" y="326"/>
                  </a:cubicBezTo>
                  <a:cubicBezTo>
                    <a:pt x="259" y="326"/>
                    <a:pt x="256" y="325"/>
                    <a:pt x="254" y="325"/>
                  </a:cubicBezTo>
                  <a:cubicBezTo>
                    <a:pt x="256" y="340"/>
                    <a:pt x="269" y="351"/>
                    <a:pt x="285" y="351"/>
                  </a:cubicBezTo>
                  <a:cubicBezTo>
                    <a:pt x="381" y="351"/>
                    <a:pt x="381" y="351"/>
                    <a:pt x="381" y="351"/>
                  </a:cubicBezTo>
                  <a:cubicBezTo>
                    <a:pt x="407" y="351"/>
                    <a:pt x="407" y="351"/>
                    <a:pt x="407" y="351"/>
                  </a:cubicBezTo>
                  <a:cubicBezTo>
                    <a:pt x="441" y="351"/>
                    <a:pt x="441" y="351"/>
                    <a:pt x="441" y="351"/>
                  </a:cubicBezTo>
                  <a:cubicBezTo>
                    <a:pt x="439" y="357"/>
                    <a:pt x="438" y="363"/>
                    <a:pt x="437" y="368"/>
                  </a:cubicBezTo>
                  <a:cubicBezTo>
                    <a:pt x="128" y="368"/>
                    <a:pt x="128" y="368"/>
                    <a:pt x="128" y="368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7"/>
                    <a:pt x="121" y="0"/>
                    <a:pt x="11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579"/>
                    <a:pt x="0" y="579"/>
                    <a:pt x="0" y="579"/>
                  </a:cubicBezTo>
                  <a:cubicBezTo>
                    <a:pt x="0" y="587"/>
                    <a:pt x="7" y="595"/>
                    <a:pt x="16" y="5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11"/>
            <p:cNvSpPr/>
            <p:nvPr/>
          </p:nvSpPr>
          <p:spPr bwMode="auto">
            <a:xfrm>
              <a:off x="3103" y="1125"/>
              <a:ext cx="32" cy="55"/>
            </a:xfrm>
            <a:custGeom>
              <a:gdLst>
                <a:gd fmla="*/ 86 w 86" name="T0"/>
                <a:gd fmla="*/ 10 h 150" name="T1"/>
                <a:gd fmla="*/ 65 w 86" name="T2"/>
                <a:gd fmla="*/ 71 h 150" name="T3"/>
                <a:gd fmla="*/ 25 w 86" name="T4"/>
                <a:gd fmla="*/ 86 h 150" name="T5"/>
                <a:gd fmla="*/ 44 w 86" name="T6"/>
                <a:gd fmla="*/ 136 h 150" name="T7"/>
                <a:gd fmla="*/ 39 w 86" name="T8"/>
                <a:gd fmla="*/ 150 h 150" name="T9"/>
                <a:gd fmla="*/ 0 w 86" name="T10"/>
                <a:gd fmla="*/ 129 h 150" name="T11"/>
                <a:gd fmla="*/ 33 w 86" name="T12"/>
                <a:gd fmla="*/ 0 h 150" name="T13"/>
                <a:gd fmla="*/ 86 w 86" name="T14"/>
                <a:gd fmla="*/ 10 h 15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50" w="86">
                  <a:moveTo>
                    <a:pt x="86" y="10"/>
                  </a:moveTo>
                  <a:cubicBezTo>
                    <a:pt x="65" y="71"/>
                    <a:pt x="65" y="71"/>
                    <a:pt x="65" y="71"/>
                  </a:cubicBezTo>
                  <a:cubicBezTo>
                    <a:pt x="65" y="71"/>
                    <a:pt x="39" y="62"/>
                    <a:pt x="25" y="86"/>
                  </a:cubicBezTo>
                  <a:cubicBezTo>
                    <a:pt x="9" y="112"/>
                    <a:pt x="44" y="136"/>
                    <a:pt x="44" y="136"/>
                  </a:cubicBezTo>
                  <a:cubicBezTo>
                    <a:pt x="39" y="150"/>
                    <a:pt x="39" y="150"/>
                    <a:pt x="39" y="150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8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2"/>
            <p:cNvSpPr/>
            <p:nvPr/>
          </p:nvSpPr>
          <p:spPr bwMode="auto">
            <a:xfrm>
              <a:off x="3093" y="1125"/>
              <a:ext cx="21" cy="47"/>
            </a:xfrm>
            <a:custGeom>
              <a:gdLst>
                <a:gd fmla="*/ 21 w 21" name="T0"/>
                <a:gd fmla="*/ 0 h 47" name="T1"/>
                <a:gd fmla="*/ 9 w 21" name="T2"/>
                <a:gd fmla="*/ 47 h 47" name="T3"/>
                <a:gd fmla="*/ 0 w 21" name="T4"/>
                <a:gd fmla="*/ 45 h 47" name="T5"/>
                <a:gd fmla="*/ 6 w 21" name="T6"/>
                <a:gd fmla="*/ 0 h 47" name="T7"/>
                <a:gd fmla="*/ 21 w 21" name="T8"/>
                <a:gd fmla="*/ 0 h 4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7" w="21">
                  <a:moveTo>
                    <a:pt x="21" y="0"/>
                  </a:moveTo>
                  <a:lnTo>
                    <a:pt x="9" y="47"/>
                  </a:lnTo>
                  <a:lnTo>
                    <a:pt x="0" y="45"/>
                  </a:lnTo>
                  <a:lnTo>
                    <a:pt x="6" y="0"/>
                  </a:lnTo>
                  <a:lnTo>
                    <a:pt x="2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7843438" y="2589865"/>
            <a:ext cx="387728" cy="598985"/>
            <a:chOff x="6456364" y="620712"/>
            <a:chExt cx="973138" cy="1503363"/>
          </a:xfrm>
          <a:solidFill>
            <a:srgbClr val="016B52"/>
          </a:solidFill>
        </p:grpSpPr>
        <p:sp>
          <p:nvSpPr>
            <p:cNvPr id="4301" name="Freeform 55"/>
            <p:cNvSpPr>
              <a:spLocks noEditPoints="1"/>
            </p:cNvSpPr>
            <p:nvPr/>
          </p:nvSpPr>
          <p:spPr bwMode="auto">
            <a:xfrm>
              <a:off x="6921501" y="1660525"/>
              <a:ext cx="46038" cy="47625"/>
            </a:xfrm>
            <a:custGeom>
              <a:gdLst>
                <a:gd fmla="*/ 20 w 39" name="T0"/>
                <a:gd fmla="*/ 0 h 39" name="T1"/>
                <a:gd fmla="*/ 0 w 39" name="T2"/>
                <a:gd fmla="*/ 20 h 39" name="T3"/>
                <a:gd fmla="*/ 20 w 39" name="T4"/>
                <a:gd fmla="*/ 39 h 39" name="T5"/>
                <a:gd fmla="*/ 39 w 39" name="T6"/>
                <a:gd fmla="*/ 20 h 39" name="T7"/>
                <a:gd fmla="*/ 20 w 39" name="T8"/>
                <a:gd fmla="*/ 0 h 39" name="T9"/>
                <a:gd fmla="*/ 20 w 39" name="T10"/>
                <a:gd fmla="*/ 33 h 39" name="T11"/>
                <a:gd fmla="*/ 6 w 39" name="T12"/>
                <a:gd fmla="*/ 20 h 39" name="T13"/>
                <a:gd fmla="*/ 20 w 39" name="T14"/>
                <a:gd fmla="*/ 6 h 39" name="T15"/>
                <a:gd fmla="*/ 33 w 39" name="T16"/>
                <a:gd fmla="*/ 20 h 39" name="T17"/>
                <a:gd fmla="*/ 20 w 39" name="T18"/>
                <a:gd fmla="*/ 33 h 3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9" w="39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30" y="39"/>
                    <a:pt x="39" y="30"/>
                    <a:pt x="39" y="20"/>
                  </a:cubicBezTo>
                  <a:cubicBezTo>
                    <a:pt x="39" y="9"/>
                    <a:pt x="30" y="0"/>
                    <a:pt x="20" y="0"/>
                  </a:cubicBezTo>
                  <a:close/>
                  <a:moveTo>
                    <a:pt x="20" y="33"/>
                  </a:moveTo>
                  <a:cubicBezTo>
                    <a:pt x="12" y="33"/>
                    <a:pt x="6" y="27"/>
                    <a:pt x="6" y="20"/>
                  </a:cubicBezTo>
                  <a:cubicBezTo>
                    <a:pt x="6" y="12"/>
                    <a:pt x="12" y="6"/>
                    <a:pt x="20" y="6"/>
                  </a:cubicBezTo>
                  <a:cubicBezTo>
                    <a:pt x="27" y="6"/>
                    <a:pt x="33" y="12"/>
                    <a:pt x="33" y="20"/>
                  </a:cubicBezTo>
                  <a:cubicBezTo>
                    <a:pt x="33" y="27"/>
                    <a:pt x="27" y="33"/>
                    <a:pt x="2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02" name="Freeform 56"/>
            <p:cNvSpPr>
              <a:spLocks noEditPoints="1"/>
            </p:cNvSpPr>
            <p:nvPr/>
          </p:nvSpPr>
          <p:spPr bwMode="auto">
            <a:xfrm>
              <a:off x="6740526" y="620712"/>
              <a:ext cx="404813" cy="484188"/>
            </a:xfrm>
            <a:custGeom>
              <a:gdLst>
                <a:gd fmla="*/ 324 w 335" name="T0"/>
                <a:gd fmla="*/ 227 h 401" name="T1"/>
                <a:gd fmla="*/ 219 w 335" name="T2"/>
                <a:gd fmla="*/ 48 h 401" name="T3"/>
                <a:gd fmla="*/ 117 w 335" name="T4"/>
                <a:gd fmla="*/ 48 h 401" name="T5"/>
                <a:gd fmla="*/ 12 w 335" name="T6"/>
                <a:gd fmla="*/ 227 h 401" name="T7"/>
                <a:gd fmla="*/ 1 w 335" name="T8"/>
                <a:gd fmla="*/ 265 h 401" name="T9"/>
                <a:gd fmla="*/ 0 w 335" name="T10"/>
                <a:gd fmla="*/ 265 h 401" name="T11"/>
                <a:gd fmla="*/ 168 w 335" name="T12"/>
                <a:gd fmla="*/ 401 h 401" name="T13"/>
                <a:gd fmla="*/ 335 w 335" name="T14"/>
                <a:gd fmla="*/ 265 h 401" name="T15"/>
                <a:gd fmla="*/ 335 w 335" name="T16"/>
                <a:gd fmla="*/ 265 h 401" name="T17"/>
                <a:gd fmla="*/ 324 w 335" name="T18"/>
                <a:gd fmla="*/ 227 h 401" name="T19"/>
                <a:gd fmla="*/ 168 w 335" name="T20"/>
                <a:gd fmla="*/ 347 h 401" name="T21"/>
                <a:gd fmla="*/ 54 w 335" name="T22"/>
                <a:gd fmla="*/ 268 h 401" name="T23"/>
                <a:gd fmla="*/ 54 w 335" name="T24"/>
                <a:gd fmla="*/ 266 h 401" name="T25"/>
                <a:gd fmla="*/ 59 w 335" name="T26"/>
                <a:gd fmla="*/ 254 h 401" name="T27"/>
                <a:gd fmla="*/ 86 w 335" name="T28"/>
                <a:gd fmla="*/ 208 h 401" name="T29"/>
                <a:gd fmla="*/ 250 w 335" name="T30"/>
                <a:gd fmla="*/ 208 h 401" name="T31"/>
                <a:gd fmla="*/ 277 w 335" name="T32"/>
                <a:gd fmla="*/ 254 h 401" name="T33"/>
                <a:gd fmla="*/ 281 w 335" name="T34"/>
                <a:gd fmla="*/ 265 h 401" name="T35"/>
                <a:gd fmla="*/ 168 w 335" name="T36"/>
                <a:gd fmla="*/ 347 h 401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401" w="335">
                  <a:moveTo>
                    <a:pt x="324" y="227"/>
                  </a:moveTo>
                  <a:cubicBezTo>
                    <a:pt x="219" y="48"/>
                    <a:pt x="219" y="48"/>
                    <a:pt x="219" y="48"/>
                  </a:cubicBezTo>
                  <a:cubicBezTo>
                    <a:pt x="191" y="0"/>
                    <a:pt x="145" y="0"/>
                    <a:pt x="117" y="48"/>
                  </a:cubicBezTo>
                  <a:cubicBezTo>
                    <a:pt x="12" y="227"/>
                    <a:pt x="12" y="227"/>
                    <a:pt x="12" y="227"/>
                  </a:cubicBezTo>
                  <a:cubicBezTo>
                    <a:pt x="4" y="241"/>
                    <a:pt x="1" y="254"/>
                    <a:pt x="1" y="265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340"/>
                    <a:pt x="75" y="401"/>
                    <a:pt x="168" y="401"/>
                  </a:cubicBezTo>
                  <a:cubicBezTo>
                    <a:pt x="260" y="401"/>
                    <a:pt x="335" y="340"/>
                    <a:pt x="335" y="265"/>
                  </a:cubicBezTo>
                  <a:cubicBezTo>
                    <a:pt x="335" y="265"/>
                    <a:pt x="335" y="265"/>
                    <a:pt x="335" y="265"/>
                  </a:cubicBezTo>
                  <a:cubicBezTo>
                    <a:pt x="335" y="254"/>
                    <a:pt x="331" y="241"/>
                    <a:pt x="324" y="227"/>
                  </a:cubicBezTo>
                  <a:close/>
                  <a:moveTo>
                    <a:pt x="168" y="347"/>
                  </a:moveTo>
                  <a:cubicBezTo>
                    <a:pt x="108" y="347"/>
                    <a:pt x="56" y="311"/>
                    <a:pt x="54" y="268"/>
                  </a:cubicBezTo>
                  <a:cubicBezTo>
                    <a:pt x="54" y="266"/>
                    <a:pt x="54" y="266"/>
                    <a:pt x="54" y="266"/>
                  </a:cubicBezTo>
                  <a:cubicBezTo>
                    <a:pt x="54" y="265"/>
                    <a:pt x="55" y="261"/>
                    <a:pt x="59" y="254"/>
                  </a:cubicBezTo>
                  <a:cubicBezTo>
                    <a:pt x="86" y="208"/>
                    <a:pt x="86" y="208"/>
                    <a:pt x="86" y="208"/>
                  </a:cubicBezTo>
                  <a:cubicBezTo>
                    <a:pt x="250" y="208"/>
                    <a:pt x="250" y="208"/>
                    <a:pt x="250" y="208"/>
                  </a:cubicBezTo>
                  <a:cubicBezTo>
                    <a:pt x="277" y="254"/>
                    <a:pt x="277" y="254"/>
                    <a:pt x="277" y="254"/>
                  </a:cubicBezTo>
                  <a:cubicBezTo>
                    <a:pt x="280" y="260"/>
                    <a:pt x="281" y="264"/>
                    <a:pt x="281" y="265"/>
                  </a:cubicBezTo>
                  <a:cubicBezTo>
                    <a:pt x="281" y="310"/>
                    <a:pt x="229" y="347"/>
                    <a:pt x="168" y="3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03" name="Oval 57"/>
            <p:cNvSpPr>
              <a:spLocks noChangeArrowheads="1"/>
            </p:cNvSpPr>
            <p:nvPr/>
          </p:nvSpPr>
          <p:spPr bwMode="auto">
            <a:xfrm>
              <a:off x="6880226" y="1755775"/>
              <a:ext cx="125413" cy="1254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04" name="Freeform 58"/>
            <p:cNvSpPr/>
            <p:nvPr/>
          </p:nvSpPr>
          <p:spPr bwMode="auto">
            <a:xfrm>
              <a:off x="6456364" y="1819275"/>
              <a:ext cx="973138" cy="304800"/>
            </a:xfrm>
            <a:custGeom>
              <a:gdLst>
                <a:gd fmla="*/ 744 w 806" name="T0"/>
                <a:gd fmla="*/ 216 h 252" name="T1"/>
                <a:gd fmla="*/ 703 w 806" name="T2"/>
                <a:gd fmla="*/ 187 h 252" name="T3"/>
                <a:gd fmla="*/ 434 w 806" name="T4"/>
                <a:gd fmla="*/ 0 h 252" name="T5"/>
                <a:gd fmla="*/ 427 w 806" name="T6"/>
                <a:gd fmla="*/ 0 h 252" name="T7"/>
                <a:gd fmla="*/ 378 w 806" name="T8"/>
                <a:gd fmla="*/ 0 h 252" name="T9"/>
                <a:gd fmla="*/ 372 w 806" name="T10"/>
                <a:gd fmla="*/ 0 h 252" name="T11"/>
                <a:gd fmla="*/ 103 w 806" name="T12"/>
                <a:gd fmla="*/ 187 h 252" name="T13"/>
                <a:gd fmla="*/ 62 w 806" name="T14"/>
                <a:gd fmla="*/ 216 h 252" name="T15"/>
                <a:gd fmla="*/ 0 w 806" name="T16"/>
                <a:gd fmla="*/ 252 h 252" name="T17"/>
                <a:gd fmla="*/ 377 w 806" name="T18"/>
                <a:gd fmla="*/ 252 h 252" name="T19"/>
                <a:gd fmla="*/ 429 w 806" name="T20"/>
                <a:gd fmla="*/ 252 h 252" name="T21"/>
                <a:gd fmla="*/ 806 w 806" name="T22"/>
                <a:gd fmla="*/ 252 h 252" name="T23"/>
                <a:gd fmla="*/ 744 w 806" name="T24"/>
                <a:gd fmla="*/ 216 h 252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251" w="805">
                  <a:moveTo>
                    <a:pt x="744" y="216"/>
                  </a:moveTo>
                  <a:cubicBezTo>
                    <a:pt x="744" y="216"/>
                    <a:pt x="740" y="187"/>
                    <a:pt x="703" y="187"/>
                  </a:cubicBezTo>
                  <a:cubicBezTo>
                    <a:pt x="666" y="187"/>
                    <a:pt x="434" y="209"/>
                    <a:pt x="434" y="0"/>
                  </a:cubicBezTo>
                  <a:cubicBezTo>
                    <a:pt x="432" y="0"/>
                    <a:pt x="430" y="0"/>
                    <a:pt x="427" y="0"/>
                  </a:cubicBezTo>
                  <a:cubicBezTo>
                    <a:pt x="378" y="0"/>
                    <a:pt x="378" y="0"/>
                    <a:pt x="378" y="0"/>
                  </a:cubicBezTo>
                  <a:cubicBezTo>
                    <a:pt x="376" y="0"/>
                    <a:pt x="374" y="0"/>
                    <a:pt x="372" y="0"/>
                  </a:cubicBezTo>
                  <a:cubicBezTo>
                    <a:pt x="372" y="209"/>
                    <a:pt x="140" y="187"/>
                    <a:pt x="103" y="187"/>
                  </a:cubicBezTo>
                  <a:cubicBezTo>
                    <a:pt x="66" y="187"/>
                    <a:pt x="62" y="216"/>
                    <a:pt x="62" y="216"/>
                  </a:cubicBezTo>
                  <a:cubicBezTo>
                    <a:pt x="13" y="216"/>
                    <a:pt x="0" y="252"/>
                    <a:pt x="0" y="252"/>
                  </a:cubicBezTo>
                  <a:cubicBezTo>
                    <a:pt x="377" y="252"/>
                    <a:pt x="377" y="252"/>
                    <a:pt x="377" y="252"/>
                  </a:cubicBezTo>
                  <a:cubicBezTo>
                    <a:pt x="429" y="252"/>
                    <a:pt x="429" y="252"/>
                    <a:pt x="429" y="252"/>
                  </a:cubicBezTo>
                  <a:cubicBezTo>
                    <a:pt x="806" y="252"/>
                    <a:pt x="806" y="252"/>
                    <a:pt x="806" y="252"/>
                  </a:cubicBezTo>
                  <a:cubicBezTo>
                    <a:pt x="806" y="252"/>
                    <a:pt x="793" y="216"/>
                    <a:pt x="744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05" name="Freeform 59"/>
            <p:cNvSpPr/>
            <p:nvPr/>
          </p:nvSpPr>
          <p:spPr bwMode="auto">
            <a:xfrm>
              <a:off x="6888164" y="1079500"/>
              <a:ext cx="109538" cy="714375"/>
            </a:xfrm>
            <a:custGeom>
              <a:gdLst>
                <a:gd fmla="*/ 69 w 90" name="T0"/>
                <a:gd fmla="*/ 216 h 591" name="T1"/>
                <a:gd fmla="*/ 69 w 90" name="T2"/>
                <a:gd fmla="*/ 125 h 591" name="T3"/>
                <a:gd fmla="*/ 85 w 90" name="T4"/>
                <a:gd fmla="*/ 45 h 591" name="T5"/>
                <a:gd fmla="*/ 48 w 90" name="T6"/>
                <a:gd fmla="*/ 0 h 591" name="T7"/>
                <a:gd fmla="*/ 42 w 90" name="T8"/>
                <a:gd fmla="*/ 0 h 591" name="T9"/>
                <a:gd fmla="*/ 5 w 90" name="T10"/>
                <a:gd fmla="*/ 45 h 591" name="T11"/>
                <a:gd fmla="*/ 21 w 90" name="T12"/>
                <a:gd fmla="*/ 125 h 591" name="T13"/>
                <a:gd fmla="*/ 21 w 90" name="T14"/>
                <a:gd fmla="*/ 216 h 591" name="T15"/>
                <a:gd fmla="*/ 5 w 90" name="T16"/>
                <a:gd fmla="*/ 296 h 591" name="T17"/>
                <a:gd fmla="*/ 5 w 90" name="T18"/>
                <a:gd fmla="*/ 387 h 591" name="T19"/>
                <a:gd fmla="*/ 12 w 90" name="T20"/>
                <a:gd fmla="*/ 421 h 591" name="T21"/>
                <a:gd fmla="*/ 12 w 90" name="T22"/>
                <a:gd fmla="*/ 511 h 591" name="T23"/>
                <a:gd fmla="*/ 5 w 90" name="T24"/>
                <a:gd fmla="*/ 545 h 591" name="T25"/>
                <a:gd fmla="*/ 42 w 90" name="T26"/>
                <a:gd fmla="*/ 591 h 591" name="T27"/>
                <a:gd fmla="*/ 48 w 90" name="T28"/>
                <a:gd fmla="*/ 591 h 591" name="T29"/>
                <a:gd fmla="*/ 85 w 90" name="T30"/>
                <a:gd fmla="*/ 545 h 591" name="T31"/>
                <a:gd fmla="*/ 78 w 90" name="T32"/>
                <a:gd fmla="*/ 511 h 591" name="T33"/>
                <a:gd fmla="*/ 78 w 90" name="T34"/>
                <a:gd fmla="*/ 421 h 591" name="T35"/>
                <a:gd fmla="*/ 85 w 90" name="T36"/>
                <a:gd fmla="*/ 387 h 591" name="T37"/>
                <a:gd fmla="*/ 85 w 90" name="T38"/>
                <a:gd fmla="*/ 296 h 591" name="T39"/>
                <a:gd fmla="*/ 69 w 90" name="T40"/>
                <a:gd fmla="*/ 216 h 591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91" w="90">
                  <a:moveTo>
                    <a:pt x="69" y="216"/>
                  </a:moveTo>
                  <a:cubicBezTo>
                    <a:pt x="64" y="191"/>
                    <a:pt x="64" y="150"/>
                    <a:pt x="69" y="125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90" y="21"/>
                    <a:pt x="73" y="0"/>
                    <a:pt x="48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7" y="0"/>
                    <a:pt x="0" y="21"/>
                    <a:pt x="5" y="45"/>
                  </a:cubicBezTo>
                  <a:cubicBezTo>
                    <a:pt x="21" y="125"/>
                    <a:pt x="21" y="125"/>
                    <a:pt x="21" y="125"/>
                  </a:cubicBezTo>
                  <a:cubicBezTo>
                    <a:pt x="26" y="150"/>
                    <a:pt x="26" y="191"/>
                    <a:pt x="21" y="216"/>
                  </a:cubicBezTo>
                  <a:cubicBezTo>
                    <a:pt x="5" y="296"/>
                    <a:pt x="5" y="296"/>
                    <a:pt x="5" y="296"/>
                  </a:cubicBezTo>
                  <a:cubicBezTo>
                    <a:pt x="0" y="321"/>
                    <a:pt x="0" y="362"/>
                    <a:pt x="5" y="387"/>
                  </a:cubicBezTo>
                  <a:cubicBezTo>
                    <a:pt x="12" y="421"/>
                    <a:pt x="12" y="421"/>
                    <a:pt x="12" y="421"/>
                  </a:cubicBezTo>
                  <a:cubicBezTo>
                    <a:pt x="17" y="446"/>
                    <a:pt x="17" y="486"/>
                    <a:pt x="12" y="511"/>
                  </a:cubicBezTo>
                  <a:cubicBezTo>
                    <a:pt x="5" y="545"/>
                    <a:pt x="5" y="545"/>
                    <a:pt x="5" y="545"/>
                  </a:cubicBezTo>
                  <a:cubicBezTo>
                    <a:pt x="0" y="570"/>
                    <a:pt x="17" y="591"/>
                    <a:pt x="42" y="591"/>
                  </a:cubicBezTo>
                  <a:cubicBezTo>
                    <a:pt x="48" y="591"/>
                    <a:pt x="48" y="591"/>
                    <a:pt x="48" y="591"/>
                  </a:cubicBezTo>
                  <a:cubicBezTo>
                    <a:pt x="73" y="591"/>
                    <a:pt x="90" y="570"/>
                    <a:pt x="85" y="545"/>
                  </a:cubicBezTo>
                  <a:cubicBezTo>
                    <a:pt x="78" y="511"/>
                    <a:pt x="78" y="511"/>
                    <a:pt x="78" y="511"/>
                  </a:cubicBezTo>
                  <a:cubicBezTo>
                    <a:pt x="73" y="486"/>
                    <a:pt x="73" y="446"/>
                    <a:pt x="78" y="421"/>
                  </a:cubicBezTo>
                  <a:cubicBezTo>
                    <a:pt x="85" y="387"/>
                    <a:pt x="85" y="387"/>
                    <a:pt x="85" y="387"/>
                  </a:cubicBezTo>
                  <a:cubicBezTo>
                    <a:pt x="90" y="362"/>
                    <a:pt x="90" y="321"/>
                    <a:pt x="85" y="296"/>
                  </a:cubicBezTo>
                  <a:lnTo>
                    <a:pt x="69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7583161" y="2587187"/>
            <a:ext cx="908282" cy="511699"/>
            <a:chOff x="5800726" y="663575"/>
            <a:chExt cx="2279651" cy="1284287"/>
          </a:xfrm>
          <a:solidFill>
            <a:srgbClr val="016B52"/>
          </a:solidFill>
        </p:grpSpPr>
        <p:sp>
          <p:nvSpPr>
            <p:cNvPr id="4306" name="Freeform 60"/>
            <p:cNvSpPr/>
            <p:nvPr/>
          </p:nvSpPr>
          <p:spPr bwMode="auto">
            <a:xfrm>
              <a:off x="6094414" y="663575"/>
              <a:ext cx="1697038" cy="392113"/>
            </a:xfrm>
            <a:custGeom>
              <a:gdLst>
                <a:gd fmla="*/ 1382 w 1404" name="T0"/>
                <a:gd fmla="*/ 84 h 324" name="T1"/>
                <a:gd fmla="*/ 737 w 1404" name="T2"/>
                <a:gd fmla="*/ 11 h 324" name="T3"/>
                <a:gd fmla="*/ 705 w 1404" name="T4"/>
                <a:gd fmla="*/ 0 h 324" name="T5"/>
                <a:gd fmla="*/ 673 w 1404" name="T6"/>
                <a:gd fmla="*/ 11 h 324" name="T7"/>
                <a:gd fmla="*/ 22 w 1404" name="T8"/>
                <a:gd fmla="*/ 84 h 324" name="T9"/>
                <a:gd fmla="*/ 2 w 1404" name="T10"/>
                <a:gd fmla="*/ 111 h 324" name="T11"/>
                <a:gd fmla="*/ 4 w 1404" name="T12"/>
                <a:gd fmla="*/ 120 h 324" name="T13"/>
                <a:gd fmla="*/ 11 w 1404" name="T14"/>
                <a:gd fmla="*/ 120 h 324" name="T15"/>
                <a:gd fmla="*/ 12 w 1404" name="T16"/>
                <a:gd fmla="*/ 115 h 324" name="T17"/>
                <a:gd fmla="*/ 39 w 1404" name="T18"/>
                <a:gd fmla="*/ 93 h 324" name="T19"/>
                <a:gd fmla="*/ 604 w 1404" name="T20"/>
                <a:gd fmla="*/ 55 h 324" name="T21"/>
                <a:gd fmla="*/ 692 w 1404" name="T22"/>
                <a:gd fmla="*/ 149 h 324" name="T23"/>
                <a:gd fmla="*/ 691 w 1404" name="T24"/>
                <a:gd fmla="*/ 187 h 324" name="T25"/>
                <a:gd fmla="*/ 687 w 1404" name="T26"/>
                <a:gd fmla="*/ 207 h 324" name="T27"/>
                <a:gd fmla="*/ 683 w 1404" name="T28"/>
                <a:gd fmla="*/ 228 h 324" name="T29"/>
                <a:gd fmla="*/ 687 w 1404" name="T30"/>
                <a:gd fmla="*/ 248 h 324" name="T31"/>
                <a:gd fmla="*/ 701 w 1404" name="T32"/>
                <a:gd fmla="*/ 316 h 324" name="T33"/>
                <a:gd fmla="*/ 705 w 1404" name="T34"/>
                <a:gd fmla="*/ 324 h 324" name="T35"/>
                <a:gd fmla="*/ 709 w 1404" name="T36"/>
                <a:gd fmla="*/ 316 h 324" name="T37"/>
                <a:gd fmla="*/ 722 w 1404" name="T38"/>
                <a:gd fmla="*/ 248 h 324" name="T39"/>
                <a:gd fmla="*/ 726 w 1404" name="T40"/>
                <a:gd fmla="*/ 228 h 324" name="T41"/>
                <a:gd fmla="*/ 722 w 1404" name="T42"/>
                <a:gd fmla="*/ 207 h 324" name="T43"/>
                <a:gd fmla="*/ 718 w 1404" name="T44"/>
                <a:gd fmla="*/ 187 h 324" name="T45"/>
                <a:gd fmla="*/ 718 w 1404" name="T46"/>
                <a:gd fmla="*/ 149 h 324" name="T47"/>
                <a:gd fmla="*/ 806 w 1404" name="T48"/>
                <a:gd fmla="*/ 55 h 324" name="T49"/>
                <a:gd fmla="*/ 1365 w 1404" name="T50"/>
                <a:gd fmla="*/ 93 h 324" name="T51"/>
                <a:gd fmla="*/ 1392 w 1404" name="T52"/>
                <a:gd fmla="*/ 115 h 324" name="T53"/>
                <a:gd fmla="*/ 1393 w 1404" name="T54"/>
                <a:gd fmla="*/ 120 h 324" name="T55"/>
                <a:gd fmla="*/ 1400 w 1404" name="T56"/>
                <a:gd fmla="*/ 120 h 324" name="T57"/>
                <a:gd fmla="*/ 1402 w 1404" name="T58"/>
                <a:gd fmla="*/ 111 h 324" name="T59"/>
                <a:gd fmla="*/ 1382 w 1404" name="T60"/>
                <a:gd fmla="*/ 84 h 324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324" w="1404">
                  <a:moveTo>
                    <a:pt x="1382" y="84"/>
                  </a:moveTo>
                  <a:cubicBezTo>
                    <a:pt x="737" y="11"/>
                    <a:pt x="737" y="11"/>
                    <a:pt x="737" y="11"/>
                  </a:cubicBezTo>
                  <a:cubicBezTo>
                    <a:pt x="729" y="4"/>
                    <a:pt x="717" y="0"/>
                    <a:pt x="705" y="0"/>
                  </a:cubicBezTo>
                  <a:cubicBezTo>
                    <a:pt x="692" y="0"/>
                    <a:pt x="681" y="4"/>
                    <a:pt x="673" y="11"/>
                  </a:cubicBezTo>
                  <a:cubicBezTo>
                    <a:pt x="22" y="84"/>
                    <a:pt x="22" y="84"/>
                    <a:pt x="22" y="84"/>
                  </a:cubicBezTo>
                  <a:cubicBezTo>
                    <a:pt x="9" y="86"/>
                    <a:pt x="0" y="98"/>
                    <a:pt x="2" y="111"/>
                  </a:cubicBezTo>
                  <a:cubicBezTo>
                    <a:pt x="4" y="120"/>
                    <a:pt x="4" y="120"/>
                    <a:pt x="4" y="120"/>
                  </a:cubicBezTo>
                  <a:cubicBezTo>
                    <a:pt x="7" y="133"/>
                    <a:pt x="10" y="133"/>
                    <a:pt x="11" y="120"/>
                  </a:cubicBezTo>
                  <a:cubicBezTo>
                    <a:pt x="12" y="115"/>
                    <a:pt x="12" y="115"/>
                    <a:pt x="12" y="115"/>
                  </a:cubicBezTo>
                  <a:cubicBezTo>
                    <a:pt x="13" y="102"/>
                    <a:pt x="25" y="91"/>
                    <a:pt x="39" y="93"/>
                  </a:cubicBezTo>
                  <a:cubicBezTo>
                    <a:pt x="39" y="93"/>
                    <a:pt x="524" y="50"/>
                    <a:pt x="604" y="55"/>
                  </a:cubicBezTo>
                  <a:cubicBezTo>
                    <a:pt x="664" y="59"/>
                    <a:pt x="682" y="116"/>
                    <a:pt x="692" y="149"/>
                  </a:cubicBezTo>
                  <a:cubicBezTo>
                    <a:pt x="693" y="161"/>
                    <a:pt x="693" y="177"/>
                    <a:pt x="691" y="187"/>
                  </a:cubicBezTo>
                  <a:cubicBezTo>
                    <a:pt x="687" y="207"/>
                    <a:pt x="687" y="207"/>
                    <a:pt x="687" y="207"/>
                  </a:cubicBezTo>
                  <a:cubicBezTo>
                    <a:pt x="685" y="219"/>
                    <a:pt x="683" y="228"/>
                    <a:pt x="683" y="228"/>
                  </a:cubicBezTo>
                  <a:cubicBezTo>
                    <a:pt x="683" y="228"/>
                    <a:pt x="685" y="237"/>
                    <a:pt x="687" y="248"/>
                  </a:cubicBezTo>
                  <a:cubicBezTo>
                    <a:pt x="701" y="316"/>
                    <a:pt x="701" y="316"/>
                    <a:pt x="701" y="316"/>
                  </a:cubicBezTo>
                  <a:cubicBezTo>
                    <a:pt x="702" y="321"/>
                    <a:pt x="703" y="324"/>
                    <a:pt x="705" y="324"/>
                  </a:cubicBezTo>
                  <a:cubicBezTo>
                    <a:pt x="706" y="324"/>
                    <a:pt x="708" y="321"/>
                    <a:pt x="709" y="316"/>
                  </a:cubicBezTo>
                  <a:cubicBezTo>
                    <a:pt x="722" y="248"/>
                    <a:pt x="722" y="248"/>
                    <a:pt x="722" y="248"/>
                  </a:cubicBezTo>
                  <a:cubicBezTo>
                    <a:pt x="724" y="237"/>
                    <a:pt x="726" y="228"/>
                    <a:pt x="726" y="228"/>
                  </a:cubicBezTo>
                  <a:cubicBezTo>
                    <a:pt x="726" y="228"/>
                    <a:pt x="724" y="219"/>
                    <a:pt x="722" y="207"/>
                  </a:cubicBezTo>
                  <a:cubicBezTo>
                    <a:pt x="718" y="187"/>
                    <a:pt x="718" y="187"/>
                    <a:pt x="718" y="187"/>
                  </a:cubicBezTo>
                  <a:cubicBezTo>
                    <a:pt x="716" y="177"/>
                    <a:pt x="716" y="161"/>
                    <a:pt x="718" y="149"/>
                  </a:cubicBezTo>
                  <a:cubicBezTo>
                    <a:pt x="727" y="116"/>
                    <a:pt x="746" y="59"/>
                    <a:pt x="806" y="55"/>
                  </a:cubicBezTo>
                  <a:cubicBezTo>
                    <a:pt x="885" y="50"/>
                    <a:pt x="1365" y="93"/>
                    <a:pt x="1365" y="93"/>
                  </a:cubicBezTo>
                  <a:cubicBezTo>
                    <a:pt x="1379" y="91"/>
                    <a:pt x="1391" y="102"/>
                    <a:pt x="1392" y="115"/>
                  </a:cubicBezTo>
                  <a:cubicBezTo>
                    <a:pt x="1393" y="120"/>
                    <a:pt x="1393" y="120"/>
                    <a:pt x="1393" y="120"/>
                  </a:cubicBezTo>
                  <a:cubicBezTo>
                    <a:pt x="1394" y="133"/>
                    <a:pt x="1397" y="133"/>
                    <a:pt x="1400" y="120"/>
                  </a:cubicBezTo>
                  <a:cubicBezTo>
                    <a:pt x="1402" y="111"/>
                    <a:pt x="1402" y="111"/>
                    <a:pt x="1402" y="111"/>
                  </a:cubicBezTo>
                  <a:cubicBezTo>
                    <a:pt x="1404" y="98"/>
                    <a:pt x="1395" y="86"/>
                    <a:pt x="1382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07" name="Freeform 61"/>
            <p:cNvSpPr/>
            <p:nvPr/>
          </p:nvSpPr>
          <p:spPr bwMode="auto">
            <a:xfrm>
              <a:off x="5819776" y="855662"/>
              <a:ext cx="288925" cy="811213"/>
            </a:xfrm>
            <a:custGeom>
              <a:gdLst>
                <a:gd fmla="*/ 4 w 182" name="T0"/>
                <a:gd fmla="*/ 511 h 511" name="T1"/>
                <a:gd fmla="*/ 0 w 182" name="T2"/>
                <a:gd fmla="*/ 509 h 511" name="T3"/>
                <a:gd fmla="*/ 178 w 182" name="T4"/>
                <a:gd fmla="*/ 0 h 511" name="T5"/>
                <a:gd fmla="*/ 182 w 182" name="T6"/>
                <a:gd fmla="*/ 1 h 511" name="T7"/>
                <a:gd fmla="*/ 4 w 182" name="T8"/>
                <a:gd fmla="*/ 511 h 5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1" w="182">
                  <a:moveTo>
                    <a:pt x="4" y="511"/>
                  </a:moveTo>
                  <a:lnTo>
                    <a:pt x="0" y="509"/>
                  </a:lnTo>
                  <a:lnTo>
                    <a:pt x="178" y="0"/>
                  </a:lnTo>
                  <a:lnTo>
                    <a:pt x="182" y="1"/>
                  </a:lnTo>
                  <a:lnTo>
                    <a:pt x="4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08" name="Freeform 62"/>
            <p:cNvSpPr/>
            <p:nvPr/>
          </p:nvSpPr>
          <p:spPr bwMode="auto">
            <a:xfrm>
              <a:off x="6102351" y="855662"/>
              <a:ext cx="287338" cy="809625"/>
            </a:xfrm>
            <a:custGeom>
              <a:gdLst>
                <a:gd fmla="*/ 177 w 181" name="T0"/>
                <a:gd fmla="*/ 510 h 510" name="T1"/>
                <a:gd fmla="*/ 0 w 181" name="T2"/>
                <a:gd fmla="*/ 1 h 510" name="T3"/>
                <a:gd fmla="*/ 4 w 181" name="T4"/>
                <a:gd fmla="*/ 0 h 510" name="T5"/>
                <a:gd fmla="*/ 181 w 181" name="T6"/>
                <a:gd fmla="*/ 508 h 510" name="T7"/>
                <a:gd fmla="*/ 177 w 181" name="T8"/>
                <a:gd fmla="*/ 510 h 5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0" w="181">
                  <a:moveTo>
                    <a:pt x="177" y="510"/>
                  </a:moveTo>
                  <a:lnTo>
                    <a:pt x="0" y="1"/>
                  </a:lnTo>
                  <a:lnTo>
                    <a:pt x="4" y="0"/>
                  </a:lnTo>
                  <a:lnTo>
                    <a:pt x="181" y="508"/>
                  </a:lnTo>
                  <a:lnTo>
                    <a:pt x="177" y="5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09" name="Rectangle 63"/>
            <p:cNvSpPr>
              <a:spLocks noChangeArrowheads="1"/>
            </p:cNvSpPr>
            <p:nvPr/>
          </p:nvSpPr>
          <p:spPr bwMode="auto">
            <a:xfrm>
              <a:off x="6100764" y="855662"/>
              <a:ext cx="7938" cy="812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0" name="Freeform 64"/>
            <p:cNvSpPr>
              <a:spLocks noEditPoints="1"/>
            </p:cNvSpPr>
            <p:nvPr/>
          </p:nvSpPr>
          <p:spPr bwMode="auto">
            <a:xfrm>
              <a:off x="6081714" y="812800"/>
              <a:ext cx="46038" cy="47625"/>
            </a:xfrm>
            <a:custGeom>
              <a:gdLst>
                <a:gd fmla="*/ 19 w 39" name="T0"/>
                <a:gd fmla="*/ 0 h 39" name="T1"/>
                <a:gd fmla="*/ 0 w 39" name="T2"/>
                <a:gd fmla="*/ 20 h 39" name="T3"/>
                <a:gd fmla="*/ 19 w 39" name="T4"/>
                <a:gd fmla="*/ 39 h 39" name="T5"/>
                <a:gd fmla="*/ 39 w 39" name="T6"/>
                <a:gd fmla="*/ 20 h 39" name="T7"/>
                <a:gd fmla="*/ 19 w 39" name="T8"/>
                <a:gd fmla="*/ 0 h 39" name="T9"/>
                <a:gd fmla="*/ 19 w 39" name="T10"/>
                <a:gd fmla="*/ 33 h 39" name="T11"/>
                <a:gd fmla="*/ 6 w 39" name="T12"/>
                <a:gd fmla="*/ 20 h 39" name="T13"/>
                <a:gd fmla="*/ 19 w 39" name="T14"/>
                <a:gd fmla="*/ 6 h 39" name="T15"/>
                <a:gd fmla="*/ 33 w 39" name="T16"/>
                <a:gd fmla="*/ 20 h 39" name="T17"/>
                <a:gd fmla="*/ 19 w 39" name="T18"/>
                <a:gd fmla="*/ 33 h 3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9" w="39">
                  <a:moveTo>
                    <a:pt x="19" y="0"/>
                  </a:moveTo>
                  <a:cubicBezTo>
                    <a:pt x="8" y="0"/>
                    <a:pt x="0" y="9"/>
                    <a:pt x="0" y="20"/>
                  </a:cubicBezTo>
                  <a:cubicBezTo>
                    <a:pt x="0" y="30"/>
                    <a:pt x="8" y="39"/>
                    <a:pt x="19" y="39"/>
                  </a:cubicBezTo>
                  <a:cubicBezTo>
                    <a:pt x="30" y="39"/>
                    <a:pt x="39" y="30"/>
                    <a:pt x="39" y="20"/>
                  </a:cubicBezTo>
                  <a:cubicBezTo>
                    <a:pt x="39" y="9"/>
                    <a:pt x="30" y="0"/>
                    <a:pt x="19" y="0"/>
                  </a:cubicBezTo>
                  <a:close/>
                  <a:moveTo>
                    <a:pt x="19" y="33"/>
                  </a:moveTo>
                  <a:cubicBezTo>
                    <a:pt x="12" y="33"/>
                    <a:pt x="6" y="27"/>
                    <a:pt x="6" y="20"/>
                  </a:cubicBezTo>
                  <a:cubicBezTo>
                    <a:pt x="6" y="12"/>
                    <a:pt x="12" y="6"/>
                    <a:pt x="19" y="6"/>
                  </a:cubicBezTo>
                  <a:cubicBezTo>
                    <a:pt x="27" y="6"/>
                    <a:pt x="33" y="12"/>
                    <a:pt x="33" y="20"/>
                  </a:cubicBezTo>
                  <a:cubicBezTo>
                    <a:pt x="33" y="27"/>
                    <a:pt x="27" y="33"/>
                    <a:pt x="19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1" name="Freeform 65"/>
            <p:cNvSpPr/>
            <p:nvPr/>
          </p:nvSpPr>
          <p:spPr bwMode="auto">
            <a:xfrm>
              <a:off x="7499351" y="855662"/>
              <a:ext cx="287338" cy="811213"/>
            </a:xfrm>
            <a:custGeom>
              <a:gdLst>
                <a:gd fmla="*/ 3 w 181" name="T0"/>
                <a:gd fmla="*/ 511 h 511" name="T1"/>
                <a:gd fmla="*/ 0 w 181" name="T2"/>
                <a:gd fmla="*/ 509 h 511" name="T3"/>
                <a:gd fmla="*/ 177 w 181" name="T4"/>
                <a:gd fmla="*/ 0 h 511" name="T5"/>
                <a:gd fmla="*/ 181 w 181" name="T6"/>
                <a:gd fmla="*/ 1 h 511" name="T7"/>
                <a:gd fmla="*/ 3 w 181" name="T8"/>
                <a:gd fmla="*/ 511 h 5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1" w="181">
                  <a:moveTo>
                    <a:pt x="3" y="511"/>
                  </a:moveTo>
                  <a:lnTo>
                    <a:pt x="0" y="509"/>
                  </a:lnTo>
                  <a:lnTo>
                    <a:pt x="177" y="0"/>
                  </a:lnTo>
                  <a:lnTo>
                    <a:pt x="181" y="1"/>
                  </a:lnTo>
                  <a:lnTo>
                    <a:pt x="3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2" name="Freeform 66"/>
            <p:cNvSpPr/>
            <p:nvPr/>
          </p:nvSpPr>
          <p:spPr bwMode="auto">
            <a:xfrm>
              <a:off x="7780339" y="855662"/>
              <a:ext cx="287338" cy="809625"/>
            </a:xfrm>
            <a:custGeom>
              <a:gdLst>
                <a:gd fmla="*/ 177 w 181" name="T0"/>
                <a:gd fmla="*/ 510 h 510" name="T1"/>
                <a:gd fmla="*/ 0 w 181" name="T2"/>
                <a:gd fmla="*/ 1 h 510" name="T3"/>
                <a:gd fmla="*/ 4 w 181" name="T4"/>
                <a:gd fmla="*/ 0 h 510" name="T5"/>
                <a:gd fmla="*/ 181 w 181" name="T6"/>
                <a:gd fmla="*/ 508 h 510" name="T7"/>
                <a:gd fmla="*/ 177 w 181" name="T8"/>
                <a:gd fmla="*/ 510 h 5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0" w="181">
                  <a:moveTo>
                    <a:pt x="177" y="510"/>
                  </a:moveTo>
                  <a:lnTo>
                    <a:pt x="0" y="1"/>
                  </a:lnTo>
                  <a:lnTo>
                    <a:pt x="4" y="0"/>
                  </a:lnTo>
                  <a:lnTo>
                    <a:pt x="181" y="508"/>
                  </a:lnTo>
                  <a:lnTo>
                    <a:pt x="177" y="5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3" name="Rectangle 67"/>
            <p:cNvSpPr>
              <a:spLocks noChangeArrowheads="1"/>
            </p:cNvSpPr>
            <p:nvPr/>
          </p:nvSpPr>
          <p:spPr bwMode="auto">
            <a:xfrm>
              <a:off x="7778751" y="855662"/>
              <a:ext cx="7938" cy="812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4" name="Freeform 68"/>
            <p:cNvSpPr>
              <a:spLocks noEditPoints="1"/>
            </p:cNvSpPr>
            <p:nvPr/>
          </p:nvSpPr>
          <p:spPr bwMode="auto">
            <a:xfrm>
              <a:off x="7759701" y="812800"/>
              <a:ext cx="47625" cy="47625"/>
            </a:xfrm>
            <a:custGeom>
              <a:gdLst>
                <a:gd fmla="*/ 19 w 39" name="T0"/>
                <a:gd fmla="*/ 0 h 39" name="T1"/>
                <a:gd fmla="*/ 0 w 39" name="T2"/>
                <a:gd fmla="*/ 20 h 39" name="T3"/>
                <a:gd fmla="*/ 19 w 39" name="T4"/>
                <a:gd fmla="*/ 39 h 39" name="T5"/>
                <a:gd fmla="*/ 39 w 39" name="T6"/>
                <a:gd fmla="*/ 20 h 39" name="T7"/>
                <a:gd fmla="*/ 19 w 39" name="T8"/>
                <a:gd fmla="*/ 0 h 39" name="T9"/>
                <a:gd fmla="*/ 19 w 39" name="T10"/>
                <a:gd fmla="*/ 33 h 39" name="T11"/>
                <a:gd fmla="*/ 6 w 39" name="T12"/>
                <a:gd fmla="*/ 20 h 39" name="T13"/>
                <a:gd fmla="*/ 19 w 39" name="T14"/>
                <a:gd fmla="*/ 6 h 39" name="T15"/>
                <a:gd fmla="*/ 33 w 39" name="T16"/>
                <a:gd fmla="*/ 20 h 39" name="T17"/>
                <a:gd fmla="*/ 19 w 39" name="T18"/>
                <a:gd fmla="*/ 33 h 3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9" w="39">
                  <a:moveTo>
                    <a:pt x="19" y="0"/>
                  </a:moveTo>
                  <a:cubicBezTo>
                    <a:pt x="8" y="0"/>
                    <a:pt x="0" y="9"/>
                    <a:pt x="0" y="20"/>
                  </a:cubicBezTo>
                  <a:cubicBezTo>
                    <a:pt x="0" y="30"/>
                    <a:pt x="8" y="39"/>
                    <a:pt x="19" y="39"/>
                  </a:cubicBezTo>
                  <a:cubicBezTo>
                    <a:pt x="30" y="39"/>
                    <a:pt x="39" y="30"/>
                    <a:pt x="39" y="20"/>
                  </a:cubicBezTo>
                  <a:cubicBezTo>
                    <a:pt x="39" y="9"/>
                    <a:pt x="30" y="0"/>
                    <a:pt x="19" y="0"/>
                  </a:cubicBezTo>
                  <a:close/>
                  <a:moveTo>
                    <a:pt x="19" y="33"/>
                  </a:moveTo>
                  <a:cubicBezTo>
                    <a:pt x="12" y="33"/>
                    <a:pt x="6" y="27"/>
                    <a:pt x="6" y="20"/>
                  </a:cubicBezTo>
                  <a:cubicBezTo>
                    <a:pt x="6" y="12"/>
                    <a:pt x="12" y="6"/>
                    <a:pt x="19" y="6"/>
                  </a:cubicBezTo>
                  <a:cubicBezTo>
                    <a:pt x="27" y="6"/>
                    <a:pt x="33" y="12"/>
                    <a:pt x="33" y="20"/>
                  </a:cubicBezTo>
                  <a:cubicBezTo>
                    <a:pt x="33" y="27"/>
                    <a:pt x="27" y="33"/>
                    <a:pt x="19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5" name="Freeform 69"/>
            <p:cNvSpPr/>
            <p:nvPr/>
          </p:nvSpPr>
          <p:spPr bwMode="auto">
            <a:xfrm>
              <a:off x="5800726" y="1647825"/>
              <a:ext cx="601663" cy="25400"/>
            </a:xfrm>
            <a:custGeom>
              <a:gdLst>
                <a:gd fmla="*/ 498 w 498" name="T0"/>
                <a:gd fmla="*/ 0 h 21" name="T1"/>
                <a:gd fmla="*/ 472 w 498" name="T2"/>
                <a:gd fmla="*/ 0 h 21" name="T3"/>
                <a:gd fmla="*/ 265 w 498" name="T4"/>
                <a:gd fmla="*/ 0 h 21" name="T5"/>
                <a:gd fmla="*/ 233 w 498" name="T6"/>
                <a:gd fmla="*/ 0 h 21" name="T7"/>
                <a:gd fmla="*/ 27 w 498" name="T8"/>
                <a:gd fmla="*/ 0 h 21" name="T9"/>
                <a:gd fmla="*/ 0 w 498" name="T10"/>
                <a:gd fmla="*/ 0 h 21" name="T11"/>
                <a:gd fmla="*/ 29 w 498" name="T12"/>
                <a:gd fmla="*/ 21 h 21" name="T13"/>
                <a:gd fmla="*/ 469 w 498" name="T14"/>
                <a:gd fmla="*/ 21 h 21" name="T15"/>
                <a:gd fmla="*/ 498 w 498" name="T16"/>
                <a:gd fmla="*/ 0 h 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" w="498">
                  <a:moveTo>
                    <a:pt x="498" y="0"/>
                  </a:moveTo>
                  <a:cubicBezTo>
                    <a:pt x="472" y="0"/>
                    <a:pt x="472" y="0"/>
                    <a:pt x="472" y="0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7" y="17"/>
                    <a:pt x="29" y="21"/>
                  </a:cubicBezTo>
                  <a:cubicBezTo>
                    <a:pt x="469" y="21"/>
                    <a:pt x="469" y="21"/>
                    <a:pt x="469" y="21"/>
                  </a:cubicBezTo>
                  <a:cubicBezTo>
                    <a:pt x="491" y="17"/>
                    <a:pt x="498" y="0"/>
                    <a:pt x="49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6" name="Freeform 70"/>
            <p:cNvSpPr/>
            <p:nvPr/>
          </p:nvSpPr>
          <p:spPr bwMode="auto">
            <a:xfrm>
              <a:off x="5835651" y="1868487"/>
              <a:ext cx="531813" cy="79375"/>
            </a:xfrm>
            <a:custGeom>
              <a:gdLst>
                <a:gd fmla="*/ 0 w 440" name="T0"/>
                <a:gd fmla="*/ 0 h 65" name="T1"/>
                <a:gd fmla="*/ 7 w 440" name="T2"/>
                <a:gd fmla="*/ 1 h 65" name="T3"/>
                <a:gd fmla="*/ 12 w 440" name="T4"/>
                <a:gd fmla="*/ 7 h 65" name="T5"/>
                <a:gd fmla="*/ 22 w 440" name="T6"/>
                <a:gd fmla="*/ 16 h 65" name="T7"/>
                <a:gd fmla="*/ 179 w 440" name="T8"/>
                <a:gd fmla="*/ 63 h 65" name="T9"/>
                <a:gd fmla="*/ 220 w 440" name="T10"/>
                <a:gd fmla="*/ 65 h 65" name="T11"/>
                <a:gd fmla="*/ 260 w 440" name="T12"/>
                <a:gd fmla="*/ 64 h 65" name="T13"/>
                <a:gd fmla="*/ 421 w 440" name="T14"/>
                <a:gd fmla="*/ 14 h 65" name="T15"/>
                <a:gd fmla="*/ 426 w 440" name="T16"/>
                <a:gd fmla="*/ 10 h 65" name="T17"/>
                <a:gd fmla="*/ 434 w 440" name="T18"/>
                <a:gd fmla="*/ 1 h 65" name="T19"/>
                <a:gd fmla="*/ 440 w 440" name="T20"/>
                <a:gd fmla="*/ 0 h 65" name="T21"/>
                <a:gd fmla="*/ 0 w 440" name="T22"/>
                <a:gd fmla="*/ 0 h 6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5" w="440">
                  <a:moveTo>
                    <a:pt x="0" y="0"/>
                  </a:moveTo>
                  <a:cubicBezTo>
                    <a:pt x="2" y="1"/>
                    <a:pt x="4" y="1"/>
                    <a:pt x="7" y="1"/>
                  </a:cubicBezTo>
                  <a:cubicBezTo>
                    <a:pt x="8" y="3"/>
                    <a:pt x="10" y="5"/>
                    <a:pt x="12" y="7"/>
                  </a:cubicBezTo>
                  <a:cubicBezTo>
                    <a:pt x="13" y="10"/>
                    <a:pt x="16" y="14"/>
                    <a:pt x="22" y="16"/>
                  </a:cubicBezTo>
                  <a:cubicBezTo>
                    <a:pt x="52" y="40"/>
                    <a:pt x="110" y="58"/>
                    <a:pt x="179" y="63"/>
                  </a:cubicBezTo>
                  <a:cubicBezTo>
                    <a:pt x="193" y="64"/>
                    <a:pt x="206" y="65"/>
                    <a:pt x="220" y="65"/>
                  </a:cubicBezTo>
                  <a:cubicBezTo>
                    <a:pt x="234" y="65"/>
                    <a:pt x="247" y="64"/>
                    <a:pt x="260" y="64"/>
                  </a:cubicBezTo>
                  <a:cubicBezTo>
                    <a:pt x="332" y="58"/>
                    <a:pt x="391" y="40"/>
                    <a:pt x="421" y="14"/>
                  </a:cubicBezTo>
                  <a:cubicBezTo>
                    <a:pt x="423" y="13"/>
                    <a:pt x="425" y="11"/>
                    <a:pt x="426" y="10"/>
                  </a:cubicBezTo>
                  <a:cubicBezTo>
                    <a:pt x="429" y="7"/>
                    <a:pt x="432" y="4"/>
                    <a:pt x="434" y="1"/>
                  </a:cubicBezTo>
                  <a:cubicBezTo>
                    <a:pt x="436" y="1"/>
                    <a:pt x="438" y="1"/>
                    <a:pt x="44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7" name="Freeform 71"/>
            <p:cNvSpPr/>
            <p:nvPr/>
          </p:nvSpPr>
          <p:spPr bwMode="auto">
            <a:xfrm>
              <a:off x="7478714" y="1647825"/>
              <a:ext cx="601663" cy="25400"/>
            </a:xfrm>
            <a:custGeom>
              <a:gdLst>
                <a:gd fmla="*/ 497 w 497" name="T0"/>
                <a:gd fmla="*/ 0 h 21" name="T1"/>
                <a:gd fmla="*/ 471 w 497" name="T2"/>
                <a:gd fmla="*/ 0 h 21" name="T3"/>
                <a:gd fmla="*/ 264 w 497" name="T4"/>
                <a:gd fmla="*/ 0 h 21" name="T5"/>
                <a:gd fmla="*/ 233 w 497" name="T6"/>
                <a:gd fmla="*/ 0 h 21" name="T7"/>
                <a:gd fmla="*/ 27 w 497" name="T8"/>
                <a:gd fmla="*/ 0 h 21" name="T9"/>
                <a:gd fmla="*/ 0 w 497" name="T10"/>
                <a:gd fmla="*/ 0 h 21" name="T11"/>
                <a:gd fmla="*/ 29 w 497" name="T12"/>
                <a:gd fmla="*/ 21 h 21" name="T13"/>
                <a:gd fmla="*/ 468 w 497" name="T14"/>
                <a:gd fmla="*/ 21 h 21" name="T15"/>
                <a:gd fmla="*/ 497 w 497" name="T16"/>
                <a:gd fmla="*/ 0 h 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" w="497">
                  <a:moveTo>
                    <a:pt x="497" y="0"/>
                  </a:moveTo>
                  <a:cubicBezTo>
                    <a:pt x="471" y="0"/>
                    <a:pt x="471" y="0"/>
                    <a:pt x="471" y="0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6" y="17"/>
                    <a:pt x="29" y="21"/>
                  </a:cubicBezTo>
                  <a:cubicBezTo>
                    <a:pt x="468" y="21"/>
                    <a:pt x="468" y="21"/>
                    <a:pt x="468" y="21"/>
                  </a:cubicBezTo>
                  <a:cubicBezTo>
                    <a:pt x="491" y="17"/>
                    <a:pt x="497" y="0"/>
                    <a:pt x="49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8" name="Freeform 72"/>
            <p:cNvSpPr/>
            <p:nvPr/>
          </p:nvSpPr>
          <p:spPr bwMode="auto">
            <a:xfrm>
              <a:off x="7513639" y="1868487"/>
              <a:ext cx="531813" cy="79375"/>
            </a:xfrm>
            <a:custGeom>
              <a:gdLst>
                <a:gd fmla="*/ 0 w 439" name="T0"/>
                <a:gd fmla="*/ 0 h 65" name="T1"/>
                <a:gd fmla="*/ 7 w 439" name="T2"/>
                <a:gd fmla="*/ 1 h 65" name="T3"/>
                <a:gd fmla="*/ 11 w 439" name="T4"/>
                <a:gd fmla="*/ 7 h 65" name="T5"/>
                <a:gd fmla="*/ 21 w 439" name="T6"/>
                <a:gd fmla="*/ 16 h 65" name="T7"/>
                <a:gd fmla="*/ 179 w 439" name="T8"/>
                <a:gd fmla="*/ 63 h 65" name="T9"/>
                <a:gd fmla="*/ 220 w 439" name="T10"/>
                <a:gd fmla="*/ 65 h 65" name="T11"/>
                <a:gd fmla="*/ 260 w 439" name="T12"/>
                <a:gd fmla="*/ 64 h 65" name="T13"/>
                <a:gd fmla="*/ 421 w 439" name="T14"/>
                <a:gd fmla="*/ 14 h 65" name="T15"/>
                <a:gd fmla="*/ 426 w 439" name="T16"/>
                <a:gd fmla="*/ 10 h 65" name="T17"/>
                <a:gd fmla="*/ 433 w 439" name="T18"/>
                <a:gd fmla="*/ 1 h 65" name="T19"/>
                <a:gd fmla="*/ 439 w 439" name="T20"/>
                <a:gd fmla="*/ 0 h 65" name="T21"/>
                <a:gd fmla="*/ 0 w 439" name="T22"/>
                <a:gd fmla="*/ 0 h 6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5" w="439">
                  <a:moveTo>
                    <a:pt x="0" y="0"/>
                  </a:moveTo>
                  <a:cubicBezTo>
                    <a:pt x="2" y="1"/>
                    <a:pt x="4" y="1"/>
                    <a:pt x="7" y="1"/>
                  </a:cubicBezTo>
                  <a:cubicBezTo>
                    <a:pt x="8" y="3"/>
                    <a:pt x="10" y="5"/>
                    <a:pt x="11" y="7"/>
                  </a:cubicBezTo>
                  <a:cubicBezTo>
                    <a:pt x="13" y="10"/>
                    <a:pt x="16" y="14"/>
                    <a:pt x="21" y="16"/>
                  </a:cubicBezTo>
                  <a:cubicBezTo>
                    <a:pt x="52" y="40"/>
                    <a:pt x="110" y="58"/>
                    <a:pt x="179" y="63"/>
                  </a:cubicBezTo>
                  <a:cubicBezTo>
                    <a:pt x="192" y="64"/>
                    <a:pt x="206" y="65"/>
                    <a:pt x="220" y="65"/>
                  </a:cubicBezTo>
                  <a:cubicBezTo>
                    <a:pt x="234" y="65"/>
                    <a:pt x="247" y="64"/>
                    <a:pt x="260" y="64"/>
                  </a:cubicBezTo>
                  <a:cubicBezTo>
                    <a:pt x="331" y="58"/>
                    <a:pt x="391" y="40"/>
                    <a:pt x="421" y="14"/>
                  </a:cubicBezTo>
                  <a:cubicBezTo>
                    <a:pt x="423" y="13"/>
                    <a:pt x="424" y="11"/>
                    <a:pt x="426" y="10"/>
                  </a:cubicBezTo>
                  <a:cubicBezTo>
                    <a:pt x="429" y="7"/>
                    <a:pt x="431" y="4"/>
                    <a:pt x="433" y="1"/>
                  </a:cubicBezTo>
                  <a:cubicBezTo>
                    <a:pt x="436" y="1"/>
                    <a:pt x="438" y="1"/>
                    <a:pt x="43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19" name="Freeform 73"/>
            <p:cNvSpPr>
              <a:spLocks noEditPoints="1"/>
            </p:cNvSpPr>
            <p:nvPr/>
          </p:nvSpPr>
          <p:spPr bwMode="auto">
            <a:xfrm>
              <a:off x="7519989" y="1668462"/>
              <a:ext cx="520700" cy="206375"/>
            </a:xfrm>
            <a:custGeom>
              <a:gdLst>
                <a:gd fmla="*/ 431 w 431" name="T0"/>
                <a:gd fmla="*/ 85 h 170" name="T1"/>
                <a:gd fmla="*/ 316 w 431" name="T2"/>
                <a:gd fmla="*/ 11 h 170" name="T3"/>
                <a:gd fmla="*/ 97 w 431" name="T4"/>
                <a:gd fmla="*/ 69 h 170" name="T5"/>
                <a:gd fmla="*/ 26 w 431" name="T6"/>
                <a:gd fmla="*/ 24 h 170" name="T7"/>
                <a:gd fmla="*/ 2 w 431" name="T8"/>
                <a:gd fmla="*/ 33 h 170" name="T9"/>
                <a:gd fmla="*/ 2 w 431" name="T10"/>
                <a:gd fmla="*/ 137 h 170" name="T11"/>
                <a:gd fmla="*/ 26 w 431" name="T12"/>
                <a:gd fmla="*/ 147 h 170" name="T13"/>
                <a:gd fmla="*/ 97 w 431" name="T14"/>
                <a:gd fmla="*/ 101 h 170" name="T15"/>
                <a:gd fmla="*/ 316 w 431" name="T16"/>
                <a:gd fmla="*/ 160 h 170" name="T17"/>
                <a:gd fmla="*/ 431 w 431" name="T18"/>
                <a:gd fmla="*/ 85 h 170" name="T19"/>
                <a:gd fmla="*/ 360 w 431" name="T20"/>
                <a:gd fmla="*/ 59 h 170" name="T21"/>
                <a:gd fmla="*/ 386 w 431" name="T22"/>
                <a:gd fmla="*/ 68 h 170" name="T23"/>
                <a:gd fmla="*/ 382 w 431" name="T24"/>
                <a:gd fmla="*/ 90 h 170" name="T25"/>
                <a:gd fmla="*/ 356 w 431" name="T26"/>
                <a:gd fmla="*/ 82 h 170" name="T27"/>
                <a:gd fmla="*/ 360 w 431" name="T28"/>
                <a:gd fmla="*/ 59 h 170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70" w="431">
                  <a:moveTo>
                    <a:pt x="431" y="85"/>
                  </a:moveTo>
                  <a:cubicBezTo>
                    <a:pt x="425" y="43"/>
                    <a:pt x="364" y="17"/>
                    <a:pt x="316" y="11"/>
                  </a:cubicBezTo>
                  <a:cubicBezTo>
                    <a:pt x="240" y="0"/>
                    <a:pt x="148" y="27"/>
                    <a:pt x="97" y="69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16" y="17"/>
                    <a:pt x="0" y="19"/>
                    <a:pt x="2" y="33"/>
                  </a:cubicBezTo>
                  <a:cubicBezTo>
                    <a:pt x="9" y="75"/>
                    <a:pt x="9" y="96"/>
                    <a:pt x="2" y="137"/>
                  </a:cubicBezTo>
                  <a:cubicBezTo>
                    <a:pt x="0" y="151"/>
                    <a:pt x="16" y="153"/>
                    <a:pt x="26" y="147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148" y="143"/>
                    <a:pt x="240" y="170"/>
                    <a:pt x="316" y="160"/>
                  </a:cubicBezTo>
                  <a:cubicBezTo>
                    <a:pt x="364" y="153"/>
                    <a:pt x="425" y="127"/>
                    <a:pt x="431" y="85"/>
                  </a:cubicBezTo>
                  <a:close/>
                  <a:moveTo>
                    <a:pt x="360" y="59"/>
                  </a:moveTo>
                  <a:cubicBezTo>
                    <a:pt x="368" y="55"/>
                    <a:pt x="380" y="59"/>
                    <a:pt x="386" y="68"/>
                  </a:cubicBezTo>
                  <a:cubicBezTo>
                    <a:pt x="392" y="76"/>
                    <a:pt x="390" y="87"/>
                    <a:pt x="382" y="90"/>
                  </a:cubicBezTo>
                  <a:cubicBezTo>
                    <a:pt x="374" y="94"/>
                    <a:pt x="363" y="90"/>
                    <a:pt x="356" y="82"/>
                  </a:cubicBezTo>
                  <a:cubicBezTo>
                    <a:pt x="350" y="73"/>
                    <a:pt x="352" y="63"/>
                    <a:pt x="360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74"/>
            <p:cNvSpPr/>
            <p:nvPr/>
          </p:nvSpPr>
          <p:spPr bwMode="auto">
            <a:xfrm>
              <a:off x="5840414" y="1736725"/>
              <a:ext cx="112713" cy="147638"/>
            </a:xfrm>
            <a:custGeom>
              <a:gdLst>
                <a:gd fmla="*/ 44 w 93" name="T0"/>
                <a:gd fmla="*/ 40 h 122" name="T1"/>
                <a:gd fmla="*/ 77 w 93" name="T2"/>
                <a:gd fmla="*/ 47 h 122" name="T3"/>
                <a:gd fmla="*/ 77 w 93" name="T4"/>
                <a:gd fmla="*/ 52 h 122" name="T5"/>
                <a:gd fmla="*/ 93 w 93" name="T6"/>
                <a:gd fmla="*/ 87 h 122" name="T7"/>
                <a:gd fmla="*/ 64 w 93" name="T8"/>
                <a:gd fmla="*/ 114 h 122" name="T9"/>
                <a:gd fmla="*/ 7 w 93" name="T10"/>
                <a:gd fmla="*/ 92 h 122" name="T11"/>
                <a:gd fmla="*/ 25 w 93" name="T12"/>
                <a:gd fmla="*/ 46 h 122" name="T13"/>
                <a:gd fmla="*/ 27 w 93" name="T14"/>
                <a:gd fmla="*/ 34 h 122" name="T15"/>
                <a:gd fmla="*/ 27 w 93" name="T16"/>
                <a:gd fmla="*/ 33 h 122" name="T17"/>
                <a:gd fmla="*/ 0 w 93" name="T18"/>
                <a:gd fmla="*/ 0 h 122" name="T19"/>
                <a:gd fmla="*/ 28 w 93" name="T20"/>
                <a:gd fmla="*/ 24 h 122" name="T21"/>
                <a:gd fmla="*/ 36 w 93" name="T22"/>
                <a:gd fmla="*/ 0 h 122" name="T23"/>
                <a:gd fmla="*/ 33 w 93" name="T24"/>
                <a:gd fmla="*/ 31 h 122" name="T25"/>
                <a:gd fmla="*/ 34 w 93" name="T26"/>
                <a:gd fmla="*/ 32 h 122" name="T27"/>
                <a:gd fmla="*/ 44 w 93" name="T28"/>
                <a:gd fmla="*/ 40 h 122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22" w="93">
                  <a:moveTo>
                    <a:pt x="44" y="40"/>
                  </a:moveTo>
                  <a:cubicBezTo>
                    <a:pt x="56" y="38"/>
                    <a:pt x="68" y="41"/>
                    <a:pt x="77" y="47"/>
                  </a:cubicBezTo>
                  <a:cubicBezTo>
                    <a:pt x="77" y="49"/>
                    <a:pt x="77" y="50"/>
                    <a:pt x="77" y="52"/>
                  </a:cubicBezTo>
                  <a:cubicBezTo>
                    <a:pt x="77" y="66"/>
                    <a:pt x="83" y="78"/>
                    <a:pt x="93" y="87"/>
                  </a:cubicBezTo>
                  <a:cubicBezTo>
                    <a:pt x="89" y="99"/>
                    <a:pt x="78" y="109"/>
                    <a:pt x="64" y="114"/>
                  </a:cubicBezTo>
                  <a:cubicBezTo>
                    <a:pt x="41" y="122"/>
                    <a:pt x="15" y="112"/>
                    <a:pt x="7" y="92"/>
                  </a:cubicBezTo>
                  <a:cubicBezTo>
                    <a:pt x="0" y="75"/>
                    <a:pt x="8" y="56"/>
                    <a:pt x="25" y="46"/>
                  </a:cubicBezTo>
                  <a:cubicBezTo>
                    <a:pt x="28" y="41"/>
                    <a:pt x="27" y="36"/>
                    <a:pt x="27" y="34"/>
                  </a:cubicBezTo>
                  <a:cubicBezTo>
                    <a:pt x="27" y="34"/>
                    <a:pt x="27" y="33"/>
                    <a:pt x="27" y="33"/>
                  </a:cubicBezTo>
                  <a:cubicBezTo>
                    <a:pt x="14" y="5"/>
                    <a:pt x="0" y="0"/>
                    <a:pt x="0" y="0"/>
                  </a:cubicBezTo>
                  <a:cubicBezTo>
                    <a:pt x="14" y="1"/>
                    <a:pt x="23" y="15"/>
                    <a:pt x="28" y="24"/>
                  </a:cubicBezTo>
                  <a:cubicBezTo>
                    <a:pt x="26" y="14"/>
                    <a:pt x="26" y="3"/>
                    <a:pt x="36" y="0"/>
                  </a:cubicBezTo>
                  <a:cubicBezTo>
                    <a:pt x="26" y="6"/>
                    <a:pt x="30" y="21"/>
                    <a:pt x="33" y="31"/>
                  </a:cubicBezTo>
                  <a:cubicBezTo>
                    <a:pt x="33" y="31"/>
                    <a:pt x="34" y="31"/>
                    <a:pt x="34" y="32"/>
                  </a:cubicBezTo>
                  <a:cubicBezTo>
                    <a:pt x="35" y="33"/>
                    <a:pt x="38" y="38"/>
                    <a:pt x="44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75"/>
            <p:cNvSpPr>
              <a:spLocks noEditPoints="1"/>
            </p:cNvSpPr>
            <p:nvPr/>
          </p:nvSpPr>
          <p:spPr bwMode="auto">
            <a:xfrm>
              <a:off x="6208714" y="1804987"/>
              <a:ext cx="76200" cy="65088"/>
            </a:xfrm>
            <a:custGeom>
              <a:gdLst>
                <a:gd fmla="*/ 54 w 63" name="T0"/>
                <a:gd fmla="*/ 44 h 54" name="T1"/>
                <a:gd fmla="*/ 48 w 63" name="T2"/>
                <a:gd fmla="*/ 9 h 54" name="T3"/>
                <a:gd fmla="*/ 9 w 63" name="T4"/>
                <a:gd fmla="*/ 10 h 54" name="T5"/>
                <a:gd fmla="*/ 15 w 63" name="T6"/>
                <a:gd fmla="*/ 44 h 54" name="T7"/>
                <a:gd fmla="*/ 54 w 63" name="T8"/>
                <a:gd fmla="*/ 44 h 54" name="T9"/>
                <a:gd fmla="*/ 13 w 63" name="T10"/>
                <a:gd fmla="*/ 11 h 54" name="T11"/>
                <a:gd fmla="*/ 27 w 63" name="T12"/>
                <a:gd fmla="*/ 9 h 54" name="T13"/>
                <a:gd fmla="*/ 26 w 63" name="T14"/>
                <a:gd fmla="*/ 21 h 54" name="T15"/>
                <a:gd fmla="*/ 12 w 63" name="T16"/>
                <a:gd fmla="*/ 24 h 54" name="T17"/>
                <a:gd fmla="*/ 13 w 63" name="T18"/>
                <a:gd fmla="*/ 11 h 5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4" w="62">
                  <a:moveTo>
                    <a:pt x="54" y="44"/>
                  </a:moveTo>
                  <a:cubicBezTo>
                    <a:pt x="63" y="35"/>
                    <a:pt x="63" y="19"/>
                    <a:pt x="48" y="9"/>
                  </a:cubicBezTo>
                  <a:cubicBezTo>
                    <a:pt x="34" y="0"/>
                    <a:pt x="18" y="0"/>
                    <a:pt x="9" y="10"/>
                  </a:cubicBezTo>
                  <a:cubicBezTo>
                    <a:pt x="0" y="18"/>
                    <a:pt x="1" y="34"/>
                    <a:pt x="15" y="44"/>
                  </a:cubicBezTo>
                  <a:cubicBezTo>
                    <a:pt x="28" y="54"/>
                    <a:pt x="44" y="54"/>
                    <a:pt x="54" y="44"/>
                  </a:cubicBezTo>
                  <a:close/>
                  <a:moveTo>
                    <a:pt x="13" y="11"/>
                  </a:moveTo>
                  <a:cubicBezTo>
                    <a:pt x="17" y="7"/>
                    <a:pt x="23" y="6"/>
                    <a:pt x="27" y="9"/>
                  </a:cubicBezTo>
                  <a:cubicBezTo>
                    <a:pt x="30" y="12"/>
                    <a:pt x="30" y="17"/>
                    <a:pt x="26" y="21"/>
                  </a:cubicBezTo>
                  <a:cubicBezTo>
                    <a:pt x="22" y="25"/>
                    <a:pt x="16" y="26"/>
                    <a:pt x="12" y="24"/>
                  </a:cubicBezTo>
                  <a:cubicBezTo>
                    <a:pt x="9" y="21"/>
                    <a:pt x="9" y="15"/>
                    <a:pt x="13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76"/>
            <p:cNvSpPr>
              <a:spLocks noEditPoints="1"/>
            </p:cNvSpPr>
            <p:nvPr/>
          </p:nvSpPr>
          <p:spPr bwMode="auto">
            <a:xfrm>
              <a:off x="6280151" y="1809750"/>
              <a:ext cx="71438" cy="66675"/>
            </a:xfrm>
            <a:custGeom>
              <a:gdLst>
                <a:gd fmla="*/ 57 w 59" name="T0"/>
                <a:gd fmla="*/ 29 h 55" name="T1"/>
                <a:gd fmla="*/ 34 w 59" name="T2"/>
                <a:gd fmla="*/ 0 h 55" name="T3"/>
                <a:gd fmla="*/ 27 w 59" name="T4"/>
                <a:gd fmla="*/ 52 h 55" name="T5"/>
                <a:gd fmla="*/ 57 w 59" name="T6"/>
                <a:gd fmla="*/ 29 h 55" name="T7"/>
                <a:gd fmla="*/ 32 w 59" name="T8"/>
                <a:gd fmla="*/ 4 h 55" name="T9"/>
                <a:gd fmla="*/ 44 w 59" name="T10"/>
                <a:gd fmla="*/ 9 h 55" name="T11"/>
                <a:gd fmla="*/ 38 w 59" name="T12"/>
                <a:gd fmla="*/ 18 h 55" name="T13"/>
                <a:gd fmla="*/ 26 w 59" name="T14"/>
                <a:gd fmla="*/ 13 h 55" name="T15"/>
                <a:gd fmla="*/ 32 w 59" name="T16"/>
                <a:gd fmla="*/ 4 h 5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5" w="59">
                  <a:moveTo>
                    <a:pt x="57" y="29"/>
                  </a:moveTo>
                  <a:cubicBezTo>
                    <a:pt x="59" y="11"/>
                    <a:pt x="44" y="0"/>
                    <a:pt x="34" y="0"/>
                  </a:cubicBezTo>
                  <a:cubicBezTo>
                    <a:pt x="4" y="2"/>
                    <a:pt x="0" y="46"/>
                    <a:pt x="27" y="52"/>
                  </a:cubicBezTo>
                  <a:cubicBezTo>
                    <a:pt x="41" y="55"/>
                    <a:pt x="56" y="43"/>
                    <a:pt x="57" y="29"/>
                  </a:cubicBezTo>
                  <a:close/>
                  <a:moveTo>
                    <a:pt x="32" y="4"/>
                  </a:moveTo>
                  <a:cubicBezTo>
                    <a:pt x="37" y="3"/>
                    <a:pt x="43" y="5"/>
                    <a:pt x="44" y="9"/>
                  </a:cubicBezTo>
                  <a:cubicBezTo>
                    <a:pt x="46" y="13"/>
                    <a:pt x="43" y="17"/>
                    <a:pt x="38" y="18"/>
                  </a:cubicBezTo>
                  <a:cubicBezTo>
                    <a:pt x="33" y="19"/>
                    <a:pt x="28" y="17"/>
                    <a:pt x="26" y="13"/>
                  </a:cubicBezTo>
                  <a:cubicBezTo>
                    <a:pt x="25" y="9"/>
                    <a:pt x="28" y="5"/>
                    <a:pt x="3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77"/>
            <p:cNvSpPr/>
            <p:nvPr/>
          </p:nvSpPr>
          <p:spPr bwMode="auto">
            <a:xfrm>
              <a:off x="5940426" y="1717675"/>
              <a:ext cx="127000" cy="138113"/>
            </a:xfrm>
            <a:custGeom>
              <a:gdLst>
                <a:gd fmla="*/ 83 w 105" name="T0"/>
                <a:gd fmla="*/ 35 h 115" name="T1"/>
                <a:gd fmla="*/ 105 w 105" name="T2"/>
                <a:gd fmla="*/ 68 h 115" name="T3"/>
                <a:gd fmla="*/ 85 w 105" name="T4"/>
                <a:gd fmla="*/ 105 h 115" name="T5"/>
                <a:gd fmla="*/ 69 w 105" name="T6"/>
                <a:gd fmla="*/ 99 h 115" name="T7"/>
                <a:gd fmla="*/ 55 w 105" name="T8"/>
                <a:gd fmla="*/ 99 h 115" name="T9"/>
                <a:gd fmla="*/ 56 w 105" name="T10"/>
                <a:gd fmla="*/ 110 h 115" name="T11"/>
                <a:gd fmla="*/ 60 w 105" name="T12"/>
                <a:gd fmla="*/ 114 h 115" name="T13"/>
                <a:gd fmla="*/ 52 w 105" name="T14"/>
                <a:gd fmla="*/ 115 h 115" name="T15"/>
                <a:gd fmla="*/ 0 w 105" name="T16"/>
                <a:gd fmla="*/ 68 h 115" name="T17"/>
                <a:gd fmla="*/ 21 w 105" name="T18"/>
                <a:gd fmla="*/ 35 h 115" name="T19"/>
                <a:gd fmla="*/ 6 w 105" name="T20"/>
                <a:gd fmla="*/ 25 h 115" name="T21"/>
                <a:gd fmla="*/ 42 w 105" name="T22"/>
                <a:gd fmla="*/ 20 h 115" name="T23"/>
                <a:gd fmla="*/ 43 w 105" name="T24"/>
                <a:gd fmla="*/ 0 h 115" name="T25"/>
                <a:gd fmla="*/ 58 w 105" name="T26"/>
                <a:gd fmla="*/ 17 h 115" name="T27"/>
                <a:gd fmla="*/ 86 w 105" name="T28"/>
                <a:gd fmla="*/ 1 h 115" name="T29"/>
                <a:gd fmla="*/ 90 w 105" name="T30"/>
                <a:gd fmla="*/ 10 h 115" name="T31"/>
                <a:gd fmla="*/ 63 w 105" name="T32"/>
                <a:gd fmla="*/ 21 h 115" name="T33"/>
                <a:gd fmla="*/ 94 w 105" name="T34"/>
                <a:gd fmla="*/ 25 h 115" name="T35"/>
                <a:gd fmla="*/ 83 w 105" name="T36"/>
                <a:gd fmla="*/ 35 h 115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115" w="105">
                  <a:moveTo>
                    <a:pt x="83" y="35"/>
                  </a:moveTo>
                  <a:cubicBezTo>
                    <a:pt x="96" y="41"/>
                    <a:pt x="105" y="53"/>
                    <a:pt x="105" y="68"/>
                  </a:cubicBezTo>
                  <a:cubicBezTo>
                    <a:pt x="105" y="83"/>
                    <a:pt x="97" y="96"/>
                    <a:pt x="85" y="105"/>
                  </a:cubicBezTo>
                  <a:cubicBezTo>
                    <a:pt x="79" y="103"/>
                    <a:pt x="75" y="101"/>
                    <a:pt x="69" y="99"/>
                  </a:cubicBezTo>
                  <a:cubicBezTo>
                    <a:pt x="65" y="98"/>
                    <a:pt x="59" y="96"/>
                    <a:pt x="55" y="99"/>
                  </a:cubicBezTo>
                  <a:cubicBezTo>
                    <a:pt x="52" y="102"/>
                    <a:pt x="53" y="107"/>
                    <a:pt x="56" y="110"/>
                  </a:cubicBezTo>
                  <a:cubicBezTo>
                    <a:pt x="57" y="111"/>
                    <a:pt x="59" y="113"/>
                    <a:pt x="60" y="114"/>
                  </a:cubicBezTo>
                  <a:cubicBezTo>
                    <a:pt x="58" y="115"/>
                    <a:pt x="55" y="115"/>
                    <a:pt x="52" y="115"/>
                  </a:cubicBezTo>
                  <a:cubicBezTo>
                    <a:pt x="23" y="115"/>
                    <a:pt x="0" y="94"/>
                    <a:pt x="0" y="68"/>
                  </a:cubicBezTo>
                  <a:cubicBezTo>
                    <a:pt x="0" y="53"/>
                    <a:pt x="8" y="42"/>
                    <a:pt x="21" y="35"/>
                  </a:cubicBezTo>
                  <a:cubicBezTo>
                    <a:pt x="15" y="35"/>
                    <a:pt x="11" y="33"/>
                    <a:pt x="6" y="25"/>
                  </a:cubicBezTo>
                  <a:cubicBezTo>
                    <a:pt x="17" y="27"/>
                    <a:pt x="28" y="16"/>
                    <a:pt x="42" y="20"/>
                  </a:cubicBezTo>
                  <a:cubicBezTo>
                    <a:pt x="33" y="12"/>
                    <a:pt x="39" y="9"/>
                    <a:pt x="43" y="0"/>
                  </a:cubicBezTo>
                  <a:cubicBezTo>
                    <a:pt x="46" y="8"/>
                    <a:pt x="56" y="7"/>
                    <a:pt x="58" y="17"/>
                  </a:cubicBezTo>
                  <a:cubicBezTo>
                    <a:pt x="62" y="10"/>
                    <a:pt x="71" y="2"/>
                    <a:pt x="86" y="1"/>
                  </a:cubicBezTo>
                  <a:cubicBezTo>
                    <a:pt x="90" y="10"/>
                    <a:pt x="90" y="10"/>
                    <a:pt x="90" y="10"/>
                  </a:cubicBezTo>
                  <a:cubicBezTo>
                    <a:pt x="90" y="10"/>
                    <a:pt x="74" y="10"/>
                    <a:pt x="63" y="21"/>
                  </a:cubicBezTo>
                  <a:cubicBezTo>
                    <a:pt x="81" y="19"/>
                    <a:pt x="83" y="28"/>
                    <a:pt x="94" y="25"/>
                  </a:cubicBezTo>
                  <a:cubicBezTo>
                    <a:pt x="90" y="32"/>
                    <a:pt x="87" y="34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78"/>
            <p:cNvSpPr/>
            <p:nvPr/>
          </p:nvSpPr>
          <p:spPr bwMode="auto">
            <a:xfrm>
              <a:off x="6011864" y="1758950"/>
              <a:ext cx="150813" cy="123825"/>
            </a:xfrm>
            <a:custGeom>
              <a:gdLst>
                <a:gd fmla="*/ 107 w 125" name="T0"/>
                <a:gd fmla="*/ 40 h 103" name="T1"/>
                <a:gd fmla="*/ 119 w 125" name="T2"/>
                <a:gd fmla="*/ 26 h 103" name="T3"/>
                <a:gd fmla="*/ 113 w 125" name="T4"/>
                <a:gd fmla="*/ 2 h 103" name="T5"/>
                <a:gd fmla="*/ 116 w 125" name="T6"/>
                <a:gd fmla="*/ 0 h 103" name="T7"/>
                <a:gd fmla="*/ 122 w 125" name="T8"/>
                <a:gd fmla="*/ 27 h 103" name="T9"/>
                <a:gd fmla="*/ 118 w 125" name="T10"/>
                <a:gd fmla="*/ 45 h 103" name="T11"/>
                <a:gd fmla="*/ 118 w 125" name="T12"/>
                <a:gd fmla="*/ 59 h 103" name="T13"/>
                <a:gd fmla="*/ 72 w 125" name="T14"/>
                <a:gd fmla="*/ 96 h 103" name="T15"/>
                <a:gd fmla="*/ 7 w 125" name="T16"/>
                <a:gd fmla="*/ 81 h 103" name="T17"/>
                <a:gd fmla="*/ 1 w 125" name="T18"/>
                <a:gd fmla="*/ 73 h 103" name="T19"/>
                <a:gd fmla="*/ 10 w 125" name="T20"/>
                <a:gd fmla="*/ 75 h 103" name="T21"/>
                <a:gd fmla="*/ 67 w 125" name="T22"/>
                <a:gd fmla="*/ 79 h 103" name="T23"/>
                <a:gd fmla="*/ 107 w 125" name="T24"/>
                <a:gd fmla="*/ 40 h 10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3" w="125">
                  <a:moveTo>
                    <a:pt x="107" y="40"/>
                  </a:moveTo>
                  <a:cubicBezTo>
                    <a:pt x="110" y="38"/>
                    <a:pt x="115" y="34"/>
                    <a:pt x="119" y="26"/>
                  </a:cubicBezTo>
                  <a:cubicBezTo>
                    <a:pt x="122" y="18"/>
                    <a:pt x="119" y="8"/>
                    <a:pt x="113" y="2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3" y="8"/>
                    <a:pt x="125" y="17"/>
                    <a:pt x="122" y="27"/>
                  </a:cubicBezTo>
                  <a:cubicBezTo>
                    <a:pt x="120" y="35"/>
                    <a:pt x="118" y="38"/>
                    <a:pt x="118" y="45"/>
                  </a:cubicBezTo>
                  <a:cubicBezTo>
                    <a:pt x="122" y="49"/>
                    <a:pt x="120" y="54"/>
                    <a:pt x="118" y="59"/>
                  </a:cubicBezTo>
                  <a:cubicBezTo>
                    <a:pt x="114" y="70"/>
                    <a:pt x="97" y="89"/>
                    <a:pt x="72" y="96"/>
                  </a:cubicBezTo>
                  <a:cubicBezTo>
                    <a:pt x="46" y="103"/>
                    <a:pt x="25" y="92"/>
                    <a:pt x="7" y="81"/>
                  </a:cubicBezTo>
                  <a:cubicBezTo>
                    <a:pt x="4" y="79"/>
                    <a:pt x="0" y="75"/>
                    <a:pt x="1" y="73"/>
                  </a:cubicBezTo>
                  <a:cubicBezTo>
                    <a:pt x="3" y="72"/>
                    <a:pt x="7" y="74"/>
                    <a:pt x="10" y="75"/>
                  </a:cubicBezTo>
                  <a:cubicBezTo>
                    <a:pt x="28" y="81"/>
                    <a:pt x="44" y="87"/>
                    <a:pt x="67" y="79"/>
                  </a:cubicBezTo>
                  <a:cubicBezTo>
                    <a:pt x="94" y="70"/>
                    <a:pt x="94" y="41"/>
                    <a:pt x="107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79"/>
            <p:cNvSpPr/>
            <p:nvPr/>
          </p:nvSpPr>
          <p:spPr bwMode="auto">
            <a:xfrm>
              <a:off x="6072189" y="1663700"/>
              <a:ext cx="161925" cy="204788"/>
            </a:xfrm>
            <a:custGeom>
              <a:gdLst>
                <a:gd fmla="*/ 67 w 135" name="T0"/>
                <a:gd fmla="*/ 169 h 169" name="T1"/>
                <a:gd fmla="*/ 115 w 135" name="T2"/>
                <a:gd fmla="*/ 155 h 169" name="T3"/>
                <a:gd fmla="*/ 129 w 135" name="T4"/>
                <a:gd fmla="*/ 119 h 169" name="T5"/>
                <a:gd fmla="*/ 129 w 135" name="T6"/>
                <a:gd fmla="*/ 106 h 169" name="T7"/>
                <a:gd fmla="*/ 97 w 135" name="T8"/>
                <a:gd fmla="*/ 44 h 169" name="T9"/>
                <a:gd fmla="*/ 135 w 135" name="T10"/>
                <a:gd fmla="*/ 54 h 169" name="T11"/>
                <a:gd fmla="*/ 100 w 135" name="T12"/>
                <a:gd fmla="*/ 31 h 169" name="T13"/>
                <a:gd fmla="*/ 128 w 135" name="T14"/>
                <a:gd fmla="*/ 27 h 169" name="T15"/>
                <a:gd fmla="*/ 84 w 135" name="T16"/>
                <a:gd fmla="*/ 25 h 169" name="T17"/>
                <a:gd fmla="*/ 109 w 135" name="T18"/>
                <a:gd fmla="*/ 10 h 169" name="T19"/>
                <a:gd fmla="*/ 73 w 135" name="T20"/>
                <a:gd fmla="*/ 21 h 169" name="T21"/>
                <a:gd fmla="*/ 82 w 135" name="T22"/>
                <a:gd fmla="*/ 0 h 169" name="T23"/>
                <a:gd fmla="*/ 63 w 135" name="T24"/>
                <a:gd fmla="*/ 23 h 169" name="T25"/>
                <a:gd fmla="*/ 26 w 135" name="T26"/>
                <a:gd fmla="*/ 10 h 169" name="T27"/>
                <a:gd fmla="*/ 51 w 135" name="T28"/>
                <a:gd fmla="*/ 25 h 169" name="T29"/>
                <a:gd fmla="*/ 6 w 135" name="T30"/>
                <a:gd fmla="*/ 27 h 169" name="T31"/>
                <a:gd fmla="*/ 35 w 135" name="T32"/>
                <a:gd fmla="*/ 31 h 169" name="T33"/>
                <a:gd fmla="*/ 0 w 135" name="T34"/>
                <a:gd fmla="*/ 54 h 169" name="T35"/>
                <a:gd fmla="*/ 37 w 135" name="T36"/>
                <a:gd fmla="*/ 44 h 169" name="T37"/>
                <a:gd fmla="*/ 6 w 135" name="T38"/>
                <a:gd fmla="*/ 106 h 169" name="T39"/>
                <a:gd fmla="*/ 15 w 135" name="T40"/>
                <a:gd fmla="*/ 150 h 169" name="T41"/>
                <a:gd fmla="*/ 39 w 135" name="T42"/>
                <a:gd fmla="*/ 127 h 169" name="T43"/>
                <a:gd fmla="*/ 54 w 135" name="T44"/>
                <a:gd fmla="*/ 114 h 169" name="T45"/>
                <a:gd fmla="*/ 63 w 135" name="T46"/>
                <a:gd fmla="*/ 103 h 169" name="T47"/>
                <a:gd fmla="*/ 58 w 135" name="T48"/>
                <a:gd fmla="*/ 86 h 169" name="T49"/>
                <a:gd fmla="*/ 60 w 135" name="T50"/>
                <a:gd fmla="*/ 79 h 169" name="T51"/>
                <a:gd fmla="*/ 62 w 135" name="T52"/>
                <a:gd fmla="*/ 77 h 169" name="T53"/>
                <a:gd fmla="*/ 70 w 135" name="T54"/>
                <a:gd fmla="*/ 78 h 169" name="T55"/>
                <a:gd fmla="*/ 78 w 135" name="T56"/>
                <a:gd fmla="*/ 107 h 169" name="T57"/>
                <a:gd fmla="*/ 74 w 135" name="T58"/>
                <a:gd fmla="*/ 121 h 169" name="T59"/>
                <a:gd fmla="*/ 76 w 135" name="T60"/>
                <a:gd fmla="*/ 129 h 169" name="T61"/>
                <a:gd fmla="*/ 74 w 135" name="T62"/>
                <a:gd fmla="*/ 137 h 169" name="T63"/>
                <a:gd fmla="*/ 54 w 135" name="T64"/>
                <a:gd fmla="*/ 160 h 169" name="T65"/>
                <a:gd fmla="*/ 43 w 135" name="T66"/>
                <a:gd fmla="*/ 167 h 169" name="T67"/>
                <a:gd fmla="*/ 67 w 135" name="T68"/>
                <a:gd fmla="*/ 169 h 169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69" w="135">
                  <a:moveTo>
                    <a:pt x="67" y="169"/>
                  </a:moveTo>
                  <a:cubicBezTo>
                    <a:pt x="88" y="169"/>
                    <a:pt x="105" y="165"/>
                    <a:pt x="115" y="155"/>
                  </a:cubicBezTo>
                  <a:cubicBezTo>
                    <a:pt x="107" y="142"/>
                    <a:pt x="112" y="125"/>
                    <a:pt x="129" y="119"/>
                  </a:cubicBezTo>
                  <a:cubicBezTo>
                    <a:pt x="129" y="115"/>
                    <a:pt x="129" y="111"/>
                    <a:pt x="129" y="106"/>
                  </a:cubicBezTo>
                  <a:cubicBezTo>
                    <a:pt x="127" y="76"/>
                    <a:pt x="114" y="55"/>
                    <a:pt x="97" y="44"/>
                  </a:cubicBezTo>
                  <a:cubicBezTo>
                    <a:pt x="111" y="44"/>
                    <a:pt x="124" y="49"/>
                    <a:pt x="135" y="54"/>
                  </a:cubicBezTo>
                  <a:cubicBezTo>
                    <a:pt x="128" y="37"/>
                    <a:pt x="112" y="33"/>
                    <a:pt x="100" y="31"/>
                  </a:cubicBezTo>
                  <a:cubicBezTo>
                    <a:pt x="110" y="27"/>
                    <a:pt x="120" y="27"/>
                    <a:pt x="128" y="27"/>
                  </a:cubicBezTo>
                  <a:cubicBezTo>
                    <a:pt x="110" y="17"/>
                    <a:pt x="94" y="19"/>
                    <a:pt x="84" y="25"/>
                  </a:cubicBezTo>
                  <a:cubicBezTo>
                    <a:pt x="91" y="18"/>
                    <a:pt x="100" y="13"/>
                    <a:pt x="109" y="10"/>
                  </a:cubicBezTo>
                  <a:cubicBezTo>
                    <a:pt x="91" y="8"/>
                    <a:pt x="80" y="14"/>
                    <a:pt x="73" y="21"/>
                  </a:cubicBezTo>
                  <a:cubicBezTo>
                    <a:pt x="75" y="13"/>
                    <a:pt x="78" y="6"/>
                    <a:pt x="82" y="0"/>
                  </a:cubicBezTo>
                  <a:cubicBezTo>
                    <a:pt x="69" y="6"/>
                    <a:pt x="64" y="15"/>
                    <a:pt x="63" y="23"/>
                  </a:cubicBezTo>
                  <a:cubicBezTo>
                    <a:pt x="57" y="15"/>
                    <a:pt x="45" y="7"/>
                    <a:pt x="26" y="10"/>
                  </a:cubicBezTo>
                  <a:cubicBezTo>
                    <a:pt x="35" y="13"/>
                    <a:pt x="44" y="18"/>
                    <a:pt x="51" y="25"/>
                  </a:cubicBezTo>
                  <a:cubicBezTo>
                    <a:pt x="41" y="19"/>
                    <a:pt x="25" y="17"/>
                    <a:pt x="6" y="27"/>
                  </a:cubicBezTo>
                  <a:cubicBezTo>
                    <a:pt x="15" y="27"/>
                    <a:pt x="25" y="27"/>
                    <a:pt x="35" y="31"/>
                  </a:cubicBezTo>
                  <a:cubicBezTo>
                    <a:pt x="23" y="33"/>
                    <a:pt x="7" y="38"/>
                    <a:pt x="0" y="54"/>
                  </a:cubicBezTo>
                  <a:cubicBezTo>
                    <a:pt x="11" y="50"/>
                    <a:pt x="24" y="45"/>
                    <a:pt x="37" y="44"/>
                  </a:cubicBezTo>
                  <a:cubicBezTo>
                    <a:pt x="20" y="55"/>
                    <a:pt x="8" y="76"/>
                    <a:pt x="6" y="106"/>
                  </a:cubicBezTo>
                  <a:cubicBezTo>
                    <a:pt x="4" y="126"/>
                    <a:pt x="8" y="140"/>
                    <a:pt x="15" y="150"/>
                  </a:cubicBezTo>
                  <a:cubicBezTo>
                    <a:pt x="27" y="146"/>
                    <a:pt x="33" y="137"/>
                    <a:pt x="39" y="127"/>
                  </a:cubicBezTo>
                  <a:cubicBezTo>
                    <a:pt x="44" y="120"/>
                    <a:pt x="47" y="115"/>
                    <a:pt x="54" y="114"/>
                  </a:cubicBezTo>
                  <a:cubicBezTo>
                    <a:pt x="59" y="111"/>
                    <a:pt x="62" y="107"/>
                    <a:pt x="63" y="103"/>
                  </a:cubicBezTo>
                  <a:cubicBezTo>
                    <a:pt x="66" y="97"/>
                    <a:pt x="63" y="90"/>
                    <a:pt x="58" y="86"/>
                  </a:cubicBezTo>
                  <a:cubicBezTo>
                    <a:pt x="56" y="84"/>
                    <a:pt x="57" y="81"/>
                    <a:pt x="60" y="79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65" y="75"/>
                    <a:pt x="68" y="75"/>
                    <a:pt x="70" y="78"/>
                  </a:cubicBezTo>
                  <a:cubicBezTo>
                    <a:pt x="78" y="86"/>
                    <a:pt x="81" y="96"/>
                    <a:pt x="78" y="107"/>
                  </a:cubicBezTo>
                  <a:cubicBezTo>
                    <a:pt x="76" y="111"/>
                    <a:pt x="74" y="116"/>
                    <a:pt x="74" y="121"/>
                  </a:cubicBezTo>
                  <a:cubicBezTo>
                    <a:pt x="76" y="123"/>
                    <a:pt x="76" y="126"/>
                    <a:pt x="76" y="129"/>
                  </a:cubicBezTo>
                  <a:cubicBezTo>
                    <a:pt x="76" y="132"/>
                    <a:pt x="75" y="134"/>
                    <a:pt x="74" y="137"/>
                  </a:cubicBezTo>
                  <a:cubicBezTo>
                    <a:pt x="71" y="143"/>
                    <a:pt x="64" y="152"/>
                    <a:pt x="54" y="160"/>
                  </a:cubicBezTo>
                  <a:cubicBezTo>
                    <a:pt x="50" y="162"/>
                    <a:pt x="47" y="164"/>
                    <a:pt x="43" y="167"/>
                  </a:cubicBezTo>
                  <a:cubicBezTo>
                    <a:pt x="50" y="168"/>
                    <a:pt x="58" y="169"/>
                    <a:pt x="67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94" name="任意多边形 193"/>
          <p:cNvSpPr/>
          <p:nvPr/>
        </p:nvSpPr>
        <p:spPr>
          <a:xfrm>
            <a:off x="138611" y="-31586"/>
            <a:ext cx="4391660" cy="3094084"/>
          </a:xfrm>
          <a:custGeom>
            <a:gdLst>
              <a:gd fmla="*/ 4391660 w 4391660" name="connsiteX0"/>
              <a:gd fmla="*/ 0 h 3094084" name="connsiteY0"/>
              <a:gd fmla="*/ 0 w 4391660" name="connsiteX1"/>
              <a:gd fmla="*/ 3094084 h 3094084" name="connsiteY1"/>
              <a:gd fmla="*/ 2786743 w 4673600" name="connsiteX2"/>
              <a:gd fmla="*/ 5330373 h 5330373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094084" w="4391660">
                <a:moveTo>
                  <a:pt x="4391660" y="0"/>
                </a:moveTo>
                <a:lnTo>
                  <a:pt x="0" y="3094084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20" name="组合 119"/>
          <p:cNvGrpSpPr/>
          <p:nvPr/>
        </p:nvGrpSpPr>
        <p:grpSpPr>
          <a:xfrm>
            <a:off x="60706" y="3051866"/>
            <a:ext cx="259263" cy="259682"/>
            <a:chOff x="4720329" y="5140875"/>
            <a:chExt cx="294234" cy="294710"/>
          </a:xfrm>
          <a:solidFill>
            <a:srgbClr val="7F7F7F"/>
          </a:solidFill>
        </p:grpSpPr>
        <p:sp>
          <p:nvSpPr>
            <p:cNvPr id="121" name="Oval 6"/>
            <p:cNvSpPr>
              <a:spLocks noChangeArrowheads="1"/>
            </p:cNvSpPr>
            <p:nvPr/>
          </p:nvSpPr>
          <p:spPr bwMode="auto">
            <a:xfrm>
              <a:off x="4720329" y="5140875"/>
              <a:ext cx="294234" cy="294710"/>
            </a:xfrm>
            <a:prstGeom prst="ellipse">
              <a:avLst/>
            </a:prstGeom>
            <a:noFill/>
            <a:ln w="12700">
              <a:solidFill>
                <a:srgbClr val="7F7F7F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2" name="Freeform 8"/>
            <p:cNvSpPr/>
            <p:nvPr/>
          </p:nvSpPr>
          <p:spPr bwMode="auto">
            <a:xfrm>
              <a:off x="4837193" y="5176345"/>
              <a:ext cx="21908" cy="39121"/>
            </a:xfrm>
            <a:custGeom>
              <a:gdLst>
                <a:gd fmla="*/ 42 w 42" name="T0"/>
                <a:gd fmla="*/ 73 h 73" name="T1"/>
                <a:gd fmla="*/ 42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26" y="22"/>
                    <a:pt x="11" y="47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3" name="Freeform 9"/>
            <p:cNvSpPr/>
            <p:nvPr/>
          </p:nvSpPr>
          <p:spPr bwMode="auto">
            <a:xfrm>
              <a:off x="4755300" y="5237374"/>
              <a:ext cx="47467" cy="39643"/>
            </a:xfrm>
            <a:custGeom>
              <a:gdLst>
                <a:gd fmla="*/ 89 w 89" name="T0"/>
                <a:gd fmla="*/ 0 h 75" name="T1"/>
                <a:gd fmla="*/ 22 w 89" name="T2"/>
                <a:gd fmla="*/ 0 h 75" name="T3"/>
                <a:gd fmla="*/ 0 w 89" name="T4"/>
                <a:gd fmla="*/ 75 h 75" name="T5"/>
                <a:gd fmla="*/ 78 w 89" name="T6"/>
                <a:gd fmla="*/ 75 h 75" name="T7"/>
                <a:gd fmla="*/ 89 w 89" name="T8"/>
                <a:gd fmla="*/ 0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8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23"/>
                    <a:pt x="3" y="48"/>
                    <a:pt x="0" y="75"/>
                  </a:cubicBezTo>
                  <a:cubicBezTo>
                    <a:pt x="78" y="75"/>
                    <a:pt x="78" y="75"/>
                    <a:pt x="78" y="75"/>
                  </a:cubicBezTo>
                  <a:cubicBezTo>
                    <a:pt x="79" y="49"/>
                    <a:pt x="83" y="24"/>
                    <a:pt x="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4" name="Freeform 10"/>
            <p:cNvSpPr/>
            <p:nvPr/>
          </p:nvSpPr>
          <p:spPr bwMode="auto">
            <a:xfrm>
              <a:off x="4785032" y="5184691"/>
              <a:ext cx="41729" cy="30775"/>
            </a:xfrm>
            <a:custGeom>
              <a:gdLst>
                <a:gd fmla="*/ 79 w 79" name="T0"/>
                <a:gd fmla="*/ 0 h 58" name="T1"/>
                <a:gd fmla="*/ 0 w 79" name="T2"/>
                <a:gd fmla="*/ 58 h 58" name="T3"/>
                <a:gd fmla="*/ 52 w 79" name="T4"/>
                <a:gd fmla="*/ 58 h 58" name="T5"/>
                <a:gd fmla="*/ 79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79" y="0"/>
                  </a:moveTo>
                  <a:cubicBezTo>
                    <a:pt x="49" y="13"/>
                    <a:pt x="22" y="33"/>
                    <a:pt x="0" y="58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60" y="38"/>
                    <a:pt x="69" y="19"/>
                    <a:pt x="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5" name="Freeform 11"/>
            <p:cNvSpPr/>
            <p:nvPr/>
          </p:nvSpPr>
          <p:spPr bwMode="auto">
            <a:xfrm>
              <a:off x="4881529" y="5176345"/>
              <a:ext cx="21908" cy="39121"/>
            </a:xfrm>
            <a:custGeom>
              <a:gdLst>
                <a:gd fmla="*/ 42 w 42" name="T0"/>
                <a:gd fmla="*/ 73 h 73" name="T1"/>
                <a:gd fmla="*/ 0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31" y="47"/>
                    <a:pt x="17" y="22"/>
                    <a:pt x="0" y="0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6" name="Freeform 12"/>
            <p:cNvSpPr/>
            <p:nvPr/>
          </p:nvSpPr>
          <p:spPr bwMode="auto">
            <a:xfrm>
              <a:off x="4932125" y="5237374"/>
              <a:ext cx="47467" cy="39643"/>
            </a:xfrm>
            <a:custGeom>
              <a:gdLst>
                <a:gd fmla="*/ 11 w 89" name="T0"/>
                <a:gd fmla="*/ 75 h 75" name="T1"/>
                <a:gd fmla="*/ 89 w 89" name="T2"/>
                <a:gd fmla="*/ 75 h 75" name="T3"/>
                <a:gd fmla="*/ 67 w 89" name="T4"/>
                <a:gd fmla="*/ 0 h 75" name="T5"/>
                <a:gd fmla="*/ 0 w 89" name="T6"/>
                <a:gd fmla="*/ 0 h 75" name="T7"/>
                <a:gd fmla="*/ 11 w 89" name="T8"/>
                <a:gd fmla="*/ 75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11" y="75"/>
                  </a:moveTo>
                  <a:cubicBezTo>
                    <a:pt x="89" y="75"/>
                    <a:pt x="89" y="75"/>
                    <a:pt x="89" y="75"/>
                  </a:cubicBezTo>
                  <a:cubicBezTo>
                    <a:pt x="86" y="48"/>
                    <a:pt x="78" y="23"/>
                    <a:pt x="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24"/>
                    <a:pt x="9" y="49"/>
                    <a:pt x="11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7" name="Freeform 13"/>
            <p:cNvSpPr/>
            <p:nvPr/>
          </p:nvSpPr>
          <p:spPr bwMode="auto">
            <a:xfrm>
              <a:off x="4914391" y="5184691"/>
              <a:ext cx="41207" cy="30775"/>
            </a:xfrm>
            <a:custGeom>
              <a:gdLst>
                <a:gd fmla="*/ 78 w 78" name="T0"/>
                <a:gd fmla="*/ 58 h 58" name="T1"/>
                <a:gd fmla="*/ 0 w 78" name="T2"/>
                <a:gd fmla="*/ 0 h 58" name="T3"/>
                <a:gd fmla="*/ 27 w 78" name="T4"/>
                <a:gd fmla="*/ 58 h 58" name="T5"/>
                <a:gd fmla="*/ 78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78" y="58"/>
                  </a:moveTo>
                  <a:cubicBezTo>
                    <a:pt x="57" y="33"/>
                    <a:pt x="30" y="13"/>
                    <a:pt x="0" y="0"/>
                  </a:cubicBezTo>
                  <a:cubicBezTo>
                    <a:pt x="10" y="19"/>
                    <a:pt x="19" y="38"/>
                    <a:pt x="27" y="58"/>
                  </a:cubicBezTo>
                  <a:lnTo>
                    <a:pt x="78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8" name="Freeform 14"/>
            <p:cNvSpPr/>
            <p:nvPr/>
          </p:nvSpPr>
          <p:spPr bwMode="auto">
            <a:xfrm>
              <a:off x="4834063" y="5361517"/>
              <a:ext cx="21908" cy="38599"/>
            </a:xfrm>
            <a:custGeom>
              <a:gdLst>
                <a:gd fmla="*/ 0 w 42" name="T0"/>
                <a:gd fmla="*/ 0 h 73" name="T1"/>
                <a:gd fmla="*/ 42 w 42" name="T2"/>
                <a:gd fmla="*/ 73 h 73" name="T3"/>
                <a:gd fmla="*/ 42 w 42" name="T4"/>
                <a:gd fmla="*/ 0 h 73" name="T5"/>
                <a:gd fmla="*/ 0 w 42" name="T6"/>
                <a:gd fmla="*/ 0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0"/>
                  </a:moveTo>
                  <a:cubicBezTo>
                    <a:pt x="11" y="27"/>
                    <a:pt x="26" y="51"/>
                    <a:pt x="42" y="73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9" name="Freeform 15"/>
            <p:cNvSpPr/>
            <p:nvPr/>
          </p:nvSpPr>
          <p:spPr bwMode="auto">
            <a:xfrm>
              <a:off x="4755300" y="5299445"/>
              <a:ext cx="47467" cy="40164"/>
            </a:xfrm>
            <a:custGeom>
              <a:gdLst>
                <a:gd fmla="*/ 78 w 89" name="T0"/>
                <a:gd fmla="*/ 0 h 76" name="T1"/>
                <a:gd fmla="*/ 0 w 89" name="T2"/>
                <a:gd fmla="*/ 0 h 76" name="T3"/>
                <a:gd fmla="*/ 22 w 89" name="T4"/>
                <a:gd fmla="*/ 76 h 76" name="T5"/>
                <a:gd fmla="*/ 89 w 89" name="T6"/>
                <a:gd fmla="*/ 76 h 76" name="T7"/>
                <a:gd fmla="*/ 78 w 89" name="T8"/>
                <a:gd fmla="*/ 0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27"/>
                    <a:pt x="10" y="53"/>
                    <a:pt x="22" y="76"/>
                  </a:cubicBezTo>
                  <a:cubicBezTo>
                    <a:pt x="89" y="76"/>
                    <a:pt x="89" y="76"/>
                    <a:pt x="89" y="76"/>
                  </a:cubicBezTo>
                  <a:cubicBezTo>
                    <a:pt x="83" y="51"/>
                    <a:pt x="79" y="26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0" name="Freeform 16"/>
            <p:cNvSpPr/>
            <p:nvPr/>
          </p:nvSpPr>
          <p:spPr bwMode="auto">
            <a:xfrm>
              <a:off x="4781902" y="5361517"/>
              <a:ext cx="41729" cy="30254"/>
            </a:xfrm>
            <a:custGeom>
              <a:gdLst>
                <a:gd fmla="*/ 0 w 79" name="T0"/>
                <a:gd fmla="*/ 0 h 58" name="T1"/>
                <a:gd fmla="*/ 79 w 79" name="T2"/>
                <a:gd fmla="*/ 58 h 58" name="T3"/>
                <a:gd fmla="*/ 52 w 79" name="T4"/>
                <a:gd fmla="*/ 0 h 58" name="T5"/>
                <a:gd fmla="*/ 0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0" y="0"/>
                  </a:moveTo>
                  <a:cubicBezTo>
                    <a:pt x="22" y="25"/>
                    <a:pt x="49" y="45"/>
                    <a:pt x="79" y="58"/>
                  </a:cubicBezTo>
                  <a:cubicBezTo>
                    <a:pt x="69" y="40"/>
                    <a:pt x="60" y="20"/>
                    <a:pt x="5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1" name="Freeform 17"/>
            <p:cNvSpPr/>
            <p:nvPr/>
          </p:nvSpPr>
          <p:spPr bwMode="auto">
            <a:xfrm>
              <a:off x="4878400" y="5361517"/>
              <a:ext cx="21908" cy="38599"/>
            </a:xfrm>
            <a:custGeom>
              <a:gdLst>
                <a:gd fmla="*/ 0 w 42" name="T0"/>
                <a:gd fmla="*/ 73 h 73" name="T1"/>
                <a:gd fmla="*/ 42 w 42" name="T2"/>
                <a:gd fmla="*/ 0 h 73" name="T3"/>
                <a:gd fmla="*/ 0 w 42" name="T4"/>
                <a:gd fmla="*/ 0 h 73" name="T5"/>
                <a:gd fmla="*/ 0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73"/>
                  </a:moveTo>
                  <a:cubicBezTo>
                    <a:pt x="17" y="51"/>
                    <a:pt x="31" y="27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2" name="Freeform 18"/>
            <p:cNvSpPr/>
            <p:nvPr/>
          </p:nvSpPr>
          <p:spPr bwMode="auto">
            <a:xfrm>
              <a:off x="4932125" y="5299445"/>
              <a:ext cx="47467" cy="40164"/>
            </a:xfrm>
            <a:custGeom>
              <a:gdLst>
                <a:gd fmla="*/ 0 w 89" name="T0"/>
                <a:gd fmla="*/ 76 h 76" name="T1"/>
                <a:gd fmla="*/ 67 w 89" name="T2"/>
                <a:gd fmla="*/ 76 h 76" name="T3"/>
                <a:gd fmla="*/ 89 w 89" name="T4"/>
                <a:gd fmla="*/ 0 h 76" name="T5"/>
                <a:gd fmla="*/ 11 w 89" name="T6"/>
                <a:gd fmla="*/ 0 h 76" name="T7"/>
                <a:gd fmla="*/ 0 w 89" name="T8"/>
                <a:gd fmla="*/ 76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0" y="76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8" y="53"/>
                    <a:pt x="86" y="27"/>
                    <a:pt x="8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26"/>
                    <a:pt x="6" y="51"/>
                    <a:pt x="0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3" name="Freeform 19"/>
            <p:cNvSpPr/>
            <p:nvPr/>
          </p:nvSpPr>
          <p:spPr bwMode="auto">
            <a:xfrm>
              <a:off x="4911261" y="5361517"/>
              <a:ext cx="41207" cy="30254"/>
            </a:xfrm>
            <a:custGeom>
              <a:gdLst>
                <a:gd fmla="*/ 0 w 78" name="T0"/>
                <a:gd fmla="*/ 58 h 58" name="T1"/>
                <a:gd fmla="*/ 78 w 78" name="T2"/>
                <a:gd fmla="*/ 0 h 58" name="T3"/>
                <a:gd fmla="*/ 27 w 78" name="T4"/>
                <a:gd fmla="*/ 0 h 58" name="T5"/>
                <a:gd fmla="*/ 0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0" y="58"/>
                  </a:moveTo>
                  <a:cubicBezTo>
                    <a:pt x="30" y="45"/>
                    <a:pt x="57" y="25"/>
                    <a:pt x="7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9" y="20"/>
                    <a:pt x="10" y="40"/>
                    <a:pt x="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4" name="Freeform 21"/>
            <p:cNvSpPr/>
            <p:nvPr/>
          </p:nvSpPr>
          <p:spPr bwMode="auto">
            <a:xfrm>
              <a:off x="4815806" y="5237374"/>
              <a:ext cx="109016" cy="101193"/>
            </a:xfrm>
            <a:custGeom>
              <a:rect b="b" l="l" r="r" t="t"/>
              <a:pathLst>
                <a:path h="307975" w="331788">
                  <a:moveTo>
                    <a:pt x="132815" y="86573"/>
                  </a:moveTo>
                  <a:cubicBezTo>
                    <a:pt x="130198" y="88182"/>
                    <a:pt x="128588" y="91401"/>
                    <a:pt x="128588" y="95424"/>
                  </a:cubicBezTo>
                  <a:cubicBezTo>
                    <a:pt x="128588" y="95424"/>
                    <a:pt x="128588" y="95424"/>
                    <a:pt x="128588" y="188760"/>
                  </a:cubicBezTo>
                  <a:cubicBezTo>
                    <a:pt x="128588" y="196807"/>
                    <a:pt x="135029" y="200025"/>
                    <a:pt x="143080" y="196807"/>
                  </a:cubicBezTo>
                  <a:cubicBezTo>
                    <a:pt x="143080" y="196807"/>
                    <a:pt x="143080" y="196807"/>
                    <a:pt x="234860" y="148529"/>
                  </a:cubicBezTo>
                  <a:cubicBezTo>
                    <a:pt x="241301" y="145311"/>
                    <a:pt x="241301" y="138874"/>
                    <a:pt x="234860" y="134046"/>
                  </a:cubicBezTo>
                  <a:cubicBezTo>
                    <a:pt x="234860" y="134046"/>
                    <a:pt x="234860" y="134046"/>
                    <a:pt x="143080" y="87378"/>
                  </a:cubicBezTo>
                  <a:cubicBezTo>
                    <a:pt x="139054" y="84964"/>
                    <a:pt x="135431" y="84964"/>
                    <a:pt x="132815" y="86573"/>
                  </a:cubicBezTo>
                  <a:close/>
                  <a:moveTo>
                    <a:pt x="11274" y="0"/>
                  </a:moveTo>
                  <a:cubicBezTo>
                    <a:pt x="11274" y="0"/>
                    <a:pt x="11274" y="0"/>
                    <a:pt x="318903" y="0"/>
                  </a:cubicBezTo>
                  <a:cubicBezTo>
                    <a:pt x="326956" y="0"/>
                    <a:pt x="331788" y="9675"/>
                    <a:pt x="331788" y="20962"/>
                  </a:cubicBezTo>
                  <a:lnTo>
                    <a:pt x="331788" y="287013"/>
                  </a:lnTo>
                  <a:cubicBezTo>
                    <a:pt x="331788" y="298301"/>
                    <a:pt x="326956" y="307975"/>
                    <a:pt x="318903" y="307975"/>
                  </a:cubicBezTo>
                  <a:cubicBezTo>
                    <a:pt x="318903" y="307975"/>
                    <a:pt x="318903" y="307975"/>
                    <a:pt x="11274" y="307975"/>
                  </a:cubicBezTo>
                  <a:cubicBezTo>
                    <a:pt x="4832" y="307975"/>
                    <a:pt x="0" y="298301"/>
                    <a:pt x="0" y="287013"/>
                  </a:cubicBezTo>
                  <a:cubicBezTo>
                    <a:pt x="0" y="287013"/>
                    <a:pt x="0" y="287013"/>
                    <a:pt x="0" y="20962"/>
                  </a:cubicBezTo>
                  <a:cubicBezTo>
                    <a:pt x="0" y="9675"/>
                    <a:pt x="4832" y="0"/>
                    <a:pt x="11274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313729137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mph" presetID="2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6" tmFilter="0, 0; .2, .5; .8, .5; 1, 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500" fill="hold" id="7"/>
                                        <p:tgtEl>
                                          <p:spTgt spid="3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8" nodeType="withEffect" presetClass="emph" presetID="2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9" tmFilter="0, 0; .2, .5; .8, .5; 1, 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500" fill="hold" id="10"/>
                                        <p:tgtEl>
                                          <p:spTgt spid="10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1" nodeType="withEffect" presetClass="emph" presetID="2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12" tmFilter="0, 0; .2, .5; .8, .5; 1, 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500" fill="hold" id="13"/>
                                        <p:tgtEl>
                                          <p:spTgt spid="3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4" nodeType="withEffect" presetClass="emph" presetID="2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 id="15" tmFilter="0, 0; .2, .5; .8, .5; 1, 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500" fill="hold" id="16"/>
                                        <p:tgtEl>
                                          <p:spTgt spid="3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7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1500" fill="hold" id="18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1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0" id="22" nodeType="withEffect" presetClass="pat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06 1.85185E-06 L -0.01649 1.85185E-06" pathEditMode="relative" ptsTypes="AA" rAng="0">
                                      <p:cBhvr>
                                        <p:cTn dur="1000" fill="hold" id="23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20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400" fill="hold" id="26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400" fill="hold" id="27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400" fill="hold" id="28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400" fill="hold" id="29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5"/>
      <p:bldP grpId="0" spid="323"/>
      <p:bldP grpId="0" spid="324"/>
      <p:bldP grpId="0" spid="325"/>
      <p:bldP grpId="0" spid="106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 3"/>
          <p:cNvSpPr/>
          <p:nvPr/>
        </p:nvSpPr>
        <p:spPr>
          <a:xfrm>
            <a:off x="2547793" y="-64123"/>
            <a:ext cx="6447998" cy="3788737"/>
          </a:xfrm>
          <a:custGeom>
            <a:gdLst>
              <a:gd fmla="*/ 0 w 6447998" name="connsiteX0"/>
              <a:gd fmla="*/ 0 h 3788737" name="connsiteY0"/>
              <a:gd fmla="*/ 2133168 w 6447998" name="connsiteX1"/>
              <a:gd fmla="*/ 1559093 h 3788737" name="connsiteY1"/>
              <a:gd fmla="*/ 4726541 w 6447998" name="connsiteX2"/>
              <a:gd fmla="*/ 1556330 h 3788737" name="connsiteY2"/>
              <a:gd fmla="*/ 4723860 w 6447998" name="connsiteX3"/>
              <a:gd fmla="*/ 2429950 h 3788737" name="connsiteY3"/>
              <a:gd fmla="*/ 6447998 w 6447998" name="connsiteX4"/>
              <a:gd fmla="*/ 3788737 h 3788737" name="connsiteY4"/>
              <a:gd fmla="*/ 5066760 w 6713426" name="connsiteX5"/>
              <a:gd fmla="*/ 5243909 h 524417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788737" w="6447998">
                <a:moveTo>
                  <a:pt x="0" y="0"/>
                </a:moveTo>
                <a:lnTo>
                  <a:pt x="2133168" y="1559093"/>
                </a:lnTo>
                <a:lnTo>
                  <a:pt x="4726541" y="1556330"/>
                </a:lnTo>
                <a:cubicBezTo>
                  <a:pt x="4725647" y="1847537"/>
                  <a:pt x="4724754" y="2138743"/>
                  <a:pt x="4723860" y="2429950"/>
                </a:cubicBezTo>
                <a:lnTo>
                  <a:pt x="6447998" y="3788737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1544491" y="1521013"/>
            <a:ext cx="6055018" cy="969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b="1" lang="zh-CN" smtClean="0" sz="2400">
                <a:solidFill>
                  <a:schemeClr val="accent2"/>
                </a:solidFill>
                <a:latin charset="-122" pitchFamily="34" typeface="微软雅黑"/>
                <a:ea charset="-122" pitchFamily="34" typeface="微软雅黑"/>
              </a:rPr>
              <a:t>现代流行病症候是一种病态的文化倾向，</a:t>
            </a:r>
          </a:p>
          <a:p>
            <a:pPr algn="ctr">
              <a:lnSpc>
                <a:spcPct val="120000"/>
              </a:lnSpc>
            </a:pPr>
            <a:r>
              <a:rPr altLang="en-US" b="1" lang="zh-CN" smtClean="0" sz="2400">
                <a:solidFill>
                  <a:schemeClr val="accent2"/>
                </a:solidFill>
                <a:latin charset="-122" pitchFamily="34" typeface="微软雅黑"/>
                <a:ea charset="-122" pitchFamily="34" typeface="微软雅黑"/>
              </a:rPr>
              <a:t>网民消极情绪的“发明创造”</a:t>
            </a:r>
          </a:p>
        </p:txBody>
      </p:sp>
      <p:sp>
        <p:nvSpPr>
          <p:cNvPr id="12" name="等腰三角形 11"/>
          <p:cNvSpPr/>
          <p:nvPr/>
        </p:nvSpPr>
        <p:spPr>
          <a:xfrm>
            <a:off x="1051527" y="2638383"/>
            <a:ext cx="1440160" cy="1565459"/>
          </a:xfrm>
          <a:custGeom>
            <a:rect b="b" l="l" r="r" t="t"/>
            <a:pathLst>
              <a:path h="1565459" w="1440160">
                <a:moveTo>
                  <a:pt x="720081" y="0"/>
                </a:moveTo>
                <a:lnTo>
                  <a:pt x="780522" y="128351"/>
                </a:lnTo>
                <a:cubicBezTo>
                  <a:pt x="1149952" y="158525"/>
                  <a:pt x="1440160" y="468061"/>
                  <a:pt x="1440160" y="845379"/>
                </a:cubicBezTo>
                <a:cubicBezTo>
                  <a:pt x="1440160" y="1243068"/>
                  <a:pt x="1117769" y="1565459"/>
                  <a:pt x="720080" y="1565459"/>
                </a:cubicBezTo>
                <a:cubicBezTo>
                  <a:pt x="322391" y="1565459"/>
                  <a:pt x="0" y="1243068"/>
                  <a:pt x="0" y="845379"/>
                </a:cubicBezTo>
                <a:cubicBezTo>
                  <a:pt x="0" y="468061"/>
                  <a:pt x="290209" y="158524"/>
                  <a:pt x="659639" y="128351"/>
                </a:cubicBez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2" name="等腰三角形 11"/>
          <p:cNvSpPr/>
          <p:nvPr/>
        </p:nvSpPr>
        <p:spPr>
          <a:xfrm>
            <a:off x="2915816" y="2638383"/>
            <a:ext cx="1440160" cy="1565459"/>
          </a:xfrm>
          <a:custGeom>
            <a:rect b="b" l="l" r="r" t="t"/>
            <a:pathLst>
              <a:path h="1565459" w="1440160">
                <a:moveTo>
                  <a:pt x="720081" y="0"/>
                </a:moveTo>
                <a:lnTo>
                  <a:pt x="780522" y="128351"/>
                </a:lnTo>
                <a:cubicBezTo>
                  <a:pt x="1149952" y="158525"/>
                  <a:pt x="1440160" y="468061"/>
                  <a:pt x="1440160" y="845379"/>
                </a:cubicBezTo>
                <a:cubicBezTo>
                  <a:pt x="1440160" y="1243068"/>
                  <a:pt x="1117769" y="1565459"/>
                  <a:pt x="720080" y="1565459"/>
                </a:cubicBezTo>
                <a:cubicBezTo>
                  <a:pt x="322391" y="1565459"/>
                  <a:pt x="0" y="1243068"/>
                  <a:pt x="0" y="845379"/>
                </a:cubicBezTo>
                <a:cubicBezTo>
                  <a:pt x="0" y="468061"/>
                  <a:pt x="290209" y="158524"/>
                  <a:pt x="659639" y="128351"/>
                </a:cubicBez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3" name="等腰三角形 11"/>
          <p:cNvSpPr/>
          <p:nvPr/>
        </p:nvSpPr>
        <p:spPr>
          <a:xfrm>
            <a:off x="4758742" y="2638383"/>
            <a:ext cx="1440160" cy="1565459"/>
          </a:xfrm>
          <a:custGeom>
            <a:rect b="b" l="l" r="r" t="t"/>
            <a:pathLst>
              <a:path h="1565459" w="1440160">
                <a:moveTo>
                  <a:pt x="720081" y="0"/>
                </a:moveTo>
                <a:lnTo>
                  <a:pt x="780522" y="128351"/>
                </a:lnTo>
                <a:cubicBezTo>
                  <a:pt x="1149952" y="158525"/>
                  <a:pt x="1440160" y="468061"/>
                  <a:pt x="1440160" y="845379"/>
                </a:cubicBezTo>
                <a:cubicBezTo>
                  <a:pt x="1440160" y="1243068"/>
                  <a:pt x="1117769" y="1565459"/>
                  <a:pt x="720080" y="1565459"/>
                </a:cubicBezTo>
                <a:cubicBezTo>
                  <a:pt x="322391" y="1565459"/>
                  <a:pt x="0" y="1243068"/>
                  <a:pt x="0" y="845379"/>
                </a:cubicBezTo>
                <a:cubicBezTo>
                  <a:pt x="0" y="468061"/>
                  <a:pt x="290209" y="158524"/>
                  <a:pt x="659639" y="128351"/>
                </a:cubicBez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4" name="等腰三角形 11"/>
          <p:cNvSpPr/>
          <p:nvPr/>
        </p:nvSpPr>
        <p:spPr>
          <a:xfrm>
            <a:off x="6580305" y="2638383"/>
            <a:ext cx="1440160" cy="1565459"/>
          </a:xfrm>
          <a:custGeom>
            <a:rect b="b" l="l" r="r" t="t"/>
            <a:pathLst>
              <a:path h="1565459" w="1440160">
                <a:moveTo>
                  <a:pt x="720081" y="0"/>
                </a:moveTo>
                <a:lnTo>
                  <a:pt x="780522" y="128351"/>
                </a:lnTo>
                <a:cubicBezTo>
                  <a:pt x="1149952" y="158525"/>
                  <a:pt x="1440160" y="468061"/>
                  <a:pt x="1440160" y="845379"/>
                </a:cubicBezTo>
                <a:cubicBezTo>
                  <a:pt x="1440160" y="1243068"/>
                  <a:pt x="1117769" y="1565459"/>
                  <a:pt x="720080" y="1565459"/>
                </a:cubicBezTo>
                <a:cubicBezTo>
                  <a:pt x="322391" y="1565459"/>
                  <a:pt x="0" y="1243068"/>
                  <a:pt x="0" y="845379"/>
                </a:cubicBezTo>
                <a:cubicBezTo>
                  <a:pt x="0" y="468061"/>
                  <a:pt x="290209" y="158524"/>
                  <a:pt x="659639" y="128351"/>
                </a:cubicBez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1235667" y="3701204"/>
            <a:ext cx="1071880" cy="3474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zh-CN" smtClean="0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社会节奏快</a:t>
            </a:r>
          </a:p>
        </p:txBody>
      </p:sp>
      <p:sp>
        <p:nvSpPr>
          <p:cNvPr id="13" name="矩形 12"/>
          <p:cNvSpPr/>
          <p:nvPr/>
        </p:nvSpPr>
        <p:spPr>
          <a:xfrm>
            <a:off x="3188857" y="3723133"/>
            <a:ext cx="894080" cy="3474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zh-CN" smtClean="0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源于焦虑</a:t>
            </a:r>
          </a:p>
        </p:txBody>
      </p:sp>
      <p:sp>
        <p:nvSpPr>
          <p:cNvPr id="15" name="矩形 14"/>
          <p:cNvSpPr/>
          <p:nvPr/>
        </p:nvSpPr>
        <p:spPr>
          <a:xfrm>
            <a:off x="5031783" y="3723133"/>
            <a:ext cx="894080" cy="3474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zh-CN" smtClean="0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沮丧抑郁</a:t>
            </a:r>
          </a:p>
        </p:txBody>
      </p:sp>
      <p:sp>
        <p:nvSpPr>
          <p:cNvPr id="16" name="矩形 15"/>
          <p:cNvSpPr/>
          <p:nvPr/>
        </p:nvSpPr>
        <p:spPr>
          <a:xfrm>
            <a:off x="6848980" y="3701204"/>
            <a:ext cx="894080" cy="3474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zh-CN" smtClean="0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强迫性质</a:t>
            </a:r>
          </a:p>
        </p:txBody>
      </p:sp>
      <p:sp>
        <p:nvSpPr>
          <p:cNvPr id="20" name="Freeform 6"/>
          <p:cNvSpPr>
            <a:spLocks noEditPoints="1"/>
          </p:cNvSpPr>
          <p:nvPr/>
        </p:nvSpPr>
        <p:spPr bwMode="auto">
          <a:xfrm>
            <a:off x="6989493" y="2938662"/>
            <a:ext cx="503004" cy="504573"/>
          </a:xfrm>
          <a:custGeom>
            <a:gdLst>
              <a:gd fmla="*/ 287 w 543" name="T0"/>
              <a:gd fmla="*/ 538 h 545" name="T1"/>
              <a:gd fmla="*/ 304 w 543" name="T2"/>
              <a:gd fmla="*/ 545 h 545" name="T3"/>
              <a:gd fmla="*/ 321 w 543" name="T4"/>
              <a:gd fmla="*/ 538 h 545" name="T5"/>
              <a:gd fmla="*/ 536 w 543" name="T6"/>
              <a:gd fmla="*/ 323 h 545" name="T7"/>
              <a:gd fmla="*/ 543 w 543" name="T8"/>
              <a:gd fmla="*/ 306 h 545" name="T9"/>
              <a:gd fmla="*/ 536 w 543" name="T10"/>
              <a:gd fmla="*/ 289 h 545" name="T11"/>
              <a:gd fmla="*/ 256 w 543" name="T12"/>
              <a:gd fmla="*/ 9 h 545" name="T13"/>
              <a:gd fmla="*/ 222 w 543" name="T14"/>
              <a:gd fmla="*/ 9 h 545" name="T15"/>
              <a:gd fmla="*/ 7 w 543" name="T16"/>
              <a:gd fmla="*/ 224 h 545" name="T17"/>
              <a:gd fmla="*/ 0 w 543" name="T18"/>
              <a:gd fmla="*/ 241 h 545" name="T19"/>
              <a:gd fmla="*/ 7 w 543" name="T20"/>
              <a:gd fmla="*/ 258 h 545" name="T21"/>
              <a:gd fmla="*/ 287 w 543" name="T22"/>
              <a:gd fmla="*/ 538 h 545" name="T23"/>
              <a:gd fmla="*/ 239 w 543" name="T24"/>
              <a:gd fmla="*/ 60 h 545" name="T25"/>
              <a:gd fmla="*/ 485 w 543" name="T26"/>
              <a:gd fmla="*/ 306 h 545" name="T27"/>
              <a:gd fmla="*/ 304 w 543" name="T28"/>
              <a:gd fmla="*/ 487 h 545" name="T29"/>
              <a:gd fmla="*/ 58 w 543" name="T30"/>
              <a:gd fmla="*/ 241 h 545" name="T31"/>
              <a:gd fmla="*/ 239 w 543" name="T32"/>
              <a:gd fmla="*/ 60 h 545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545" w="543">
                <a:moveTo>
                  <a:pt x="287" y="538"/>
                </a:moveTo>
                <a:cubicBezTo>
                  <a:pt x="291" y="542"/>
                  <a:pt x="297" y="545"/>
                  <a:pt x="304" y="545"/>
                </a:cubicBezTo>
                <a:cubicBezTo>
                  <a:pt x="310" y="545"/>
                  <a:pt x="316" y="542"/>
                  <a:pt x="321" y="538"/>
                </a:cubicBezTo>
                <a:cubicBezTo>
                  <a:pt x="536" y="323"/>
                  <a:pt x="536" y="323"/>
                  <a:pt x="536" y="323"/>
                </a:cubicBezTo>
                <a:cubicBezTo>
                  <a:pt x="540" y="318"/>
                  <a:pt x="543" y="312"/>
                  <a:pt x="543" y="306"/>
                </a:cubicBezTo>
                <a:cubicBezTo>
                  <a:pt x="543" y="299"/>
                  <a:pt x="540" y="293"/>
                  <a:pt x="536" y="289"/>
                </a:cubicBezTo>
                <a:cubicBezTo>
                  <a:pt x="256" y="9"/>
                  <a:pt x="256" y="9"/>
                  <a:pt x="256" y="9"/>
                </a:cubicBezTo>
                <a:cubicBezTo>
                  <a:pt x="247" y="0"/>
                  <a:pt x="232" y="0"/>
                  <a:pt x="222" y="9"/>
                </a:cubicBezTo>
                <a:cubicBezTo>
                  <a:pt x="7" y="224"/>
                  <a:pt x="7" y="224"/>
                  <a:pt x="7" y="224"/>
                </a:cubicBezTo>
                <a:cubicBezTo>
                  <a:pt x="2" y="229"/>
                  <a:pt x="0" y="235"/>
                  <a:pt x="0" y="241"/>
                </a:cubicBezTo>
                <a:cubicBezTo>
                  <a:pt x="0" y="248"/>
                  <a:pt x="2" y="254"/>
                  <a:pt x="7" y="258"/>
                </a:cubicBezTo>
                <a:lnTo>
                  <a:pt x="287" y="538"/>
                </a:lnTo>
                <a:close/>
                <a:moveTo>
                  <a:pt x="239" y="60"/>
                </a:moveTo>
                <a:cubicBezTo>
                  <a:pt x="485" y="306"/>
                  <a:pt x="485" y="306"/>
                  <a:pt x="485" y="306"/>
                </a:cubicBezTo>
                <a:cubicBezTo>
                  <a:pt x="304" y="487"/>
                  <a:pt x="304" y="487"/>
                  <a:pt x="304" y="487"/>
                </a:cubicBezTo>
                <a:cubicBezTo>
                  <a:pt x="58" y="241"/>
                  <a:pt x="58" y="241"/>
                  <a:pt x="58" y="241"/>
                </a:cubicBezTo>
                <a:lnTo>
                  <a:pt x="239" y="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1" name="Freeform 7"/>
          <p:cNvSpPr/>
          <p:nvPr/>
        </p:nvSpPr>
        <p:spPr bwMode="auto">
          <a:xfrm>
            <a:off x="6873705" y="2987188"/>
            <a:ext cx="930736" cy="624934"/>
          </a:xfrm>
          <a:custGeom>
            <a:gdLst>
              <a:gd fmla="*/ 987 w 1005" name="T0"/>
              <a:gd fmla="*/ 184 h 675" name="T1"/>
              <a:gd fmla="*/ 926 w 1005" name="T2"/>
              <a:gd fmla="*/ 137 h 675" name="T3"/>
              <a:gd fmla="*/ 866 w 1005" name="T4"/>
              <a:gd fmla="*/ 139 h 675" name="T5"/>
              <a:gd fmla="*/ 883 w 1005" name="T6"/>
              <a:gd fmla="*/ 51 h 675" name="T7"/>
              <a:gd fmla="*/ 851 w 1005" name="T8"/>
              <a:gd fmla="*/ 4 h 675" name="T9"/>
              <a:gd fmla="*/ 804 w 1005" name="T10"/>
              <a:gd fmla="*/ 36 h 675" name="T11"/>
              <a:gd fmla="*/ 749 w 1005" name="T12"/>
              <a:gd fmla="*/ 318 h 675" name="T13"/>
              <a:gd fmla="*/ 710 w 1005" name="T14"/>
              <a:gd fmla="*/ 334 h 675" name="T15"/>
              <a:gd fmla="*/ 605 w 1005" name="T16"/>
              <a:gd fmla="*/ 395 h 675" name="T17"/>
              <a:gd fmla="*/ 433 w 1005" name="T18"/>
              <a:gd fmla="*/ 549 h 675" name="T19"/>
              <a:gd fmla="*/ 322 w 1005" name="T20"/>
              <a:gd fmla="*/ 441 h 675" name="T21"/>
              <a:gd fmla="*/ 298 w 1005" name="T22"/>
              <a:gd fmla="*/ 427 h 675" name="T23"/>
              <a:gd fmla="*/ 85 w 1005" name="T24"/>
              <a:gd fmla="*/ 362 h 675" name="T25"/>
              <a:gd fmla="*/ 10 w 1005" name="T26"/>
              <a:gd fmla="*/ 402 h 675" name="T27"/>
              <a:gd fmla="*/ 50 w 1005" name="T28"/>
              <a:gd fmla="*/ 477 h 675" name="T29"/>
              <a:gd fmla="*/ 249 w 1005" name="T30"/>
              <a:gd fmla="*/ 537 h 675" name="T31"/>
              <a:gd fmla="*/ 373 w 1005" name="T32"/>
              <a:gd fmla="*/ 658 h 675" name="T33"/>
              <a:gd fmla="*/ 415 w 1005" name="T34"/>
              <a:gd fmla="*/ 675 h 675" name="T35"/>
              <a:gd fmla="*/ 479 w 1005" name="T36"/>
              <a:gd fmla="*/ 659 h 675" name="T37"/>
              <a:gd fmla="*/ 508 w 1005" name="T38"/>
              <a:gd fmla="*/ 643 h 675" name="T39"/>
              <a:gd fmla="*/ 677 w 1005" name="T40"/>
              <a:gd fmla="*/ 545 h 675" name="T41"/>
              <a:gd fmla="*/ 793 w 1005" name="T42"/>
              <a:gd fmla="*/ 478 h 675" name="T43"/>
              <a:gd fmla="*/ 831 w 1005" name="T44"/>
              <a:gd fmla="*/ 367 h 675" name="T45"/>
              <a:gd fmla="*/ 825 w 1005" name="T46"/>
              <a:gd fmla="*/ 356 h 675" name="T47"/>
              <a:gd fmla="*/ 824 w 1005" name="T48"/>
              <a:gd fmla="*/ 354 h 675" name="T49"/>
              <a:gd fmla="*/ 832 w 1005" name="T50"/>
              <a:gd fmla="*/ 312 h 675" name="T51"/>
              <a:gd fmla="*/ 873 w 1005" name="T52"/>
              <a:gd fmla="*/ 334 h 675" name="T53"/>
              <a:gd fmla="*/ 951 w 1005" name="T54"/>
              <a:gd fmla="*/ 324 h 675" name="T55"/>
              <a:gd fmla="*/ 998 w 1005" name="T56"/>
              <a:gd fmla="*/ 262 h 675" name="T57"/>
              <a:gd fmla="*/ 987 w 1005" name="T58"/>
              <a:gd fmla="*/ 184 h 675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675" w="1004">
                <a:moveTo>
                  <a:pt x="987" y="184"/>
                </a:moveTo>
                <a:cubicBezTo>
                  <a:pt x="974" y="160"/>
                  <a:pt x="953" y="144"/>
                  <a:pt x="926" y="137"/>
                </a:cubicBezTo>
                <a:cubicBezTo>
                  <a:pt x="905" y="131"/>
                  <a:pt x="885" y="132"/>
                  <a:pt x="866" y="139"/>
                </a:cubicBezTo>
                <a:cubicBezTo>
                  <a:pt x="883" y="51"/>
                  <a:pt x="883" y="51"/>
                  <a:pt x="883" y="51"/>
                </a:cubicBezTo>
                <a:cubicBezTo>
                  <a:pt x="887" y="30"/>
                  <a:pt x="873" y="9"/>
                  <a:pt x="851" y="4"/>
                </a:cubicBezTo>
                <a:cubicBezTo>
                  <a:pt x="830" y="0"/>
                  <a:pt x="809" y="14"/>
                  <a:pt x="804" y="36"/>
                </a:cubicBezTo>
                <a:cubicBezTo>
                  <a:pt x="749" y="318"/>
                  <a:pt x="749" y="318"/>
                  <a:pt x="749" y="318"/>
                </a:cubicBezTo>
                <a:cubicBezTo>
                  <a:pt x="738" y="321"/>
                  <a:pt x="725" y="326"/>
                  <a:pt x="710" y="334"/>
                </a:cubicBezTo>
                <a:cubicBezTo>
                  <a:pt x="605" y="395"/>
                  <a:pt x="605" y="395"/>
                  <a:pt x="605" y="395"/>
                </a:cubicBezTo>
                <a:cubicBezTo>
                  <a:pt x="433" y="549"/>
                  <a:pt x="433" y="549"/>
                  <a:pt x="433" y="549"/>
                </a:cubicBezTo>
                <a:cubicBezTo>
                  <a:pt x="322" y="441"/>
                  <a:pt x="322" y="441"/>
                  <a:pt x="322" y="441"/>
                </a:cubicBezTo>
                <a:cubicBezTo>
                  <a:pt x="315" y="435"/>
                  <a:pt x="307" y="430"/>
                  <a:pt x="298" y="427"/>
                </a:cubicBezTo>
                <a:cubicBezTo>
                  <a:pt x="85" y="362"/>
                  <a:pt x="85" y="362"/>
                  <a:pt x="85" y="362"/>
                </a:cubicBezTo>
                <a:cubicBezTo>
                  <a:pt x="53" y="352"/>
                  <a:pt x="20" y="370"/>
                  <a:pt x="10" y="402"/>
                </a:cubicBezTo>
                <a:cubicBezTo>
                  <a:pt x="0" y="434"/>
                  <a:pt x="18" y="467"/>
                  <a:pt x="50" y="477"/>
                </a:cubicBezTo>
                <a:cubicBezTo>
                  <a:pt x="249" y="537"/>
                  <a:pt x="249" y="537"/>
                  <a:pt x="249" y="537"/>
                </a:cubicBezTo>
                <a:cubicBezTo>
                  <a:pt x="373" y="658"/>
                  <a:pt x="373" y="658"/>
                  <a:pt x="373" y="658"/>
                </a:cubicBezTo>
                <a:cubicBezTo>
                  <a:pt x="385" y="670"/>
                  <a:pt x="400" y="675"/>
                  <a:pt x="415" y="675"/>
                </a:cubicBezTo>
                <a:cubicBezTo>
                  <a:pt x="424" y="675"/>
                  <a:pt x="465" y="667"/>
                  <a:pt x="479" y="659"/>
                </a:cubicBezTo>
                <a:cubicBezTo>
                  <a:pt x="508" y="643"/>
                  <a:pt x="508" y="643"/>
                  <a:pt x="508" y="643"/>
                </a:cubicBezTo>
                <a:cubicBezTo>
                  <a:pt x="677" y="545"/>
                  <a:pt x="677" y="545"/>
                  <a:pt x="677" y="545"/>
                </a:cubicBezTo>
                <a:cubicBezTo>
                  <a:pt x="793" y="478"/>
                  <a:pt x="793" y="478"/>
                  <a:pt x="793" y="478"/>
                </a:cubicBezTo>
                <a:cubicBezTo>
                  <a:pt x="869" y="434"/>
                  <a:pt x="839" y="381"/>
                  <a:pt x="831" y="367"/>
                </a:cubicBezTo>
                <a:cubicBezTo>
                  <a:pt x="825" y="356"/>
                  <a:pt x="825" y="356"/>
                  <a:pt x="825" y="356"/>
                </a:cubicBezTo>
                <a:cubicBezTo>
                  <a:pt x="824" y="356"/>
                  <a:pt x="824" y="355"/>
                  <a:pt x="824" y="354"/>
                </a:cubicBezTo>
                <a:cubicBezTo>
                  <a:pt x="832" y="312"/>
                  <a:pt x="832" y="312"/>
                  <a:pt x="832" y="312"/>
                </a:cubicBezTo>
                <a:cubicBezTo>
                  <a:pt x="843" y="322"/>
                  <a:pt x="857" y="330"/>
                  <a:pt x="873" y="334"/>
                </a:cubicBezTo>
                <a:cubicBezTo>
                  <a:pt x="900" y="341"/>
                  <a:pt x="926" y="338"/>
                  <a:pt x="951" y="324"/>
                </a:cubicBezTo>
                <a:cubicBezTo>
                  <a:pt x="975" y="310"/>
                  <a:pt x="990" y="289"/>
                  <a:pt x="998" y="262"/>
                </a:cubicBezTo>
                <a:cubicBezTo>
                  <a:pt x="1005" y="234"/>
                  <a:pt x="1002" y="208"/>
                  <a:pt x="987" y="1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3174566" y="2996454"/>
            <a:ext cx="383750" cy="668766"/>
            <a:chOff x="3363340" y="2956147"/>
            <a:chExt cx="266806" cy="464965"/>
          </a:xfrm>
        </p:grpSpPr>
        <p:sp>
          <p:nvSpPr>
            <p:cNvPr id="10" name="Freeform 9"/>
            <p:cNvSpPr/>
            <p:nvPr/>
          </p:nvSpPr>
          <p:spPr bwMode="auto">
            <a:xfrm>
              <a:off x="3363340" y="2956147"/>
              <a:ext cx="266806" cy="430641"/>
            </a:xfrm>
            <a:custGeom>
              <a:gdLst>
                <a:gd fmla="*/ 285 w 319" name="T0"/>
                <a:gd fmla="*/ 307 h 515" name="T1"/>
                <a:gd fmla="*/ 117 w 319" name="T2"/>
                <a:gd fmla="*/ 250 h 515" name="T3"/>
                <a:gd fmla="*/ 51 w 319" name="T4"/>
                <a:gd fmla="*/ 4 h 515" name="T5"/>
                <a:gd fmla="*/ 0 w 319" name="T6"/>
                <a:gd fmla="*/ 36 h 515" name="T7"/>
                <a:gd fmla="*/ 41 w 319" name="T8"/>
                <a:gd fmla="*/ 286 h 515" name="T9"/>
                <a:gd fmla="*/ 90 w 319" name="T10"/>
                <a:gd fmla="*/ 357 h 515" name="T11"/>
                <a:gd fmla="*/ 154 w 319" name="T12"/>
                <a:gd fmla="*/ 374 h 515" name="T13"/>
                <a:gd fmla="*/ 154 w 319" name="T14"/>
                <a:gd fmla="*/ 399 h 515" name="T15"/>
                <a:gd fmla="*/ 147 w 319" name="T16"/>
                <a:gd fmla="*/ 399 h 515" name="T17"/>
                <a:gd fmla="*/ 147 w 319" name="T18"/>
                <a:gd fmla="*/ 439 h 515" name="T19"/>
                <a:gd fmla="*/ 99 w 319" name="T20"/>
                <a:gd fmla="*/ 472 h 515" name="T21"/>
                <a:gd fmla="*/ 118 w 319" name="T22"/>
                <a:gd fmla="*/ 501 h 515" name="T23"/>
                <a:gd fmla="*/ 157 w 319" name="T24"/>
                <a:gd fmla="*/ 475 h 515" name="T25"/>
                <a:gd fmla="*/ 159 w 319" name="T26"/>
                <a:gd fmla="*/ 515 h 515" name="T27"/>
                <a:gd fmla="*/ 194 w 319" name="T28"/>
                <a:gd fmla="*/ 514 h 515" name="T29"/>
                <a:gd fmla="*/ 192 w 319" name="T30"/>
                <a:gd fmla="*/ 471 h 515" name="T31"/>
                <a:gd fmla="*/ 235 w 319" name="T32"/>
                <a:gd fmla="*/ 501 h 515" name="T33"/>
                <a:gd fmla="*/ 254 w 319" name="T34"/>
                <a:gd fmla="*/ 472 h 515" name="T35"/>
                <a:gd fmla="*/ 202 w 319" name="T36"/>
                <a:gd fmla="*/ 436 h 515" name="T37"/>
                <a:gd fmla="*/ 202 w 319" name="T38"/>
                <a:gd fmla="*/ 399 h 515" name="T39"/>
                <a:gd fmla="*/ 191 w 319" name="T40"/>
                <a:gd fmla="*/ 399 h 515" name="T41"/>
                <a:gd fmla="*/ 191 w 319" name="T42"/>
                <a:gd fmla="*/ 376 h 515" name="T43"/>
                <a:gd fmla="*/ 271 w 319" name="T44"/>
                <a:gd fmla="*/ 378 h 515" name="T45"/>
                <a:gd fmla="*/ 285 w 319" name="T46"/>
                <a:gd fmla="*/ 307 h 515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515" w="319">
                  <a:moveTo>
                    <a:pt x="285" y="307"/>
                  </a:moveTo>
                  <a:cubicBezTo>
                    <a:pt x="117" y="250"/>
                    <a:pt x="117" y="250"/>
                    <a:pt x="117" y="250"/>
                  </a:cubicBezTo>
                  <a:cubicBezTo>
                    <a:pt x="117" y="250"/>
                    <a:pt x="99" y="9"/>
                    <a:pt x="51" y="4"/>
                  </a:cubicBezTo>
                  <a:cubicBezTo>
                    <a:pt x="2" y="0"/>
                    <a:pt x="0" y="36"/>
                    <a:pt x="0" y="36"/>
                  </a:cubicBezTo>
                  <a:cubicBezTo>
                    <a:pt x="41" y="286"/>
                    <a:pt x="41" y="286"/>
                    <a:pt x="41" y="286"/>
                  </a:cubicBezTo>
                  <a:cubicBezTo>
                    <a:pt x="41" y="286"/>
                    <a:pt x="48" y="335"/>
                    <a:pt x="90" y="357"/>
                  </a:cubicBezTo>
                  <a:cubicBezTo>
                    <a:pt x="105" y="366"/>
                    <a:pt x="129" y="371"/>
                    <a:pt x="154" y="374"/>
                  </a:cubicBezTo>
                  <a:cubicBezTo>
                    <a:pt x="154" y="399"/>
                    <a:pt x="154" y="399"/>
                    <a:pt x="154" y="399"/>
                  </a:cubicBezTo>
                  <a:cubicBezTo>
                    <a:pt x="147" y="399"/>
                    <a:pt x="147" y="399"/>
                    <a:pt x="147" y="399"/>
                  </a:cubicBezTo>
                  <a:cubicBezTo>
                    <a:pt x="147" y="439"/>
                    <a:pt x="147" y="439"/>
                    <a:pt x="147" y="439"/>
                  </a:cubicBezTo>
                  <a:cubicBezTo>
                    <a:pt x="99" y="472"/>
                    <a:pt x="99" y="472"/>
                    <a:pt x="99" y="472"/>
                  </a:cubicBezTo>
                  <a:cubicBezTo>
                    <a:pt x="118" y="501"/>
                    <a:pt x="118" y="501"/>
                    <a:pt x="118" y="501"/>
                  </a:cubicBezTo>
                  <a:cubicBezTo>
                    <a:pt x="157" y="475"/>
                    <a:pt x="157" y="475"/>
                    <a:pt x="157" y="475"/>
                  </a:cubicBezTo>
                  <a:cubicBezTo>
                    <a:pt x="159" y="515"/>
                    <a:pt x="159" y="515"/>
                    <a:pt x="159" y="515"/>
                  </a:cubicBezTo>
                  <a:cubicBezTo>
                    <a:pt x="194" y="514"/>
                    <a:pt x="194" y="514"/>
                    <a:pt x="194" y="514"/>
                  </a:cubicBezTo>
                  <a:cubicBezTo>
                    <a:pt x="192" y="471"/>
                    <a:pt x="192" y="471"/>
                    <a:pt x="192" y="471"/>
                  </a:cubicBezTo>
                  <a:cubicBezTo>
                    <a:pt x="235" y="501"/>
                    <a:pt x="235" y="501"/>
                    <a:pt x="235" y="501"/>
                  </a:cubicBezTo>
                  <a:cubicBezTo>
                    <a:pt x="254" y="472"/>
                    <a:pt x="254" y="472"/>
                    <a:pt x="254" y="472"/>
                  </a:cubicBezTo>
                  <a:cubicBezTo>
                    <a:pt x="202" y="436"/>
                    <a:pt x="202" y="436"/>
                    <a:pt x="202" y="436"/>
                  </a:cubicBezTo>
                  <a:cubicBezTo>
                    <a:pt x="202" y="399"/>
                    <a:pt x="202" y="399"/>
                    <a:pt x="202" y="399"/>
                  </a:cubicBezTo>
                  <a:cubicBezTo>
                    <a:pt x="191" y="399"/>
                    <a:pt x="191" y="399"/>
                    <a:pt x="191" y="399"/>
                  </a:cubicBezTo>
                  <a:cubicBezTo>
                    <a:pt x="191" y="376"/>
                    <a:pt x="191" y="376"/>
                    <a:pt x="191" y="376"/>
                  </a:cubicBezTo>
                  <a:cubicBezTo>
                    <a:pt x="220" y="377"/>
                    <a:pt x="250" y="377"/>
                    <a:pt x="271" y="378"/>
                  </a:cubicBezTo>
                  <a:cubicBezTo>
                    <a:pt x="319" y="380"/>
                    <a:pt x="285" y="307"/>
                    <a:pt x="285" y="30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3564683" y="3356710"/>
              <a:ext cx="36093" cy="42463"/>
            </a:xfrm>
            <a:custGeom>
              <a:gdLst>
                <a:gd fmla="*/ 35 w 43" name="T0"/>
                <a:gd fmla="*/ 5 h 51" name="T1"/>
                <a:gd fmla="*/ 8 w 43" name="T2"/>
                <a:gd fmla="*/ 16 h 51" name="T3"/>
                <a:gd fmla="*/ 7 w 43" name="T4"/>
                <a:gd fmla="*/ 46 h 51" name="T5"/>
                <a:gd fmla="*/ 35 w 43" name="T6"/>
                <a:gd fmla="*/ 34 h 51" name="T7"/>
                <a:gd fmla="*/ 35 w 43" name="T8"/>
                <a:gd fmla="*/ 5 h 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" w="43">
                  <a:moveTo>
                    <a:pt x="35" y="5"/>
                  </a:moveTo>
                  <a:cubicBezTo>
                    <a:pt x="28" y="0"/>
                    <a:pt x="16" y="5"/>
                    <a:pt x="8" y="16"/>
                  </a:cubicBezTo>
                  <a:cubicBezTo>
                    <a:pt x="1" y="27"/>
                    <a:pt x="0" y="41"/>
                    <a:pt x="7" y="46"/>
                  </a:cubicBezTo>
                  <a:cubicBezTo>
                    <a:pt x="15" y="51"/>
                    <a:pt x="27" y="45"/>
                    <a:pt x="35" y="34"/>
                  </a:cubicBezTo>
                  <a:cubicBezTo>
                    <a:pt x="42" y="23"/>
                    <a:pt x="43" y="10"/>
                    <a:pt x="35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11"/>
            <p:cNvSpPr/>
            <p:nvPr/>
          </p:nvSpPr>
          <p:spPr bwMode="auto">
            <a:xfrm>
              <a:off x="3487189" y="3393511"/>
              <a:ext cx="41755" cy="27601"/>
            </a:xfrm>
            <a:custGeom>
              <a:gdLst>
                <a:gd fmla="*/ 25 w 50" name="T0"/>
                <a:gd fmla="*/ 0 h 33" name="T1"/>
                <a:gd fmla="*/ 1 w 50" name="T2"/>
                <a:gd fmla="*/ 18 h 33" name="T3"/>
                <a:gd fmla="*/ 26 w 50" name="T4"/>
                <a:gd fmla="*/ 32 h 33" name="T5"/>
                <a:gd fmla="*/ 50 w 50" name="T6"/>
                <a:gd fmla="*/ 15 h 33" name="T7"/>
                <a:gd fmla="*/ 25 w 50" name="T8"/>
                <a:gd fmla="*/ 0 h 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" w="50">
                  <a:moveTo>
                    <a:pt x="25" y="0"/>
                  </a:moveTo>
                  <a:cubicBezTo>
                    <a:pt x="11" y="1"/>
                    <a:pt x="0" y="9"/>
                    <a:pt x="1" y="18"/>
                  </a:cubicBezTo>
                  <a:cubicBezTo>
                    <a:pt x="1" y="26"/>
                    <a:pt x="13" y="33"/>
                    <a:pt x="26" y="32"/>
                  </a:cubicBezTo>
                  <a:cubicBezTo>
                    <a:pt x="40" y="32"/>
                    <a:pt x="50" y="24"/>
                    <a:pt x="50" y="15"/>
                  </a:cubicBezTo>
                  <a:cubicBezTo>
                    <a:pt x="50" y="6"/>
                    <a:pt x="38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2"/>
            <p:cNvSpPr/>
            <p:nvPr/>
          </p:nvSpPr>
          <p:spPr bwMode="auto">
            <a:xfrm>
              <a:off x="3421726" y="3356710"/>
              <a:ext cx="35032" cy="42463"/>
            </a:xfrm>
            <a:custGeom>
              <a:gdLst>
                <a:gd fmla="*/ 7 w 42" name="T0"/>
                <a:gd fmla="*/ 5 h 51" name="T1"/>
                <a:gd fmla="*/ 8 w 42" name="T2"/>
                <a:gd fmla="*/ 34 h 51" name="T3"/>
                <a:gd fmla="*/ 35 w 42" name="T4"/>
                <a:gd fmla="*/ 46 h 51" name="T5"/>
                <a:gd fmla="*/ 34 w 42" name="T6"/>
                <a:gd fmla="*/ 16 h 51" name="T7"/>
                <a:gd fmla="*/ 7 w 42" name="T8"/>
                <a:gd fmla="*/ 5 h 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" w="42">
                  <a:moveTo>
                    <a:pt x="7" y="5"/>
                  </a:moveTo>
                  <a:cubicBezTo>
                    <a:pt x="0" y="10"/>
                    <a:pt x="0" y="23"/>
                    <a:pt x="8" y="34"/>
                  </a:cubicBezTo>
                  <a:cubicBezTo>
                    <a:pt x="15" y="45"/>
                    <a:pt x="27" y="51"/>
                    <a:pt x="35" y="46"/>
                  </a:cubicBezTo>
                  <a:cubicBezTo>
                    <a:pt x="42" y="41"/>
                    <a:pt x="42" y="27"/>
                    <a:pt x="34" y="16"/>
                  </a:cubicBezTo>
                  <a:cubicBezTo>
                    <a:pt x="26" y="5"/>
                    <a:pt x="14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578101" y="3011636"/>
            <a:ext cx="501827" cy="627540"/>
            <a:chOff x="3618115" y="2981270"/>
            <a:chExt cx="348900" cy="436303"/>
          </a:xfrm>
        </p:grpSpPr>
        <p:sp>
          <p:nvSpPr>
            <p:cNvPr id="19" name="Freeform 13"/>
            <p:cNvSpPr/>
            <p:nvPr/>
          </p:nvSpPr>
          <p:spPr bwMode="auto">
            <a:xfrm>
              <a:off x="3618115" y="3115735"/>
              <a:ext cx="348900" cy="301838"/>
            </a:xfrm>
            <a:custGeom>
              <a:gdLst>
                <a:gd fmla="*/ 390 w 417" name="T0"/>
                <a:gd fmla="*/ 0 h 361" name="T1"/>
                <a:gd fmla="*/ 27 w 417" name="T2"/>
                <a:gd fmla="*/ 0 h 361" name="T3"/>
                <a:gd fmla="*/ 0 w 417" name="T4"/>
                <a:gd fmla="*/ 15 h 361" name="T5"/>
                <a:gd fmla="*/ 0 w 417" name="T6"/>
                <a:gd fmla="*/ 29 h 361" name="T7"/>
                <a:gd fmla="*/ 27 w 417" name="T8"/>
                <a:gd fmla="*/ 44 h 361" name="T9"/>
                <a:gd fmla="*/ 179 w 417" name="T10"/>
                <a:gd fmla="*/ 44 h 361" name="T11"/>
                <a:gd fmla="*/ 178 w 417" name="T12"/>
                <a:gd fmla="*/ 58 h 361" name="T13"/>
                <a:gd fmla="*/ 178 w 417" name="T14"/>
                <a:gd fmla="*/ 314 h 361" name="T15"/>
                <a:gd fmla="*/ 178 w 417" name="T16"/>
                <a:gd fmla="*/ 316 h 361" name="T17"/>
                <a:gd fmla="*/ 75 w 417" name="T18"/>
                <a:gd fmla="*/ 316 h 361" name="T19"/>
                <a:gd fmla="*/ 55 w 417" name="T20"/>
                <a:gd fmla="*/ 331 h 361" name="T21"/>
                <a:gd fmla="*/ 55 w 417" name="T22"/>
                <a:gd fmla="*/ 346 h 361" name="T23"/>
                <a:gd fmla="*/ 75 w 417" name="T24"/>
                <a:gd fmla="*/ 361 h 361" name="T25"/>
                <a:gd fmla="*/ 342 w 417" name="T26"/>
                <a:gd fmla="*/ 361 h 361" name="T27"/>
                <a:gd fmla="*/ 362 w 417" name="T28"/>
                <a:gd fmla="*/ 346 h 361" name="T29"/>
                <a:gd fmla="*/ 362 w 417" name="T30"/>
                <a:gd fmla="*/ 331 h 361" name="T31"/>
                <a:gd fmla="*/ 342 w 417" name="T32"/>
                <a:gd fmla="*/ 316 h 361" name="T33"/>
                <a:gd fmla="*/ 239 w 417" name="T34"/>
                <a:gd fmla="*/ 316 h 361" name="T35"/>
                <a:gd fmla="*/ 239 w 417" name="T36"/>
                <a:gd fmla="*/ 314 h 361" name="T37"/>
                <a:gd fmla="*/ 239 w 417" name="T38"/>
                <a:gd fmla="*/ 58 h 361" name="T39"/>
                <a:gd fmla="*/ 238 w 417" name="T40"/>
                <a:gd fmla="*/ 44 h 361" name="T41"/>
                <a:gd fmla="*/ 390 w 417" name="T42"/>
                <a:gd fmla="*/ 44 h 361" name="T43"/>
                <a:gd fmla="*/ 417 w 417" name="T44"/>
                <a:gd fmla="*/ 29 h 361" name="T45"/>
                <a:gd fmla="*/ 417 w 417" name="T46"/>
                <a:gd fmla="*/ 15 h 361" name="T47"/>
                <a:gd fmla="*/ 390 w 417" name="T48"/>
                <a:gd fmla="*/ 0 h 36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1" w="417">
                  <a:moveTo>
                    <a:pt x="390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6"/>
                    <a:pt x="0" y="1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8"/>
                    <a:pt x="12" y="44"/>
                    <a:pt x="27" y="44"/>
                  </a:cubicBezTo>
                  <a:cubicBezTo>
                    <a:pt x="179" y="44"/>
                    <a:pt x="179" y="44"/>
                    <a:pt x="179" y="44"/>
                  </a:cubicBezTo>
                  <a:cubicBezTo>
                    <a:pt x="178" y="48"/>
                    <a:pt x="178" y="53"/>
                    <a:pt x="178" y="58"/>
                  </a:cubicBezTo>
                  <a:cubicBezTo>
                    <a:pt x="178" y="314"/>
                    <a:pt x="178" y="314"/>
                    <a:pt x="178" y="314"/>
                  </a:cubicBezTo>
                  <a:cubicBezTo>
                    <a:pt x="178" y="315"/>
                    <a:pt x="178" y="316"/>
                    <a:pt x="178" y="316"/>
                  </a:cubicBezTo>
                  <a:cubicBezTo>
                    <a:pt x="75" y="316"/>
                    <a:pt x="75" y="316"/>
                    <a:pt x="75" y="316"/>
                  </a:cubicBezTo>
                  <a:cubicBezTo>
                    <a:pt x="64" y="316"/>
                    <a:pt x="55" y="323"/>
                    <a:pt x="55" y="331"/>
                  </a:cubicBezTo>
                  <a:cubicBezTo>
                    <a:pt x="55" y="346"/>
                    <a:pt x="55" y="346"/>
                    <a:pt x="55" y="346"/>
                  </a:cubicBezTo>
                  <a:cubicBezTo>
                    <a:pt x="55" y="354"/>
                    <a:pt x="64" y="361"/>
                    <a:pt x="75" y="361"/>
                  </a:cubicBezTo>
                  <a:cubicBezTo>
                    <a:pt x="342" y="361"/>
                    <a:pt x="342" y="361"/>
                    <a:pt x="342" y="361"/>
                  </a:cubicBezTo>
                  <a:cubicBezTo>
                    <a:pt x="353" y="361"/>
                    <a:pt x="362" y="354"/>
                    <a:pt x="362" y="346"/>
                  </a:cubicBezTo>
                  <a:cubicBezTo>
                    <a:pt x="362" y="331"/>
                    <a:pt x="362" y="331"/>
                    <a:pt x="362" y="331"/>
                  </a:cubicBezTo>
                  <a:cubicBezTo>
                    <a:pt x="362" y="323"/>
                    <a:pt x="353" y="316"/>
                    <a:pt x="342" y="316"/>
                  </a:cubicBezTo>
                  <a:cubicBezTo>
                    <a:pt x="239" y="316"/>
                    <a:pt x="239" y="316"/>
                    <a:pt x="239" y="316"/>
                  </a:cubicBezTo>
                  <a:cubicBezTo>
                    <a:pt x="239" y="316"/>
                    <a:pt x="239" y="315"/>
                    <a:pt x="239" y="314"/>
                  </a:cubicBezTo>
                  <a:cubicBezTo>
                    <a:pt x="239" y="58"/>
                    <a:pt x="239" y="58"/>
                    <a:pt x="239" y="58"/>
                  </a:cubicBezTo>
                  <a:cubicBezTo>
                    <a:pt x="239" y="53"/>
                    <a:pt x="239" y="48"/>
                    <a:pt x="238" y="44"/>
                  </a:cubicBezTo>
                  <a:cubicBezTo>
                    <a:pt x="390" y="44"/>
                    <a:pt x="390" y="44"/>
                    <a:pt x="390" y="44"/>
                  </a:cubicBezTo>
                  <a:cubicBezTo>
                    <a:pt x="405" y="44"/>
                    <a:pt x="417" y="38"/>
                    <a:pt x="417" y="29"/>
                  </a:cubicBezTo>
                  <a:cubicBezTo>
                    <a:pt x="417" y="15"/>
                    <a:pt x="417" y="15"/>
                    <a:pt x="417" y="15"/>
                  </a:cubicBezTo>
                  <a:cubicBezTo>
                    <a:pt x="417" y="6"/>
                    <a:pt x="405" y="0"/>
                    <a:pt x="39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4"/>
            <p:cNvSpPr/>
            <p:nvPr/>
          </p:nvSpPr>
          <p:spPr bwMode="auto">
            <a:xfrm>
              <a:off x="3764610" y="3087427"/>
              <a:ext cx="79263" cy="17339"/>
            </a:xfrm>
            <a:custGeom>
              <a:gdLst>
                <a:gd fmla="*/ 7 w 95" name="T0"/>
                <a:gd fmla="*/ 20 h 21" name="T1"/>
                <a:gd fmla="*/ 0 w 95" name="T2"/>
                <a:gd fmla="*/ 14 h 21" name="T3"/>
                <a:gd fmla="*/ 0 w 95" name="T4"/>
                <a:gd fmla="*/ 14 h 21" name="T5"/>
                <a:gd fmla="*/ 6 w 95" name="T6"/>
                <a:gd fmla="*/ 7 h 21" name="T7"/>
                <a:gd fmla="*/ 88 w 95" name="T8"/>
                <a:gd fmla="*/ 0 h 21" name="T9"/>
                <a:gd fmla="*/ 95 w 95" name="T10"/>
                <a:gd fmla="*/ 6 h 21" name="T11"/>
                <a:gd fmla="*/ 95 w 95" name="T12"/>
                <a:gd fmla="*/ 6 h 21" name="T13"/>
                <a:gd fmla="*/ 89 w 95" name="T14"/>
                <a:gd fmla="*/ 14 h 21" name="T15"/>
                <a:gd fmla="*/ 7 w 95" name="T16"/>
                <a:gd fmla="*/ 20 h 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" w="95">
                  <a:moveTo>
                    <a:pt x="7" y="20"/>
                  </a:moveTo>
                  <a:cubicBezTo>
                    <a:pt x="4" y="21"/>
                    <a:pt x="0" y="18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0"/>
                    <a:pt x="3" y="7"/>
                    <a:pt x="6" y="7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2" y="0"/>
                    <a:pt x="95" y="3"/>
                    <a:pt x="95" y="6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95" y="10"/>
                    <a:pt x="93" y="13"/>
                    <a:pt x="89" y="14"/>
                  </a:cubicBezTo>
                  <a:lnTo>
                    <a:pt x="7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3838212" y="3101581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3838212" y="3088135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3838212" y="3074688"/>
              <a:ext cx="116064" cy="77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3838212" y="3061596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Rectangle 19"/>
            <p:cNvSpPr>
              <a:spLocks noChangeArrowheads="1"/>
            </p:cNvSpPr>
            <p:nvPr/>
          </p:nvSpPr>
          <p:spPr bwMode="auto">
            <a:xfrm>
              <a:off x="3838212" y="3048149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Rectangle 20"/>
            <p:cNvSpPr>
              <a:spLocks noChangeArrowheads="1"/>
            </p:cNvSpPr>
            <p:nvPr/>
          </p:nvSpPr>
          <p:spPr bwMode="auto">
            <a:xfrm>
              <a:off x="3838212" y="3034703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Rectangle 21"/>
            <p:cNvSpPr>
              <a:spLocks noChangeArrowheads="1"/>
            </p:cNvSpPr>
            <p:nvPr/>
          </p:nvSpPr>
          <p:spPr bwMode="auto">
            <a:xfrm>
              <a:off x="3838212" y="3021256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Rectangle 22"/>
            <p:cNvSpPr>
              <a:spLocks noChangeArrowheads="1"/>
            </p:cNvSpPr>
            <p:nvPr/>
          </p:nvSpPr>
          <p:spPr bwMode="auto">
            <a:xfrm>
              <a:off x="3838212" y="3007810"/>
              <a:ext cx="116064" cy="77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Rectangle 23"/>
            <p:cNvSpPr>
              <a:spLocks noChangeArrowheads="1"/>
            </p:cNvSpPr>
            <p:nvPr/>
          </p:nvSpPr>
          <p:spPr bwMode="auto">
            <a:xfrm>
              <a:off x="3838212" y="2994717"/>
              <a:ext cx="116064" cy="63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Rectangle 24"/>
            <p:cNvSpPr>
              <a:spLocks noChangeArrowheads="1"/>
            </p:cNvSpPr>
            <p:nvPr/>
          </p:nvSpPr>
          <p:spPr bwMode="auto">
            <a:xfrm>
              <a:off x="3838212" y="2981270"/>
              <a:ext cx="116064" cy="6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Rectangle 25"/>
            <p:cNvSpPr>
              <a:spLocks noChangeArrowheads="1"/>
            </p:cNvSpPr>
            <p:nvPr/>
          </p:nvSpPr>
          <p:spPr bwMode="auto">
            <a:xfrm>
              <a:off x="3707640" y="3101581"/>
              <a:ext cx="116418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322909" y="2869971"/>
            <a:ext cx="505898" cy="755288"/>
            <a:chOff x="3441188" y="2877591"/>
            <a:chExt cx="351731" cy="525121"/>
          </a:xfrm>
        </p:grpSpPr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3618115" y="2911915"/>
              <a:ext cx="118895" cy="1185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441896" y="2948716"/>
              <a:ext cx="273175" cy="453996"/>
            </a:xfrm>
            <a:custGeom>
              <a:gdLst>
                <a:gd fmla="*/ 227 w 327" name="T0"/>
                <a:gd fmla="*/ 490 h 543" name="T1"/>
                <a:gd fmla="*/ 298 w 327" name="T2"/>
                <a:gd fmla="*/ 490 h 543" name="T3"/>
                <a:gd fmla="*/ 296 w 327" name="T4"/>
                <a:gd fmla="*/ 284 h 543" name="T5"/>
                <a:gd fmla="*/ 262 w 327" name="T6"/>
                <a:gd fmla="*/ 254 h 543" name="T7"/>
                <a:gd fmla="*/ 172 w 327" name="T8"/>
                <a:gd fmla="*/ 236 h 543" name="T9"/>
                <a:gd fmla="*/ 216 w 327" name="T10"/>
                <a:gd fmla="*/ 172 h 543" name="T11"/>
                <a:gd fmla="*/ 312 w 327" name="T12"/>
                <a:gd fmla="*/ 190 h 543" name="T13"/>
                <a:gd fmla="*/ 326 w 327" name="T14"/>
                <a:gd fmla="*/ 68 h 543" name="T15"/>
                <a:gd fmla="*/ 268 w 327" name="T16"/>
                <a:gd fmla="*/ 55 h 543" name="T17"/>
                <a:gd fmla="*/ 266 w 327" name="T18"/>
                <a:gd fmla="*/ 121 h 543" name="T19"/>
                <a:gd fmla="*/ 225 w 327" name="T20"/>
                <a:gd fmla="*/ 84 h 543" name="T21"/>
                <a:gd fmla="*/ 135 w 327" name="T22"/>
                <a:gd fmla="*/ 34 h 543" name="T23"/>
                <a:gd fmla="*/ 2 w 327" name="T24"/>
                <a:gd fmla="*/ 167 h 543" name="T25"/>
                <a:gd fmla="*/ 0 w 327" name="T26"/>
                <a:gd fmla="*/ 266 h 543" name="T27"/>
                <a:gd fmla="*/ 184 w 327" name="T28"/>
                <a:gd fmla="*/ 328 h 543" name="T29"/>
                <a:gd fmla="*/ 229 w 327" name="T30"/>
                <a:gd fmla="*/ 328 h 543" name="T31"/>
                <a:gd fmla="*/ 227 w 327" name="T32"/>
                <a:gd fmla="*/ 490 h 5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43" w="327">
                  <a:moveTo>
                    <a:pt x="227" y="490"/>
                  </a:moveTo>
                  <a:cubicBezTo>
                    <a:pt x="227" y="532"/>
                    <a:pt x="298" y="543"/>
                    <a:pt x="298" y="490"/>
                  </a:cubicBezTo>
                  <a:cubicBezTo>
                    <a:pt x="298" y="438"/>
                    <a:pt x="296" y="284"/>
                    <a:pt x="296" y="284"/>
                  </a:cubicBezTo>
                  <a:cubicBezTo>
                    <a:pt x="296" y="284"/>
                    <a:pt x="305" y="261"/>
                    <a:pt x="262" y="254"/>
                  </a:cubicBezTo>
                  <a:cubicBezTo>
                    <a:pt x="218" y="247"/>
                    <a:pt x="172" y="236"/>
                    <a:pt x="172" y="236"/>
                  </a:cubicBezTo>
                  <a:cubicBezTo>
                    <a:pt x="216" y="172"/>
                    <a:pt x="216" y="172"/>
                    <a:pt x="216" y="172"/>
                  </a:cubicBezTo>
                  <a:cubicBezTo>
                    <a:pt x="216" y="172"/>
                    <a:pt x="287" y="188"/>
                    <a:pt x="312" y="190"/>
                  </a:cubicBezTo>
                  <a:cubicBezTo>
                    <a:pt x="312" y="190"/>
                    <a:pt x="327" y="84"/>
                    <a:pt x="326" y="68"/>
                  </a:cubicBezTo>
                  <a:cubicBezTo>
                    <a:pt x="318" y="23"/>
                    <a:pt x="274" y="40"/>
                    <a:pt x="268" y="55"/>
                  </a:cubicBezTo>
                  <a:cubicBezTo>
                    <a:pt x="266" y="62"/>
                    <a:pt x="266" y="121"/>
                    <a:pt x="266" y="121"/>
                  </a:cubicBezTo>
                  <a:cubicBezTo>
                    <a:pt x="225" y="84"/>
                    <a:pt x="225" y="84"/>
                    <a:pt x="225" y="84"/>
                  </a:cubicBezTo>
                  <a:cubicBezTo>
                    <a:pt x="239" y="64"/>
                    <a:pt x="149" y="0"/>
                    <a:pt x="135" y="34"/>
                  </a:cubicBezTo>
                  <a:cubicBezTo>
                    <a:pt x="2" y="167"/>
                    <a:pt x="2" y="167"/>
                    <a:pt x="2" y="167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184" y="328"/>
                    <a:pt x="184" y="328"/>
                    <a:pt x="184" y="328"/>
                  </a:cubicBezTo>
                  <a:cubicBezTo>
                    <a:pt x="229" y="328"/>
                    <a:pt x="229" y="328"/>
                    <a:pt x="229" y="328"/>
                  </a:cubicBezTo>
                  <a:cubicBezTo>
                    <a:pt x="229" y="328"/>
                    <a:pt x="227" y="449"/>
                    <a:pt x="227" y="49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3441188" y="2967824"/>
              <a:ext cx="273883" cy="421441"/>
            </a:xfrm>
            <a:custGeom>
              <a:gdLst>
                <a:gd fmla="*/ 229 w 328" name="T0"/>
                <a:gd fmla="*/ 306 h 504" name="T1"/>
                <a:gd fmla="*/ 184 w 328" name="T2"/>
                <a:gd fmla="*/ 306 h 504" name="T3"/>
                <a:gd fmla="*/ 2 w 328" name="T4"/>
                <a:gd fmla="*/ 144 h 504" name="T5"/>
                <a:gd fmla="*/ 153 w 328" name="T6"/>
                <a:gd fmla="*/ 0 h 504" name="T7"/>
                <a:gd fmla="*/ 228 w 328" name="T8"/>
                <a:gd fmla="*/ 56 h 504" name="T9"/>
                <a:gd fmla="*/ 227 w 328" name="T10"/>
                <a:gd fmla="*/ 61 h 504" name="T11"/>
                <a:gd fmla="*/ 266 w 328" name="T12"/>
                <a:gd fmla="*/ 96 h 504" name="T13"/>
                <a:gd fmla="*/ 266 w 328" name="T14"/>
                <a:gd fmla="*/ 87 h 504" name="T15"/>
                <a:gd fmla="*/ 268 w 328" name="T16"/>
                <a:gd fmla="*/ 31 h 504" name="T17"/>
                <a:gd fmla="*/ 298 w 328" name="T18"/>
                <a:gd fmla="*/ 15 h 504" name="T19"/>
                <a:gd fmla="*/ 328 w 328" name="T20"/>
                <a:gd fmla="*/ 45 h 504" name="T21"/>
                <a:gd fmla="*/ 328 w 328" name="T22"/>
                <a:gd fmla="*/ 48 h 504" name="T23"/>
                <a:gd fmla="*/ 314 w 328" name="T24"/>
                <a:gd fmla="*/ 167 h 504" name="T25"/>
                <a:gd fmla="*/ 313 w 328" name="T26"/>
                <a:gd fmla="*/ 168 h 504" name="T27"/>
                <a:gd fmla="*/ 217 w 328" name="T28"/>
                <a:gd fmla="*/ 150 h 504" name="T29"/>
                <a:gd fmla="*/ 263 w 328" name="T30"/>
                <a:gd fmla="*/ 230 h 504" name="T31"/>
                <a:gd fmla="*/ 299 w 328" name="T32"/>
                <a:gd fmla="*/ 256 h 504" name="T33"/>
                <a:gd fmla="*/ 298 w 328" name="T34"/>
                <a:gd fmla="*/ 261 h 504" name="T35"/>
                <a:gd fmla="*/ 300 w 328" name="T36"/>
                <a:gd fmla="*/ 467 h 504" name="T37"/>
                <a:gd fmla="*/ 267 w 328" name="T38"/>
                <a:gd fmla="*/ 504 h 504" name="T39"/>
                <a:gd fmla="*/ 227 w 328" name="T40"/>
                <a:gd fmla="*/ 467 h 504" name="T41"/>
                <a:gd fmla="*/ 267 w 328" name="T42"/>
                <a:gd fmla="*/ 502 h 504" name="T43"/>
                <a:gd fmla="*/ 298 w 328" name="T44"/>
                <a:gd fmla="*/ 467 h 504" name="T45"/>
                <a:gd fmla="*/ 296 w 328" name="T46"/>
                <a:gd fmla="*/ 261 h 504" name="T47"/>
                <a:gd fmla="*/ 296 w 328" name="T48"/>
                <a:gd fmla="*/ 261 h 504" name="T49"/>
                <a:gd fmla="*/ 297 w 328" name="T50"/>
                <a:gd fmla="*/ 256 h 504" name="T51"/>
                <a:gd fmla="*/ 262 w 328" name="T52"/>
                <a:gd fmla="*/ 232 h 504" name="T53"/>
                <a:gd fmla="*/ 173 w 328" name="T54"/>
                <a:gd fmla="*/ 214 h 504" name="T55"/>
                <a:gd fmla="*/ 171 w 328" name="T56"/>
                <a:gd fmla="*/ 214 h 504" name="T57"/>
                <a:gd fmla="*/ 217 w 328" name="T58"/>
                <a:gd fmla="*/ 147 h 504" name="T59"/>
                <a:gd fmla="*/ 312 w 328" name="T60"/>
                <a:gd fmla="*/ 166 h 504" name="T61"/>
                <a:gd fmla="*/ 326 w 328" name="T62"/>
                <a:gd fmla="*/ 48 h 504" name="T63"/>
                <a:gd fmla="*/ 326 w 328" name="T64"/>
                <a:gd fmla="*/ 46 h 504" name="T65"/>
                <a:gd fmla="*/ 298 w 328" name="T66"/>
                <a:gd fmla="*/ 17 h 504" name="T67"/>
                <a:gd fmla="*/ 271 w 328" name="T68"/>
                <a:gd fmla="*/ 32 h 504" name="T69"/>
                <a:gd fmla="*/ 268 w 328" name="T70"/>
                <a:gd fmla="*/ 87 h 504" name="T71"/>
                <a:gd fmla="*/ 268 w 328" name="T72"/>
                <a:gd fmla="*/ 98 h 504" name="T73"/>
                <a:gd fmla="*/ 224 w 328" name="T74"/>
                <a:gd fmla="*/ 62 h 504" name="T75"/>
                <a:gd fmla="*/ 226 w 328" name="T76"/>
                <a:gd fmla="*/ 56 h 504" name="T77"/>
                <a:gd fmla="*/ 200 w 328" name="T78"/>
                <a:gd fmla="*/ 23 h 504" name="T79"/>
                <a:gd fmla="*/ 153 w 328" name="T80"/>
                <a:gd fmla="*/ 2 h 504" name="T81"/>
                <a:gd fmla="*/ 138 w 328" name="T82"/>
                <a:gd fmla="*/ 11 h 504" name="T83"/>
                <a:gd fmla="*/ 137 w 328" name="T84"/>
                <a:gd fmla="*/ 12 h 504" name="T85"/>
                <a:gd fmla="*/ 2 w 328" name="T86"/>
                <a:gd fmla="*/ 242 h 504" name="T87"/>
                <a:gd fmla="*/ 232 w 328" name="T88"/>
                <a:gd fmla="*/ 303 h 504" name="T89"/>
                <a:gd fmla="*/ 229 w 328" name="T90"/>
                <a:gd fmla="*/ 467 h 504" name="T91"/>
                <a:gd fmla="*/ 229 w 328" name="T92"/>
                <a:gd fmla="*/ 467 h 504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502" w="328">
                  <a:moveTo>
                    <a:pt x="227" y="467"/>
                  </a:moveTo>
                  <a:cubicBezTo>
                    <a:pt x="227" y="428"/>
                    <a:pt x="229" y="318"/>
                    <a:pt x="229" y="306"/>
                  </a:cubicBezTo>
                  <a:cubicBezTo>
                    <a:pt x="229" y="306"/>
                    <a:pt x="229" y="306"/>
                    <a:pt x="229" y="306"/>
                  </a:cubicBezTo>
                  <a:cubicBezTo>
                    <a:pt x="184" y="306"/>
                    <a:pt x="184" y="306"/>
                    <a:pt x="184" y="306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2" y="144"/>
                    <a:pt x="2" y="144"/>
                    <a:pt x="2" y="144"/>
                  </a:cubicBezTo>
                  <a:cubicBezTo>
                    <a:pt x="136" y="10"/>
                    <a:pt x="136" y="10"/>
                    <a:pt x="136" y="10"/>
                  </a:cubicBezTo>
                  <a:cubicBezTo>
                    <a:pt x="138" y="3"/>
                    <a:pt x="145" y="0"/>
                    <a:pt x="153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81" y="0"/>
                    <a:pt x="228" y="36"/>
                    <a:pt x="228" y="56"/>
                  </a:cubicBezTo>
                  <a:cubicBezTo>
                    <a:pt x="228" y="56"/>
                    <a:pt x="228" y="56"/>
                    <a:pt x="228" y="56"/>
                  </a:cubicBezTo>
                  <a:cubicBezTo>
                    <a:pt x="228" y="58"/>
                    <a:pt x="228" y="60"/>
                    <a:pt x="227" y="61"/>
                  </a:cubicBezTo>
                  <a:cubicBezTo>
                    <a:pt x="227" y="61"/>
                    <a:pt x="227" y="61"/>
                    <a:pt x="227" y="61"/>
                  </a:cubicBezTo>
                  <a:cubicBezTo>
                    <a:pt x="266" y="96"/>
                    <a:pt x="266" y="96"/>
                    <a:pt x="266" y="96"/>
                  </a:cubicBezTo>
                  <a:cubicBezTo>
                    <a:pt x="266" y="94"/>
                    <a:pt x="266" y="90"/>
                    <a:pt x="266" y="87"/>
                  </a:cubicBezTo>
                  <a:cubicBezTo>
                    <a:pt x="266" y="87"/>
                    <a:pt x="266" y="87"/>
                    <a:pt x="266" y="87"/>
                  </a:cubicBezTo>
                  <a:cubicBezTo>
                    <a:pt x="266" y="69"/>
                    <a:pt x="266" y="37"/>
                    <a:pt x="268" y="31"/>
                  </a:cubicBezTo>
                  <a:cubicBezTo>
                    <a:pt x="268" y="31"/>
                    <a:pt x="268" y="31"/>
                    <a:pt x="268" y="31"/>
                  </a:cubicBezTo>
                  <a:cubicBezTo>
                    <a:pt x="271" y="23"/>
                    <a:pt x="285" y="15"/>
                    <a:pt x="298" y="15"/>
                  </a:cubicBezTo>
                  <a:cubicBezTo>
                    <a:pt x="298" y="15"/>
                    <a:pt x="298" y="15"/>
                    <a:pt x="298" y="15"/>
                  </a:cubicBezTo>
                  <a:cubicBezTo>
                    <a:pt x="311" y="15"/>
                    <a:pt x="324" y="23"/>
                    <a:pt x="328" y="45"/>
                  </a:cubicBezTo>
                  <a:cubicBezTo>
                    <a:pt x="328" y="45"/>
                    <a:pt x="328" y="45"/>
                    <a:pt x="328" y="45"/>
                  </a:cubicBezTo>
                  <a:cubicBezTo>
                    <a:pt x="328" y="46"/>
                    <a:pt x="328" y="47"/>
                    <a:pt x="328" y="48"/>
                  </a:cubicBezTo>
                  <a:cubicBezTo>
                    <a:pt x="328" y="48"/>
                    <a:pt x="328" y="48"/>
                    <a:pt x="328" y="48"/>
                  </a:cubicBezTo>
                  <a:cubicBezTo>
                    <a:pt x="328" y="69"/>
                    <a:pt x="314" y="167"/>
                    <a:pt x="314" y="167"/>
                  </a:cubicBezTo>
                  <a:cubicBezTo>
                    <a:pt x="314" y="167"/>
                    <a:pt x="314" y="167"/>
                    <a:pt x="314" y="167"/>
                  </a:cubicBezTo>
                  <a:cubicBezTo>
                    <a:pt x="314" y="168"/>
                    <a:pt x="314" y="168"/>
                    <a:pt x="314" y="168"/>
                  </a:cubicBezTo>
                  <a:cubicBezTo>
                    <a:pt x="313" y="168"/>
                    <a:pt x="313" y="168"/>
                    <a:pt x="313" y="168"/>
                  </a:cubicBezTo>
                  <a:cubicBezTo>
                    <a:pt x="289" y="166"/>
                    <a:pt x="225" y="152"/>
                    <a:pt x="217" y="150"/>
                  </a:cubicBezTo>
                  <a:cubicBezTo>
                    <a:pt x="217" y="150"/>
                    <a:pt x="217" y="150"/>
                    <a:pt x="217" y="150"/>
                  </a:cubicBezTo>
                  <a:cubicBezTo>
                    <a:pt x="175" y="212"/>
                    <a:pt x="175" y="212"/>
                    <a:pt x="175" y="212"/>
                  </a:cubicBezTo>
                  <a:cubicBezTo>
                    <a:pt x="183" y="214"/>
                    <a:pt x="224" y="224"/>
                    <a:pt x="263" y="230"/>
                  </a:cubicBezTo>
                  <a:cubicBezTo>
                    <a:pt x="263" y="230"/>
                    <a:pt x="263" y="230"/>
                    <a:pt x="263" y="230"/>
                  </a:cubicBezTo>
                  <a:cubicBezTo>
                    <a:pt x="294" y="235"/>
                    <a:pt x="299" y="248"/>
                    <a:pt x="299" y="256"/>
                  </a:cubicBezTo>
                  <a:cubicBezTo>
                    <a:pt x="299" y="256"/>
                    <a:pt x="299" y="256"/>
                    <a:pt x="299" y="256"/>
                  </a:cubicBezTo>
                  <a:cubicBezTo>
                    <a:pt x="299" y="259"/>
                    <a:pt x="298" y="260"/>
                    <a:pt x="298" y="261"/>
                  </a:cubicBezTo>
                  <a:cubicBezTo>
                    <a:pt x="298" y="261"/>
                    <a:pt x="298" y="261"/>
                    <a:pt x="298" y="261"/>
                  </a:cubicBezTo>
                  <a:cubicBezTo>
                    <a:pt x="298" y="267"/>
                    <a:pt x="300" y="416"/>
                    <a:pt x="300" y="467"/>
                  </a:cubicBezTo>
                  <a:cubicBezTo>
                    <a:pt x="300" y="467"/>
                    <a:pt x="300" y="467"/>
                    <a:pt x="300" y="467"/>
                  </a:cubicBezTo>
                  <a:cubicBezTo>
                    <a:pt x="300" y="493"/>
                    <a:pt x="284" y="504"/>
                    <a:pt x="267" y="504"/>
                  </a:cubicBezTo>
                  <a:cubicBezTo>
                    <a:pt x="267" y="504"/>
                    <a:pt x="267" y="504"/>
                    <a:pt x="267" y="504"/>
                  </a:cubicBezTo>
                  <a:cubicBezTo>
                    <a:pt x="248" y="504"/>
                    <a:pt x="227" y="490"/>
                    <a:pt x="227" y="467"/>
                  </a:cubicBezTo>
                  <a:close/>
                  <a:moveTo>
                    <a:pt x="229" y="467"/>
                  </a:moveTo>
                  <a:cubicBezTo>
                    <a:pt x="229" y="488"/>
                    <a:pt x="249" y="502"/>
                    <a:pt x="267" y="502"/>
                  </a:cubicBezTo>
                  <a:cubicBezTo>
                    <a:pt x="267" y="502"/>
                    <a:pt x="267" y="502"/>
                    <a:pt x="267" y="502"/>
                  </a:cubicBezTo>
                  <a:cubicBezTo>
                    <a:pt x="283" y="501"/>
                    <a:pt x="298" y="492"/>
                    <a:pt x="298" y="467"/>
                  </a:cubicBezTo>
                  <a:cubicBezTo>
                    <a:pt x="298" y="467"/>
                    <a:pt x="298" y="467"/>
                    <a:pt x="298" y="467"/>
                  </a:cubicBezTo>
                  <a:cubicBezTo>
                    <a:pt x="298" y="415"/>
                    <a:pt x="296" y="261"/>
                    <a:pt x="296" y="261"/>
                  </a:cubicBezTo>
                  <a:cubicBezTo>
                    <a:pt x="296" y="261"/>
                    <a:pt x="296" y="261"/>
                    <a:pt x="296" y="261"/>
                  </a:cubicBezTo>
                  <a:cubicBezTo>
                    <a:pt x="296" y="261"/>
                    <a:pt x="296" y="261"/>
                    <a:pt x="296" y="261"/>
                  </a:cubicBezTo>
                  <a:cubicBezTo>
                    <a:pt x="296" y="261"/>
                    <a:pt x="296" y="261"/>
                    <a:pt x="296" y="261"/>
                  </a:cubicBezTo>
                  <a:cubicBezTo>
                    <a:pt x="296" y="261"/>
                    <a:pt x="297" y="259"/>
                    <a:pt x="297" y="256"/>
                  </a:cubicBezTo>
                  <a:cubicBezTo>
                    <a:pt x="297" y="256"/>
                    <a:pt x="297" y="256"/>
                    <a:pt x="297" y="256"/>
                  </a:cubicBezTo>
                  <a:cubicBezTo>
                    <a:pt x="297" y="249"/>
                    <a:pt x="293" y="237"/>
                    <a:pt x="262" y="232"/>
                  </a:cubicBezTo>
                  <a:cubicBezTo>
                    <a:pt x="262" y="232"/>
                    <a:pt x="262" y="232"/>
                    <a:pt x="262" y="232"/>
                  </a:cubicBezTo>
                  <a:cubicBezTo>
                    <a:pt x="219" y="225"/>
                    <a:pt x="173" y="214"/>
                    <a:pt x="173" y="214"/>
                  </a:cubicBezTo>
                  <a:cubicBezTo>
                    <a:pt x="173" y="214"/>
                    <a:pt x="173" y="214"/>
                    <a:pt x="173" y="214"/>
                  </a:cubicBezTo>
                  <a:cubicBezTo>
                    <a:pt x="171" y="214"/>
                    <a:pt x="171" y="214"/>
                    <a:pt x="171" y="214"/>
                  </a:cubicBezTo>
                  <a:cubicBezTo>
                    <a:pt x="216" y="147"/>
                    <a:pt x="216" y="147"/>
                    <a:pt x="216" y="147"/>
                  </a:cubicBezTo>
                  <a:cubicBezTo>
                    <a:pt x="217" y="147"/>
                    <a:pt x="217" y="147"/>
                    <a:pt x="217" y="147"/>
                  </a:cubicBezTo>
                  <a:cubicBezTo>
                    <a:pt x="217" y="147"/>
                    <a:pt x="286" y="163"/>
                    <a:pt x="312" y="166"/>
                  </a:cubicBezTo>
                  <a:cubicBezTo>
                    <a:pt x="312" y="166"/>
                    <a:pt x="312" y="166"/>
                    <a:pt x="312" y="166"/>
                  </a:cubicBezTo>
                  <a:cubicBezTo>
                    <a:pt x="314" y="155"/>
                    <a:pt x="326" y="68"/>
                    <a:pt x="326" y="48"/>
                  </a:cubicBezTo>
                  <a:cubicBezTo>
                    <a:pt x="326" y="48"/>
                    <a:pt x="326" y="48"/>
                    <a:pt x="326" y="48"/>
                  </a:cubicBezTo>
                  <a:cubicBezTo>
                    <a:pt x="326" y="47"/>
                    <a:pt x="326" y="46"/>
                    <a:pt x="326" y="46"/>
                  </a:cubicBezTo>
                  <a:cubicBezTo>
                    <a:pt x="326" y="46"/>
                    <a:pt x="326" y="46"/>
                    <a:pt x="326" y="46"/>
                  </a:cubicBezTo>
                  <a:cubicBezTo>
                    <a:pt x="322" y="24"/>
                    <a:pt x="310" y="17"/>
                    <a:pt x="298" y="17"/>
                  </a:cubicBezTo>
                  <a:cubicBezTo>
                    <a:pt x="298" y="17"/>
                    <a:pt x="298" y="17"/>
                    <a:pt x="298" y="17"/>
                  </a:cubicBezTo>
                  <a:cubicBezTo>
                    <a:pt x="286" y="17"/>
                    <a:pt x="273" y="25"/>
                    <a:pt x="271" y="32"/>
                  </a:cubicBezTo>
                  <a:cubicBezTo>
                    <a:pt x="271" y="32"/>
                    <a:pt x="271" y="32"/>
                    <a:pt x="271" y="32"/>
                  </a:cubicBezTo>
                  <a:cubicBezTo>
                    <a:pt x="269" y="37"/>
                    <a:pt x="268" y="69"/>
                    <a:pt x="268" y="87"/>
                  </a:cubicBezTo>
                  <a:cubicBezTo>
                    <a:pt x="268" y="87"/>
                    <a:pt x="268" y="87"/>
                    <a:pt x="268" y="87"/>
                  </a:cubicBezTo>
                  <a:cubicBezTo>
                    <a:pt x="268" y="94"/>
                    <a:pt x="268" y="98"/>
                    <a:pt x="268" y="98"/>
                  </a:cubicBezTo>
                  <a:cubicBezTo>
                    <a:pt x="268" y="98"/>
                    <a:pt x="268" y="98"/>
                    <a:pt x="268" y="98"/>
                  </a:cubicBezTo>
                  <a:cubicBezTo>
                    <a:pt x="268" y="101"/>
                    <a:pt x="268" y="101"/>
                    <a:pt x="268" y="101"/>
                  </a:cubicBezTo>
                  <a:cubicBezTo>
                    <a:pt x="224" y="62"/>
                    <a:pt x="224" y="62"/>
                    <a:pt x="224" y="62"/>
                  </a:cubicBezTo>
                  <a:cubicBezTo>
                    <a:pt x="225" y="61"/>
                    <a:pt x="225" y="61"/>
                    <a:pt x="225" y="61"/>
                  </a:cubicBezTo>
                  <a:cubicBezTo>
                    <a:pt x="226" y="60"/>
                    <a:pt x="226" y="58"/>
                    <a:pt x="226" y="56"/>
                  </a:cubicBezTo>
                  <a:cubicBezTo>
                    <a:pt x="226" y="56"/>
                    <a:pt x="226" y="56"/>
                    <a:pt x="226" y="56"/>
                  </a:cubicBezTo>
                  <a:cubicBezTo>
                    <a:pt x="226" y="48"/>
                    <a:pt x="215" y="34"/>
                    <a:pt x="200" y="23"/>
                  </a:cubicBezTo>
                  <a:cubicBezTo>
                    <a:pt x="200" y="23"/>
                    <a:pt x="200" y="23"/>
                    <a:pt x="200" y="23"/>
                  </a:cubicBezTo>
                  <a:cubicBezTo>
                    <a:pt x="184" y="11"/>
                    <a:pt x="166" y="2"/>
                    <a:pt x="153" y="2"/>
                  </a:cubicBezTo>
                  <a:cubicBezTo>
                    <a:pt x="153" y="2"/>
                    <a:pt x="153" y="2"/>
                    <a:pt x="153" y="2"/>
                  </a:cubicBezTo>
                  <a:cubicBezTo>
                    <a:pt x="146" y="2"/>
                    <a:pt x="140" y="5"/>
                    <a:pt x="138" y="11"/>
                  </a:cubicBezTo>
                  <a:cubicBezTo>
                    <a:pt x="138" y="11"/>
                    <a:pt x="138" y="11"/>
                    <a:pt x="138" y="11"/>
                  </a:cubicBezTo>
                  <a:cubicBezTo>
                    <a:pt x="137" y="12"/>
                    <a:pt x="137" y="12"/>
                    <a:pt x="137" y="12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2" y="242"/>
                    <a:pt x="2" y="242"/>
                    <a:pt x="2" y="242"/>
                  </a:cubicBezTo>
                  <a:cubicBezTo>
                    <a:pt x="185" y="303"/>
                    <a:pt x="185" y="303"/>
                    <a:pt x="185" y="303"/>
                  </a:cubicBezTo>
                  <a:cubicBezTo>
                    <a:pt x="232" y="303"/>
                    <a:pt x="232" y="303"/>
                    <a:pt x="232" y="303"/>
                  </a:cubicBezTo>
                  <a:cubicBezTo>
                    <a:pt x="232" y="305"/>
                    <a:pt x="232" y="305"/>
                    <a:pt x="232" y="305"/>
                  </a:cubicBezTo>
                  <a:cubicBezTo>
                    <a:pt x="232" y="305"/>
                    <a:pt x="229" y="426"/>
                    <a:pt x="229" y="467"/>
                  </a:cubicBezTo>
                  <a:cubicBezTo>
                    <a:pt x="229" y="467"/>
                    <a:pt x="229" y="467"/>
                    <a:pt x="229" y="467"/>
                  </a:cubicBezTo>
                  <a:cubicBezTo>
                    <a:pt x="229" y="467"/>
                    <a:pt x="229" y="467"/>
                    <a:pt x="229" y="46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26"/>
            <p:cNvSpPr/>
            <p:nvPr/>
          </p:nvSpPr>
          <p:spPr bwMode="auto">
            <a:xfrm>
              <a:off x="3739487" y="2901653"/>
              <a:ext cx="46001" cy="27601"/>
            </a:xfrm>
            <a:custGeom>
              <a:gdLst>
                <a:gd fmla="*/ 0 w 130" name="T0"/>
                <a:gd fmla="*/ 78 h 78" name="T1"/>
                <a:gd fmla="*/ 130 w 130" name="T2"/>
                <a:gd fmla="*/ 0 h 78" name="T3"/>
                <a:gd fmla="*/ 130 w 130" name="T4"/>
                <a:gd fmla="*/ 40 h 78" name="T5"/>
                <a:gd fmla="*/ 0 w 130" name="T6"/>
                <a:gd fmla="*/ 78 h 7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8" w="130">
                  <a:moveTo>
                    <a:pt x="0" y="78"/>
                  </a:moveTo>
                  <a:lnTo>
                    <a:pt x="130" y="0"/>
                  </a:lnTo>
                  <a:lnTo>
                    <a:pt x="130" y="4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27"/>
            <p:cNvSpPr/>
            <p:nvPr/>
          </p:nvSpPr>
          <p:spPr bwMode="auto">
            <a:xfrm>
              <a:off x="3739487" y="2929254"/>
              <a:ext cx="53432" cy="12739"/>
            </a:xfrm>
            <a:custGeom>
              <a:gdLst>
                <a:gd fmla="*/ 0 w 151" name="T0"/>
                <a:gd fmla="*/ 12 h 36" name="T1"/>
                <a:gd fmla="*/ 151 w 151" name="T2"/>
                <a:gd fmla="*/ 0 h 36" name="T3"/>
                <a:gd fmla="*/ 132 w 151" name="T4"/>
                <a:gd fmla="*/ 36 h 36" name="T5"/>
                <a:gd fmla="*/ 0 w 151" name="T6"/>
                <a:gd fmla="*/ 12 h 3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6" w="151">
                  <a:moveTo>
                    <a:pt x="0" y="12"/>
                  </a:moveTo>
                  <a:lnTo>
                    <a:pt x="151" y="0"/>
                  </a:lnTo>
                  <a:lnTo>
                    <a:pt x="132" y="3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28"/>
            <p:cNvSpPr/>
            <p:nvPr/>
          </p:nvSpPr>
          <p:spPr bwMode="auto">
            <a:xfrm>
              <a:off x="3739487" y="2877591"/>
              <a:ext cx="33616" cy="46709"/>
            </a:xfrm>
            <a:custGeom>
              <a:gdLst>
                <a:gd fmla="*/ 0 w 95" name="T0"/>
                <a:gd fmla="*/ 132 h 132" name="T1"/>
                <a:gd fmla="*/ 76 w 95" name="T2"/>
                <a:gd fmla="*/ 0 h 132" name="T3"/>
                <a:gd fmla="*/ 95 w 95" name="T4"/>
                <a:gd fmla="*/ 35 h 132" name="T5"/>
                <a:gd fmla="*/ 0 w 95" name="T6"/>
                <a:gd fmla="*/ 132 h 13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2" w="95">
                  <a:moveTo>
                    <a:pt x="0" y="132"/>
                  </a:moveTo>
                  <a:lnTo>
                    <a:pt x="76" y="0"/>
                  </a:lnTo>
                  <a:lnTo>
                    <a:pt x="95" y="35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505258" y="2852162"/>
            <a:ext cx="160508" cy="145367"/>
            <a:chOff x="5589759" y="2821267"/>
            <a:chExt cx="127110" cy="115119"/>
          </a:xfrm>
        </p:grpSpPr>
        <p:sp>
          <p:nvSpPr>
            <p:cNvPr id="88" name="Freeform 37"/>
            <p:cNvSpPr/>
            <p:nvPr/>
          </p:nvSpPr>
          <p:spPr bwMode="auto">
            <a:xfrm>
              <a:off x="5639324" y="2821267"/>
              <a:ext cx="34109" cy="104460"/>
            </a:xfrm>
            <a:custGeom>
              <a:gdLst>
                <a:gd fmla="*/ 40 w 128" name="T0"/>
                <a:gd fmla="*/ 0 h 392" name="T1"/>
                <a:gd fmla="*/ 0 w 128" name="T2"/>
                <a:gd fmla="*/ 213 h 392" name="T3"/>
                <a:gd fmla="*/ 83 w 128" name="T4"/>
                <a:gd fmla="*/ 196 h 392" name="T5"/>
                <a:gd fmla="*/ 31 w 128" name="T6"/>
                <a:gd fmla="*/ 390 h 392" name="T7"/>
                <a:gd fmla="*/ 38 w 128" name="T8"/>
                <a:gd fmla="*/ 392 h 392" name="T9"/>
                <a:gd fmla="*/ 128 w 128" name="T10"/>
                <a:gd fmla="*/ 168 h 392" name="T11"/>
                <a:gd fmla="*/ 36 w 128" name="T12"/>
                <a:gd fmla="*/ 180 h 392" name="T13"/>
                <a:gd fmla="*/ 81 w 128" name="T14"/>
                <a:gd fmla="*/ 7 h 392" name="T15"/>
                <a:gd fmla="*/ 40 w 128" name="T16"/>
                <a:gd fmla="*/ 0 h 39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2" w="128">
                  <a:moveTo>
                    <a:pt x="40" y="0"/>
                  </a:moveTo>
                  <a:lnTo>
                    <a:pt x="0" y="213"/>
                  </a:lnTo>
                  <a:lnTo>
                    <a:pt x="83" y="196"/>
                  </a:lnTo>
                  <a:lnTo>
                    <a:pt x="31" y="390"/>
                  </a:lnTo>
                  <a:lnTo>
                    <a:pt x="38" y="392"/>
                  </a:lnTo>
                  <a:lnTo>
                    <a:pt x="128" y="168"/>
                  </a:lnTo>
                  <a:lnTo>
                    <a:pt x="36" y="180"/>
                  </a:lnTo>
                  <a:lnTo>
                    <a:pt x="81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" name="Freeform 38"/>
            <p:cNvSpPr/>
            <p:nvPr/>
          </p:nvSpPr>
          <p:spPr bwMode="auto">
            <a:xfrm>
              <a:off x="5663840" y="2859640"/>
              <a:ext cx="53029" cy="76746"/>
            </a:xfrm>
            <a:custGeom>
              <a:gdLst>
                <a:gd fmla="*/ 7 w 199" name="T0"/>
                <a:gd fmla="*/ 288 h 288" name="T1"/>
                <a:gd fmla="*/ 166 w 199" name="T2"/>
                <a:gd fmla="*/ 161 h 288" name="T3"/>
                <a:gd fmla="*/ 95 w 199" name="T4"/>
                <a:gd fmla="*/ 130 h 288" name="T5"/>
                <a:gd fmla="*/ 199 w 199" name="T6"/>
                <a:gd fmla="*/ 21 h 288" name="T7"/>
                <a:gd fmla="*/ 173 w 199" name="T8"/>
                <a:gd fmla="*/ 0 h 288" name="T9"/>
                <a:gd fmla="*/ 55 w 199" name="T10"/>
                <a:gd fmla="*/ 140 h 288" name="T11"/>
                <a:gd fmla="*/ 121 w 199" name="T12"/>
                <a:gd fmla="*/ 163 h 288" name="T13"/>
                <a:gd fmla="*/ 0 w 199" name="T14"/>
                <a:gd fmla="*/ 284 h 288" name="T15"/>
                <a:gd fmla="*/ 7 w 199" name="T16"/>
                <a:gd fmla="*/ 288 h 2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88" w="199">
                  <a:moveTo>
                    <a:pt x="7" y="288"/>
                  </a:moveTo>
                  <a:lnTo>
                    <a:pt x="166" y="161"/>
                  </a:lnTo>
                  <a:lnTo>
                    <a:pt x="95" y="130"/>
                  </a:lnTo>
                  <a:lnTo>
                    <a:pt x="199" y="21"/>
                  </a:lnTo>
                  <a:lnTo>
                    <a:pt x="173" y="0"/>
                  </a:lnTo>
                  <a:lnTo>
                    <a:pt x="55" y="140"/>
                  </a:lnTo>
                  <a:lnTo>
                    <a:pt x="121" y="163"/>
                  </a:lnTo>
                  <a:lnTo>
                    <a:pt x="0" y="284"/>
                  </a:lnTo>
                  <a:lnTo>
                    <a:pt x="7" y="2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" name="Freeform 39"/>
            <p:cNvSpPr/>
            <p:nvPr/>
          </p:nvSpPr>
          <p:spPr bwMode="auto">
            <a:xfrm>
              <a:off x="5589759" y="2849514"/>
              <a:ext cx="37041" cy="81809"/>
            </a:xfrm>
            <a:custGeom>
              <a:gdLst>
                <a:gd fmla="*/ 101 w 139" name="T0"/>
                <a:gd fmla="*/ 142 h 307" name="T1"/>
                <a:gd fmla="*/ 132 w 139" name="T2"/>
                <a:gd fmla="*/ 307 h 307" name="T3"/>
                <a:gd fmla="*/ 139 w 139" name="T4"/>
                <a:gd fmla="*/ 305 h 307" name="T5"/>
                <a:gd fmla="*/ 125 w 139" name="T6"/>
                <a:gd fmla="*/ 104 h 307" name="T7"/>
                <a:gd fmla="*/ 59 w 139" name="T8"/>
                <a:gd fmla="*/ 147 h 307" name="T9"/>
                <a:gd fmla="*/ 30 w 139" name="T10"/>
                <a:gd fmla="*/ 0 h 307" name="T11"/>
                <a:gd fmla="*/ 0 w 139" name="T12"/>
                <a:gd fmla="*/ 10 h 307" name="T13"/>
                <a:gd fmla="*/ 47 w 139" name="T14"/>
                <a:gd fmla="*/ 185 h 307" name="T15"/>
                <a:gd fmla="*/ 101 w 139" name="T16"/>
                <a:gd fmla="*/ 142 h 30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7" w="139">
                  <a:moveTo>
                    <a:pt x="101" y="142"/>
                  </a:moveTo>
                  <a:lnTo>
                    <a:pt x="132" y="307"/>
                  </a:lnTo>
                  <a:lnTo>
                    <a:pt x="139" y="305"/>
                  </a:lnTo>
                  <a:lnTo>
                    <a:pt x="125" y="104"/>
                  </a:lnTo>
                  <a:lnTo>
                    <a:pt x="59" y="147"/>
                  </a:lnTo>
                  <a:lnTo>
                    <a:pt x="30" y="0"/>
                  </a:lnTo>
                  <a:lnTo>
                    <a:pt x="0" y="10"/>
                  </a:lnTo>
                  <a:lnTo>
                    <a:pt x="47" y="185"/>
                  </a:lnTo>
                  <a:lnTo>
                    <a:pt x="101" y="1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988509" y="3028999"/>
            <a:ext cx="1036750" cy="600985"/>
            <a:chOff x="5187375" y="2945180"/>
            <a:chExt cx="821023" cy="475932"/>
          </a:xfrm>
        </p:grpSpPr>
        <p:sp>
          <p:nvSpPr>
            <p:cNvPr id="81" name="Freeform 33"/>
            <p:cNvSpPr/>
            <p:nvPr/>
          </p:nvSpPr>
          <p:spPr bwMode="auto">
            <a:xfrm>
              <a:off x="5715004" y="3173819"/>
              <a:ext cx="293394" cy="199593"/>
            </a:xfrm>
            <a:custGeom>
              <a:gdLst>
                <a:gd fmla="*/ 450 w 466" name="T0"/>
                <a:gd fmla="*/ 0 h 317" name="T1"/>
                <a:gd fmla="*/ 354 w 466" name="T2"/>
                <a:gd fmla="*/ 0 h 317" name="T3"/>
                <a:gd fmla="*/ 338 w 466" name="T4"/>
                <a:gd fmla="*/ 16 h 317" name="T5"/>
                <a:gd fmla="*/ 338 w 466" name="T6"/>
                <a:gd fmla="*/ 91 h 317" name="T7"/>
                <a:gd fmla="*/ 23 w 466" name="T8"/>
                <a:gd fmla="*/ 91 h 317" name="T9"/>
                <a:gd fmla="*/ 26 w 466" name="T10"/>
                <a:gd fmla="*/ 128 h 317" name="T11"/>
                <a:gd fmla="*/ 0 w 466" name="T12"/>
                <a:gd fmla="*/ 277 h 317" name="T13"/>
                <a:gd fmla="*/ 338 w 466" name="T14"/>
                <a:gd fmla="*/ 277 h 317" name="T15"/>
                <a:gd fmla="*/ 338 w 466" name="T16"/>
                <a:gd fmla="*/ 301 h 317" name="T17"/>
                <a:gd fmla="*/ 354 w 466" name="T18"/>
                <a:gd fmla="*/ 317 h 317" name="T19"/>
                <a:gd fmla="*/ 450 w 466" name="T20"/>
                <a:gd fmla="*/ 317 h 317" name="T21"/>
                <a:gd fmla="*/ 466 w 466" name="T22"/>
                <a:gd fmla="*/ 301 h 317" name="T23"/>
                <a:gd fmla="*/ 466 w 466" name="T24"/>
                <a:gd fmla="*/ 16 h 317" name="T25"/>
                <a:gd fmla="*/ 450 w 466" name="T26"/>
                <a:gd fmla="*/ 0 h 31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17" w="466">
                  <a:moveTo>
                    <a:pt x="450" y="0"/>
                  </a:moveTo>
                  <a:cubicBezTo>
                    <a:pt x="354" y="0"/>
                    <a:pt x="354" y="0"/>
                    <a:pt x="354" y="0"/>
                  </a:cubicBezTo>
                  <a:cubicBezTo>
                    <a:pt x="345" y="0"/>
                    <a:pt x="338" y="7"/>
                    <a:pt x="338" y="16"/>
                  </a:cubicBezTo>
                  <a:cubicBezTo>
                    <a:pt x="338" y="91"/>
                    <a:pt x="338" y="91"/>
                    <a:pt x="338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5" y="102"/>
                    <a:pt x="26" y="115"/>
                    <a:pt x="26" y="128"/>
                  </a:cubicBezTo>
                  <a:cubicBezTo>
                    <a:pt x="26" y="169"/>
                    <a:pt x="18" y="218"/>
                    <a:pt x="0" y="277"/>
                  </a:cubicBezTo>
                  <a:cubicBezTo>
                    <a:pt x="338" y="277"/>
                    <a:pt x="338" y="277"/>
                    <a:pt x="338" y="277"/>
                  </a:cubicBezTo>
                  <a:cubicBezTo>
                    <a:pt x="338" y="301"/>
                    <a:pt x="338" y="301"/>
                    <a:pt x="338" y="301"/>
                  </a:cubicBezTo>
                  <a:cubicBezTo>
                    <a:pt x="338" y="310"/>
                    <a:pt x="345" y="317"/>
                    <a:pt x="354" y="317"/>
                  </a:cubicBezTo>
                  <a:cubicBezTo>
                    <a:pt x="450" y="317"/>
                    <a:pt x="450" y="317"/>
                    <a:pt x="450" y="317"/>
                  </a:cubicBezTo>
                  <a:cubicBezTo>
                    <a:pt x="459" y="317"/>
                    <a:pt x="466" y="310"/>
                    <a:pt x="466" y="301"/>
                  </a:cubicBezTo>
                  <a:cubicBezTo>
                    <a:pt x="466" y="16"/>
                    <a:pt x="466" y="16"/>
                    <a:pt x="466" y="16"/>
                  </a:cubicBezTo>
                  <a:cubicBezTo>
                    <a:pt x="466" y="7"/>
                    <a:pt x="459" y="0"/>
                    <a:pt x="45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5" name="Freeform 34"/>
            <p:cNvSpPr/>
            <p:nvPr/>
          </p:nvSpPr>
          <p:spPr bwMode="auto">
            <a:xfrm>
              <a:off x="5187375" y="2999542"/>
              <a:ext cx="329369" cy="373871"/>
            </a:xfrm>
            <a:custGeom>
              <a:gdLst>
                <a:gd fmla="*/ 499 w 523" name="T0"/>
                <a:gd fmla="*/ 368 h 594" name="T1"/>
                <a:gd fmla="*/ 128 w 523" name="T2"/>
                <a:gd fmla="*/ 368 h 594" name="T3"/>
                <a:gd fmla="*/ 128 w 523" name="T4"/>
                <a:gd fmla="*/ 16 h 594" name="T5"/>
                <a:gd fmla="*/ 112 w 523" name="T6"/>
                <a:gd fmla="*/ 0 h 594" name="T7"/>
                <a:gd fmla="*/ 16 w 523" name="T8"/>
                <a:gd fmla="*/ 0 h 594" name="T9"/>
                <a:gd fmla="*/ 0 w 523" name="T10"/>
                <a:gd fmla="*/ 16 h 594" name="T11"/>
                <a:gd fmla="*/ 0 w 523" name="T12"/>
                <a:gd fmla="*/ 578 h 594" name="T13"/>
                <a:gd fmla="*/ 16 w 523" name="T14"/>
                <a:gd fmla="*/ 594 h 594" name="T15"/>
                <a:gd fmla="*/ 112 w 523" name="T16"/>
                <a:gd fmla="*/ 594 h 594" name="T17"/>
                <a:gd fmla="*/ 128 w 523" name="T18"/>
                <a:gd fmla="*/ 578 h 594" name="T19"/>
                <a:gd fmla="*/ 128 w 523" name="T20"/>
                <a:gd fmla="*/ 554 h 594" name="T21"/>
                <a:gd fmla="*/ 523 w 523" name="T22"/>
                <a:gd fmla="*/ 554 h 594" name="T23"/>
                <a:gd fmla="*/ 497 w 523" name="T24"/>
                <a:gd fmla="*/ 405 h 594" name="T25"/>
                <a:gd fmla="*/ 499 w 523" name="T26"/>
                <a:gd fmla="*/ 368 h 59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94" w="523">
                  <a:moveTo>
                    <a:pt x="499" y="368"/>
                  </a:moveTo>
                  <a:cubicBezTo>
                    <a:pt x="128" y="368"/>
                    <a:pt x="128" y="368"/>
                    <a:pt x="128" y="368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7"/>
                    <a:pt x="121" y="0"/>
                    <a:pt x="11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0" y="587"/>
                    <a:pt x="7" y="594"/>
                    <a:pt x="16" y="594"/>
                  </a:cubicBezTo>
                  <a:cubicBezTo>
                    <a:pt x="112" y="594"/>
                    <a:pt x="112" y="594"/>
                    <a:pt x="112" y="594"/>
                  </a:cubicBezTo>
                  <a:cubicBezTo>
                    <a:pt x="121" y="594"/>
                    <a:pt x="128" y="587"/>
                    <a:pt x="128" y="578"/>
                  </a:cubicBezTo>
                  <a:cubicBezTo>
                    <a:pt x="128" y="554"/>
                    <a:pt x="128" y="554"/>
                    <a:pt x="128" y="554"/>
                  </a:cubicBezTo>
                  <a:cubicBezTo>
                    <a:pt x="523" y="554"/>
                    <a:pt x="523" y="554"/>
                    <a:pt x="523" y="554"/>
                  </a:cubicBezTo>
                  <a:cubicBezTo>
                    <a:pt x="505" y="495"/>
                    <a:pt x="497" y="446"/>
                    <a:pt x="497" y="405"/>
                  </a:cubicBezTo>
                  <a:cubicBezTo>
                    <a:pt x="497" y="392"/>
                    <a:pt x="498" y="379"/>
                    <a:pt x="499" y="3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6" name="Freeform 35"/>
            <p:cNvSpPr/>
            <p:nvPr/>
          </p:nvSpPr>
          <p:spPr bwMode="auto">
            <a:xfrm>
              <a:off x="5575902" y="3231112"/>
              <a:ext cx="79944" cy="116984"/>
            </a:xfrm>
            <a:custGeom>
              <a:gdLst>
                <a:gd fmla="*/ 121 w 127" name="T0"/>
                <a:gd fmla="*/ 2 h 186" name="T1"/>
                <a:gd fmla="*/ 119 w 127" name="T2"/>
                <a:gd fmla="*/ 0 h 186" name="T3"/>
                <a:gd fmla="*/ 8 w 127" name="T4"/>
                <a:gd fmla="*/ 0 h 186" name="T5"/>
                <a:gd fmla="*/ 5 w 127" name="T6"/>
                <a:gd fmla="*/ 4 h 186" name="T7"/>
                <a:gd fmla="*/ 0 w 127" name="T8"/>
                <a:gd fmla="*/ 37 h 186" name="T9"/>
                <a:gd fmla="*/ 31 w 127" name="T10"/>
                <a:gd fmla="*/ 186 h 186" name="T11"/>
                <a:gd fmla="*/ 96 w 127" name="T12"/>
                <a:gd fmla="*/ 186 h 186" name="T13"/>
                <a:gd fmla="*/ 127 w 127" name="T14"/>
                <a:gd fmla="*/ 37 h 186" name="T15"/>
                <a:gd fmla="*/ 121 w 127" name="T16"/>
                <a:gd fmla="*/ 2 h 18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86" w="127">
                  <a:moveTo>
                    <a:pt x="121" y="2"/>
                  </a:moveTo>
                  <a:cubicBezTo>
                    <a:pt x="121" y="1"/>
                    <a:pt x="120" y="0"/>
                    <a:pt x="11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2"/>
                    <a:pt x="5" y="4"/>
                  </a:cubicBezTo>
                  <a:cubicBezTo>
                    <a:pt x="3" y="8"/>
                    <a:pt x="0" y="18"/>
                    <a:pt x="0" y="37"/>
                  </a:cubicBezTo>
                  <a:cubicBezTo>
                    <a:pt x="0" y="58"/>
                    <a:pt x="4" y="103"/>
                    <a:pt x="31" y="186"/>
                  </a:cubicBezTo>
                  <a:cubicBezTo>
                    <a:pt x="96" y="186"/>
                    <a:pt x="96" y="186"/>
                    <a:pt x="96" y="186"/>
                  </a:cubicBezTo>
                  <a:cubicBezTo>
                    <a:pt x="123" y="103"/>
                    <a:pt x="127" y="58"/>
                    <a:pt x="127" y="37"/>
                  </a:cubicBezTo>
                  <a:cubicBezTo>
                    <a:pt x="127" y="15"/>
                    <a:pt x="123" y="6"/>
                    <a:pt x="121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7" name="Freeform 36"/>
            <p:cNvSpPr/>
            <p:nvPr/>
          </p:nvSpPr>
          <p:spPr bwMode="auto">
            <a:xfrm>
              <a:off x="5283041" y="3162361"/>
              <a:ext cx="133506" cy="55428"/>
            </a:xfrm>
            <a:custGeom>
              <a:gdLst>
                <a:gd fmla="*/ 196 w 212" name="T0"/>
                <a:gd fmla="*/ 88 h 88" name="T1"/>
                <a:gd fmla="*/ 212 w 212" name="T2"/>
                <a:gd fmla="*/ 72 h 88" name="T3"/>
                <a:gd fmla="*/ 212 w 212" name="T4"/>
                <a:gd fmla="*/ 16 h 88" name="T5"/>
                <a:gd fmla="*/ 196 w 212" name="T6"/>
                <a:gd fmla="*/ 0 h 88" name="T7"/>
                <a:gd fmla="*/ 16 w 212" name="T8"/>
                <a:gd fmla="*/ 0 h 88" name="T9"/>
                <a:gd fmla="*/ 0 w 212" name="T10"/>
                <a:gd fmla="*/ 16 h 88" name="T11"/>
                <a:gd fmla="*/ 0 w 212" name="T12"/>
                <a:gd fmla="*/ 72 h 88" name="T13"/>
                <a:gd fmla="*/ 16 w 212" name="T14"/>
                <a:gd fmla="*/ 88 h 88" name="T15"/>
                <a:gd fmla="*/ 196 w 212" name="T16"/>
                <a:gd fmla="*/ 88 h 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8" w="211">
                  <a:moveTo>
                    <a:pt x="196" y="88"/>
                  </a:moveTo>
                  <a:cubicBezTo>
                    <a:pt x="205" y="88"/>
                    <a:pt x="212" y="81"/>
                    <a:pt x="212" y="72"/>
                  </a:cubicBezTo>
                  <a:cubicBezTo>
                    <a:pt x="212" y="16"/>
                    <a:pt x="212" y="16"/>
                    <a:pt x="212" y="16"/>
                  </a:cubicBezTo>
                  <a:cubicBezTo>
                    <a:pt x="212" y="7"/>
                    <a:pt x="205" y="0"/>
                    <a:pt x="19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1"/>
                    <a:pt x="7" y="88"/>
                    <a:pt x="16" y="88"/>
                  </a:cubicBezTo>
                  <a:lnTo>
                    <a:pt x="196" y="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1" name="Freeform 40"/>
            <p:cNvSpPr/>
            <p:nvPr/>
          </p:nvSpPr>
          <p:spPr bwMode="auto">
            <a:xfrm>
              <a:off x="5463714" y="2976091"/>
              <a:ext cx="304053" cy="445021"/>
            </a:xfrm>
            <a:custGeom>
              <a:gdLst>
                <a:gd fmla="*/ 66 w 483" name="T0"/>
                <a:gd fmla="*/ 442 h 707" name="T1"/>
                <a:gd fmla="*/ 183 w 483" name="T2"/>
                <a:gd fmla="*/ 697 h 707" name="T3"/>
                <a:gd fmla="*/ 170 w 483" name="T4"/>
                <a:gd fmla="*/ 442 h 707" name="T5"/>
                <a:gd fmla="*/ 182 w 483" name="T6"/>
                <a:gd fmla="*/ 397 h 707" name="T7"/>
                <a:gd fmla="*/ 241 w 483" name="T8"/>
                <a:gd fmla="*/ 386 h 707" name="T9"/>
                <a:gd fmla="*/ 295 w 483" name="T10"/>
                <a:gd fmla="*/ 393 h 707" name="T11"/>
                <a:gd fmla="*/ 313 w 483" name="T12"/>
                <a:gd fmla="*/ 442 h 707" name="T13"/>
                <a:gd fmla="*/ 300 w 483" name="T14"/>
                <a:gd fmla="*/ 697 h 707" name="T15"/>
                <a:gd fmla="*/ 366 w 483" name="T16"/>
                <a:gd fmla="*/ 666 h 707" name="T17"/>
                <a:gd fmla="*/ 417 w 483" name="T18"/>
                <a:gd fmla="*/ 442 h 707" name="T19"/>
                <a:gd fmla="*/ 369 w 483" name="T20"/>
                <a:gd fmla="*/ 318 h 707" name="T21"/>
                <a:gd fmla="*/ 353 w 483" name="T22"/>
                <a:gd fmla="*/ 297 h 707" name="T23"/>
                <a:gd fmla="*/ 364 w 483" name="T24"/>
                <a:gd fmla="*/ 189 h 707" name="T25"/>
                <a:gd fmla="*/ 422 w 483" name="T26"/>
                <a:gd fmla="*/ 229 h 707" name="T27"/>
                <a:gd fmla="*/ 447 w 483" name="T28"/>
                <a:gd fmla="*/ 236 h 707" name="T29"/>
                <a:gd fmla="*/ 469 w 483" name="T30"/>
                <a:gd fmla="*/ 228 h 707" name="T31"/>
                <a:gd fmla="*/ 482 w 483" name="T32"/>
                <a:gd fmla="*/ 205 h 707" name="T33"/>
                <a:gd fmla="*/ 482 w 483" name="T34"/>
                <a:gd fmla="*/ 204 h 707" name="T35"/>
                <a:gd fmla="*/ 483 w 483" name="T36"/>
                <a:gd fmla="*/ 200 h 707" name="T37"/>
                <a:gd fmla="*/ 473 w 483" name="T38"/>
                <a:gd fmla="*/ 169 h 707" name="T39"/>
                <a:gd fmla="*/ 451 w 483" name="T40"/>
                <a:gd fmla="*/ 134 h 707" name="T41"/>
                <a:gd fmla="*/ 315 w 483" name="T42"/>
                <a:gd fmla="*/ 11 h 707" name="T43"/>
                <a:gd fmla="*/ 391 w 483" name="T44"/>
                <a:gd fmla="*/ 159 h 707" name="T45"/>
                <a:gd fmla="*/ 384 w 483" name="T46"/>
                <a:gd fmla="*/ 164 h 707" name="T47"/>
                <a:gd fmla="*/ 265 w 483" name="T48"/>
                <a:gd fmla="*/ 151 h 707" name="T49"/>
                <a:gd fmla="*/ 150 w 483" name="T50"/>
                <a:gd fmla="*/ 97 h 707" name="T51"/>
                <a:gd fmla="*/ 91 w 483" name="T52"/>
                <a:gd fmla="*/ 161 h 707" name="T53"/>
                <a:gd fmla="*/ 172 w 483" name="T54"/>
                <a:gd fmla="*/ 56 h 707" name="T55"/>
                <a:gd fmla="*/ 123 w 483" name="T56"/>
                <a:gd fmla="*/ 16 h 707" name="T57"/>
                <a:gd fmla="*/ 31 w 483" name="T58"/>
                <a:gd fmla="*/ 135 h 707" name="T59"/>
                <a:gd fmla="*/ 4 w 483" name="T60"/>
                <a:gd fmla="*/ 183 h 707" name="T61"/>
                <a:gd fmla="*/ 0 w 483" name="T62"/>
                <a:gd fmla="*/ 201 h 707" name="T63"/>
                <a:gd fmla="*/ 14 w 483" name="T64"/>
                <a:gd fmla="*/ 228 h 707" name="T65"/>
                <a:gd fmla="*/ 36 w 483" name="T66"/>
                <a:gd fmla="*/ 236 h 707" name="T67"/>
                <a:gd fmla="*/ 87 w 483" name="T68"/>
                <a:gd fmla="*/ 213 h 707" name="T69"/>
                <a:gd fmla="*/ 130 w 483" name="T70"/>
                <a:gd fmla="*/ 297 h 707" name="T71"/>
                <a:gd fmla="*/ 85 w 483" name="T72"/>
                <a:gd fmla="*/ 354 h 70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07" w="482">
                  <a:moveTo>
                    <a:pt x="85" y="354"/>
                  </a:moveTo>
                  <a:cubicBezTo>
                    <a:pt x="72" y="379"/>
                    <a:pt x="66" y="409"/>
                    <a:pt x="66" y="442"/>
                  </a:cubicBezTo>
                  <a:cubicBezTo>
                    <a:pt x="66" y="499"/>
                    <a:pt x="82" y="569"/>
                    <a:pt x="117" y="666"/>
                  </a:cubicBezTo>
                  <a:cubicBezTo>
                    <a:pt x="126" y="693"/>
                    <a:pt x="156" y="707"/>
                    <a:pt x="183" y="697"/>
                  </a:cubicBezTo>
                  <a:cubicBezTo>
                    <a:pt x="210" y="687"/>
                    <a:pt x="224" y="657"/>
                    <a:pt x="214" y="630"/>
                  </a:cubicBezTo>
                  <a:cubicBezTo>
                    <a:pt x="181" y="540"/>
                    <a:pt x="169" y="478"/>
                    <a:pt x="170" y="442"/>
                  </a:cubicBezTo>
                  <a:cubicBezTo>
                    <a:pt x="170" y="423"/>
                    <a:pt x="173" y="412"/>
                    <a:pt x="176" y="406"/>
                  </a:cubicBezTo>
                  <a:cubicBezTo>
                    <a:pt x="178" y="401"/>
                    <a:pt x="179" y="399"/>
                    <a:pt x="182" y="397"/>
                  </a:cubicBezTo>
                  <a:cubicBezTo>
                    <a:pt x="185" y="394"/>
                    <a:pt x="191" y="391"/>
                    <a:pt x="201" y="389"/>
                  </a:cubicBezTo>
                  <a:cubicBezTo>
                    <a:pt x="211" y="387"/>
                    <a:pt x="226" y="386"/>
                    <a:pt x="241" y="386"/>
                  </a:cubicBezTo>
                  <a:cubicBezTo>
                    <a:pt x="256" y="386"/>
                    <a:pt x="268" y="387"/>
                    <a:pt x="278" y="389"/>
                  </a:cubicBezTo>
                  <a:cubicBezTo>
                    <a:pt x="286" y="390"/>
                    <a:pt x="292" y="392"/>
                    <a:pt x="295" y="393"/>
                  </a:cubicBezTo>
                  <a:cubicBezTo>
                    <a:pt x="301" y="397"/>
                    <a:pt x="303" y="398"/>
                    <a:pt x="306" y="404"/>
                  </a:cubicBezTo>
                  <a:cubicBezTo>
                    <a:pt x="309" y="409"/>
                    <a:pt x="313" y="421"/>
                    <a:pt x="313" y="442"/>
                  </a:cubicBezTo>
                  <a:cubicBezTo>
                    <a:pt x="313" y="478"/>
                    <a:pt x="302" y="540"/>
                    <a:pt x="269" y="630"/>
                  </a:cubicBezTo>
                  <a:cubicBezTo>
                    <a:pt x="259" y="657"/>
                    <a:pt x="273" y="687"/>
                    <a:pt x="300" y="697"/>
                  </a:cubicBezTo>
                  <a:cubicBezTo>
                    <a:pt x="306" y="699"/>
                    <a:pt x="312" y="700"/>
                    <a:pt x="317" y="700"/>
                  </a:cubicBezTo>
                  <a:cubicBezTo>
                    <a:pt x="339" y="700"/>
                    <a:pt x="359" y="687"/>
                    <a:pt x="366" y="666"/>
                  </a:cubicBezTo>
                  <a:cubicBezTo>
                    <a:pt x="366" y="666"/>
                    <a:pt x="366" y="666"/>
                    <a:pt x="366" y="666"/>
                  </a:cubicBezTo>
                  <a:cubicBezTo>
                    <a:pt x="401" y="569"/>
                    <a:pt x="417" y="499"/>
                    <a:pt x="417" y="442"/>
                  </a:cubicBezTo>
                  <a:cubicBezTo>
                    <a:pt x="417" y="412"/>
                    <a:pt x="413" y="386"/>
                    <a:pt x="402" y="362"/>
                  </a:cubicBezTo>
                  <a:cubicBezTo>
                    <a:pt x="394" y="345"/>
                    <a:pt x="382" y="330"/>
                    <a:pt x="369" y="318"/>
                  </a:cubicBezTo>
                  <a:cubicBezTo>
                    <a:pt x="363" y="314"/>
                    <a:pt x="358" y="310"/>
                    <a:pt x="352" y="306"/>
                  </a:cubicBezTo>
                  <a:cubicBezTo>
                    <a:pt x="353" y="297"/>
                    <a:pt x="353" y="297"/>
                    <a:pt x="353" y="297"/>
                  </a:cubicBezTo>
                  <a:cubicBezTo>
                    <a:pt x="362" y="187"/>
                    <a:pt x="362" y="187"/>
                    <a:pt x="362" y="187"/>
                  </a:cubicBezTo>
                  <a:cubicBezTo>
                    <a:pt x="363" y="187"/>
                    <a:pt x="364" y="188"/>
                    <a:pt x="364" y="189"/>
                  </a:cubicBezTo>
                  <a:cubicBezTo>
                    <a:pt x="377" y="199"/>
                    <a:pt x="391" y="210"/>
                    <a:pt x="403" y="218"/>
                  </a:cubicBezTo>
                  <a:cubicBezTo>
                    <a:pt x="410" y="222"/>
                    <a:pt x="416" y="226"/>
                    <a:pt x="422" y="229"/>
                  </a:cubicBezTo>
                  <a:cubicBezTo>
                    <a:pt x="425" y="231"/>
                    <a:pt x="428" y="232"/>
                    <a:pt x="432" y="233"/>
                  </a:cubicBezTo>
                  <a:cubicBezTo>
                    <a:pt x="436" y="235"/>
                    <a:pt x="440" y="236"/>
                    <a:pt x="447" y="236"/>
                  </a:cubicBezTo>
                  <a:cubicBezTo>
                    <a:pt x="447" y="236"/>
                    <a:pt x="447" y="236"/>
                    <a:pt x="447" y="236"/>
                  </a:cubicBezTo>
                  <a:cubicBezTo>
                    <a:pt x="453" y="236"/>
                    <a:pt x="461" y="235"/>
                    <a:pt x="469" y="228"/>
                  </a:cubicBezTo>
                  <a:cubicBezTo>
                    <a:pt x="478" y="222"/>
                    <a:pt x="482" y="211"/>
                    <a:pt x="482" y="205"/>
                  </a:cubicBezTo>
                  <a:cubicBezTo>
                    <a:pt x="482" y="205"/>
                    <a:pt x="482" y="205"/>
                    <a:pt x="482" y="205"/>
                  </a:cubicBezTo>
                  <a:cubicBezTo>
                    <a:pt x="482" y="205"/>
                    <a:pt x="482" y="205"/>
                    <a:pt x="482" y="205"/>
                  </a:cubicBezTo>
                  <a:cubicBezTo>
                    <a:pt x="482" y="205"/>
                    <a:pt x="482" y="204"/>
                    <a:pt x="482" y="204"/>
                  </a:cubicBezTo>
                  <a:cubicBezTo>
                    <a:pt x="482" y="203"/>
                    <a:pt x="482" y="202"/>
                    <a:pt x="482" y="201"/>
                  </a:cubicBezTo>
                  <a:cubicBezTo>
                    <a:pt x="482" y="201"/>
                    <a:pt x="483" y="200"/>
                    <a:pt x="483" y="200"/>
                  </a:cubicBezTo>
                  <a:cubicBezTo>
                    <a:pt x="482" y="192"/>
                    <a:pt x="481" y="187"/>
                    <a:pt x="479" y="183"/>
                  </a:cubicBezTo>
                  <a:cubicBezTo>
                    <a:pt x="478" y="178"/>
                    <a:pt x="476" y="174"/>
                    <a:pt x="473" y="169"/>
                  </a:cubicBezTo>
                  <a:cubicBezTo>
                    <a:pt x="468" y="159"/>
                    <a:pt x="461" y="148"/>
                    <a:pt x="452" y="135"/>
                  </a:cubicBezTo>
                  <a:cubicBezTo>
                    <a:pt x="451" y="134"/>
                    <a:pt x="451" y="134"/>
                    <a:pt x="451" y="134"/>
                  </a:cubicBezTo>
                  <a:cubicBezTo>
                    <a:pt x="432" y="106"/>
                    <a:pt x="403" y="69"/>
                    <a:pt x="360" y="16"/>
                  </a:cubicBezTo>
                  <a:cubicBezTo>
                    <a:pt x="349" y="2"/>
                    <a:pt x="329" y="0"/>
                    <a:pt x="315" y="11"/>
                  </a:cubicBezTo>
                  <a:cubicBezTo>
                    <a:pt x="301" y="22"/>
                    <a:pt x="299" y="43"/>
                    <a:pt x="311" y="56"/>
                  </a:cubicBezTo>
                  <a:cubicBezTo>
                    <a:pt x="347" y="101"/>
                    <a:pt x="373" y="135"/>
                    <a:pt x="391" y="159"/>
                  </a:cubicBezTo>
                  <a:cubicBezTo>
                    <a:pt x="391" y="160"/>
                    <a:pt x="391" y="160"/>
                    <a:pt x="392" y="161"/>
                  </a:cubicBezTo>
                  <a:cubicBezTo>
                    <a:pt x="384" y="164"/>
                    <a:pt x="384" y="164"/>
                    <a:pt x="384" y="164"/>
                  </a:cubicBezTo>
                  <a:cubicBezTo>
                    <a:pt x="371" y="146"/>
                    <a:pt x="354" y="123"/>
                    <a:pt x="333" y="97"/>
                  </a:cubicBezTo>
                  <a:cubicBezTo>
                    <a:pt x="320" y="123"/>
                    <a:pt x="295" y="143"/>
                    <a:pt x="265" y="151"/>
                  </a:cubicBezTo>
                  <a:cubicBezTo>
                    <a:pt x="257" y="152"/>
                    <a:pt x="249" y="153"/>
                    <a:pt x="241" y="153"/>
                  </a:cubicBezTo>
                  <a:cubicBezTo>
                    <a:pt x="202" y="153"/>
                    <a:pt x="167" y="131"/>
                    <a:pt x="150" y="97"/>
                  </a:cubicBezTo>
                  <a:cubicBezTo>
                    <a:pt x="129" y="123"/>
                    <a:pt x="112" y="146"/>
                    <a:pt x="99" y="164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2" y="160"/>
                    <a:pt x="92" y="160"/>
                    <a:pt x="92" y="159"/>
                  </a:cubicBezTo>
                  <a:cubicBezTo>
                    <a:pt x="110" y="135"/>
                    <a:pt x="136" y="101"/>
                    <a:pt x="172" y="56"/>
                  </a:cubicBezTo>
                  <a:cubicBezTo>
                    <a:pt x="184" y="43"/>
                    <a:pt x="181" y="22"/>
                    <a:pt x="168" y="11"/>
                  </a:cubicBezTo>
                  <a:cubicBezTo>
                    <a:pt x="154" y="0"/>
                    <a:pt x="134" y="2"/>
                    <a:pt x="123" y="16"/>
                  </a:cubicBezTo>
                  <a:cubicBezTo>
                    <a:pt x="80" y="69"/>
                    <a:pt x="51" y="106"/>
                    <a:pt x="32" y="134"/>
                  </a:cubicBezTo>
                  <a:cubicBezTo>
                    <a:pt x="32" y="134"/>
                    <a:pt x="31" y="134"/>
                    <a:pt x="31" y="135"/>
                  </a:cubicBezTo>
                  <a:cubicBezTo>
                    <a:pt x="22" y="148"/>
                    <a:pt x="15" y="159"/>
                    <a:pt x="10" y="169"/>
                  </a:cubicBezTo>
                  <a:cubicBezTo>
                    <a:pt x="7" y="174"/>
                    <a:pt x="5" y="178"/>
                    <a:pt x="4" y="183"/>
                  </a:cubicBezTo>
                  <a:cubicBezTo>
                    <a:pt x="2" y="187"/>
                    <a:pt x="0" y="192"/>
                    <a:pt x="0" y="200"/>
                  </a:cubicBezTo>
                  <a:cubicBezTo>
                    <a:pt x="0" y="200"/>
                    <a:pt x="0" y="201"/>
                    <a:pt x="0" y="201"/>
                  </a:cubicBezTo>
                  <a:cubicBezTo>
                    <a:pt x="0" y="202"/>
                    <a:pt x="1" y="203"/>
                    <a:pt x="1" y="205"/>
                  </a:cubicBezTo>
                  <a:cubicBezTo>
                    <a:pt x="1" y="211"/>
                    <a:pt x="5" y="222"/>
                    <a:pt x="14" y="228"/>
                  </a:cubicBezTo>
                  <a:cubicBezTo>
                    <a:pt x="22" y="235"/>
                    <a:pt x="30" y="236"/>
                    <a:pt x="36" y="236"/>
                  </a:cubicBezTo>
                  <a:cubicBezTo>
                    <a:pt x="36" y="236"/>
                    <a:pt x="36" y="236"/>
                    <a:pt x="36" y="236"/>
                  </a:cubicBezTo>
                  <a:cubicBezTo>
                    <a:pt x="43" y="236"/>
                    <a:pt x="47" y="235"/>
                    <a:pt x="51" y="233"/>
                  </a:cubicBezTo>
                  <a:cubicBezTo>
                    <a:pt x="64" y="229"/>
                    <a:pt x="74" y="222"/>
                    <a:pt x="87" y="213"/>
                  </a:cubicBezTo>
                  <a:cubicBezTo>
                    <a:pt x="98" y="205"/>
                    <a:pt x="110" y="196"/>
                    <a:pt x="121" y="187"/>
                  </a:cubicBezTo>
                  <a:cubicBezTo>
                    <a:pt x="130" y="297"/>
                    <a:pt x="130" y="297"/>
                    <a:pt x="130" y="297"/>
                  </a:cubicBezTo>
                  <a:cubicBezTo>
                    <a:pt x="131" y="306"/>
                    <a:pt x="131" y="306"/>
                    <a:pt x="131" y="306"/>
                  </a:cubicBezTo>
                  <a:cubicBezTo>
                    <a:pt x="113" y="317"/>
                    <a:pt x="96" y="333"/>
                    <a:pt x="85" y="3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" name="Freeform 41"/>
            <p:cNvSpPr/>
            <p:nvPr/>
          </p:nvSpPr>
          <p:spPr bwMode="auto">
            <a:xfrm>
              <a:off x="5562045" y="2945180"/>
              <a:ext cx="107658" cy="127377"/>
            </a:xfrm>
            <a:custGeom>
              <a:gdLst>
                <a:gd fmla="*/ 23 w 171" name="T0"/>
                <a:gd fmla="*/ 110 h 202" name="T1"/>
                <a:gd fmla="*/ 0 w 171" name="T2"/>
                <a:gd fmla="*/ 139 h 202" name="T3"/>
                <a:gd fmla="*/ 107 w 171" name="T4"/>
                <a:gd fmla="*/ 192 h 202" name="T5"/>
                <a:gd fmla="*/ 171 w 171" name="T6"/>
                <a:gd fmla="*/ 139 h 202" name="T7"/>
                <a:gd fmla="*/ 148 w 171" name="T8"/>
                <a:gd fmla="*/ 110 h 202" name="T9"/>
                <a:gd fmla="*/ 154 w 171" name="T10"/>
                <a:gd fmla="*/ 54 h 202" name="T11"/>
                <a:gd fmla="*/ 164 w 171" name="T12"/>
                <a:gd fmla="*/ 48 h 202" name="T13"/>
                <a:gd fmla="*/ 64 w 171" name="T14"/>
                <a:gd fmla="*/ 9 h 202" name="T15"/>
                <a:gd fmla="*/ 7 w 171" name="T16"/>
                <a:gd fmla="*/ 48 h 202" name="T17"/>
                <a:gd fmla="*/ 17 w 171" name="T18"/>
                <a:gd fmla="*/ 54 h 202" name="T19"/>
                <a:gd fmla="*/ 23 w 171" name="T20"/>
                <a:gd fmla="*/ 110 h 20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01" w="171">
                  <a:moveTo>
                    <a:pt x="23" y="110"/>
                  </a:moveTo>
                  <a:cubicBezTo>
                    <a:pt x="15" y="120"/>
                    <a:pt x="7" y="130"/>
                    <a:pt x="0" y="139"/>
                  </a:cubicBezTo>
                  <a:cubicBezTo>
                    <a:pt x="18" y="179"/>
                    <a:pt x="62" y="202"/>
                    <a:pt x="107" y="192"/>
                  </a:cubicBezTo>
                  <a:cubicBezTo>
                    <a:pt x="137" y="185"/>
                    <a:pt x="160" y="165"/>
                    <a:pt x="171" y="139"/>
                  </a:cubicBezTo>
                  <a:cubicBezTo>
                    <a:pt x="164" y="130"/>
                    <a:pt x="156" y="120"/>
                    <a:pt x="148" y="110"/>
                  </a:cubicBezTo>
                  <a:cubicBezTo>
                    <a:pt x="134" y="93"/>
                    <a:pt x="137" y="68"/>
                    <a:pt x="154" y="54"/>
                  </a:cubicBezTo>
                  <a:cubicBezTo>
                    <a:pt x="157" y="52"/>
                    <a:pt x="160" y="50"/>
                    <a:pt x="164" y="48"/>
                  </a:cubicBezTo>
                  <a:cubicBezTo>
                    <a:pt x="143" y="17"/>
                    <a:pt x="103" y="0"/>
                    <a:pt x="64" y="9"/>
                  </a:cubicBezTo>
                  <a:cubicBezTo>
                    <a:pt x="40" y="14"/>
                    <a:pt x="20" y="29"/>
                    <a:pt x="7" y="48"/>
                  </a:cubicBezTo>
                  <a:cubicBezTo>
                    <a:pt x="11" y="50"/>
                    <a:pt x="14" y="52"/>
                    <a:pt x="17" y="54"/>
                  </a:cubicBezTo>
                  <a:cubicBezTo>
                    <a:pt x="34" y="68"/>
                    <a:pt x="37" y="93"/>
                    <a:pt x="23" y="1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611560" y="583318"/>
            <a:ext cx="2857110" cy="752911"/>
            <a:chOff x="2098717" y="783278"/>
            <a:chExt cx="7315735" cy="1639346"/>
          </a:xfr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93" name="任意多边形 92"/>
            <p:cNvSpPr/>
            <p:nvPr/>
          </p:nvSpPr>
          <p:spPr>
            <a:xfrm>
              <a:off x="2099324" y="2019399"/>
              <a:ext cx="774700" cy="403225"/>
            </a:xfrm>
            <a:custGeom>
              <a:gdLst>
                <a:gd fmla="*/ 0 w 774700" name="connsiteX0"/>
                <a:gd fmla="*/ 3175 h 403225" name="connsiteY0"/>
                <a:gd fmla="*/ 774700 w 774700" name="connsiteX1"/>
                <a:gd fmla="*/ 403225 h 403225" name="connsiteY1"/>
                <a:gd fmla="*/ 492125 w 774700" name="connsiteX2"/>
                <a:gd fmla="*/ 0 h 403225" name="connsiteY2"/>
                <a:gd fmla="*/ 0 w 774700" name="connsiteX3"/>
                <a:gd fmla="*/ 3175 h 403225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03225" w="774700">
                  <a:moveTo>
                    <a:pt x="0" y="3175"/>
                  </a:moveTo>
                  <a:lnTo>
                    <a:pt x="774700" y="403225"/>
                  </a:lnTo>
                  <a:lnTo>
                    <a:pt x="492125" y="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rgbClr val="014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4" name="矩形 93"/>
            <p:cNvSpPr/>
            <p:nvPr/>
          </p:nvSpPr>
          <p:spPr>
            <a:xfrm>
              <a:off x="2098717" y="783278"/>
              <a:ext cx="7315735" cy="1245020"/>
            </a:xfrm>
            <a:prstGeom prst="rect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5" name="矩形 94"/>
          <p:cNvSpPr/>
          <p:nvPr/>
        </p:nvSpPr>
        <p:spPr>
          <a:xfrm>
            <a:off x="713158" y="580238"/>
            <a:ext cx="2634830" cy="5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mtClean="0" sz="3200">
                <a:solidFill>
                  <a:schemeClr val="bg1"/>
                </a:solidFill>
                <a:latin charset="-122" pitchFamily="65" typeface="方正大黑简体"/>
                <a:ea charset="-122" pitchFamily="65" typeface="方正大黑简体"/>
              </a:rPr>
              <a:t>病情分析报告</a:t>
            </a:r>
          </a:p>
        </p:txBody>
      </p:sp>
      <p:sp>
        <p:nvSpPr>
          <p:cNvPr id="36" name="任意多边形 35"/>
          <p:cNvSpPr/>
          <p:nvPr/>
        </p:nvSpPr>
        <p:spPr>
          <a:xfrm>
            <a:off x="7677149" y="3948113"/>
            <a:ext cx="1331119" cy="1204912"/>
          </a:xfrm>
          <a:custGeom>
            <a:gdLst>
              <a:gd fmla="*/ 0 w 1331119" name="connsiteX0"/>
              <a:gd fmla="*/ 1204912 h 1204912" name="connsiteY0"/>
              <a:gd fmla="*/ 1331119 w 1331119" name="connsiteX1"/>
              <a:gd fmla="*/ 0 h 1204912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1204912" w="1331119">
                <a:moveTo>
                  <a:pt x="0" y="1204912"/>
                </a:moveTo>
                <a:cubicBezTo>
                  <a:pt x="447675" y="808037"/>
                  <a:pt x="883444" y="396875"/>
                  <a:pt x="1331119" y="0"/>
                </a:cubicBez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9" name="组合 78"/>
          <p:cNvGrpSpPr/>
          <p:nvPr/>
        </p:nvGrpSpPr>
        <p:grpSpPr>
          <a:xfrm>
            <a:off x="8805442" y="3710909"/>
            <a:ext cx="259263" cy="259682"/>
            <a:chOff x="4720329" y="5140875"/>
            <a:chExt cx="294234" cy="294710"/>
          </a:xfrm>
          <a:solidFill>
            <a:srgbClr val="7F7F7F"/>
          </a:solidFill>
        </p:grpSpPr>
        <p:sp>
          <p:nvSpPr>
            <p:cNvPr id="80" name="Oval 6"/>
            <p:cNvSpPr>
              <a:spLocks noChangeArrowheads="1"/>
            </p:cNvSpPr>
            <p:nvPr/>
          </p:nvSpPr>
          <p:spPr bwMode="auto">
            <a:xfrm>
              <a:off x="4720329" y="5140875"/>
              <a:ext cx="294234" cy="294710"/>
            </a:xfrm>
            <a:prstGeom prst="ellipse">
              <a:avLst/>
            </a:prstGeom>
            <a:noFill/>
            <a:ln w="12700">
              <a:solidFill>
                <a:srgbClr val="7F7F7F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6" name="Freeform 8"/>
            <p:cNvSpPr/>
            <p:nvPr/>
          </p:nvSpPr>
          <p:spPr bwMode="auto">
            <a:xfrm>
              <a:off x="4837193" y="5176345"/>
              <a:ext cx="21908" cy="39121"/>
            </a:xfrm>
            <a:custGeom>
              <a:gdLst>
                <a:gd fmla="*/ 42 w 42" name="T0"/>
                <a:gd fmla="*/ 73 h 73" name="T1"/>
                <a:gd fmla="*/ 42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26" y="22"/>
                    <a:pt x="11" y="47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7" name="Freeform 9"/>
            <p:cNvSpPr/>
            <p:nvPr/>
          </p:nvSpPr>
          <p:spPr bwMode="auto">
            <a:xfrm>
              <a:off x="4755300" y="5237374"/>
              <a:ext cx="47467" cy="39643"/>
            </a:xfrm>
            <a:custGeom>
              <a:gdLst>
                <a:gd fmla="*/ 89 w 89" name="T0"/>
                <a:gd fmla="*/ 0 h 75" name="T1"/>
                <a:gd fmla="*/ 22 w 89" name="T2"/>
                <a:gd fmla="*/ 0 h 75" name="T3"/>
                <a:gd fmla="*/ 0 w 89" name="T4"/>
                <a:gd fmla="*/ 75 h 75" name="T5"/>
                <a:gd fmla="*/ 78 w 89" name="T6"/>
                <a:gd fmla="*/ 75 h 75" name="T7"/>
                <a:gd fmla="*/ 89 w 89" name="T8"/>
                <a:gd fmla="*/ 0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8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23"/>
                    <a:pt x="3" y="48"/>
                    <a:pt x="0" y="75"/>
                  </a:cubicBezTo>
                  <a:cubicBezTo>
                    <a:pt x="78" y="75"/>
                    <a:pt x="78" y="75"/>
                    <a:pt x="78" y="75"/>
                  </a:cubicBezTo>
                  <a:cubicBezTo>
                    <a:pt x="79" y="49"/>
                    <a:pt x="83" y="24"/>
                    <a:pt x="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8" name="Freeform 10"/>
            <p:cNvSpPr/>
            <p:nvPr/>
          </p:nvSpPr>
          <p:spPr bwMode="auto">
            <a:xfrm>
              <a:off x="4785032" y="5184691"/>
              <a:ext cx="41729" cy="30775"/>
            </a:xfrm>
            <a:custGeom>
              <a:gdLst>
                <a:gd fmla="*/ 79 w 79" name="T0"/>
                <a:gd fmla="*/ 0 h 58" name="T1"/>
                <a:gd fmla="*/ 0 w 79" name="T2"/>
                <a:gd fmla="*/ 58 h 58" name="T3"/>
                <a:gd fmla="*/ 52 w 79" name="T4"/>
                <a:gd fmla="*/ 58 h 58" name="T5"/>
                <a:gd fmla="*/ 79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79" y="0"/>
                  </a:moveTo>
                  <a:cubicBezTo>
                    <a:pt x="49" y="13"/>
                    <a:pt x="22" y="33"/>
                    <a:pt x="0" y="58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60" y="38"/>
                    <a:pt x="69" y="19"/>
                    <a:pt x="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9" name="Freeform 11"/>
            <p:cNvSpPr/>
            <p:nvPr/>
          </p:nvSpPr>
          <p:spPr bwMode="auto">
            <a:xfrm>
              <a:off x="4881529" y="5176345"/>
              <a:ext cx="21908" cy="39121"/>
            </a:xfrm>
            <a:custGeom>
              <a:gdLst>
                <a:gd fmla="*/ 42 w 42" name="T0"/>
                <a:gd fmla="*/ 73 h 73" name="T1"/>
                <a:gd fmla="*/ 0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31" y="47"/>
                    <a:pt x="17" y="22"/>
                    <a:pt x="0" y="0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0" name="Freeform 12"/>
            <p:cNvSpPr/>
            <p:nvPr/>
          </p:nvSpPr>
          <p:spPr bwMode="auto">
            <a:xfrm>
              <a:off x="4932125" y="5237374"/>
              <a:ext cx="47467" cy="39643"/>
            </a:xfrm>
            <a:custGeom>
              <a:gdLst>
                <a:gd fmla="*/ 11 w 89" name="T0"/>
                <a:gd fmla="*/ 75 h 75" name="T1"/>
                <a:gd fmla="*/ 89 w 89" name="T2"/>
                <a:gd fmla="*/ 75 h 75" name="T3"/>
                <a:gd fmla="*/ 67 w 89" name="T4"/>
                <a:gd fmla="*/ 0 h 75" name="T5"/>
                <a:gd fmla="*/ 0 w 89" name="T6"/>
                <a:gd fmla="*/ 0 h 75" name="T7"/>
                <a:gd fmla="*/ 11 w 89" name="T8"/>
                <a:gd fmla="*/ 75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11" y="75"/>
                  </a:moveTo>
                  <a:cubicBezTo>
                    <a:pt x="89" y="75"/>
                    <a:pt x="89" y="75"/>
                    <a:pt x="89" y="75"/>
                  </a:cubicBezTo>
                  <a:cubicBezTo>
                    <a:pt x="86" y="48"/>
                    <a:pt x="78" y="23"/>
                    <a:pt x="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24"/>
                    <a:pt x="9" y="49"/>
                    <a:pt x="11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1" name="Freeform 13"/>
            <p:cNvSpPr/>
            <p:nvPr/>
          </p:nvSpPr>
          <p:spPr bwMode="auto">
            <a:xfrm>
              <a:off x="4914391" y="5184691"/>
              <a:ext cx="41207" cy="30775"/>
            </a:xfrm>
            <a:custGeom>
              <a:gdLst>
                <a:gd fmla="*/ 78 w 78" name="T0"/>
                <a:gd fmla="*/ 58 h 58" name="T1"/>
                <a:gd fmla="*/ 0 w 78" name="T2"/>
                <a:gd fmla="*/ 0 h 58" name="T3"/>
                <a:gd fmla="*/ 27 w 78" name="T4"/>
                <a:gd fmla="*/ 58 h 58" name="T5"/>
                <a:gd fmla="*/ 78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78" y="58"/>
                  </a:moveTo>
                  <a:cubicBezTo>
                    <a:pt x="57" y="33"/>
                    <a:pt x="30" y="13"/>
                    <a:pt x="0" y="0"/>
                  </a:cubicBezTo>
                  <a:cubicBezTo>
                    <a:pt x="10" y="19"/>
                    <a:pt x="19" y="38"/>
                    <a:pt x="27" y="58"/>
                  </a:cubicBezTo>
                  <a:lnTo>
                    <a:pt x="78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2" name="Freeform 14"/>
            <p:cNvSpPr/>
            <p:nvPr/>
          </p:nvSpPr>
          <p:spPr bwMode="auto">
            <a:xfrm>
              <a:off x="4834063" y="5361517"/>
              <a:ext cx="21908" cy="38599"/>
            </a:xfrm>
            <a:custGeom>
              <a:gdLst>
                <a:gd fmla="*/ 0 w 42" name="T0"/>
                <a:gd fmla="*/ 0 h 73" name="T1"/>
                <a:gd fmla="*/ 42 w 42" name="T2"/>
                <a:gd fmla="*/ 73 h 73" name="T3"/>
                <a:gd fmla="*/ 42 w 42" name="T4"/>
                <a:gd fmla="*/ 0 h 73" name="T5"/>
                <a:gd fmla="*/ 0 w 42" name="T6"/>
                <a:gd fmla="*/ 0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0"/>
                  </a:moveTo>
                  <a:cubicBezTo>
                    <a:pt x="11" y="27"/>
                    <a:pt x="26" y="51"/>
                    <a:pt x="42" y="73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3" name="Freeform 15"/>
            <p:cNvSpPr/>
            <p:nvPr/>
          </p:nvSpPr>
          <p:spPr bwMode="auto">
            <a:xfrm>
              <a:off x="4755300" y="5299445"/>
              <a:ext cx="47467" cy="40164"/>
            </a:xfrm>
            <a:custGeom>
              <a:gdLst>
                <a:gd fmla="*/ 78 w 89" name="T0"/>
                <a:gd fmla="*/ 0 h 76" name="T1"/>
                <a:gd fmla="*/ 0 w 89" name="T2"/>
                <a:gd fmla="*/ 0 h 76" name="T3"/>
                <a:gd fmla="*/ 22 w 89" name="T4"/>
                <a:gd fmla="*/ 76 h 76" name="T5"/>
                <a:gd fmla="*/ 89 w 89" name="T6"/>
                <a:gd fmla="*/ 76 h 76" name="T7"/>
                <a:gd fmla="*/ 78 w 89" name="T8"/>
                <a:gd fmla="*/ 0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27"/>
                    <a:pt x="10" y="53"/>
                    <a:pt x="22" y="76"/>
                  </a:cubicBezTo>
                  <a:cubicBezTo>
                    <a:pt x="89" y="76"/>
                    <a:pt x="89" y="76"/>
                    <a:pt x="89" y="76"/>
                  </a:cubicBezTo>
                  <a:cubicBezTo>
                    <a:pt x="83" y="51"/>
                    <a:pt x="79" y="26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4" name="Freeform 16"/>
            <p:cNvSpPr/>
            <p:nvPr/>
          </p:nvSpPr>
          <p:spPr bwMode="auto">
            <a:xfrm>
              <a:off x="4781902" y="5361517"/>
              <a:ext cx="41729" cy="30254"/>
            </a:xfrm>
            <a:custGeom>
              <a:gdLst>
                <a:gd fmla="*/ 0 w 79" name="T0"/>
                <a:gd fmla="*/ 0 h 58" name="T1"/>
                <a:gd fmla="*/ 79 w 79" name="T2"/>
                <a:gd fmla="*/ 58 h 58" name="T3"/>
                <a:gd fmla="*/ 52 w 79" name="T4"/>
                <a:gd fmla="*/ 0 h 58" name="T5"/>
                <a:gd fmla="*/ 0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0" y="0"/>
                  </a:moveTo>
                  <a:cubicBezTo>
                    <a:pt x="22" y="25"/>
                    <a:pt x="49" y="45"/>
                    <a:pt x="79" y="58"/>
                  </a:cubicBezTo>
                  <a:cubicBezTo>
                    <a:pt x="69" y="40"/>
                    <a:pt x="60" y="20"/>
                    <a:pt x="5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5" name="Freeform 17"/>
            <p:cNvSpPr/>
            <p:nvPr/>
          </p:nvSpPr>
          <p:spPr bwMode="auto">
            <a:xfrm>
              <a:off x="4878400" y="5361517"/>
              <a:ext cx="21908" cy="38599"/>
            </a:xfrm>
            <a:custGeom>
              <a:gdLst>
                <a:gd fmla="*/ 0 w 42" name="T0"/>
                <a:gd fmla="*/ 73 h 73" name="T1"/>
                <a:gd fmla="*/ 42 w 42" name="T2"/>
                <a:gd fmla="*/ 0 h 73" name="T3"/>
                <a:gd fmla="*/ 0 w 42" name="T4"/>
                <a:gd fmla="*/ 0 h 73" name="T5"/>
                <a:gd fmla="*/ 0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73"/>
                  </a:moveTo>
                  <a:cubicBezTo>
                    <a:pt x="17" y="51"/>
                    <a:pt x="31" y="27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6" name="Freeform 18"/>
            <p:cNvSpPr/>
            <p:nvPr/>
          </p:nvSpPr>
          <p:spPr bwMode="auto">
            <a:xfrm>
              <a:off x="4932125" y="5299445"/>
              <a:ext cx="47467" cy="40164"/>
            </a:xfrm>
            <a:custGeom>
              <a:gdLst>
                <a:gd fmla="*/ 0 w 89" name="T0"/>
                <a:gd fmla="*/ 76 h 76" name="T1"/>
                <a:gd fmla="*/ 67 w 89" name="T2"/>
                <a:gd fmla="*/ 76 h 76" name="T3"/>
                <a:gd fmla="*/ 89 w 89" name="T4"/>
                <a:gd fmla="*/ 0 h 76" name="T5"/>
                <a:gd fmla="*/ 11 w 89" name="T6"/>
                <a:gd fmla="*/ 0 h 76" name="T7"/>
                <a:gd fmla="*/ 0 w 89" name="T8"/>
                <a:gd fmla="*/ 76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0" y="76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8" y="53"/>
                    <a:pt x="86" y="27"/>
                    <a:pt x="8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26"/>
                    <a:pt x="6" y="51"/>
                    <a:pt x="0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3" name="Freeform 19"/>
            <p:cNvSpPr/>
            <p:nvPr/>
          </p:nvSpPr>
          <p:spPr bwMode="auto">
            <a:xfrm>
              <a:off x="4911261" y="5361517"/>
              <a:ext cx="41207" cy="30254"/>
            </a:xfrm>
            <a:custGeom>
              <a:gdLst>
                <a:gd fmla="*/ 0 w 78" name="T0"/>
                <a:gd fmla="*/ 58 h 58" name="T1"/>
                <a:gd fmla="*/ 78 w 78" name="T2"/>
                <a:gd fmla="*/ 0 h 58" name="T3"/>
                <a:gd fmla="*/ 27 w 78" name="T4"/>
                <a:gd fmla="*/ 0 h 58" name="T5"/>
                <a:gd fmla="*/ 0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0" y="58"/>
                  </a:moveTo>
                  <a:cubicBezTo>
                    <a:pt x="30" y="45"/>
                    <a:pt x="57" y="25"/>
                    <a:pt x="7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9" y="20"/>
                    <a:pt x="10" y="40"/>
                    <a:pt x="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4" name="Freeform 21"/>
            <p:cNvSpPr/>
            <p:nvPr/>
          </p:nvSpPr>
          <p:spPr bwMode="auto">
            <a:xfrm>
              <a:off x="4815806" y="5237374"/>
              <a:ext cx="109016" cy="101193"/>
            </a:xfrm>
            <a:custGeom>
              <a:rect b="b" l="l" r="r" t="t"/>
              <a:pathLst>
                <a:path h="307975" w="331788">
                  <a:moveTo>
                    <a:pt x="132815" y="86573"/>
                  </a:moveTo>
                  <a:cubicBezTo>
                    <a:pt x="130198" y="88182"/>
                    <a:pt x="128588" y="91401"/>
                    <a:pt x="128588" y="95424"/>
                  </a:cubicBezTo>
                  <a:cubicBezTo>
                    <a:pt x="128588" y="95424"/>
                    <a:pt x="128588" y="95424"/>
                    <a:pt x="128588" y="188760"/>
                  </a:cubicBezTo>
                  <a:cubicBezTo>
                    <a:pt x="128588" y="196807"/>
                    <a:pt x="135029" y="200025"/>
                    <a:pt x="143080" y="196807"/>
                  </a:cubicBezTo>
                  <a:cubicBezTo>
                    <a:pt x="143080" y="196807"/>
                    <a:pt x="143080" y="196807"/>
                    <a:pt x="234860" y="148529"/>
                  </a:cubicBezTo>
                  <a:cubicBezTo>
                    <a:pt x="241301" y="145311"/>
                    <a:pt x="241301" y="138874"/>
                    <a:pt x="234860" y="134046"/>
                  </a:cubicBezTo>
                  <a:cubicBezTo>
                    <a:pt x="234860" y="134046"/>
                    <a:pt x="234860" y="134046"/>
                    <a:pt x="143080" y="87378"/>
                  </a:cubicBezTo>
                  <a:cubicBezTo>
                    <a:pt x="139054" y="84964"/>
                    <a:pt x="135431" y="84964"/>
                    <a:pt x="132815" y="86573"/>
                  </a:cubicBezTo>
                  <a:close/>
                  <a:moveTo>
                    <a:pt x="11274" y="0"/>
                  </a:moveTo>
                  <a:cubicBezTo>
                    <a:pt x="11274" y="0"/>
                    <a:pt x="11274" y="0"/>
                    <a:pt x="318903" y="0"/>
                  </a:cubicBezTo>
                  <a:cubicBezTo>
                    <a:pt x="326956" y="0"/>
                    <a:pt x="331788" y="9675"/>
                    <a:pt x="331788" y="20962"/>
                  </a:cubicBezTo>
                  <a:lnTo>
                    <a:pt x="331788" y="287013"/>
                  </a:lnTo>
                  <a:cubicBezTo>
                    <a:pt x="331788" y="298301"/>
                    <a:pt x="326956" y="307975"/>
                    <a:pt x="318903" y="307975"/>
                  </a:cubicBezTo>
                  <a:cubicBezTo>
                    <a:pt x="318903" y="307975"/>
                    <a:pt x="318903" y="307975"/>
                    <a:pt x="11274" y="307975"/>
                  </a:cubicBezTo>
                  <a:cubicBezTo>
                    <a:pt x="4832" y="307975"/>
                    <a:pt x="0" y="298301"/>
                    <a:pt x="0" y="287013"/>
                  </a:cubicBezTo>
                  <a:cubicBezTo>
                    <a:pt x="0" y="287013"/>
                    <a:pt x="0" y="287013"/>
                    <a:pt x="0" y="20962"/>
                  </a:cubicBezTo>
                  <a:cubicBezTo>
                    <a:pt x="0" y="9675"/>
                    <a:pt x="4832" y="0"/>
                    <a:pt x="11274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39" name="Freeform 6"/>
          <p:cNvSpPr>
            <a:spLocks noEditPoints="1"/>
          </p:cNvSpPr>
          <p:nvPr/>
        </p:nvSpPr>
        <p:spPr bwMode="auto">
          <a:xfrm flipH="1">
            <a:off x="1337654" y="2891002"/>
            <a:ext cx="695748" cy="803851"/>
          </a:xfrm>
          <a:custGeom>
            <a:gdLst>
              <a:gd fmla="*/ 180 w 575" name="T0"/>
              <a:gd fmla="*/ 0 h 664" name="T1"/>
              <a:gd fmla="*/ 250 w 575" name="T2"/>
              <a:gd fmla="*/ 70 h 664" name="T3"/>
              <a:gd fmla="*/ 180 w 575" name="T4"/>
              <a:gd fmla="*/ 139 h 664" name="T5"/>
              <a:gd fmla="*/ 110 w 575" name="T6"/>
              <a:gd fmla="*/ 70 h 664" name="T7"/>
              <a:gd fmla="*/ 180 w 575" name="T8"/>
              <a:gd fmla="*/ 0 h 664" name="T9"/>
              <a:gd fmla="*/ 283 w 575" name="T10"/>
              <a:gd fmla="*/ 443 h 664" name="T11"/>
              <a:gd fmla="*/ 228 w 575" name="T12"/>
              <a:gd fmla="*/ 488 h 664" name="T13"/>
              <a:gd fmla="*/ 231 w 575" name="T14"/>
              <a:gd fmla="*/ 624 h 664" name="T15"/>
              <a:gd fmla="*/ 193 w 575" name="T16"/>
              <a:gd fmla="*/ 663 h 664" name="T17"/>
              <a:gd fmla="*/ 193 w 575" name="T18"/>
              <a:gd fmla="*/ 663 h 664" name="T19"/>
              <a:gd fmla="*/ 153 w 575" name="T20"/>
              <a:gd fmla="*/ 625 h 664" name="T21"/>
              <a:gd fmla="*/ 150 w 575" name="T22"/>
              <a:gd fmla="*/ 472 h 664" name="T23"/>
              <a:gd fmla="*/ 154 w 575" name="T24"/>
              <a:gd fmla="*/ 454 h 664" name="T25"/>
              <a:gd fmla="*/ 165 w 575" name="T26"/>
              <a:gd fmla="*/ 440 h 664" name="T27"/>
              <a:gd fmla="*/ 219 w 575" name="T28"/>
              <a:gd fmla="*/ 395 h 664" name="T29"/>
              <a:gd fmla="*/ 215 w 575" name="T30"/>
              <a:gd fmla="*/ 386 h 664" name="T31"/>
              <a:gd fmla="*/ 173 w 575" name="T32"/>
              <a:gd fmla="*/ 267 h 664" name="T33"/>
              <a:gd fmla="*/ 155 w 575" name="T34"/>
              <a:gd fmla="*/ 284 h 664" name="T35"/>
              <a:gd fmla="*/ 130 w 575" name="T36"/>
              <a:gd fmla="*/ 290 h 664" name="T37"/>
              <a:gd fmla="*/ 30 w 575" name="T38"/>
              <a:gd fmla="*/ 290 h 664" name="T39"/>
              <a:gd fmla="*/ 1 w 575" name="T40"/>
              <a:gd fmla="*/ 259 h 664" name="T41"/>
              <a:gd fmla="*/ 1 w 575" name="T42"/>
              <a:gd fmla="*/ 259 h 664" name="T43"/>
              <a:gd fmla="*/ 32 w 575" name="T44"/>
              <a:gd fmla="*/ 230 h 664" name="T45"/>
              <a:gd fmla="*/ 125 w 575" name="T46"/>
              <a:gd fmla="*/ 230 h 664" name="T47"/>
              <a:gd fmla="*/ 175 w 575" name="T48"/>
              <a:gd fmla="*/ 186 h 664" name="T49"/>
              <a:gd fmla="*/ 207 w 575" name="T50"/>
              <a:gd fmla="*/ 160 h 664" name="T51"/>
              <a:gd fmla="*/ 207 w 575" name="T52"/>
              <a:gd fmla="*/ 160 h 664" name="T53"/>
              <a:gd fmla="*/ 234 w 575" name="T54"/>
              <a:gd fmla="*/ 157 h 664" name="T55"/>
              <a:gd fmla="*/ 236 w 575" name="T56"/>
              <a:gd fmla="*/ 157 h 664" name="T57"/>
              <a:gd fmla="*/ 338 w 575" name="T58"/>
              <a:gd fmla="*/ 157 h 664" name="T59"/>
              <a:gd fmla="*/ 364 w 575" name="T60"/>
              <a:gd fmla="*/ 169 h 664" name="T61"/>
              <a:gd fmla="*/ 421 w 575" name="T62"/>
              <a:gd fmla="*/ 222 h 664" name="T63"/>
              <a:gd fmla="*/ 449 w 575" name="T64"/>
              <a:gd fmla="*/ 194 h 664" name="T65"/>
              <a:gd fmla="*/ 524 w 575" name="T66"/>
              <a:gd fmla="*/ 270 h 664" name="T67"/>
              <a:gd fmla="*/ 430 w 575" name="T68"/>
              <a:gd fmla="*/ 363 h 664" name="T69"/>
              <a:gd fmla="*/ 355 w 575" name="T70"/>
              <a:gd fmla="*/ 287 h 664" name="T71"/>
              <a:gd fmla="*/ 378 w 575" name="T72"/>
              <a:gd fmla="*/ 264 h 664" name="T73"/>
              <a:gd fmla="*/ 327 w 575" name="T74"/>
              <a:gd fmla="*/ 217 h 664" name="T75"/>
              <a:gd fmla="*/ 299 w 575" name="T76"/>
              <a:gd fmla="*/ 218 h 664" name="T77"/>
              <a:gd fmla="*/ 342 w 575" name="T78"/>
              <a:gd fmla="*/ 341 h 664" name="T79"/>
              <a:gd fmla="*/ 341 w 575" name="T80"/>
              <a:gd fmla="*/ 388 h 664" name="T81"/>
              <a:gd fmla="*/ 391 w 575" name="T82"/>
              <a:gd fmla="*/ 419 h 664" name="T83"/>
              <a:gd fmla="*/ 519 w 575" name="T84"/>
              <a:gd fmla="*/ 373 h 664" name="T85"/>
              <a:gd fmla="*/ 568 w 575" name="T86"/>
              <a:gd fmla="*/ 396 h 664" name="T87"/>
              <a:gd fmla="*/ 568 w 575" name="T88"/>
              <a:gd fmla="*/ 396 h 664" name="T89"/>
              <a:gd fmla="*/ 545 w 575" name="T90"/>
              <a:gd fmla="*/ 445 h 664" name="T91"/>
              <a:gd fmla="*/ 400 w 575" name="T92"/>
              <a:gd fmla="*/ 498 h 664" name="T93"/>
              <a:gd fmla="*/ 382 w 575" name="T94"/>
              <a:gd fmla="*/ 500 h 664" name="T95"/>
              <a:gd fmla="*/ 366 w 575" name="T96"/>
              <a:gd fmla="*/ 494 h 664" name="T97"/>
              <a:gd fmla="*/ 283 w 575" name="T98"/>
              <a:gd fmla="*/ 443 h 664" name="T99"/>
              <a:gd fmla="*/ 436 w 575" name="T100"/>
              <a:gd fmla="*/ 235 h 664" name="T101"/>
              <a:gd fmla="*/ 437 w 575" name="T102"/>
              <a:gd fmla="*/ 236 h 664" name="T103"/>
              <a:gd fmla="*/ 438 w 575" name="T104"/>
              <a:gd fmla="*/ 279 h 664" name="T105"/>
              <a:gd fmla="*/ 438 w 575" name="T106"/>
              <a:gd fmla="*/ 279 h 664" name="T107"/>
              <a:gd fmla="*/ 396 w 575" name="T108"/>
              <a:gd fmla="*/ 280 h 664" name="T109"/>
              <a:gd fmla="*/ 393 w 575" name="T110"/>
              <a:gd fmla="*/ 277 h 664" name="T111"/>
              <a:gd fmla="*/ 383 w 575" name="T112"/>
              <a:gd fmla="*/ 287 h 664" name="T113"/>
              <a:gd fmla="*/ 430 w 575" name="T114"/>
              <a:gd fmla="*/ 335 h 664" name="T115"/>
              <a:gd fmla="*/ 496 w 575" name="T116"/>
              <a:gd fmla="*/ 270 h 664" name="T117"/>
              <a:gd fmla="*/ 449 w 575" name="T118"/>
              <a:gd fmla="*/ 222 h 664" name="T119"/>
              <a:gd fmla="*/ 436 w 575" name="T120"/>
              <a:gd fmla="*/ 235 h 664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664" w="575">
                <a:moveTo>
                  <a:pt x="180" y="0"/>
                </a:moveTo>
                <a:cubicBezTo>
                  <a:pt x="218" y="0"/>
                  <a:pt x="250" y="31"/>
                  <a:pt x="250" y="70"/>
                </a:cubicBezTo>
                <a:cubicBezTo>
                  <a:pt x="250" y="108"/>
                  <a:pt x="218" y="139"/>
                  <a:pt x="180" y="139"/>
                </a:cubicBezTo>
                <a:cubicBezTo>
                  <a:pt x="142" y="139"/>
                  <a:pt x="110" y="108"/>
                  <a:pt x="110" y="70"/>
                </a:cubicBezTo>
                <a:cubicBezTo>
                  <a:pt x="110" y="31"/>
                  <a:pt x="142" y="0"/>
                  <a:pt x="180" y="0"/>
                </a:cubicBezTo>
                <a:close/>
                <a:moveTo>
                  <a:pt x="283" y="443"/>
                </a:moveTo>
                <a:cubicBezTo>
                  <a:pt x="228" y="488"/>
                  <a:pt x="228" y="488"/>
                  <a:pt x="228" y="488"/>
                </a:cubicBezTo>
                <a:cubicBezTo>
                  <a:pt x="231" y="624"/>
                  <a:pt x="231" y="624"/>
                  <a:pt x="231" y="624"/>
                </a:cubicBezTo>
                <a:cubicBezTo>
                  <a:pt x="231" y="645"/>
                  <a:pt x="214" y="663"/>
                  <a:pt x="193" y="663"/>
                </a:cubicBezTo>
                <a:cubicBezTo>
                  <a:pt x="193" y="663"/>
                  <a:pt x="193" y="663"/>
                  <a:pt x="193" y="663"/>
                </a:cubicBezTo>
                <a:cubicBezTo>
                  <a:pt x="171" y="664"/>
                  <a:pt x="154" y="647"/>
                  <a:pt x="153" y="625"/>
                </a:cubicBezTo>
                <a:cubicBezTo>
                  <a:pt x="150" y="472"/>
                  <a:pt x="150" y="472"/>
                  <a:pt x="150" y="472"/>
                </a:cubicBezTo>
                <a:cubicBezTo>
                  <a:pt x="150" y="465"/>
                  <a:pt x="151" y="459"/>
                  <a:pt x="154" y="454"/>
                </a:cubicBezTo>
                <a:cubicBezTo>
                  <a:pt x="156" y="448"/>
                  <a:pt x="160" y="444"/>
                  <a:pt x="165" y="440"/>
                </a:cubicBezTo>
                <a:cubicBezTo>
                  <a:pt x="219" y="395"/>
                  <a:pt x="219" y="395"/>
                  <a:pt x="219" y="395"/>
                </a:cubicBezTo>
                <a:cubicBezTo>
                  <a:pt x="218" y="392"/>
                  <a:pt x="216" y="389"/>
                  <a:pt x="215" y="386"/>
                </a:cubicBezTo>
                <a:cubicBezTo>
                  <a:pt x="173" y="267"/>
                  <a:pt x="173" y="267"/>
                  <a:pt x="173" y="267"/>
                </a:cubicBezTo>
                <a:cubicBezTo>
                  <a:pt x="155" y="284"/>
                  <a:pt x="155" y="284"/>
                  <a:pt x="155" y="284"/>
                </a:cubicBezTo>
                <a:cubicBezTo>
                  <a:pt x="148" y="290"/>
                  <a:pt x="138" y="292"/>
                  <a:pt x="130" y="290"/>
                </a:cubicBezTo>
                <a:cubicBezTo>
                  <a:pt x="30" y="290"/>
                  <a:pt x="30" y="290"/>
                  <a:pt x="30" y="290"/>
                </a:cubicBezTo>
                <a:cubicBezTo>
                  <a:pt x="14" y="289"/>
                  <a:pt x="0" y="276"/>
                  <a:pt x="1" y="259"/>
                </a:cubicBezTo>
                <a:cubicBezTo>
                  <a:pt x="1" y="259"/>
                  <a:pt x="1" y="259"/>
                  <a:pt x="1" y="259"/>
                </a:cubicBezTo>
                <a:cubicBezTo>
                  <a:pt x="1" y="243"/>
                  <a:pt x="15" y="229"/>
                  <a:pt x="32" y="230"/>
                </a:cubicBezTo>
                <a:cubicBezTo>
                  <a:pt x="125" y="230"/>
                  <a:pt x="125" y="230"/>
                  <a:pt x="125" y="230"/>
                </a:cubicBezTo>
                <a:cubicBezTo>
                  <a:pt x="175" y="186"/>
                  <a:pt x="175" y="186"/>
                  <a:pt x="175" y="186"/>
                </a:cubicBezTo>
                <a:cubicBezTo>
                  <a:pt x="182" y="175"/>
                  <a:pt x="194" y="165"/>
                  <a:pt x="207" y="160"/>
                </a:cubicBezTo>
                <a:cubicBezTo>
                  <a:pt x="207" y="160"/>
                  <a:pt x="207" y="160"/>
                  <a:pt x="207" y="160"/>
                </a:cubicBezTo>
                <a:cubicBezTo>
                  <a:pt x="216" y="157"/>
                  <a:pt x="225" y="156"/>
                  <a:pt x="234" y="157"/>
                </a:cubicBezTo>
                <a:cubicBezTo>
                  <a:pt x="235" y="157"/>
                  <a:pt x="235" y="157"/>
                  <a:pt x="236" y="157"/>
                </a:cubicBezTo>
                <a:cubicBezTo>
                  <a:pt x="338" y="157"/>
                  <a:pt x="338" y="157"/>
                  <a:pt x="338" y="157"/>
                </a:cubicBezTo>
                <a:cubicBezTo>
                  <a:pt x="348" y="157"/>
                  <a:pt x="357" y="163"/>
                  <a:pt x="364" y="169"/>
                </a:cubicBezTo>
                <a:cubicBezTo>
                  <a:pt x="421" y="222"/>
                  <a:pt x="421" y="222"/>
                  <a:pt x="421" y="222"/>
                </a:cubicBezTo>
                <a:cubicBezTo>
                  <a:pt x="449" y="194"/>
                  <a:pt x="449" y="194"/>
                  <a:pt x="449" y="194"/>
                </a:cubicBezTo>
                <a:cubicBezTo>
                  <a:pt x="524" y="270"/>
                  <a:pt x="524" y="270"/>
                  <a:pt x="524" y="270"/>
                </a:cubicBezTo>
                <a:cubicBezTo>
                  <a:pt x="430" y="363"/>
                  <a:pt x="430" y="363"/>
                  <a:pt x="430" y="363"/>
                </a:cubicBezTo>
                <a:cubicBezTo>
                  <a:pt x="355" y="287"/>
                  <a:pt x="355" y="287"/>
                  <a:pt x="355" y="287"/>
                </a:cubicBezTo>
                <a:cubicBezTo>
                  <a:pt x="378" y="264"/>
                  <a:pt x="378" y="264"/>
                  <a:pt x="378" y="264"/>
                </a:cubicBezTo>
                <a:cubicBezTo>
                  <a:pt x="327" y="217"/>
                  <a:pt x="327" y="217"/>
                  <a:pt x="327" y="217"/>
                </a:cubicBezTo>
                <a:cubicBezTo>
                  <a:pt x="299" y="218"/>
                  <a:pt x="299" y="218"/>
                  <a:pt x="299" y="218"/>
                </a:cubicBezTo>
                <a:cubicBezTo>
                  <a:pt x="342" y="341"/>
                  <a:pt x="342" y="341"/>
                  <a:pt x="342" y="341"/>
                </a:cubicBezTo>
                <a:cubicBezTo>
                  <a:pt x="348" y="357"/>
                  <a:pt x="347" y="374"/>
                  <a:pt x="341" y="388"/>
                </a:cubicBezTo>
                <a:cubicBezTo>
                  <a:pt x="391" y="419"/>
                  <a:pt x="391" y="419"/>
                  <a:pt x="391" y="419"/>
                </a:cubicBezTo>
                <a:cubicBezTo>
                  <a:pt x="519" y="373"/>
                  <a:pt x="519" y="373"/>
                  <a:pt x="519" y="373"/>
                </a:cubicBezTo>
                <a:cubicBezTo>
                  <a:pt x="539" y="366"/>
                  <a:pt x="561" y="376"/>
                  <a:pt x="568" y="396"/>
                </a:cubicBezTo>
                <a:cubicBezTo>
                  <a:pt x="568" y="396"/>
                  <a:pt x="568" y="396"/>
                  <a:pt x="568" y="396"/>
                </a:cubicBezTo>
                <a:cubicBezTo>
                  <a:pt x="575" y="416"/>
                  <a:pt x="565" y="438"/>
                  <a:pt x="545" y="445"/>
                </a:cubicBezTo>
                <a:cubicBezTo>
                  <a:pt x="400" y="498"/>
                  <a:pt x="400" y="498"/>
                  <a:pt x="400" y="498"/>
                </a:cubicBezTo>
                <a:cubicBezTo>
                  <a:pt x="394" y="500"/>
                  <a:pt x="388" y="501"/>
                  <a:pt x="382" y="500"/>
                </a:cubicBezTo>
                <a:cubicBezTo>
                  <a:pt x="376" y="499"/>
                  <a:pt x="371" y="498"/>
                  <a:pt x="366" y="494"/>
                </a:cubicBezTo>
                <a:cubicBezTo>
                  <a:pt x="283" y="443"/>
                  <a:pt x="283" y="443"/>
                  <a:pt x="283" y="443"/>
                </a:cubicBezTo>
                <a:close/>
                <a:moveTo>
                  <a:pt x="436" y="235"/>
                </a:moveTo>
                <a:cubicBezTo>
                  <a:pt x="437" y="236"/>
                  <a:pt x="437" y="236"/>
                  <a:pt x="437" y="236"/>
                </a:cubicBezTo>
                <a:cubicBezTo>
                  <a:pt x="449" y="248"/>
                  <a:pt x="449" y="267"/>
                  <a:pt x="438" y="279"/>
                </a:cubicBezTo>
                <a:cubicBezTo>
                  <a:pt x="438" y="279"/>
                  <a:pt x="438" y="279"/>
                  <a:pt x="438" y="279"/>
                </a:cubicBezTo>
                <a:cubicBezTo>
                  <a:pt x="427" y="291"/>
                  <a:pt x="407" y="291"/>
                  <a:pt x="396" y="280"/>
                </a:cubicBezTo>
                <a:cubicBezTo>
                  <a:pt x="393" y="277"/>
                  <a:pt x="393" y="277"/>
                  <a:pt x="393" y="277"/>
                </a:cubicBezTo>
                <a:cubicBezTo>
                  <a:pt x="383" y="287"/>
                  <a:pt x="383" y="287"/>
                  <a:pt x="383" y="287"/>
                </a:cubicBezTo>
                <a:cubicBezTo>
                  <a:pt x="430" y="335"/>
                  <a:pt x="430" y="335"/>
                  <a:pt x="430" y="335"/>
                </a:cubicBezTo>
                <a:cubicBezTo>
                  <a:pt x="496" y="270"/>
                  <a:pt x="496" y="270"/>
                  <a:pt x="496" y="270"/>
                </a:cubicBezTo>
                <a:cubicBezTo>
                  <a:pt x="449" y="222"/>
                  <a:pt x="449" y="222"/>
                  <a:pt x="449" y="222"/>
                </a:cubicBezTo>
                <a:lnTo>
                  <a:pt x="436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47815568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7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8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9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0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1" nodeType="withEffect" presetClass="emp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dur="1000" fill="hold" id="12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5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16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7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8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19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5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300" fill="hold" id="21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300" fill="hold" id="22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300" fill="hold" id="23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300" fill="hold" id="24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0"/>
      <p:bldP grpId="0" spid="39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任意多边形 14"/>
          <p:cNvSpPr/>
          <p:nvPr/>
        </p:nvSpPr>
        <p:spPr>
          <a:xfrm>
            <a:off x="146555" y="4886325"/>
            <a:ext cx="193675" cy="257175"/>
          </a:xfrm>
          <a:custGeom>
            <a:gdLst>
              <a:gd fmla="*/ 193675 w 193675" name="connsiteX0"/>
              <a:gd fmla="*/ 257175 h 257175" name="connsiteY0"/>
              <a:gd fmla="*/ 0 w 193675" name="connsiteX1"/>
              <a:gd fmla="*/ 0 h 257175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257175" w="193675">
                <a:moveTo>
                  <a:pt x="193675" y="257175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任意多边形 30"/>
          <p:cNvSpPr/>
          <p:nvPr/>
        </p:nvSpPr>
        <p:spPr>
          <a:xfrm>
            <a:off x="195960" y="-92821"/>
            <a:ext cx="7594787" cy="4785981"/>
          </a:xfrm>
          <a:custGeom>
            <a:gdLst>
              <a:gd fmla="*/ 7594787 w 7594787" name="connsiteX0"/>
              <a:gd fmla="*/ 0 h 4785981" name="connsiteY0"/>
              <a:gd fmla="*/ 6099274 w 7594787" name="connsiteX1"/>
              <a:gd fmla="*/ 1236673 h 4785981" name="connsiteY1"/>
              <a:gd fmla="*/ 4249852 w 7594787" name="connsiteX2"/>
              <a:gd fmla="*/ 1251064 h 4785981" name="connsiteY2"/>
              <a:gd fmla="*/ 0 w 7594787" name="connsiteX3"/>
              <a:gd fmla="*/ 4785981 h 4785981" name="connsiteY3"/>
              <a:gd fmla="*/ 342050 w 7813385" name="connsiteX4"/>
              <a:gd fmla="*/ 5298479 h 5298479" name="connsiteY4"/>
              <a:gd fmla="*/ 2285996 w 7716513" name="connsiteX5"/>
              <a:gd fmla="*/ 5524318 h 5524318" name="connsiteY5"/>
              <a:gd fmla="*/ 5983163 w 8153684" name="connsiteX6"/>
              <a:gd fmla="*/ 5476784 h 5476784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4785981" w="7594787">
                <a:moveTo>
                  <a:pt x="7594787" y="0"/>
                </a:moveTo>
                <a:lnTo>
                  <a:pt x="6099274" y="1236673"/>
                </a:lnTo>
                <a:lnTo>
                  <a:pt x="4249852" y="1251064"/>
                </a:lnTo>
                <a:lnTo>
                  <a:pt x="0" y="4785981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矩形 20"/>
          <p:cNvSpPr/>
          <p:nvPr/>
        </p:nvSpPr>
        <p:spPr>
          <a:xfrm rot="19227702">
            <a:off x="1960419" y="1671706"/>
            <a:ext cx="2430473" cy="530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b="1" lang="en-US" sz="2400">
                <a:solidFill>
                  <a:schemeClr val="accent2"/>
                </a:solidFill>
                <a:latin charset="-122" pitchFamily="34" typeface="微软雅黑"/>
                <a:ea charset="-122" pitchFamily="34" typeface="微软雅黑"/>
              </a:rPr>
              <a:t> 折射的社会现实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611560" y="583318"/>
            <a:ext cx="2857110" cy="752911"/>
            <a:chOff x="2098717" y="783278"/>
            <a:chExt cx="7315735" cy="1639346"/>
          </a:xfr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23" name="任意多边形 22"/>
            <p:cNvSpPr/>
            <p:nvPr/>
          </p:nvSpPr>
          <p:spPr>
            <a:xfrm>
              <a:off x="2099324" y="2019399"/>
              <a:ext cx="774700" cy="403225"/>
            </a:xfrm>
            <a:custGeom>
              <a:gdLst>
                <a:gd fmla="*/ 0 w 774700" name="connsiteX0"/>
                <a:gd fmla="*/ 3175 h 403225" name="connsiteY0"/>
                <a:gd fmla="*/ 774700 w 774700" name="connsiteX1"/>
                <a:gd fmla="*/ 403225 h 403225" name="connsiteY1"/>
                <a:gd fmla="*/ 492125 w 774700" name="connsiteX2"/>
                <a:gd fmla="*/ 0 h 403225" name="connsiteY2"/>
                <a:gd fmla="*/ 0 w 774700" name="connsiteX3"/>
                <a:gd fmla="*/ 3175 h 403225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03225" w="774700">
                  <a:moveTo>
                    <a:pt x="0" y="3175"/>
                  </a:moveTo>
                  <a:lnTo>
                    <a:pt x="774700" y="403225"/>
                  </a:lnTo>
                  <a:lnTo>
                    <a:pt x="492125" y="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rgbClr val="014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矩形 23"/>
            <p:cNvSpPr/>
            <p:nvPr/>
          </p:nvSpPr>
          <p:spPr>
            <a:xfrm>
              <a:off x="2098717" y="783278"/>
              <a:ext cx="7315735" cy="1245020"/>
            </a:xfrm>
            <a:prstGeom prst="rect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5" name="矩形 24"/>
          <p:cNvSpPr/>
          <p:nvPr/>
        </p:nvSpPr>
        <p:spPr>
          <a:xfrm>
            <a:off x="713158" y="580238"/>
            <a:ext cx="2634830" cy="5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mtClean="0" sz="3200">
                <a:solidFill>
                  <a:schemeClr val="bg1"/>
                </a:solidFill>
                <a:latin charset="-122" pitchFamily="65" typeface="方正大黑简体"/>
                <a:ea charset="-122" pitchFamily="65" typeface="方正大黑简体"/>
              </a:rPr>
              <a:t>病情分析报告</a:t>
            </a:r>
          </a:p>
        </p:txBody>
      </p:sp>
      <p:grpSp>
        <p:nvGrpSpPr>
          <p:cNvPr id="146" name="组合 145"/>
          <p:cNvGrpSpPr/>
          <p:nvPr/>
        </p:nvGrpSpPr>
        <p:grpSpPr>
          <a:xfrm flipH="1" flipV="1">
            <a:off x="2869208" y="2332843"/>
            <a:ext cx="3198419" cy="1155184"/>
            <a:chOff x="4644008" y="1669503"/>
            <a:chExt cx="3198419" cy="1155184"/>
          </a:xfrm>
        </p:grpSpPr>
        <p:sp>
          <p:nvSpPr>
            <p:cNvPr id="147" name="圆角矩形 146"/>
            <p:cNvSpPr/>
            <p:nvPr/>
          </p:nvSpPr>
          <p:spPr>
            <a:xfrm>
              <a:off x="4703315" y="1723725"/>
              <a:ext cx="2955055" cy="773938"/>
            </a:xfrm>
            <a:prstGeom prst="roundRect">
              <a:avLst>
                <a:gd fmla="val 50000" name="adj"/>
              </a:avLst>
            </a:prstGeom>
            <a:solidFill>
              <a:schemeClr val="tx1">
                <a:lumMod val="50000"/>
                <a:lumOff val="50000"/>
                <a:alpha val="1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8" name="椭圆 147"/>
            <p:cNvSpPr/>
            <p:nvPr/>
          </p:nvSpPr>
          <p:spPr>
            <a:xfrm>
              <a:off x="6749384" y="1728301"/>
              <a:ext cx="1034739" cy="1034739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9" name="圆角矩形 5192"/>
            <p:cNvSpPr/>
            <p:nvPr/>
          </p:nvSpPr>
          <p:spPr>
            <a:xfrm>
              <a:off x="4644008" y="1669503"/>
              <a:ext cx="3198419" cy="1155184"/>
            </a:xfrm>
            <a:custGeom>
              <a:rect b="b" l="l" r="r" t="t"/>
              <a:pathLst>
                <a:path h="1155184" w="3198419">
                  <a:moveTo>
                    <a:pt x="2620827" y="0"/>
                  </a:moveTo>
                  <a:lnTo>
                    <a:pt x="2620837" y="1"/>
                  </a:lnTo>
                  <a:lnTo>
                    <a:pt x="2657013" y="1"/>
                  </a:lnTo>
                  <a:cubicBezTo>
                    <a:pt x="2750126" y="1"/>
                    <a:pt x="2836473" y="28968"/>
                    <a:pt x="2907233" y="78815"/>
                  </a:cubicBezTo>
                  <a:cubicBezTo>
                    <a:pt x="3081760" y="176328"/>
                    <a:pt x="3198419" y="363337"/>
                    <a:pt x="3198419" y="577592"/>
                  </a:cubicBezTo>
                  <a:cubicBezTo>
                    <a:pt x="3198419" y="896587"/>
                    <a:pt x="2939822" y="1155184"/>
                    <a:pt x="2620827" y="1155184"/>
                  </a:cubicBezTo>
                  <a:cubicBezTo>
                    <a:pt x="2412556" y="1155184"/>
                    <a:pt x="2230031" y="1044950"/>
                    <a:pt x="2130010" y="878663"/>
                  </a:cubicBezTo>
                  <a:lnTo>
                    <a:pt x="439331" y="878663"/>
                  </a:lnTo>
                  <a:cubicBezTo>
                    <a:pt x="196695" y="878663"/>
                    <a:pt x="0" y="681968"/>
                    <a:pt x="0" y="439332"/>
                  </a:cubicBezTo>
                  <a:cubicBezTo>
                    <a:pt x="0" y="196696"/>
                    <a:pt x="196695" y="1"/>
                    <a:pt x="439331" y="1"/>
                  </a:cubicBezTo>
                  <a:lnTo>
                    <a:pt x="2620817" y="1"/>
                  </a:lnTo>
                  <a:cubicBezTo>
                    <a:pt x="2620820" y="0"/>
                    <a:pt x="2620824" y="0"/>
                    <a:pt x="2620827" y="0"/>
                  </a:cubicBezTo>
                  <a:close/>
                </a:path>
              </a:pathLst>
            </a:custGeom>
            <a:noFill/>
            <a:ln w="12700">
              <a:solidFill>
                <a:srgbClr val="014F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7" name="矩形 26"/>
          <p:cNvSpPr/>
          <p:nvPr/>
        </p:nvSpPr>
        <p:spPr>
          <a:xfrm>
            <a:off x="4003256" y="2727075"/>
            <a:ext cx="1995173" cy="6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zh-CN" sz="1400">
                <a:latin charset="-122" pitchFamily="34" typeface="微软雅黑"/>
                <a:ea charset="-122" pitchFamily="34" typeface="微软雅黑"/>
              </a:rPr>
              <a:t>网络环境下个人的</a:t>
            </a:r>
          </a:p>
          <a:p>
            <a:pPr>
              <a:lnSpc>
                <a:spcPct val="120000"/>
              </a:lnSpc>
            </a:pPr>
            <a:r>
              <a:rPr altLang="zh-CN" lang="zh-CN" sz="1400">
                <a:latin charset="-122" pitchFamily="34" typeface="微软雅黑"/>
                <a:ea charset="-122" pitchFamily="34" typeface="微软雅黑"/>
              </a:rPr>
              <a:t>自怜与自恋</a:t>
            </a:r>
          </a:p>
        </p:txBody>
      </p:sp>
      <p:grpSp>
        <p:nvGrpSpPr>
          <p:cNvPr id="150" name="组合 149"/>
          <p:cNvGrpSpPr/>
          <p:nvPr/>
        </p:nvGrpSpPr>
        <p:grpSpPr>
          <a:xfrm flipH="1" flipV="1">
            <a:off x="1640880" y="3390081"/>
            <a:ext cx="3198419" cy="1155184"/>
            <a:chOff x="4644008" y="1669503"/>
            <a:chExt cx="3198419" cy="1155184"/>
          </a:xfrm>
        </p:grpSpPr>
        <p:sp>
          <p:nvSpPr>
            <p:cNvPr id="151" name="圆角矩形 150"/>
            <p:cNvSpPr/>
            <p:nvPr/>
          </p:nvSpPr>
          <p:spPr>
            <a:xfrm>
              <a:off x="4703315" y="1723725"/>
              <a:ext cx="2955055" cy="773938"/>
            </a:xfrm>
            <a:prstGeom prst="roundRect">
              <a:avLst>
                <a:gd fmla="val 50000" name="adj"/>
              </a:avLst>
            </a:prstGeom>
            <a:solidFill>
              <a:schemeClr val="tx1">
                <a:lumMod val="50000"/>
                <a:lumOff val="50000"/>
                <a:alpha val="1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2" name="椭圆 151"/>
            <p:cNvSpPr/>
            <p:nvPr/>
          </p:nvSpPr>
          <p:spPr>
            <a:xfrm>
              <a:off x="6749384" y="1728301"/>
              <a:ext cx="1034739" cy="1034739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3" name="圆角矩形 5192"/>
            <p:cNvSpPr/>
            <p:nvPr/>
          </p:nvSpPr>
          <p:spPr>
            <a:xfrm>
              <a:off x="4644008" y="1669503"/>
              <a:ext cx="3198419" cy="1155184"/>
            </a:xfrm>
            <a:custGeom>
              <a:rect b="b" l="l" r="r" t="t"/>
              <a:pathLst>
                <a:path h="1155184" w="3198419">
                  <a:moveTo>
                    <a:pt x="2620827" y="0"/>
                  </a:moveTo>
                  <a:lnTo>
                    <a:pt x="2620837" y="1"/>
                  </a:lnTo>
                  <a:lnTo>
                    <a:pt x="2657013" y="1"/>
                  </a:lnTo>
                  <a:cubicBezTo>
                    <a:pt x="2750126" y="1"/>
                    <a:pt x="2836473" y="28968"/>
                    <a:pt x="2907233" y="78815"/>
                  </a:cubicBezTo>
                  <a:cubicBezTo>
                    <a:pt x="3081760" y="176328"/>
                    <a:pt x="3198419" y="363337"/>
                    <a:pt x="3198419" y="577592"/>
                  </a:cubicBezTo>
                  <a:cubicBezTo>
                    <a:pt x="3198419" y="896587"/>
                    <a:pt x="2939822" y="1155184"/>
                    <a:pt x="2620827" y="1155184"/>
                  </a:cubicBezTo>
                  <a:cubicBezTo>
                    <a:pt x="2412556" y="1155184"/>
                    <a:pt x="2230031" y="1044950"/>
                    <a:pt x="2130010" y="878663"/>
                  </a:cubicBezTo>
                  <a:lnTo>
                    <a:pt x="439331" y="878663"/>
                  </a:lnTo>
                  <a:cubicBezTo>
                    <a:pt x="196695" y="878663"/>
                    <a:pt x="0" y="681968"/>
                    <a:pt x="0" y="439332"/>
                  </a:cubicBezTo>
                  <a:cubicBezTo>
                    <a:pt x="0" y="196696"/>
                    <a:pt x="196695" y="1"/>
                    <a:pt x="439331" y="1"/>
                  </a:cubicBezTo>
                  <a:lnTo>
                    <a:pt x="2620817" y="1"/>
                  </a:lnTo>
                  <a:cubicBezTo>
                    <a:pt x="2620820" y="0"/>
                    <a:pt x="2620824" y="0"/>
                    <a:pt x="2620827" y="0"/>
                  </a:cubicBezTo>
                  <a:close/>
                </a:path>
              </a:pathLst>
            </a:custGeom>
            <a:noFill/>
            <a:ln w="12700">
              <a:solidFill>
                <a:srgbClr val="014F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201" name="组合 5200"/>
          <p:cNvGrpSpPr/>
          <p:nvPr/>
        </p:nvGrpSpPr>
        <p:grpSpPr>
          <a:xfrm>
            <a:off x="2271363" y="3463767"/>
            <a:ext cx="92614" cy="329938"/>
            <a:chOff x="2271363" y="3463767"/>
            <a:chExt cx="92614" cy="329938"/>
          </a:xfrm>
        </p:grpSpPr>
        <p:sp>
          <p:nvSpPr>
            <p:cNvPr id="6" name="Freeform 6"/>
            <p:cNvSpPr/>
            <p:nvPr/>
          </p:nvSpPr>
          <p:spPr bwMode="auto">
            <a:xfrm flipH="1">
              <a:off x="2305129" y="3598829"/>
              <a:ext cx="25083" cy="23154"/>
            </a:xfrm>
            <a:custGeom>
              <a:gdLst>
                <a:gd fmla="*/ 10 w 13" name="T0"/>
                <a:gd fmla="*/ 7 h 12" name="T1"/>
                <a:gd fmla="*/ 13 w 13" name="T2"/>
                <a:gd fmla="*/ 6 h 12" name="T3"/>
                <a:gd fmla="*/ 13 w 13" name="T4"/>
                <a:gd fmla="*/ 0 h 12" name="T5"/>
                <a:gd fmla="*/ 10 w 13" name="T6"/>
                <a:gd fmla="*/ 1 h 12" name="T7"/>
                <a:gd fmla="*/ 2 w 13" name="T8"/>
                <a:gd fmla="*/ 4 h 12" name="T9"/>
                <a:gd fmla="*/ 0 w 13" name="T10"/>
                <a:gd fmla="*/ 6 h 12" name="T11"/>
                <a:gd fmla="*/ 0 w 13" name="T12"/>
                <a:gd fmla="*/ 12 h 12" name="T13"/>
                <a:gd fmla="*/ 2 w 13" name="T14"/>
                <a:gd fmla="*/ 10 h 12" name="T15"/>
                <a:gd fmla="*/ 10 w 13" name="T16"/>
                <a:gd fmla="*/ 7 h 1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" w="13">
                  <a:moveTo>
                    <a:pt x="10" y="7"/>
                  </a:moveTo>
                  <a:lnTo>
                    <a:pt x="13" y="6"/>
                  </a:lnTo>
                  <a:lnTo>
                    <a:pt x="13" y="0"/>
                  </a:lnTo>
                  <a:lnTo>
                    <a:pt x="10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7"/>
            <p:cNvSpPr/>
            <p:nvPr/>
          </p:nvSpPr>
          <p:spPr bwMode="auto">
            <a:xfrm flipH="1">
              <a:off x="2305129" y="3575676"/>
              <a:ext cx="25083" cy="21224"/>
            </a:xfrm>
            <a:custGeom>
              <a:gdLst>
                <a:gd fmla="*/ 10 w 13" name="T0"/>
                <a:gd fmla="*/ 7 h 11" name="T1"/>
                <a:gd fmla="*/ 13 w 13" name="T2"/>
                <a:gd fmla="*/ 6 h 11" name="T3"/>
                <a:gd fmla="*/ 13 w 13" name="T4"/>
                <a:gd fmla="*/ 0 h 11" name="T5"/>
                <a:gd fmla="*/ 10 w 13" name="T6"/>
                <a:gd fmla="*/ 2 h 11" name="T7"/>
                <a:gd fmla="*/ 2 w 13" name="T8"/>
                <a:gd fmla="*/ 5 h 11" name="T9"/>
                <a:gd fmla="*/ 0 w 13" name="T10"/>
                <a:gd fmla="*/ 6 h 11" name="T11"/>
                <a:gd fmla="*/ 0 w 13" name="T12"/>
                <a:gd fmla="*/ 11 h 11" name="T13"/>
                <a:gd fmla="*/ 2 w 13" name="T14"/>
                <a:gd fmla="*/ 10 h 11" name="T15"/>
                <a:gd fmla="*/ 10 w 13" name="T16"/>
                <a:gd fmla="*/ 7 h 1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" w="13">
                  <a:moveTo>
                    <a:pt x="10" y="7"/>
                  </a:moveTo>
                  <a:lnTo>
                    <a:pt x="13" y="6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2" y="5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8"/>
            <p:cNvSpPr/>
            <p:nvPr/>
          </p:nvSpPr>
          <p:spPr bwMode="auto">
            <a:xfrm flipH="1">
              <a:off x="2293552" y="3463767"/>
              <a:ext cx="48237" cy="111909"/>
            </a:xfrm>
            <a:custGeom>
              <a:gdLst>
                <a:gd fmla="*/ 10 w 13" name="T0"/>
                <a:gd fmla="*/ 131 h 135" name="T1"/>
                <a:gd fmla="*/ 13 w 13" name="T2"/>
                <a:gd fmla="*/ 129 h 135" name="T3"/>
                <a:gd fmla="*/ 13 w 13" name="T4"/>
                <a:gd fmla="*/ 126 h 135" name="T5"/>
                <a:gd fmla="*/ 10 w 13" name="T6"/>
                <a:gd fmla="*/ 126 h 135" name="T7"/>
                <a:gd fmla="*/ 10 w 13" name="T8"/>
                <a:gd fmla="*/ 0 h 135" name="T9"/>
                <a:gd fmla="*/ 2 w 13" name="T10"/>
                <a:gd fmla="*/ 0 h 135" name="T11"/>
                <a:gd fmla="*/ 2 w 13" name="T12"/>
                <a:gd fmla="*/ 126 h 135" name="T13"/>
                <a:gd fmla="*/ 0 w 13" name="T14"/>
                <a:gd fmla="*/ 126 h 135" name="T15"/>
                <a:gd fmla="*/ 0 w 13" name="T16"/>
                <a:gd fmla="*/ 135 h 135" name="T17"/>
                <a:gd fmla="*/ 2 w 13" name="T18"/>
                <a:gd fmla="*/ 134 h 135" name="T19"/>
                <a:gd fmla="*/ 10 w 13" name="T20"/>
                <a:gd fmla="*/ 131 h 135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5" w="13">
                  <a:moveTo>
                    <a:pt x="10" y="131"/>
                  </a:moveTo>
                  <a:lnTo>
                    <a:pt x="13" y="129"/>
                  </a:lnTo>
                  <a:lnTo>
                    <a:pt x="13" y="126"/>
                  </a:lnTo>
                  <a:lnTo>
                    <a:pt x="10" y="126"/>
                  </a:lnTo>
                  <a:lnTo>
                    <a:pt x="10" y="0"/>
                  </a:lnTo>
                  <a:lnTo>
                    <a:pt x="2" y="0"/>
                  </a:lnTo>
                  <a:lnTo>
                    <a:pt x="2" y="126"/>
                  </a:lnTo>
                  <a:lnTo>
                    <a:pt x="0" y="126"/>
                  </a:lnTo>
                  <a:lnTo>
                    <a:pt x="0" y="135"/>
                  </a:lnTo>
                  <a:lnTo>
                    <a:pt x="2" y="134"/>
                  </a:lnTo>
                  <a:lnTo>
                    <a:pt x="10" y="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9"/>
            <p:cNvSpPr/>
            <p:nvPr/>
          </p:nvSpPr>
          <p:spPr bwMode="auto">
            <a:xfrm flipH="1">
              <a:off x="2271363" y="3621983"/>
              <a:ext cx="92614" cy="171722"/>
            </a:xfrm>
            <a:custGeom>
              <a:gdLst>
                <a:gd fmla="*/ 46 w 141" name="T0"/>
                <a:gd fmla="*/ 256 h 256" name="T1"/>
                <a:gd fmla="*/ 47 w 141" name="T2"/>
                <a:gd fmla="*/ 246 h 256" name="T3"/>
                <a:gd fmla="*/ 52 w 141" name="T4"/>
                <a:gd fmla="*/ 234 h 256" name="T5"/>
                <a:gd fmla="*/ 36 w 141" name="T6"/>
                <a:gd fmla="*/ 226 h 256" name="T7"/>
                <a:gd fmla="*/ 23 w 141" name="T8"/>
                <a:gd fmla="*/ 178 h 256" name="T9"/>
                <a:gd fmla="*/ 39 w 141" name="T10"/>
                <a:gd fmla="*/ 91 h 256" name="T11"/>
                <a:gd fmla="*/ 56 w 141" name="T12"/>
                <a:gd fmla="*/ 60 h 256" name="T13"/>
                <a:gd fmla="*/ 70 w 141" name="T14"/>
                <a:gd fmla="*/ 50 h 256" name="T15"/>
                <a:gd fmla="*/ 70 w 141" name="T16"/>
                <a:gd fmla="*/ 50 h 256" name="T17"/>
                <a:gd fmla="*/ 84 w 141" name="T18"/>
                <a:gd fmla="*/ 60 h 256" name="T19"/>
                <a:gd fmla="*/ 118 w 141" name="T20"/>
                <a:gd fmla="*/ 178 h 256" name="T21"/>
                <a:gd fmla="*/ 108 w 141" name="T22"/>
                <a:gd fmla="*/ 222 h 256" name="T23"/>
                <a:gd fmla="*/ 120 w 141" name="T24"/>
                <a:gd fmla="*/ 234 h 256" name="T25"/>
                <a:gd fmla="*/ 123 w 141" name="T26"/>
                <a:gd fmla="*/ 239 h 256" name="T27"/>
                <a:gd fmla="*/ 141 w 141" name="T28"/>
                <a:gd fmla="*/ 178 h 256" name="T29"/>
                <a:gd fmla="*/ 123 w 141" name="T30"/>
                <a:gd fmla="*/ 83 h 256" name="T31"/>
                <a:gd fmla="*/ 102 w 141" name="T32"/>
                <a:gd fmla="*/ 45 h 256" name="T33"/>
                <a:gd fmla="*/ 87 w 141" name="T34"/>
                <a:gd fmla="*/ 32 h 256" name="T35"/>
                <a:gd fmla="*/ 87 w 141" name="T36"/>
                <a:gd fmla="*/ 0 h 256" name="T37"/>
                <a:gd fmla="*/ 80 w 141" name="T38"/>
                <a:gd fmla="*/ 4 h 256" name="T39"/>
                <a:gd fmla="*/ 57 w 141" name="T40"/>
                <a:gd fmla="*/ 13 h 256" name="T41"/>
                <a:gd fmla="*/ 49 w 141" name="T42"/>
                <a:gd fmla="*/ 17 h 256" name="T43"/>
                <a:gd fmla="*/ 49 w 141" name="T44"/>
                <a:gd fmla="*/ 35 h 256" name="T45"/>
                <a:gd fmla="*/ 39 w 141" name="T46"/>
                <a:gd fmla="*/ 45 h 256" name="T47"/>
                <a:gd fmla="*/ 0 w 141" name="T48"/>
                <a:gd fmla="*/ 178 h 256" name="T49"/>
                <a:gd fmla="*/ 21 w 141" name="T50"/>
                <a:gd fmla="*/ 243 h 256" name="T51"/>
                <a:gd fmla="*/ 46 w 141" name="T52"/>
                <a:gd fmla="*/ 256 h 25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56" w="141">
                  <a:moveTo>
                    <a:pt x="46" y="256"/>
                  </a:moveTo>
                  <a:cubicBezTo>
                    <a:pt x="46" y="253"/>
                    <a:pt x="46" y="249"/>
                    <a:pt x="47" y="246"/>
                  </a:cubicBezTo>
                  <a:cubicBezTo>
                    <a:pt x="48" y="242"/>
                    <a:pt x="50" y="238"/>
                    <a:pt x="52" y="234"/>
                  </a:cubicBezTo>
                  <a:cubicBezTo>
                    <a:pt x="46" y="233"/>
                    <a:pt x="40" y="230"/>
                    <a:pt x="36" y="226"/>
                  </a:cubicBezTo>
                  <a:cubicBezTo>
                    <a:pt x="29" y="219"/>
                    <a:pt x="23" y="205"/>
                    <a:pt x="23" y="178"/>
                  </a:cubicBezTo>
                  <a:cubicBezTo>
                    <a:pt x="23" y="151"/>
                    <a:pt x="29" y="117"/>
                    <a:pt x="39" y="91"/>
                  </a:cubicBezTo>
                  <a:cubicBezTo>
                    <a:pt x="44" y="78"/>
                    <a:pt x="50" y="67"/>
                    <a:pt x="56" y="60"/>
                  </a:cubicBezTo>
                  <a:cubicBezTo>
                    <a:pt x="62" y="53"/>
                    <a:pt x="67" y="50"/>
                    <a:pt x="70" y="50"/>
                  </a:cubicBezTo>
                  <a:cubicBezTo>
                    <a:pt x="70" y="50"/>
                    <a:pt x="70" y="50"/>
                    <a:pt x="70" y="50"/>
                  </a:cubicBezTo>
                  <a:cubicBezTo>
                    <a:pt x="73" y="50"/>
                    <a:pt x="78" y="53"/>
                    <a:pt x="84" y="60"/>
                  </a:cubicBezTo>
                  <a:cubicBezTo>
                    <a:pt x="103" y="81"/>
                    <a:pt x="118" y="137"/>
                    <a:pt x="118" y="178"/>
                  </a:cubicBezTo>
                  <a:cubicBezTo>
                    <a:pt x="118" y="201"/>
                    <a:pt x="114" y="214"/>
                    <a:pt x="108" y="222"/>
                  </a:cubicBezTo>
                  <a:cubicBezTo>
                    <a:pt x="113" y="225"/>
                    <a:pt x="117" y="229"/>
                    <a:pt x="120" y="234"/>
                  </a:cubicBezTo>
                  <a:cubicBezTo>
                    <a:pt x="121" y="236"/>
                    <a:pt x="122" y="237"/>
                    <a:pt x="123" y="239"/>
                  </a:cubicBezTo>
                  <a:cubicBezTo>
                    <a:pt x="135" y="226"/>
                    <a:pt x="141" y="206"/>
                    <a:pt x="141" y="178"/>
                  </a:cubicBezTo>
                  <a:cubicBezTo>
                    <a:pt x="140" y="147"/>
                    <a:pt x="134" y="112"/>
                    <a:pt x="123" y="83"/>
                  </a:cubicBezTo>
                  <a:cubicBezTo>
                    <a:pt x="117" y="68"/>
                    <a:pt x="110" y="55"/>
                    <a:pt x="102" y="45"/>
                  </a:cubicBezTo>
                  <a:cubicBezTo>
                    <a:pt x="98" y="40"/>
                    <a:pt x="93" y="36"/>
                    <a:pt x="87" y="32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5" y="38"/>
                    <a:pt x="42" y="42"/>
                    <a:pt x="39" y="45"/>
                  </a:cubicBezTo>
                  <a:cubicBezTo>
                    <a:pt x="15" y="75"/>
                    <a:pt x="0" y="132"/>
                    <a:pt x="0" y="178"/>
                  </a:cubicBezTo>
                  <a:cubicBezTo>
                    <a:pt x="0" y="208"/>
                    <a:pt x="7" y="229"/>
                    <a:pt x="21" y="243"/>
                  </a:cubicBezTo>
                  <a:cubicBezTo>
                    <a:pt x="28" y="250"/>
                    <a:pt x="37" y="254"/>
                    <a:pt x="46" y="2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0" name="Freeform 10"/>
          <p:cNvSpPr/>
          <p:nvPr/>
        </p:nvSpPr>
        <p:spPr bwMode="auto">
          <a:xfrm flipH="1">
            <a:off x="2132442" y="3683725"/>
            <a:ext cx="123486" cy="123485"/>
          </a:xfrm>
          <a:custGeom>
            <a:gdLst>
              <a:gd fmla="*/ 87 w 185" name="T0"/>
              <a:gd fmla="*/ 182 h 185" name="T1"/>
              <a:gd fmla="*/ 182 w 185" name="T2"/>
              <a:gd fmla="*/ 97 h 185" name="T3"/>
              <a:gd fmla="*/ 97 w 185" name="T4"/>
              <a:gd fmla="*/ 2 h 185" name="T5"/>
              <a:gd fmla="*/ 2 w 185" name="T6"/>
              <a:gd fmla="*/ 87 h 185" name="T7"/>
              <a:gd fmla="*/ 87 w 185" name="T8"/>
              <a:gd fmla="*/ 182 h 185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85" w="185">
                <a:moveTo>
                  <a:pt x="87" y="182"/>
                </a:moveTo>
                <a:cubicBezTo>
                  <a:pt x="137" y="185"/>
                  <a:pt x="179" y="146"/>
                  <a:pt x="182" y="97"/>
                </a:cubicBezTo>
                <a:cubicBezTo>
                  <a:pt x="185" y="47"/>
                  <a:pt x="147" y="5"/>
                  <a:pt x="97" y="2"/>
                </a:cubicBezTo>
                <a:cubicBezTo>
                  <a:pt x="47" y="0"/>
                  <a:pt x="5" y="38"/>
                  <a:pt x="2" y="87"/>
                </a:cubicBezTo>
                <a:cubicBezTo>
                  <a:pt x="0" y="137"/>
                  <a:pt x="38" y="179"/>
                  <a:pt x="87" y="1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" name="Freeform 11"/>
          <p:cNvSpPr/>
          <p:nvPr/>
        </p:nvSpPr>
        <p:spPr bwMode="auto">
          <a:xfrm flipH="1">
            <a:off x="2066840" y="3809140"/>
            <a:ext cx="117697" cy="472718"/>
          </a:xfrm>
          <a:custGeom>
            <a:gdLst>
              <a:gd fmla="*/ 65 w 176" name="T0"/>
              <a:gd fmla="*/ 30 h 710" name="T1"/>
              <a:gd fmla="*/ 104 w 176" name="T2"/>
              <a:gd fmla="*/ 59 h 710" name="T3"/>
              <a:gd fmla="*/ 76 w 176" name="T4"/>
              <a:gd fmla="*/ 109 h 710" name="T5"/>
              <a:gd fmla="*/ 4 w 176" name="T6"/>
              <a:gd fmla="*/ 118 h 710" name="T7"/>
              <a:gd fmla="*/ 4 w 176" name="T8"/>
              <a:gd fmla="*/ 118 h 710" name="T9"/>
              <a:gd fmla="*/ 4 w 176" name="T10"/>
              <a:gd fmla="*/ 118 h 710" name="T11"/>
              <a:gd fmla="*/ 3 w 176" name="T12"/>
              <a:gd fmla="*/ 118 h 710" name="T13"/>
              <a:gd fmla="*/ 23 w 176" name="T14"/>
              <a:gd fmla="*/ 305 h 710" name="T15"/>
              <a:gd fmla="*/ 0 w 176" name="T16"/>
              <a:gd fmla="*/ 450 h 710" name="T17"/>
              <a:gd fmla="*/ 27 w 176" name="T18"/>
              <a:gd fmla="*/ 671 h 710" name="T19"/>
              <a:gd fmla="*/ 76 w 176" name="T20"/>
              <a:gd fmla="*/ 710 h 710" name="T21"/>
              <a:gd fmla="*/ 87 w 176" name="T22"/>
              <a:gd fmla="*/ 709 h 710" name="T23"/>
              <a:gd fmla="*/ 125 w 176" name="T24"/>
              <a:gd fmla="*/ 649 h 710" name="T25"/>
              <a:gd fmla="*/ 100 w 176" name="T26"/>
              <a:gd fmla="*/ 450 h 710" name="T27"/>
              <a:gd fmla="*/ 108 w 176" name="T28"/>
              <a:gd fmla="*/ 367 h 710" name="T29"/>
              <a:gd fmla="*/ 166 w 176" name="T30"/>
              <a:gd fmla="*/ 299 h 710" name="T31"/>
              <a:gd fmla="*/ 142 w 176" name="T32"/>
              <a:gd fmla="*/ 77 h 710" name="T33"/>
              <a:gd fmla="*/ 38 w 176" name="T34"/>
              <a:gd fmla="*/ 9 h 710" name="T35"/>
              <a:gd fmla="*/ 5 w 176" name="T36"/>
              <a:gd fmla="*/ 38 h 710" name="T37"/>
              <a:gd fmla="*/ 54 w 176" name="T38"/>
              <a:gd fmla="*/ 32 h 710" name="T39"/>
              <a:gd fmla="*/ 65 w 176" name="T40"/>
              <a:gd fmla="*/ 30 h 710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710" w="176">
                <a:moveTo>
                  <a:pt x="65" y="30"/>
                </a:moveTo>
                <a:cubicBezTo>
                  <a:pt x="83" y="30"/>
                  <a:pt x="99" y="42"/>
                  <a:pt x="104" y="59"/>
                </a:cubicBezTo>
                <a:cubicBezTo>
                  <a:pt x="110" y="81"/>
                  <a:pt x="97" y="103"/>
                  <a:pt x="76" y="109"/>
                </a:cubicBezTo>
                <a:cubicBezTo>
                  <a:pt x="69" y="111"/>
                  <a:pt x="41" y="118"/>
                  <a:pt x="4" y="118"/>
                </a:cubicBezTo>
                <a:cubicBezTo>
                  <a:pt x="4" y="118"/>
                  <a:pt x="4" y="118"/>
                  <a:pt x="4" y="118"/>
                </a:cubicBezTo>
                <a:cubicBezTo>
                  <a:pt x="4" y="118"/>
                  <a:pt x="4" y="118"/>
                  <a:pt x="4" y="118"/>
                </a:cubicBezTo>
                <a:cubicBezTo>
                  <a:pt x="4" y="118"/>
                  <a:pt x="3" y="118"/>
                  <a:pt x="3" y="118"/>
                </a:cubicBezTo>
                <a:cubicBezTo>
                  <a:pt x="14" y="171"/>
                  <a:pt x="30" y="242"/>
                  <a:pt x="23" y="305"/>
                </a:cubicBezTo>
                <a:cubicBezTo>
                  <a:pt x="15" y="323"/>
                  <a:pt x="0" y="369"/>
                  <a:pt x="0" y="450"/>
                </a:cubicBezTo>
                <a:cubicBezTo>
                  <a:pt x="0" y="506"/>
                  <a:pt x="7" y="578"/>
                  <a:pt x="27" y="671"/>
                </a:cubicBezTo>
                <a:cubicBezTo>
                  <a:pt x="33" y="694"/>
                  <a:pt x="53" y="710"/>
                  <a:pt x="76" y="710"/>
                </a:cubicBezTo>
                <a:cubicBezTo>
                  <a:pt x="80" y="710"/>
                  <a:pt x="83" y="710"/>
                  <a:pt x="87" y="709"/>
                </a:cubicBezTo>
                <a:cubicBezTo>
                  <a:pt x="114" y="703"/>
                  <a:pt x="131" y="676"/>
                  <a:pt x="125" y="649"/>
                </a:cubicBezTo>
                <a:cubicBezTo>
                  <a:pt x="106" y="563"/>
                  <a:pt x="100" y="498"/>
                  <a:pt x="100" y="450"/>
                </a:cubicBezTo>
                <a:cubicBezTo>
                  <a:pt x="100" y="411"/>
                  <a:pt x="104" y="383"/>
                  <a:pt x="108" y="367"/>
                </a:cubicBezTo>
                <a:cubicBezTo>
                  <a:pt x="134" y="361"/>
                  <a:pt x="157" y="344"/>
                  <a:pt x="166" y="299"/>
                </a:cubicBezTo>
                <a:cubicBezTo>
                  <a:pt x="176" y="210"/>
                  <a:pt x="170" y="158"/>
                  <a:pt x="142" y="77"/>
                </a:cubicBezTo>
                <a:cubicBezTo>
                  <a:pt x="122" y="19"/>
                  <a:pt x="72" y="0"/>
                  <a:pt x="38" y="9"/>
                </a:cubicBezTo>
                <a:cubicBezTo>
                  <a:pt x="23" y="13"/>
                  <a:pt x="12" y="23"/>
                  <a:pt x="5" y="38"/>
                </a:cubicBezTo>
                <a:cubicBezTo>
                  <a:pt x="33" y="37"/>
                  <a:pt x="54" y="32"/>
                  <a:pt x="54" y="32"/>
                </a:cubicBezTo>
                <a:cubicBezTo>
                  <a:pt x="58" y="31"/>
                  <a:pt x="62" y="30"/>
                  <a:pt x="65" y="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" name="Freeform 12"/>
          <p:cNvSpPr/>
          <p:nvPr/>
        </p:nvSpPr>
        <p:spPr bwMode="auto">
          <a:xfrm flipH="1">
            <a:off x="2117006" y="3770551"/>
            <a:ext cx="212241" cy="111909"/>
          </a:xfrm>
          <a:custGeom>
            <a:gdLst>
              <a:gd fmla="*/ 59 w 317" name="T0"/>
              <a:gd fmla="*/ 17 h 169" name="T1"/>
              <a:gd fmla="*/ 48 w 317" name="T2"/>
              <a:gd fmla="*/ 6 h 169" name="T3"/>
              <a:gd fmla="*/ 15 w 317" name="T4"/>
              <a:gd fmla="*/ 6 h 169" name="T5"/>
              <a:gd fmla="*/ 7 w 317" name="T6"/>
              <a:gd fmla="*/ 14 h 169" name="T7"/>
              <a:gd fmla="*/ 0 w 317" name="T8"/>
              <a:gd fmla="*/ 36 h 169" name="T9"/>
              <a:gd fmla="*/ 5 w 317" name="T10"/>
              <a:gd fmla="*/ 50 h 169" name="T11"/>
              <a:gd fmla="*/ 112 w 317" name="T12"/>
              <a:gd fmla="*/ 147 h 169" name="T13"/>
              <a:gd fmla="*/ 217 w 317" name="T14"/>
              <a:gd fmla="*/ 169 h 169" name="T15"/>
              <a:gd fmla="*/ 220 w 317" name="T16"/>
              <a:gd fmla="*/ 169 h 169" name="T17"/>
              <a:gd fmla="*/ 290 w 317" name="T18"/>
              <a:gd fmla="*/ 160 h 169" name="T19"/>
              <a:gd fmla="*/ 312 w 317" name="T20"/>
              <a:gd fmla="*/ 121 h 169" name="T21"/>
              <a:gd fmla="*/ 273 w 317" name="T22"/>
              <a:gd fmla="*/ 99 h 169" name="T23"/>
              <a:gd fmla="*/ 273 w 317" name="T24"/>
              <a:gd fmla="*/ 99 h 169" name="T25"/>
              <a:gd fmla="*/ 220 w 317" name="T26"/>
              <a:gd fmla="*/ 105 h 169" name="T27"/>
              <a:gd fmla="*/ 218 w 317" name="T28"/>
              <a:gd fmla="*/ 105 h 169" name="T29"/>
              <a:gd fmla="*/ 138 w 317" name="T30"/>
              <a:gd fmla="*/ 88 h 169" name="T31"/>
              <a:gd fmla="*/ 63 w 317" name="T32"/>
              <a:gd fmla="*/ 23 h 169" name="T33"/>
              <a:gd fmla="*/ 59 w 317" name="T34"/>
              <a:gd fmla="*/ 17 h 169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169" w="317">
                <a:moveTo>
                  <a:pt x="59" y="17"/>
                </a:moveTo>
                <a:cubicBezTo>
                  <a:pt x="57" y="12"/>
                  <a:pt x="53" y="8"/>
                  <a:pt x="48" y="6"/>
                </a:cubicBezTo>
                <a:cubicBezTo>
                  <a:pt x="38" y="0"/>
                  <a:pt x="26" y="0"/>
                  <a:pt x="15" y="6"/>
                </a:cubicBezTo>
                <a:cubicBezTo>
                  <a:pt x="12" y="8"/>
                  <a:pt x="9" y="11"/>
                  <a:pt x="7" y="14"/>
                </a:cubicBezTo>
                <a:cubicBezTo>
                  <a:pt x="2" y="20"/>
                  <a:pt x="0" y="28"/>
                  <a:pt x="0" y="36"/>
                </a:cubicBezTo>
                <a:cubicBezTo>
                  <a:pt x="1" y="41"/>
                  <a:pt x="2" y="45"/>
                  <a:pt x="5" y="50"/>
                </a:cubicBezTo>
                <a:cubicBezTo>
                  <a:pt x="34" y="99"/>
                  <a:pt x="73" y="129"/>
                  <a:pt x="112" y="147"/>
                </a:cubicBezTo>
                <a:cubicBezTo>
                  <a:pt x="150" y="163"/>
                  <a:pt x="187" y="168"/>
                  <a:pt x="217" y="169"/>
                </a:cubicBezTo>
                <a:cubicBezTo>
                  <a:pt x="218" y="169"/>
                  <a:pt x="219" y="169"/>
                  <a:pt x="220" y="169"/>
                </a:cubicBezTo>
                <a:cubicBezTo>
                  <a:pt x="260" y="169"/>
                  <a:pt x="288" y="161"/>
                  <a:pt x="290" y="160"/>
                </a:cubicBezTo>
                <a:cubicBezTo>
                  <a:pt x="307" y="155"/>
                  <a:pt x="317" y="138"/>
                  <a:pt x="312" y="121"/>
                </a:cubicBezTo>
                <a:cubicBezTo>
                  <a:pt x="307" y="104"/>
                  <a:pt x="290" y="94"/>
                  <a:pt x="273" y="99"/>
                </a:cubicBezTo>
                <a:cubicBezTo>
                  <a:pt x="273" y="99"/>
                  <a:pt x="273" y="99"/>
                  <a:pt x="273" y="99"/>
                </a:cubicBezTo>
                <a:cubicBezTo>
                  <a:pt x="272" y="99"/>
                  <a:pt x="250" y="105"/>
                  <a:pt x="220" y="105"/>
                </a:cubicBezTo>
                <a:cubicBezTo>
                  <a:pt x="219" y="105"/>
                  <a:pt x="219" y="105"/>
                  <a:pt x="218" y="105"/>
                </a:cubicBezTo>
                <a:cubicBezTo>
                  <a:pt x="194" y="104"/>
                  <a:pt x="166" y="100"/>
                  <a:pt x="138" y="88"/>
                </a:cubicBezTo>
                <a:cubicBezTo>
                  <a:pt x="111" y="76"/>
                  <a:pt x="85" y="57"/>
                  <a:pt x="63" y="23"/>
                </a:cubicBezTo>
                <a:cubicBezTo>
                  <a:pt x="62" y="21"/>
                  <a:pt x="61" y="19"/>
                  <a:pt x="59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3" name="Freeform 13"/>
          <p:cNvSpPr/>
          <p:nvPr/>
        </p:nvSpPr>
        <p:spPr bwMode="auto">
          <a:xfrm flipH="1">
            <a:off x="2030180" y="4069617"/>
            <a:ext cx="221888" cy="372386"/>
          </a:xfrm>
          <a:custGeom>
            <a:gdLst>
              <a:gd fmla="*/ 0 w 115" name="T0"/>
              <a:gd fmla="*/ 125 h 193" name="T1"/>
              <a:gd fmla="*/ 7 w 115" name="T2"/>
              <a:gd fmla="*/ 125 h 193" name="T3"/>
              <a:gd fmla="*/ 7 w 115" name="T4"/>
              <a:gd fmla="*/ 193 h 193" name="T5"/>
              <a:gd fmla="*/ 21 w 115" name="T6"/>
              <a:gd fmla="*/ 193 h 193" name="T7"/>
              <a:gd fmla="*/ 21 w 115" name="T8"/>
              <a:gd fmla="*/ 125 h 193" name="T9"/>
              <a:gd fmla="*/ 101 w 115" name="T10"/>
              <a:gd fmla="*/ 125 h 193" name="T11"/>
              <a:gd fmla="*/ 101 w 115" name="T12"/>
              <a:gd fmla="*/ 193 h 193" name="T13"/>
              <a:gd fmla="*/ 115 w 115" name="T14"/>
              <a:gd fmla="*/ 193 h 193" name="T15"/>
              <a:gd fmla="*/ 115 w 115" name="T16"/>
              <a:gd fmla="*/ 0 h 193" name="T17"/>
              <a:gd fmla="*/ 101 w 115" name="T18"/>
              <a:gd fmla="*/ 0 h 193" name="T19"/>
              <a:gd fmla="*/ 101 w 115" name="T20"/>
              <a:gd fmla="*/ 111 h 193" name="T21"/>
              <a:gd fmla="*/ 0 w 115" name="T22"/>
              <a:gd fmla="*/ 111 h 193" name="T23"/>
              <a:gd fmla="*/ 0 w 115" name="T24"/>
              <a:gd fmla="*/ 125 h 193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93" w="115">
                <a:moveTo>
                  <a:pt x="0" y="125"/>
                </a:moveTo>
                <a:lnTo>
                  <a:pt x="7" y="125"/>
                </a:lnTo>
                <a:lnTo>
                  <a:pt x="7" y="193"/>
                </a:lnTo>
                <a:lnTo>
                  <a:pt x="21" y="193"/>
                </a:lnTo>
                <a:lnTo>
                  <a:pt x="21" y="125"/>
                </a:lnTo>
                <a:lnTo>
                  <a:pt x="101" y="125"/>
                </a:lnTo>
                <a:lnTo>
                  <a:pt x="101" y="193"/>
                </a:lnTo>
                <a:lnTo>
                  <a:pt x="115" y="193"/>
                </a:lnTo>
                <a:lnTo>
                  <a:pt x="115" y="0"/>
                </a:lnTo>
                <a:lnTo>
                  <a:pt x="101" y="0"/>
                </a:lnTo>
                <a:lnTo>
                  <a:pt x="101" y="111"/>
                </a:lnTo>
                <a:lnTo>
                  <a:pt x="0" y="111"/>
                </a:lnTo>
                <a:lnTo>
                  <a:pt x="0" y="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>
            <a:off x="2738101" y="3898998"/>
            <a:ext cx="1839221" cy="347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zh-CN" sz="1400">
                <a:latin charset="-122" pitchFamily="34" typeface="微软雅黑"/>
                <a:ea charset="-122" pitchFamily="34" typeface="微软雅黑"/>
              </a:rPr>
              <a:t>逃避现实的消极情绪</a:t>
            </a:r>
          </a:p>
        </p:txBody>
      </p:sp>
      <p:grpSp>
        <p:nvGrpSpPr>
          <p:cNvPr id="154" name="组合 153"/>
          <p:cNvGrpSpPr/>
          <p:nvPr/>
        </p:nvGrpSpPr>
        <p:grpSpPr>
          <a:xfrm flipH="1" flipV="1">
            <a:off x="4181893" y="1275606"/>
            <a:ext cx="3198419" cy="1155184"/>
            <a:chOff x="4644008" y="1669503"/>
            <a:chExt cx="3198419" cy="1155184"/>
          </a:xfrm>
        </p:grpSpPr>
        <p:sp>
          <p:nvSpPr>
            <p:cNvPr id="155" name="圆角矩形 154"/>
            <p:cNvSpPr/>
            <p:nvPr/>
          </p:nvSpPr>
          <p:spPr>
            <a:xfrm>
              <a:off x="4703315" y="1723725"/>
              <a:ext cx="2955055" cy="773938"/>
            </a:xfrm>
            <a:prstGeom prst="roundRect">
              <a:avLst>
                <a:gd fmla="val 50000" name="adj"/>
              </a:avLst>
            </a:prstGeom>
            <a:solidFill>
              <a:schemeClr val="tx1">
                <a:lumMod val="50000"/>
                <a:lumOff val="50000"/>
                <a:alpha val="1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6" name="椭圆 155"/>
            <p:cNvSpPr/>
            <p:nvPr/>
          </p:nvSpPr>
          <p:spPr>
            <a:xfrm>
              <a:off x="6749384" y="1728301"/>
              <a:ext cx="1034739" cy="1034739"/>
            </a:xfrm>
            <a:prstGeom prst="ellipse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7" name="圆角矩形 5192"/>
            <p:cNvSpPr/>
            <p:nvPr/>
          </p:nvSpPr>
          <p:spPr>
            <a:xfrm>
              <a:off x="4644008" y="1669503"/>
              <a:ext cx="3198419" cy="1155184"/>
            </a:xfrm>
            <a:custGeom>
              <a:rect b="b" l="l" r="r" t="t"/>
              <a:pathLst>
                <a:path h="1155184" w="3198419">
                  <a:moveTo>
                    <a:pt x="2620827" y="0"/>
                  </a:moveTo>
                  <a:lnTo>
                    <a:pt x="2620837" y="1"/>
                  </a:lnTo>
                  <a:lnTo>
                    <a:pt x="2657013" y="1"/>
                  </a:lnTo>
                  <a:cubicBezTo>
                    <a:pt x="2750126" y="1"/>
                    <a:pt x="2836473" y="28968"/>
                    <a:pt x="2907233" y="78815"/>
                  </a:cubicBezTo>
                  <a:cubicBezTo>
                    <a:pt x="3081760" y="176328"/>
                    <a:pt x="3198419" y="363337"/>
                    <a:pt x="3198419" y="577592"/>
                  </a:cubicBezTo>
                  <a:cubicBezTo>
                    <a:pt x="3198419" y="896587"/>
                    <a:pt x="2939822" y="1155184"/>
                    <a:pt x="2620827" y="1155184"/>
                  </a:cubicBezTo>
                  <a:cubicBezTo>
                    <a:pt x="2412556" y="1155184"/>
                    <a:pt x="2230031" y="1044950"/>
                    <a:pt x="2130010" y="878663"/>
                  </a:cubicBezTo>
                  <a:lnTo>
                    <a:pt x="439331" y="878663"/>
                  </a:lnTo>
                  <a:cubicBezTo>
                    <a:pt x="196695" y="878663"/>
                    <a:pt x="0" y="681968"/>
                    <a:pt x="0" y="439332"/>
                  </a:cubicBezTo>
                  <a:cubicBezTo>
                    <a:pt x="0" y="196696"/>
                    <a:pt x="196695" y="1"/>
                    <a:pt x="439331" y="1"/>
                  </a:cubicBezTo>
                  <a:lnTo>
                    <a:pt x="2620817" y="1"/>
                  </a:lnTo>
                  <a:cubicBezTo>
                    <a:pt x="2620820" y="0"/>
                    <a:pt x="2620824" y="0"/>
                    <a:pt x="2620827" y="0"/>
                  </a:cubicBezTo>
                  <a:close/>
                </a:path>
              </a:pathLst>
            </a:custGeom>
            <a:noFill/>
            <a:ln w="12700">
              <a:solidFill>
                <a:srgbClr val="014F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0" name="矩形 19"/>
          <p:cNvSpPr/>
          <p:nvPr/>
        </p:nvSpPr>
        <p:spPr>
          <a:xfrm>
            <a:off x="5299274" y="1664945"/>
            <a:ext cx="1619672" cy="6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zh-CN" sz="1400">
                <a:latin charset="-122" pitchFamily="34" typeface="微软雅黑"/>
                <a:ea charset="-122" pitchFamily="34" typeface="微软雅黑"/>
              </a:rPr>
              <a:t>快节奏无孔不入的生存压力</a:t>
            </a:r>
          </a:p>
        </p:txBody>
      </p:sp>
      <p:grpSp>
        <p:nvGrpSpPr>
          <p:cNvPr id="5202" name="组合 5201"/>
          <p:cNvGrpSpPr/>
          <p:nvPr/>
        </p:nvGrpSpPr>
        <p:grpSpPr>
          <a:xfrm>
            <a:off x="4313004" y="1569199"/>
            <a:ext cx="835542" cy="556781"/>
            <a:chOff x="4313004" y="1569199"/>
            <a:chExt cx="835542" cy="556781"/>
          </a:xfrm>
        </p:grpSpPr>
        <p:sp>
          <p:nvSpPr>
            <p:cNvPr id="5168" name="Freeform 88"/>
            <p:cNvSpPr/>
            <p:nvPr/>
          </p:nvSpPr>
          <p:spPr bwMode="auto">
            <a:xfrm>
              <a:off x="4784944" y="1799975"/>
              <a:ext cx="92261" cy="111554"/>
            </a:xfrm>
            <a:custGeom>
              <a:gdLst>
                <a:gd fmla="*/ 107 w 158" name="T0"/>
                <a:gd fmla="*/ 127 h 191" name="T1"/>
                <a:gd fmla="*/ 59 w 158" name="T2"/>
                <a:gd fmla="*/ 137 h 191" name="T3"/>
                <a:gd fmla="*/ 19 w 158" name="T4"/>
                <a:gd fmla="*/ 145 h 191" name="T5"/>
                <a:gd fmla="*/ 1 w 158" name="T6"/>
                <a:gd fmla="*/ 166 h 191" name="T7"/>
                <a:gd fmla="*/ 15 w 158" name="T8"/>
                <a:gd fmla="*/ 189 h 191" name="T9"/>
                <a:gd fmla="*/ 32 w 158" name="T10"/>
                <a:gd fmla="*/ 190 h 191" name="T11"/>
                <a:gd fmla="*/ 134 w 158" name="T12"/>
                <a:gd fmla="*/ 168 h 191" name="T13"/>
                <a:gd fmla="*/ 155 w 158" name="T14"/>
                <a:gd fmla="*/ 137 h 191" name="T15"/>
                <a:gd fmla="*/ 142 w 158" name="T16"/>
                <a:gd fmla="*/ 50 h 191" name="T17"/>
                <a:gd fmla="*/ 137 w 158" name="T18"/>
                <a:gd fmla="*/ 18 h 191" name="T19"/>
                <a:gd fmla="*/ 116 w 158" name="T20"/>
                <a:gd fmla="*/ 1 h 191" name="T21"/>
                <a:gd fmla="*/ 94 w 158" name="T22"/>
                <a:gd fmla="*/ 14 h 191" name="T23"/>
                <a:gd fmla="*/ 92 w 158" name="T24"/>
                <a:gd fmla="*/ 29 h 191" name="T25"/>
                <a:gd fmla="*/ 101 w 158" name="T26"/>
                <a:gd fmla="*/ 90 h 191" name="T27"/>
                <a:gd fmla="*/ 107 w 158" name="T28"/>
                <a:gd fmla="*/ 127 h 191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91" w="158">
                  <a:moveTo>
                    <a:pt x="107" y="127"/>
                  </a:moveTo>
                  <a:cubicBezTo>
                    <a:pt x="90" y="130"/>
                    <a:pt x="75" y="133"/>
                    <a:pt x="59" y="137"/>
                  </a:cubicBezTo>
                  <a:cubicBezTo>
                    <a:pt x="46" y="139"/>
                    <a:pt x="32" y="142"/>
                    <a:pt x="19" y="145"/>
                  </a:cubicBezTo>
                  <a:cubicBezTo>
                    <a:pt x="8" y="148"/>
                    <a:pt x="2" y="156"/>
                    <a:pt x="1" y="166"/>
                  </a:cubicBezTo>
                  <a:cubicBezTo>
                    <a:pt x="0" y="176"/>
                    <a:pt x="5" y="186"/>
                    <a:pt x="15" y="189"/>
                  </a:cubicBezTo>
                  <a:cubicBezTo>
                    <a:pt x="20" y="190"/>
                    <a:pt x="26" y="191"/>
                    <a:pt x="32" y="190"/>
                  </a:cubicBezTo>
                  <a:cubicBezTo>
                    <a:pt x="66" y="183"/>
                    <a:pt x="100" y="176"/>
                    <a:pt x="134" y="168"/>
                  </a:cubicBezTo>
                  <a:cubicBezTo>
                    <a:pt x="152" y="165"/>
                    <a:pt x="158" y="155"/>
                    <a:pt x="155" y="137"/>
                  </a:cubicBezTo>
                  <a:cubicBezTo>
                    <a:pt x="151" y="108"/>
                    <a:pt x="147" y="79"/>
                    <a:pt x="142" y="50"/>
                  </a:cubicBezTo>
                  <a:cubicBezTo>
                    <a:pt x="140" y="39"/>
                    <a:pt x="139" y="28"/>
                    <a:pt x="137" y="18"/>
                  </a:cubicBezTo>
                  <a:cubicBezTo>
                    <a:pt x="135" y="8"/>
                    <a:pt x="126" y="1"/>
                    <a:pt x="116" y="1"/>
                  </a:cubicBezTo>
                  <a:cubicBezTo>
                    <a:pt x="107" y="0"/>
                    <a:pt x="97" y="5"/>
                    <a:pt x="94" y="14"/>
                  </a:cubicBezTo>
                  <a:cubicBezTo>
                    <a:pt x="92" y="19"/>
                    <a:pt x="92" y="24"/>
                    <a:pt x="92" y="29"/>
                  </a:cubicBezTo>
                  <a:cubicBezTo>
                    <a:pt x="95" y="49"/>
                    <a:pt x="98" y="69"/>
                    <a:pt x="101" y="90"/>
                  </a:cubicBezTo>
                  <a:cubicBezTo>
                    <a:pt x="103" y="102"/>
                    <a:pt x="105" y="114"/>
                    <a:pt x="107" y="1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69" name="Freeform 89"/>
            <p:cNvSpPr/>
            <p:nvPr/>
          </p:nvSpPr>
          <p:spPr bwMode="auto">
            <a:xfrm>
              <a:off x="4863848" y="1827925"/>
              <a:ext cx="40318" cy="75936"/>
            </a:xfrm>
            <a:custGeom>
              <a:gdLst>
                <a:gd fmla="*/ 0 w 69" name="T0"/>
                <a:gd fmla="*/ 126 h 130" name="T1"/>
                <a:gd fmla="*/ 67 w 69" name="T2"/>
                <a:gd fmla="*/ 67 h 130" name="T3"/>
                <a:gd fmla="*/ 13 w 69" name="T4"/>
                <a:gd fmla="*/ 0 h 130" name="T5"/>
                <a:gd fmla="*/ 14 w 69" name="T6"/>
                <a:gd fmla="*/ 11 h 130" name="T7"/>
                <a:gd fmla="*/ 26 w 69" name="T8"/>
                <a:gd fmla="*/ 91 h 130" name="T9"/>
                <a:gd fmla="*/ 9 w 69" name="T10"/>
                <a:gd fmla="*/ 123 h 130" name="T11"/>
                <a:gd fmla="*/ 0 w 69" name="T12"/>
                <a:gd fmla="*/ 126 h 1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0" w="69">
                  <a:moveTo>
                    <a:pt x="0" y="126"/>
                  </a:moveTo>
                  <a:cubicBezTo>
                    <a:pt x="34" y="130"/>
                    <a:pt x="65" y="102"/>
                    <a:pt x="67" y="67"/>
                  </a:cubicBezTo>
                  <a:cubicBezTo>
                    <a:pt x="69" y="33"/>
                    <a:pt x="43" y="0"/>
                    <a:pt x="13" y="0"/>
                  </a:cubicBezTo>
                  <a:cubicBezTo>
                    <a:pt x="13" y="4"/>
                    <a:pt x="13" y="7"/>
                    <a:pt x="14" y="11"/>
                  </a:cubicBezTo>
                  <a:cubicBezTo>
                    <a:pt x="18" y="37"/>
                    <a:pt x="22" y="64"/>
                    <a:pt x="26" y="91"/>
                  </a:cubicBezTo>
                  <a:cubicBezTo>
                    <a:pt x="28" y="105"/>
                    <a:pt x="22" y="118"/>
                    <a:pt x="9" y="123"/>
                  </a:cubicBezTo>
                  <a:cubicBezTo>
                    <a:pt x="6" y="124"/>
                    <a:pt x="3" y="125"/>
                    <a:pt x="0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70" name="Freeform 90"/>
            <p:cNvSpPr/>
            <p:nvPr/>
          </p:nvSpPr>
          <p:spPr bwMode="auto">
            <a:xfrm>
              <a:off x="4915791" y="1916229"/>
              <a:ext cx="32155" cy="32155"/>
            </a:xfrm>
            <a:custGeom>
              <a:gdLst>
                <a:gd fmla="*/ 2 w 55" name="T0"/>
                <a:gd fmla="*/ 0 h 55" name="T1"/>
                <a:gd fmla="*/ 0 w 55" name="T2"/>
                <a:gd fmla="*/ 1 h 55" name="T3"/>
                <a:gd fmla="*/ 21 w 55" name="T4"/>
                <a:gd fmla="*/ 34 h 55" name="T5"/>
                <a:gd fmla="*/ 34 w 55" name="T6"/>
                <a:gd fmla="*/ 48 h 55" name="T7"/>
                <a:gd fmla="*/ 47 w 55" name="T8"/>
                <a:gd fmla="*/ 52 h 55" name="T9"/>
                <a:gd fmla="*/ 54 w 55" name="T10"/>
                <a:gd fmla="*/ 38 h 55" name="T11"/>
                <a:gd fmla="*/ 50 w 55" name="T12"/>
                <a:gd fmla="*/ 26 h 55" name="T13"/>
                <a:gd fmla="*/ 39 w 55" name="T14"/>
                <a:gd fmla="*/ 16 h 55" name="T15"/>
                <a:gd fmla="*/ 2 w 55" name="T16"/>
                <a:gd fmla="*/ 0 h 5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5" w="55">
                  <a:moveTo>
                    <a:pt x="2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7" y="12"/>
                    <a:pt x="14" y="23"/>
                    <a:pt x="21" y="34"/>
                  </a:cubicBezTo>
                  <a:cubicBezTo>
                    <a:pt x="25" y="39"/>
                    <a:pt x="29" y="44"/>
                    <a:pt x="34" y="48"/>
                  </a:cubicBezTo>
                  <a:cubicBezTo>
                    <a:pt x="37" y="52"/>
                    <a:pt x="42" y="55"/>
                    <a:pt x="47" y="52"/>
                  </a:cubicBezTo>
                  <a:cubicBezTo>
                    <a:pt x="53" y="50"/>
                    <a:pt x="55" y="44"/>
                    <a:pt x="54" y="38"/>
                  </a:cubicBezTo>
                  <a:cubicBezTo>
                    <a:pt x="54" y="34"/>
                    <a:pt x="52" y="29"/>
                    <a:pt x="50" y="26"/>
                  </a:cubicBezTo>
                  <a:cubicBezTo>
                    <a:pt x="47" y="22"/>
                    <a:pt x="43" y="19"/>
                    <a:pt x="39" y="16"/>
                  </a:cubicBezTo>
                  <a:cubicBezTo>
                    <a:pt x="28" y="8"/>
                    <a:pt x="15" y="3"/>
                    <a:pt x="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71" name="Freeform 91"/>
            <p:cNvSpPr/>
            <p:nvPr/>
          </p:nvSpPr>
          <p:spPr bwMode="auto">
            <a:xfrm>
              <a:off x="4841587" y="1924391"/>
              <a:ext cx="16325" cy="42791"/>
            </a:xfrm>
            <a:custGeom>
              <a:gdLst>
                <a:gd fmla="*/ 7 w 28" name="T0"/>
                <a:gd fmla="*/ 0 h 73" name="T1"/>
                <a:gd fmla="*/ 4 w 28" name="T2"/>
                <a:gd fmla="*/ 16 h 73" name="T3"/>
                <a:gd fmla="*/ 1 w 28" name="T4"/>
                <a:gd fmla="*/ 58 h 73" name="T5"/>
                <a:gd fmla="*/ 20 w 28" name="T6"/>
                <a:gd fmla="*/ 66 h 73" name="T7"/>
                <a:gd fmla="*/ 28 w 28" name="T8"/>
                <a:gd fmla="*/ 54 h 73" name="T9"/>
                <a:gd fmla="*/ 28 w 28" name="T10"/>
                <a:gd fmla="*/ 41 h 73" name="T11"/>
                <a:gd fmla="*/ 7 w 28" name="T12"/>
                <a:gd fmla="*/ 0 h 7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3" w="28">
                  <a:moveTo>
                    <a:pt x="7" y="0"/>
                  </a:moveTo>
                  <a:cubicBezTo>
                    <a:pt x="6" y="5"/>
                    <a:pt x="5" y="11"/>
                    <a:pt x="4" y="16"/>
                  </a:cubicBezTo>
                  <a:cubicBezTo>
                    <a:pt x="1" y="30"/>
                    <a:pt x="0" y="44"/>
                    <a:pt x="1" y="58"/>
                  </a:cubicBezTo>
                  <a:cubicBezTo>
                    <a:pt x="3" y="70"/>
                    <a:pt x="11" y="73"/>
                    <a:pt x="20" y="66"/>
                  </a:cubicBezTo>
                  <a:cubicBezTo>
                    <a:pt x="25" y="63"/>
                    <a:pt x="28" y="59"/>
                    <a:pt x="28" y="54"/>
                  </a:cubicBezTo>
                  <a:cubicBezTo>
                    <a:pt x="28" y="49"/>
                    <a:pt x="28" y="45"/>
                    <a:pt x="28" y="41"/>
                  </a:cubicBezTo>
                  <a:cubicBezTo>
                    <a:pt x="24" y="26"/>
                    <a:pt x="18" y="12"/>
                    <a:pt x="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72" name="Freeform 92"/>
            <p:cNvSpPr/>
            <p:nvPr/>
          </p:nvSpPr>
          <p:spPr bwMode="auto">
            <a:xfrm>
              <a:off x="4911834" y="1890010"/>
              <a:ext cx="33887" cy="16820"/>
            </a:xfrm>
            <a:custGeom>
              <a:gdLst>
                <a:gd fmla="*/ 0 w 58" name="T0"/>
                <a:gd fmla="*/ 5 h 29" name="T1"/>
                <a:gd fmla="*/ 2 w 58" name="T2"/>
                <a:gd fmla="*/ 8 h 29" name="T3"/>
                <a:gd fmla="*/ 38 w 58" name="T4"/>
                <a:gd fmla="*/ 26 h 29" name="T5"/>
                <a:gd fmla="*/ 47 w 58" name="T6"/>
                <a:gd fmla="*/ 28 h 29" name="T7"/>
                <a:gd fmla="*/ 57 w 58" name="T8"/>
                <a:gd fmla="*/ 17 h 29" name="T9"/>
                <a:gd fmla="*/ 44 w 58" name="T10"/>
                <a:gd fmla="*/ 3 h 29" name="T11"/>
                <a:gd fmla="*/ 0 w 58" name="T12"/>
                <a:gd fmla="*/ 5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57">
                  <a:moveTo>
                    <a:pt x="0" y="5"/>
                  </a:moveTo>
                  <a:cubicBezTo>
                    <a:pt x="1" y="7"/>
                    <a:pt x="1" y="8"/>
                    <a:pt x="2" y="8"/>
                  </a:cubicBezTo>
                  <a:cubicBezTo>
                    <a:pt x="14" y="14"/>
                    <a:pt x="26" y="20"/>
                    <a:pt x="38" y="26"/>
                  </a:cubicBezTo>
                  <a:cubicBezTo>
                    <a:pt x="41" y="27"/>
                    <a:pt x="44" y="28"/>
                    <a:pt x="47" y="28"/>
                  </a:cubicBezTo>
                  <a:cubicBezTo>
                    <a:pt x="54" y="29"/>
                    <a:pt x="58" y="24"/>
                    <a:pt x="57" y="17"/>
                  </a:cubicBezTo>
                  <a:cubicBezTo>
                    <a:pt x="56" y="10"/>
                    <a:pt x="51" y="5"/>
                    <a:pt x="44" y="3"/>
                  </a:cubicBezTo>
                  <a:cubicBezTo>
                    <a:pt x="30" y="0"/>
                    <a:pt x="15" y="1"/>
                    <a:pt x="0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75" name="Freeform 95"/>
            <p:cNvSpPr/>
            <p:nvPr/>
          </p:nvSpPr>
          <p:spPr bwMode="auto">
            <a:xfrm>
              <a:off x="4896498" y="1819763"/>
              <a:ext cx="15830" cy="18304"/>
            </a:xfrm>
            <a:custGeom>
              <a:gdLst>
                <a:gd fmla="*/ 22 w 27" name="T0"/>
                <a:gd fmla="*/ 31 h 31" name="T1"/>
                <a:gd fmla="*/ 22 w 27" name="T2"/>
                <a:gd fmla="*/ 12 h 31" name="T3"/>
                <a:gd fmla="*/ 0 w 27" name="T4"/>
                <a:gd fmla="*/ 2 h 31" name="T5"/>
                <a:gd fmla="*/ 15 w 27" name="T6"/>
                <a:gd fmla="*/ 13 h 31" name="T7"/>
                <a:gd fmla="*/ 22 w 27" name="T8"/>
                <a:gd fmla="*/ 31 h 3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1" w="27">
                  <a:moveTo>
                    <a:pt x="22" y="31"/>
                  </a:moveTo>
                  <a:cubicBezTo>
                    <a:pt x="27" y="26"/>
                    <a:pt x="27" y="20"/>
                    <a:pt x="22" y="12"/>
                  </a:cubicBezTo>
                  <a:cubicBezTo>
                    <a:pt x="17" y="4"/>
                    <a:pt x="9" y="0"/>
                    <a:pt x="0" y="2"/>
                  </a:cubicBezTo>
                  <a:cubicBezTo>
                    <a:pt x="5" y="6"/>
                    <a:pt x="12" y="9"/>
                    <a:pt x="15" y="13"/>
                  </a:cubicBezTo>
                  <a:cubicBezTo>
                    <a:pt x="19" y="18"/>
                    <a:pt x="20" y="24"/>
                    <a:pt x="22" y="3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78" name="Freeform 98"/>
            <p:cNvSpPr/>
            <p:nvPr/>
          </p:nvSpPr>
          <p:spPr bwMode="auto">
            <a:xfrm>
              <a:off x="4895509" y="1824462"/>
              <a:ext cx="11131" cy="14099"/>
            </a:xfrm>
            <a:custGeom>
              <a:gdLst>
                <a:gd fmla="*/ 0 w 19" name="T0"/>
                <a:gd fmla="*/ 3 h 24" name="T1"/>
                <a:gd fmla="*/ 0 w 19" name="T2"/>
                <a:gd fmla="*/ 5 h 24" name="T3"/>
                <a:gd fmla="*/ 1 w 19" name="T4"/>
                <a:gd fmla="*/ 7 h 24" name="T5"/>
                <a:gd fmla="*/ 12 w 19" name="T6"/>
                <a:gd fmla="*/ 21 h 24" name="T7"/>
                <a:gd fmla="*/ 15 w 19" name="T8"/>
                <a:gd fmla="*/ 24 h 24" name="T9"/>
                <a:gd fmla="*/ 12 w 19" name="T10"/>
                <a:gd fmla="*/ 6 h 24" name="T11"/>
                <a:gd fmla="*/ 0 w 19" name="T12"/>
                <a:gd fmla="*/ 3 h 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" w="19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6"/>
                    <a:pt x="0" y="7"/>
                    <a:pt x="1" y="7"/>
                  </a:cubicBezTo>
                  <a:cubicBezTo>
                    <a:pt x="8" y="9"/>
                    <a:pt x="11" y="14"/>
                    <a:pt x="12" y="21"/>
                  </a:cubicBezTo>
                  <a:cubicBezTo>
                    <a:pt x="12" y="22"/>
                    <a:pt x="14" y="23"/>
                    <a:pt x="15" y="24"/>
                  </a:cubicBezTo>
                  <a:cubicBezTo>
                    <a:pt x="19" y="16"/>
                    <a:pt x="17" y="11"/>
                    <a:pt x="12" y="6"/>
                  </a:cubicBezTo>
                  <a:cubicBezTo>
                    <a:pt x="9" y="3"/>
                    <a:pt x="5" y="0"/>
                    <a:pt x="0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79" name="Freeform 99"/>
            <p:cNvSpPr>
              <a:spLocks noEditPoints="1"/>
            </p:cNvSpPr>
            <p:nvPr/>
          </p:nvSpPr>
          <p:spPr bwMode="auto">
            <a:xfrm>
              <a:off x="4313004" y="1569199"/>
              <a:ext cx="835542" cy="556781"/>
            </a:xfrm>
            <a:custGeom>
              <a:gdLst>
                <a:gd fmla="*/ 289 w 1430" name="T0"/>
                <a:gd fmla="*/ 613 h 953" name="T1"/>
                <a:gd fmla="*/ 209 w 1430" name="T2"/>
                <a:gd fmla="*/ 726 h 953" name="T3"/>
                <a:gd fmla="*/ 214 w 1430" name="T4"/>
                <a:gd fmla="*/ 801 h 953" name="T5"/>
                <a:gd fmla="*/ 98 w 1430" name="T6"/>
                <a:gd fmla="*/ 852 h 953" name="T7"/>
                <a:gd fmla="*/ 87 w 1430" name="T8"/>
                <a:gd fmla="*/ 789 h 953" name="T9"/>
                <a:gd fmla="*/ 99 w 1430" name="T10"/>
                <a:gd fmla="*/ 766 h 953" name="T11"/>
                <a:gd fmla="*/ 41 w 1430" name="T12"/>
                <a:gd fmla="*/ 722 h 953" name="T13"/>
                <a:gd fmla="*/ 3 w 1430" name="T14"/>
                <a:gd fmla="*/ 658 h 953" name="T15"/>
                <a:gd fmla="*/ 173 w 1430" name="T16"/>
                <a:gd fmla="*/ 314 h 953" name="T17"/>
                <a:gd fmla="*/ 320 w 1430" name="T18"/>
                <a:gd fmla="*/ 189 h 953" name="T19"/>
                <a:gd fmla="*/ 632 w 1430" name="T20"/>
                <a:gd fmla="*/ 57 h 953" name="T21"/>
                <a:gd fmla="*/ 788 w 1430" name="T22"/>
                <a:gd fmla="*/ 91 h 953" name="T23"/>
                <a:gd fmla="*/ 899 w 1430" name="T24"/>
                <a:gd fmla="*/ 114 h 953" name="T25"/>
                <a:gd fmla="*/ 1260 w 1430" name="T26"/>
                <a:gd fmla="*/ 4 h 953" name="T27"/>
                <a:gd fmla="*/ 1339 w 1430" name="T28"/>
                <a:gd fmla="*/ 27 h 953" name="T29"/>
                <a:gd fmla="*/ 1353 w 1430" name="T30"/>
                <a:gd fmla="*/ 119 h 953" name="T31"/>
                <a:gd fmla="*/ 1380 w 1430" name="T32"/>
                <a:gd fmla="*/ 106 h 953" name="T33"/>
                <a:gd fmla="*/ 1421 w 1430" name="T34"/>
                <a:gd fmla="*/ 130 h 953" name="T35"/>
                <a:gd fmla="*/ 1304 w 1430" name="T36"/>
                <a:gd fmla="*/ 224 h 953" name="T37"/>
                <a:gd fmla="*/ 1170 w 1430" name="T38"/>
                <a:gd fmla="*/ 177 h 953" name="T39"/>
                <a:gd fmla="*/ 1016 w 1430" name="T40"/>
                <a:gd fmla="*/ 273 h 953" name="T41"/>
                <a:gd fmla="*/ 951 w 1430" name="T42"/>
                <a:gd fmla="*/ 411 h 953" name="T43"/>
                <a:gd fmla="*/ 914 w 1430" name="T44"/>
                <a:gd fmla="*/ 391 h 953" name="T45"/>
                <a:gd fmla="*/ 899 w 1430" name="T46"/>
                <a:gd fmla="*/ 458 h 953" name="T47"/>
                <a:gd fmla="*/ 908 w 1430" name="T48"/>
                <a:gd fmla="*/ 517 h 953" name="T49"/>
                <a:gd fmla="*/ 829 w 1430" name="T50"/>
                <a:gd fmla="*/ 534 h 953" name="T51"/>
                <a:gd fmla="*/ 833 w 1430" name="T52"/>
                <a:gd fmla="*/ 591 h 953" name="T53"/>
                <a:gd fmla="*/ 875 w 1430" name="T54"/>
                <a:gd fmla="*/ 583 h 953" name="T55"/>
                <a:gd fmla="*/ 812 w 1430" name="T56"/>
                <a:gd fmla="*/ 641 h 953" name="T57"/>
                <a:gd fmla="*/ 768 w 1430" name="T58"/>
                <a:gd fmla="*/ 683 h 953" name="T59"/>
                <a:gd fmla="*/ 853 w 1430" name="T60"/>
                <a:gd fmla="*/ 737 h 953" name="T61"/>
                <a:gd fmla="*/ 869 w 1430" name="T62"/>
                <a:gd fmla="*/ 783 h 953" name="T63"/>
                <a:gd fmla="*/ 773 w 1430" name="T64"/>
                <a:gd fmla="*/ 941 h 953" name="T65"/>
                <a:gd fmla="*/ 781 w 1430" name="T66"/>
                <a:gd fmla="*/ 812 h 953" name="T67"/>
                <a:gd fmla="*/ 747 w 1430" name="T68"/>
                <a:gd fmla="*/ 756 h 953" name="T69"/>
                <a:gd fmla="*/ 756 w 1430" name="T70"/>
                <a:gd fmla="*/ 813 h 953" name="T71"/>
                <a:gd fmla="*/ 634 w 1430" name="T72"/>
                <a:gd fmla="*/ 935 h 953" name="T73"/>
                <a:gd fmla="*/ 589 w 1430" name="T74"/>
                <a:gd fmla="*/ 878 h 953" name="T75"/>
                <a:gd fmla="*/ 679 w 1430" name="T76"/>
                <a:gd fmla="*/ 807 h 953" name="T77"/>
                <a:gd fmla="*/ 673 w 1430" name="T78"/>
                <a:gd fmla="*/ 753 h 953" name="T79"/>
                <a:gd fmla="*/ 672 w 1430" name="T80"/>
                <a:gd fmla="*/ 639 h 953" name="T81"/>
                <a:gd fmla="*/ 847 w 1430" name="T82"/>
                <a:gd fmla="*/ 518 h 953" name="T83"/>
                <a:gd fmla="*/ 879 w 1430" name="T84"/>
                <a:gd fmla="*/ 501 h 953" name="T85"/>
                <a:gd fmla="*/ 470 w 1430" name="T86"/>
                <a:gd fmla="*/ 665 h 953" name="T87"/>
                <a:gd fmla="*/ 459 w 1430" name="T88"/>
                <a:gd fmla="*/ 343 h 953" name="T89"/>
                <a:gd fmla="*/ 818 w 1430" name="T90"/>
                <a:gd fmla="*/ 146 h 953" name="T91"/>
                <a:gd fmla="*/ 632 w 1430" name="T92"/>
                <a:gd fmla="*/ 95 h 953" name="T93"/>
                <a:gd fmla="*/ 396 w 1430" name="T94"/>
                <a:gd fmla="*/ 192 h 953" name="T95"/>
                <a:gd fmla="*/ 109 w 1430" name="T96"/>
                <a:gd fmla="*/ 527 h 953" name="T97"/>
                <a:gd fmla="*/ 347 w 1430" name="T98"/>
                <a:gd fmla="*/ 217 h 953" name="T99"/>
                <a:gd fmla="*/ 213 w 1430" name="T100"/>
                <a:gd fmla="*/ 323 h 953" name="T101"/>
                <a:gd fmla="*/ 109 w 1430" name="T102"/>
                <a:gd fmla="*/ 527 h 953" name="T103"/>
                <a:gd fmla="*/ 508 w 1430" name="T104"/>
                <a:gd fmla="*/ 378 h 953" name="T105"/>
                <a:gd fmla="*/ 576 w 1430" name="T106"/>
                <a:gd fmla="*/ 330 h 953" name="T107"/>
                <a:gd fmla="*/ 556 w 1430" name="T108"/>
                <a:gd fmla="*/ 319 h 953" name="T109"/>
                <a:gd fmla="*/ 493 w 1430" name="T110"/>
                <a:gd fmla="*/ 352 h 953" name="T111"/>
                <a:gd fmla="*/ 503 w 1430" name="T112"/>
                <a:gd fmla="*/ 380 h 953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953" w="1430">
                  <a:moveTo>
                    <a:pt x="470" y="665"/>
                  </a:moveTo>
                  <a:cubicBezTo>
                    <a:pt x="425" y="598"/>
                    <a:pt x="346" y="585"/>
                    <a:pt x="289" y="613"/>
                  </a:cubicBezTo>
                  <a:cubicBezTo>
                    <a:pt x="267" y="623"/>
                    <a:pt x="248" y="639"/>
                    <a:pt x="234" y="659"/>
                  </a:cubicBezTo>
                  <a:cubicBezTo>
                    <a:pt x="220" y="679"/>
                    <a:pt x="212" y="702"/>
                    <a:pt x="209" y="726"/>
                  </a:cubicBezTo>
                  <a:cubicBezTo>
                    <a:pt x="207" y="751"/>
                    <a:pt x="211" y="774"/>
                    <a:pt x="220" y="797"/>
                  </a:cubicBezTo>
                  <a:cubicBezTo>
                    <a:pt x="217" y="798"/>
                    <a:pt x="216" y="800"/>
                    <a:pt x="214" y="801"/>
                  </a:cubicBezTo>
                  <a:cubicBezTo>
                    <a:pt x="183" y="817"/>
                    <a:pt x="152" y="833"/>
                    <a:pt x="121" y="850"/>
                  </a:cubicBezTo>
                  <a:cubicBezTo>
                    <a:pt x="114" y="853"/>
                    <a:pt x="106" y="855"/>
                    <a:pt x="98" y="852"/>
                  </a:cubicBezTo>
                  <a:cubicBezTo>
                    <a:pt x="85" y="847"/>
                    <a:pt x="70" y="820"/>
                    <a:pt x="74" y="806"/>
                  </a:cubicBezTo>
                  <a:cubicBezTo>
                    <a:pt x="75" y="798"/>
                    <a:pt x="80" y="793"/>
                    <a:pt x="87" y="789"/>
                  </a:cubicBezTo>
                  <a:cubicBezTo>
                    <a:pt x="94" y="785"/>
                    <a:pt x="101" y="781"/>
                    <a:pt x="110" y="776"/>
                  </a:cubicBezTo>
                  <a:cubicBezTo>
                    <a:pt x="106" y="772"/>
                    <a:pt x="103" y="769"/>
                    <a:pt x="99" y="766"/>
                  </a:cubicBezTo>
                  <a:cubicBezTo>
                    <a:pt x="83" y="755"/>
                    <a:pt x="68" y="745"/>
                    <a:pt x="52" y="734"/>
                  </a:cubicBezTo>
                  <a:cubicBezTo>
                    <a:pt x="48" y="731"/>
                    <a:pt x="44" y="727"/>
                    <a:pt x="41" y="722"/>
                  </a:cubicBezTo>
                  <a:cubicBezTo>
                    <a:pt x="30" y="705"/>
                    <a:pt x="19" y="688"/>
                    <a:pt x="9" y="670"/>
                  </a:cubicBezTo>
                  <a:cubicBezTo>
                    <a:pt x="6" y="666"/>
                    <a:pt x="5" y="662"/>
                    <a:pt x="3" y="658"/>
                  </a:cubicBezTo>
                  <a:cubicBezTo>
                    <a:pt x="0" y="652"/>
                    <a:pt x="1" y="646"/>
                    <a:pt x="4" y="639"/>
                  </a:cubicBezTo>
                  <a:cubicBezTo>
                    <a:pt x="60" y="531"/>
                    <a:pt x="117" y="423"/>
                    <a:pt x="173" y="314"/>
                  </a:cubicBezTo>
                  <a:cubicBezTo>
                    <a:pt x="187" y="287"/>
                    <a:pt x="207" y="266"/>
                    <a:pt x="231" y="247"/>
                  </a:cubicBezTo>
                  <a:cubicBezTo>
                    <a:pt x="259" y="225"/>
                    <a:pt x="289" y="207"/>
                    <a:pt x="320" y="189"/>
                  </a:cubicBezTo>
                  <a:cubicBezTo>
                    <a:pt x="401" y="144"/>
                    <a:pt x="484" y="105"/>
                    <a:pt x="571" y="73"/>
                  </a:cubicBezTo>
                  <a:cubicBezTo>
                    <a:pt x="591" y="66"/>
                    <a:pt x="611" y="60"/>
                    <a:pt x="632" y="57"/>
                  </a:cubicBezTo>
                  <a:cubicBezTo>
                    <a:pt x="638" y="56"/>
                    <a:pt x="643" y="56"/>
                    <a:pt x="648" y="57"/>
                  </a:cubicBezTo>
                  <a:cubicBezTo>
                    <a:pt x="695" y="68"/>
                    <a:pt x="742" y="79"/>
                    <a:pt x="788" y="91"/>
                  </a:cubicBezTo>
                  <a:cubicBezTo>
                    <a:pt x="820" y="99"/>
                    <a:pt x="851" y="107"/>
                    <a:pt x="883" y="115"/>
                  </a:cubicBezTo>
                  <a:cubicBezTo>
                    <a:pt x="889" y="117"/>
                    <a:pt x="893" y="116"/>
                    <a:pt x="899" y="114"/>
                  </a:cubicBezTo>
                  <a:cubicBezTo>
                    <a:pt x="983" y="82"/>
                    <a:pt x="1068" y="52"/>
                    <a:pt x="1155" y="28"/>
                  </a:cubicBezTo>
                  <a:cubicBezTo>
                    <a:pt x="1189" y="18"/>
                    <a:pt x="1224" y="9"/>
                    <a:pt x="1260" y="4"/>
                  </a:cubicBezTo>
                  <a:cubicBezTo>
                    <a:pt x="1278" y="2"/>
                    <a:pt x="1296" y="0"/>
                    <a:pt x="1314" y="3"/>
                  </a:cubicBezTo>
                  <a:cubicBezTo>
                    <a:pt x="1328" y="5"/>
                    <a:pt x="1337" y="13"/>
                    <a:pt x="1339" y="27"/>
                  </a:cubicBezTo>
                  <a:cubicBezTo>
                    <a:pt x="1343" y="50"/>
                    <a:pt x="1346" y="73"/>
                    <a:pt x="1350" y="96"/>
                  </a:cubicBezTo>
                  <a:cubicBezTo>
                    <a:pt x="1351" y="103"/>
                    <a:pt x="1352" y="111"/>
                    <a:pt x="1353" y="119"/>
                  </a:cubicBezTo>
                  <a:cubicBezTo>
                    <a:pt x="1356" y="118"/>
                    <a:pt x="1359" y="117"/>
                    <a:pt x="1361" y="115"/>
                  </a:cubicBezTo>
                  <a:cubicBezTo>
                    <a:pt x="1367" y="112"/>
                    <a:pt x="1373" y="109"/>
                    <a:pt x="1380" y="106"/>
                  </a:cubicBezTo>
                  <a:cubicBezTo>
                    <a:pt x="1393" y="99"/>
                    <a:pt x="1406" y="103"/>
                    <a:pt x="1414" y="116"/>
                  </a:cubicBezTo>
                  <a:cubicBezTo>
                    <a:pt x="1416" y="121"/>
                    <a:pt x="1419" y="126"/>
                    <a:pt x="1421" y="130"/>
                  </a:cubicBezTo>
                  <a:cubicBezTo>
                    <a:pt x="1430" y="146"/>
                    <a:pt x="1426" y="160"/>
                    <a:pt x="1410" y="168"/>
                  </a:cubicBezTo>
                  <a:cubicBezTo>
                    <a:pt x="1374" y="187"/>
                    <a:pt x="1339" y="206"/>
                    <a:pt x="1304" y="224"/>
                  </a:cubicBezTo>
                  <a:cubicBezTo>
                    <a:pt x="1293" y="230"/>
                    <a:pt x="1282" y="236"/>
                    <a:pt x="1271" y="242"/>
                  </a:cubicBezTo>
                  <a:cubicBezTo>
                    <a:pt x="1247" y="205"/>
                    <a:pt x="1213" y="183"/>
                    <a:pt x="1170" y="177"/>
                  </a:cubicBezTo>
                  <a:cubicBezTo>
                    <a:pt x="1138" y="172"/>
                    <a:pt x="1108" y="178"/>
                    <a:pt x="1080" y="194"/>
                  </a:cubicBezTo>
                  <a:cubicBezTo>
                    <a:pt x="1049" y="212"/>
                    <a:pt x="1028" y="239"/>
                    <a:pt x="1016" y="273"/>
                  </a:cubicBezTo>
                  <a:cubicBezTo>
                    <a:pt x="1005" y="307"/>
                    <a:pt x="1007" y="340"/>
                    <a:pt x="1021" y="374"/>
                  </a:cubicBezTo>
                  <a:cubicBezTo>
                    <a:pt x="997" y="386"/>
                    <a:pt x="974" y="398"/>
                    <a:pt x="951" y="411"/>
                  </a:cubicBezTo>
                  <a:cubicBezTo>
                    <a:pt x="949" y="408"/>
                    <a:pt x="948" y="406"/>
                    <a:pt x="947" y="404"/>
                  </a:cubicBezTo>
                  <a:cubicBezTo>
                    <a:pt x="940" y="392"/>
                    <a:pt x="927" y="388"/>
                    <a:pt x="914" y="391"/>
                  </a:cubicBezTo>
                  <a:cubicBezTo>
                    <a:pt x="902" y="395"/>
                    <a:pt x="893" y="406"/>
                    <a:pt x="894" y="420"/>
                  </a:cubicBezTo>
                  <a:cubicBezTo>
                    <a:pt x="895" y="432"/>
                    <a:pt x="898" y="445"/>
                    <a:pt x="899" y="458"/>
                  </a:cubicBezTo>
                  <a:cubicBezTo>
                    <a:pt x="902" y="476"/>
                    <a:pt x="905" y="494"/>
                    <a:pt x="908" y="513"/>
                  </a:cubicBezTo>
                  <a:cubicBezTo>
                    <a:pt x="908" y="514"/>
                    <a:pt x="908" y="515"/>
                    <a:pt x="908" y="517"/>
                  </a:cubicBezTo>
                  <a:cubicBezTo>
                    <a:pt x="904" y="518"/>
                    <a:pt x="901" y="519"/>
                    <a:pt x="897" y="520"/>
                  </a:cubicBezTo>
                  <a:cubicBezTo>
                    <a:pt x="874" y="525"/>
                    <a:pt x="852" y="529"/>
                    <a:pt x="829" y="534"/>
                  </a:cubicBezTo>
                  <a:cubicBezTo>
                    <a:pt x="817" y="536"/>
                    <a:pt x="808" y="542"/>
                    <a:pt x="805" y="554"/>
                  </a:cubicBezTo>
                  <a:cubicBezTo>
                    <a:pt x="799" y="573"/>
                    <a:pt x="813" y="592"/>
                    <a:pt x="833" y="591"/>
                  </a:cubicBezTo>
                  <a:cubicBezTo>
                    <a:pt x="842" y="591"/>
                    <a:pt x="850" y="588"/>
                    <a:pt x="859" y="586"/>
                  </a:cubicBezTo>
                  <a:cubicBezTo>
                    <a:pt x="864" y="585"/>
                    <a:pt x="868" y="584"/>
                    <a:pt x="875" y="583"/>
                  </a:cubicBezTo>
                  <a:cubicBezTo>
                    <a:pt x="869" y="594"/>
                    <a:pt x="863" y="601"/>
                    <a:pt x="855" y="607"/>
                  </a:cubicBezTo>
                  <a:cubicBezTo>
                    <a:pt x="841" y="618"/>
                    <a:pt x="826" y="629"/>
                    <a:pt x="812" y="641"/>
                  </a:cubicBezTo>
                  <a:cubicBezTo>
                    <a:pt x="800" y="652"/>
                    <a:pt x="788" y="663"/>
                    <a:pt x="776" y="674"/>
                  </a:cubicBezTo>
                  <a:cubicBezTo>
                    <a:pt x="773" y="677"/>
                    <a:pt x="771" y="680"/>
                    <a:pt x="768" y="683"/>
                  </a:cubicBezTo>
                  <a:cubicBezTo>
                    <a:pt x="772" y="686"/>
                    <a:pt x="774" y="688"/>
                    <a:pt x="777" y="689"/>
                  </a:cubicBezTo>
                  <a:cubicBezTo>
                    <a:pt x="803" y="705"/>
                    <a:pt x="828" y="721"/>
                    <a:pt x="853" y="737"/>
                  </a:cubicBezTo>
                  <a:cubicBezTo>
                    <a:pt x="866" y="745"/>
                    <a:pt x="873" y="756"/>
                    <a:pt x="872" y="772"/>
                  </a:cubicBezTo>
                  <a:cubicBezTo>
                    <a:pt x="871" y="776"/>
                    <a:pt x="870" y="779"/>
                    <a:pt x="869" y="783"/>
                  </a:cubicBezTo>
                  <a:cubicBezTo>
                    <a:pt x="852" y="828"/>
                    <a:pt x="835" y="873"/>
                    <a:pt x="818" y="918"/>
                  </a:cubicBezTo>
                  <a:cubicBezTo>
                    <a:pt x="811" y="938"/>
                    <a:pt x="792" y="947"/>
                    <a:pt x="773" y="941"/>
                  </a:cubicBezTo>
                  <a:cubicBezTo>
                    <a:pt x="754" y="936"/>
                    <a:pt x="742" y="914"/>
                    <a:pt x="750" y="894"/>
                  </a:cubicBezTo>
                  <a:cubicBezTo>
                    <a:pt x="760" y="866"/>
                    <a:pt x="771" y="839"/>
                    <a:pt x="781" y="812"/>
                  </a:cubicBezTo>
                  <a:cubicBezTo>
                    <a:pt x="784" y="803"/>
                    <a:pt x="788" y="793"/>
                    <a:pt x="791" y="783"/>
                  </a:cubicBezTo>
                  <a:cubicBezTo>
                    <a:pt x="777" y="774"/>
                    <a:pt x="763" y="765"/>
                    <a:pt x="747" y="756"/>
                  </a:cubicBezTo>
                  <a:cubicBezTo>
                    <a:pt x="749" y="771"/>
                    <a:pt x="751" y="785"/>
                    <a:pt x="753" y="798"/>
                  </a:cubicBezTo>
                  <a:cubicBezTo>
                    <a:pt x="754" y="803"/>
                    <a:pt x="755" y="808"/>
                    <a:pt x="756" y="813"/>
                  </a:cubicBezTo>
                  <a:cubicBezTo>
                    <a:pt x="758" y="828"/>
                    <a:pt x="754" y="840"/>
                    <a:pt x="742" y="849"/>
                  </a:cubicBezTo>
                  <a:cubicBezTo>
                    <a:pt x="706" y="878"/>
                    <a:pt x="670" y="906"/>
                    <a:pt x="634" y="935"/>
                  </a:cubicBezTo>
                  <a:cubicBezTo>
                    <a:pt x="611" y="953"/>
                    <a:pt x="579" y="940"/>
                    <a:pt x="575" y="912"/>
                  </a:cubicBezTo>
                  <a:cubicBezTo>
                    <a:pt x="573" y="898"/>
                    <a:pt x="578" y="887"/>
                    <a:pt x="589" y="878"/>
                  </a:cubicBezTo>
                  <a:cubicBezTo>
                    <a:pt x="604" y="866"/>
                    <a:pt x="619" y="854"/>
                    <a:pt x="634" y="842"/>
                  </a:cubicBezTo>
                  <a:cubicBezTo>
                    <a:pt x="649" y="830"/>
                    <a:pt x="664" y="818"/>
                    <a:pt x="679" y="807"/>
                  </a:cubicBezTo>
                  <a:cubicBezTo>
                    <a:pt x="680" y="806"/>
                    <a:pt x="680" y="806"/>
                    <a:pt x="681" y="804"/>
                  </a:cubicBezTo>
                  <a:cubicBezTo>
                    <a:pt x="678" y="788"/>
                    <a:pt x="676" y="770"/>
                    <a:pt x="673" y="753"/>
                  </a:cubicBezTo>
                  <a:cubicBezTo>
                    <a:pt x="669" y="730"/>
                    <a:pt x="666" y="708"/>
                    <a:pt x="662" y="685"/>
                  </a:cubicBezTo>
                  <a:cubicBezTo>
                    <a:pt x="659" y="668"/>
                    <a:pt x="663" y="653"/>
                    <a:pt x="672" y="639"/>
                  </a:cubicBezTo>
                  <a:cubicBezTo>
                    <a:pt x="701" y="592"/>
                    <a:pt x="740" y="554"/>
                    <a:pt x="789" y="526"/>
                  </a:cubicBezTo>
                  <a:cubicBezTo>
                    <a:pt x="807" y="516"/>
                    <a:pt x="826" y="513"/>
                    <a:pt x="847" y="518"/>
                  </a:cubicBezTo>
                  <a:cubicBezTo>
                    <a:pt x="849" y="519"/>
                    <a:pt x="852" y="519"/>
                    <a:pt x="854" y="518"/>
                  </a:cubicBezTo>
                  <a:cubicBezTo>
                    <a:pt x="863" y="512"/>
                    <a:pt x="871" y="507"/>
                    <a:pt x="879" y="501"/>
                  </a:cubicBezTo>
                  <a:cubicBezTo>
                    <a:pt x="875" y="486"/>
                    <a:pt x="871" y="471"/>
                    <a:pt x="866" y="456"/>
                  </a:cubicBezTo>
                  <a:cubicBezTo>
                    <a:pt x="734" y="526"/>
                    <a:pt x="602" y="595"/>
                    <a:pt x="470" y="665"/>
                  </a:cubicBezTo>
                  <a:close/>
                  <a:moveTo>
                    <a:pt x="383" y="199"/>
                  </a:moveTo>
                  <a:cubicBezTo>
                    <a:pt x="408" y="247"/>
                    <a:pt x="433" y="294"/>
                    <a:pt x="459" y="343"/>
                  </a:cubicBezTo>
                  <a:cubicBezTo>
                    <a:pt x="581" y="278"/>
                    <a:pt x="703" y="213"/>
                    <a:pt x="825" y="149"/>
                  </a:cubicBezTo>
                  <a:cubicBezTo>
                    <a:pt x="822" y="147"/>
                    <a:pt x="820" y="146"/>
                    <a:pt x="818" y="146"/>
                  </a:cubicBezTo>
                  <a:cubicBezTo>
                    <a:pt x="761" y="126"/>
                    <a:pt x="704" y="109"/>
                    <a:pt x="645" y="95"/>
                  </a:cubicBezTo>
                  <a:cubicBezTo>
                    <a:pt x="641" y="94"/>
                    <a:pt x="636" y="94"/>
                    <a:pt x="632" y="95"/>
                  </a:cubicBezTo>
                  <a:cubicBezTo>
                    <a:pt x="619" y="98"/>
                    <a:pt x="606" y="102"/>
                    <a:pt x="593" y="106"/>
                  </a:cubicBezTo>
                  <a:cubicBezTo>
                    <a:pt x="526" y="130"/>
                    <a:pt x="460" y="159"/>
                    <a:pt x="396" y="192"/>
                  </a:cubicBezTo>
                  <a:cubicBezTo>
                    <a:pt x="392" y="194"/>
                    <a:pt x="388" y="196"/>
                    <a:pt x="383" y="199"/>
                  </a:cubicBezTo>
                  <a:close/>
                  <a:moveTo>
                    <a:pt x="109" y="527"/>
                  </a:moveTo>
                  <a:cubicBezTo>
                    <a:pt x="215" y="472"/>
                    <a:pt x="319" y="417"/>
                    <a:pt x="423" y="361"/>
                  </a:cubicBezTo>
                  <a:cubicBezTo>
                    <a:pt x="398" y="313"/>
                    <a:pt x="373" y="266"/>
                    <a:pt x="347" y="217"/>
                  </a:cubicBezTo>
                  <a:cubicBezTo>
                    <a:pt x="332" y="226"/>
                    <a:pt x="318" y="234"/>
                    <a:pt x="304" y="242"/>
                  </a:cubicBezTo>
                  <a:cubicBezTo>
                    <a:pt x="268" y="263"/>
                    <a:pt x="238" y="290"/>
                    <a:pt x="213" y="323"/>
                  </a:cubicBezTo>
                  <a:cubicBezTo>
                    <a:pt x="169" y="384"/>
                    <a:pt x="136" y="450"/>
                    <a:pt x="111" y="520"/>
                  </a:cubicBezTo>
                  <a:cubicBezTo>
                    <a:pt x="110" y="522"/>
                    <a:pt x="110" y="524"/>
                    <a:pt x="109" y="527"/>
                  </a:cubicBezTo>
                  <a:close/>
                  <a:moveTo>
                    <a:pt x="503" y="380"/>
                  </a:moveTo>
                  <a:cubicBezTo>
                    <a:pt x="504" y="379"/>
                    <a:pt x="506" y="379"/>
                    <a:pt x="508" y="378"/>
                  </a:cubicBezTo>
                  <a:cubicBezTo>
                    <a:pt x="529" y="367"/>
                    <a:pt x="550" y="356"/>
                    <a:pt x="570" y="345"/>
                  </a:cubicBezTo>
                  <a:cubicBezTo>
                    <a:pt x="578" y="341"/>
                    <a:pt x="579" y="337"/>
                    <a:pt x="576" y="330"/>
                  </a:cubicBezTo>
                  <a:cubicBezTo>
                    <a:pt x="575" y="328"/>
                    <a:pt x="574" y="326"/>
                    <a:pt x="572" y="324"/>
                  </a:cubicBezTo>
                  <a:cubicBezTo>
                    <a:pt x="568" y="316"/>
                    <a:pt x="564" y="315"/>
                    <a:pt x="556" y="319"/>
                  </a:cubicBezTo>
                  <a:cubicBezTo>
                    <a:pt x="536" y="330"/>
                    <a:pt x="516" y="340"/>
                    <a:pt x="496" y="351"/>
                  </a:cubicBezTo>
                  <a:cubicBezTo>
                    <a:pt x="495" y="351"/>
                    <a:pt x="494" y="352"/>
                    <a:pt x="493" y="352"/>
                  </a:cubicBezTo>
                  <a:cubicBezTo>
                    <a:pt x="488" y="356"/>
                    <a:pt x="486" y="360"/>
                    <a:pt x="489" y="364"/>
                  </a:cubicBezTo>
                  <a:cubicBezTo>
                    <a:pt x="492" y="371"/>
                    <a:pt x="493" y="379"/>
                    <a:pt x="503" y="38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80" name="Freeform 100"/>
            <p:cNvSpPr>
              <a:spLocks noEditPoints="1"/>
            </p:cNvSpPr>
            <p:nvPr/>
          </p:nvSpPr>
          <p:spPr bwMode="auto">
            <a:xfrm>
              <a:off x="4450777" y="1935522"/>
              <a:ext cx="132579" cy="132579"/>
            </a:xfrm>
            <a:custGeom>
              <a:gdLst>
                <a:gd fmla="*/ 114 w 227" name="T0"/>
                <a:gd fmla="*/ 0 h 227" name="T1"/>
                <a:gd fmla="*/ 227 w 227" name="T2"/>
                <a:gd fmla="*/ 113 h 227" name="T3"/>
                <a:gd fmla="*/ 114 w 227" name="T4"/>
                <a:gd fmla="*/ 227 h 227" name="T5"/>
                <a:gd fmla="*/ 0 w 227" name="T6"/>
                <a:gd fmla="*/ 113 h 227" name="T7"/>
                <a:gd fmla="*/ 114 w 227" name="T8"/>
                <a:gd fmla="*/ 0 h 227" name="T9"/>
                <a:gd fmla="*/ 156 w 227" name="T10"/>
                <a:gd fmla="*/ 114 h 227" name="T11"/>
                <a:gd fmla="*/ 114 w 227" name="T12"/>
                <a:gd fmla="*/ 71 h 227" name="T13"/>
                <a:gd fmla="*/ 72 w 227" name="T14"/>
                <a:gd fmla="*/ 113 h 227" name="T15"/>
                <a:gd fmla="*/ 114 w 227" name="T16"/>
                <a:gd fmla="*/ 155 h 227" name="T17"/>
                <a:gd fmla="*/ 156 w 227" name="T18"/>
                <a:gd fmla="*/ 114 h 22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26" w="226">
                  <a:moveTo>
                    <a:pt x="114" y="0"/>
                  </a:moveTo>
                  <a:cubicBezTo>
                    <a:pt x="177" y="0"/>
                    <a:pt x="227" y="50"/>
                    <a:pt x="227" y="113"/>
                  </a:cubicBezTo>
                  <a:cubicBezTo>
                    <a:pt x="227" y="176"/>
                    <a:pt x="177" y="227"/>
                    <a:pt x="114" y="227"/>
                  </a:cubicBezTo>
                  <a:cubicBezTo>
                    <a:pt x="51" y="227"/>
                    <a:pt x="0" y="176"/>
                    <a:pt x="0" y="113"/>
                  </a:cubicBezTo>
                  <a:cubicBezTo>
                    <a:pt x="0" y="51"/>
                    <a:pt x="51" y="0"/>
                    <a:pt x="114" y="0"/>
                  </a:cubicBezTo>
                  <a:close/>
                  <a:moveTo>
                    <a:pt x="156" y="114"/>
                  </a:moveTo>
                  <a:cubicBezTo>
                    <a:pt x="156" y="90"/>
                    <a:pt x="137" y="71"/>
                    <a:pt x="114" y="71"/>
                  </a:cubicBezTo>
                  <a:cubicBezTo>
                    <a:pt x="91" y="72"/>
                    <a:pt x="72" y="90"/>
                    <a:pt x="72" y="113"/>
                  </a:cubicBezTo>
                  <a:cubicBezTo>
                    <a:pt x="72" y="136"/>
                    <a:pt x="91" y="155"/>
                    <a:pt x="114" y="155"/>
                  </a:cubicBezTo>
                  <a:cubicBezTo>
                    <a:pt x="137" y="155"/>
                    <a:pt x="156" y="136"/>
                    <a:pt x="156" y="1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81" name="Freeform 101"/>
            <p:cNvSpPr>
              <a:spLocks noEditPoints="1"/>
            </p:cNvSpPr>
            <p:nvPr/>
          </p:nvSpPr>
          <p:spPr bwMode="auto">
            <a:xfrm>
              <a:off x="4918760" y="1687926"/>
              <a:ext cx="132579" cy="133073"/>
            </a:xfrm>
            <a:custGeom>
              <a:gdLst>
                <a:gd fmla="*/ 227 w 227" name="T0"/>
                <a:gd fmla="*/ 114 h 228" name="T1"/>
                <a:gd fmla="*/ 113 w 227" name="T2"/>
                <a:gd fmla="*/ 227 h 228" name="T3"/>
                <a:gd fmla="*/ 0 w 227" name="T4"/>
                <a:gd fmla="*/ 114 h 228" name="T5"/>
                <a:gd fmla="*/ 114 w 227" name="T6"/>
                <a:gd fmla="*/ 0 h 228" name="T7"/>
                <a:gd fmla="*/ 227 w 227" name="T8"/>
                <a:gd fmla="*/ 114 h 228" name="T9"/>
                <a:gd fmla="*/ 155 w 227" name="T10"/>
                <a:gd fmla="*/ 114 h 228" name="T11"/>
                <a:gd fmla="*/ 114 w 227" name="T12"/>
                <a:gd fmla="*/ 72 h 228" name="T13"/>
                <a:gd fmla="*/ 72 w 227" name="T14"/>
                <a:gd fmla="*/ 114 h 228" name="T15"/>
                <a:gd fmla="*/ 114 w 227" name="T16"/>
                <a:gd fmla="*/ 156 h 228" name="T17"/>
                <a:gd fmla="*/ 155 w 227" name="T18"/>
                <a:gd fmla="*/ 114 h 2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28" w="226">
                  <a:moveTo>
                    <a:pt x="227" y="114"/>
                  </a:moveTo>
                  <a:cubicBezTo>
                    <a:pt x="227" y="179"/>
                    <a:pt x="173" y="228"/>
                    <a:pt x="113" y="227"/>
                  </a:cubicBezTo>
                  <a:cubicBezTo>
                    <a:pt x="51" y="227"/>
                    <a:pt x="0" y="177"/>
                    <a:pt x="0" y="114"/>
                  </a:cubicBezTo>
                  <a:cubicBezTo>
                    <a:pt x="0" y="52"/>
                    <a:pt x="51" y="0"/>
                    <a:pt x="114" y="0"/>
                  </a:cubicBezTo>
                  <a:cubicBezTo>
                    <a:pt x="177" y="0"/>
                    <a:pt x="227" y="51"/>
                    <a:pt x="227" y="114"/>
                  </a:cubicBezTo>
                  <a:close/>
                  <a:moveTo>
                    <a:pt x="155" y="114"/>
                  </a:moveTo>
                  <a:cubicBezTo>
                    <a:pt x="156" y="91"/>
                    <a:pt x="137" y="72"/>
                    <a:pt x="114" y="72"/>
                  </a:cubicBezTo>
                  <a:cubicBezTo>
                    <a:pt x="91" y="72"/>
                    <a:pt x="72" y="91"/>
                    <a:pt x="72" y="114"/>
                  </a:cubicBezTo>
                  <a:cubicBezTo>
                    <a:pt x="72" y="137"/>
                    <a:pt x="91" y="156"/>
                    <a:pt x="114" y="156"/>
                  </a:cubicBezTo>
                  <a:cubicBezTo>
                    <a:pt x="137" y="156"/>
                    <a:pt x="155" y="137"/>
                    <a:pt x="155" y="1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82" name="Freeform 102"/>
            <p:cNvSpPr/>
            <p:nvPr/>
          </p:nvSpPr>
          <p:spPr bwMode="auto">
            <a:xfrm>
              <a:off x="4784944" y="1799975"/>
              <a:ext cx="92261" cy="111554"/>
            </a:xfrm>
            <a:custGeom>
              <a:gdLst>
                <a:gd fmla="*/ 107 w 158" name="T0"/>
                <a:gd fmla="*/ 127 h 191" name="T1"/>
                <a:gd fmla="*/ 101 w 158" name="T2"/>
                <a:gd fmla="*/ 90 h 191" name="T3"/>
                <a:gd fmla="*/ 92 w 158" name="T4"/>
                <a:gd fmla="*/ 29 h 191" name="T5"/>
                <a:gd fmla="*/ 94 w 158" name="T6"/>
                <a:gd fmla="*/ 14 h 191" name="T7"/>
                <a:gd fmla="*/ 116 w 158" name="T8"/>
                <a:gd fmla="*/ 1 h 191" name="T9"/>
                <a:gd fmla="*/ 137 w 158" name="T10"/>
                <a:gd fmla="*/ 18 h 191" name="T11"/>
                <a:gd fmla="*/ 142 w 158" name="T12"/>
                <a:gd fmla="*/ 50 h 191" name="T13"/>
                <a:gd fmla="*/ 155 w 158" name="T14"/>
                <a:gd fmla="*/ 137 h 191" name="T15"/>
                <a:gd fmla="*/ 134 w 158" name="T16"/>
                <a:gd fmla="*/ 168 h 191" name="T17"/>
                <a:gd fmla="*/ 32 w 158" name="T18"/>
                <a:gd fmla="*/ 190 h 191" name="T19"/>
                <a:gd fmla="*/ 15 w 158" name="T20"/>
                <a:gd fmla="*/ 189 h 191" name="T21"/>
                <a:gd fmla="*/ 1 w 158" name="T22"/>
                <a:gd fmla="*/ 166 h 191" name="T23"/>
                <a:gd fmla="*/ 19 w 158" name="T24"/>
                <a:gd fmla="*/ 145 h 191" name="T25"/>
                <a:gd fmla="*/ 59 w 158" name="T26"/>
                <a:gd fmla="*/ 137 h 191" name="T27"/>
                <a:gd fmla="*/ 107 w 158" name="T28"/>
                <a:gd fmla="*/ 127 h 191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91" w="158">
                  <a:moveTo>
                    <a:pt x="107" y="127"/>
                  </a:moveTo>
                  <a:cubicBezTo>
                    <a:pt x="105" y="114"/>
                    <a:pt x="103" y="102"/>
                    <a:pt x="101" y="90"/>
                  </a:cubicBezTo>
                  <a:cubicBezTo>
                    <a:pt x="98" y="69"/>
                    <a:pt x="95" y="49"/>
                    <a:pt x="92" y="29"/>
                  </a:cubicBezTo>
                  <a:cubicBezTo>
                    <a:pt x="92" y="24"/>
                    <a:pt x="92" y="19"/>
                    <a:pt x="94" y="14"/>
                  </a:cubicBezTo>
                  <a:cubicBezTo>
                    <a:pt x="97" y="5"/>
                    <a:pt x="107" y="0"/>
                    <a:pt x="116" y="1"/>
                  </a:cubicBezTo>
                  <a:cubicBezTo>
                    <a:pt x="126" y="1"/>
                    <a:pt x="135" y="8"/>
                    <a:pt x="137" y="18"/>
                  </a:cubicBezTo>
                  <a:cubicBezTo>
                    <a:pt x="139" y="28"/>
                    <a:pt x="140" y="39"/>
                    <a:pt x="142" y="50"/>
                  </a:cubicBezTo>
                  <a:cubicBezTo>
                    <a:pt x="147" y="79"/>
                    <a:pt x="151" y="108"/>
                    <a:pt x="155" y="137"/>
                  </a:cubicBezTo>
                  <a:cubicBezTo>
                    <a:pt x="158" y="155"/>
                    <a:pt x="152" y="165"/>
                    <a:pt x="134" y="168"/>
                  </a:cubicBezTo>
                  <a:cubicBezTo>
                    <a:pt x="100" y="176"/>
                    <a:pt x="66" y="183"/>
                    <a:pt x="32" y="190"/>
                  </a:cubicBezTo>
                  <a:cubicBezTo>
                    <a:pt x="26" y="191"/>
                    <a:pt x="20" y="190"/>
                    <a:pt x="15" y="189"/>
                  </a:cubicBezTo>
                  <a:cubicBezTo>
                    <a:pt x="5" y="186"/>
                    <a:pt x="0" y="176"/>
                    <a:pt x="1" y="166"/>
                  </a:cubicBezTo>
                  <a:cubicBezTo>
                    <a:pt x="2" y="156"/>
                    <a:pt x="8" y="148"/>
                    <a:pt x="19" y="145"/>
                  </a:cubicBezTo>
                  <a:cubicBezTo>
                    <a:pt x="32" y="142"/>
                    <a:pt x="46" y="139"/>
                    <a:pt x="59" y="137"/>
                  </a:cubicBezTo>
                  <a:cubicBezTo>
                    <a:pt x="75" y="133"/>
                    <a:pt x="90" y="130"/>
                    <a:pt x="107" y="1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83" name="Freeform 103"/>
            <p:cNvSpPr/>
            <p:nvPr/>
          </p:nvSpPr>
          <p:spPr bwMode="auto">
            <a:xfrm>
              <a:off x="4863848" y="1827925"/>
              <a:ext cx="40318" cy="75936"/>
            </a:xfrm>
            <a:custGeom>
              <a:gdLst>
                <a:gd fmla="*/ 0 w 69" name="T0"/>
                <a:gd fmla="*/ 126 h 130" name="T1"/>
                <a:gd fmla="*/ 9 w 69" name="T2"/>
                <a:gd fmla="*/ 123 h 130" name="T3"/>
                <a:gd fmla="*/ 26 w 69" name="T4"/>
                <a:gd fmla="*/ 91 h 130" name="T5"/>
                <a:gd fmla="*/ 14 w 69" name="T6"/>
                <a:gd fmla="*/ 11 h 130" name="T7"/>
                <a:gd fmla="*/ 13 w 69" name="T8"/>
                <a:gd fmla="*/ 0 h 130" name="T9"/>
                <a:gd fmla="*/ 67 w 69" name="T10"/>
                <a:gd fmla="*/ 67 h 130" name="T11"/>
                <a:gd fmla="*/ 0 w 69" name="T12"/>
                <a:gd fmla="*/ 126 h 1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0" w="69">
                  <a:moveTo>
                    <a:pt x="0" y="126"/>
                  </a:moveTo>
                  <a:cubicBezTo>
                    <a:pt x="3" y="125"/>
                    <a:pt x="6" y="124"/>
                    <a:pt x="9" y="123"/>
                  </a:cubicBezTo>
                  <a:cubicBezTo>
                    <a:pt x="22" y="118"/>
                    <a:pt x="28" y="105"/>
                    <a:pt x="26" y="91"/>
                  </a:cubicBezTo>
                  <a:cubicBezTo>
                    <a:pt x="22" y="64"/>
                    <a:pt x="18" y="37"/>
                    <a:pt x="14" y="11"/>
                  </a:cubicBezTo>
                  <a:cubicBezTo>
                    <a:pt x="13" y="7"/>
                    <a:pt x="13" y="4"/>
                    <a:pt x="13" y="0"/>
                  </a:cubicBezTo>
                  <a:cubicBezTo>
                    <a:pt x="43" y="0"/>
                    <a:pt x="69" y="33"/>
                    <a:pt x="67" y="67"/>
                  </a:cubicBezTo>
                  <a:cubicBezTo>
                    <a:pt x="65" y="102"/>
                    <a:pt x="34" y="130"/>
                    <a:pt x="0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5200" name="组合 5199"/>
            <p:cNvGrpSpPr/>
            <p:nvPr/>
          </p:nvGrpSpPr>
          <p:grpSpPr>
            <a:xfrm>
              <a:off x="4841587" y="1890010"/>
              <a:ext cx="106359" cy="77172"/>
              <a:chOff x="4841587" y="1890010"/>
              <a:chExt cx="106359" cy="77172"/>
            </a:xfrm>
          </p:grpSpPr>
          <p:sp>
            <p:nvSpPr>
              <p:cNvPr id="5184" name="Freeform 104"/>
              <p:cNvSpPr/>
              <p:nvPr/>
            </p:nvSpPr>
            <p:spPr bwMode="auto">
              <a:xfrm>
                <a:off x="4915791" y="1916229"/>
                <a:ext cx="32155" cy="32155"/>
              </a:xfrm>
              <a:custGeom>
                <a:gdLst>
                  <a:gd fmla="*/ 2 w 55" name="T0"/>
                  <a:gd fmla="*/ 0 h 55" name="T1"/>
                  <a:gd fmla="*/ 39 w 55" name="T2"/>
                  <a:gd fmla="*/ 16 h 55" name="T3"/>
                  <a:gd fmla="*/ 50 w 55" name="T4"/>
                  <a:gd fmla="*/ 26 h 55" name="T5"/>
                  <a:gd fmla="*/ 54 w 55" name="T6"/>
                  <a:gd fmla="*/ 38 h 55" name="T7"/>
                  <a:gd fmla="*/ 47 w 55" name="T8"/>
                  <a:gd fmla="*/ 52 h 55" name="T9"/>
                  <a:gd fmla="*/ 34 w 55" name="T10"/>
                  <a:gd fmla="*/ 48 h 55" name="T11"/>
                  <a:gd fmla="*/ 21 w 55" name="T12"/>
                  <a:gd fmla="*/ 34 h 55" name="T13"/>
                  <a:gd fmla="*/ 0 w 55" name="T14"/>
                  <a:gd fmla="*/ 1 h 55" name="T15"/>
                  <a:gd fmla="*/ 2 w 55" name="T16"/>
                  <a:gd fmla="*/ 0 h 5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5" w="55">
                    <a:moveTo>
                      <a:pt x="2" y="0"/>
                    </a:moveTo>
                    <a:cubicBezTo>
                      <a:pt x="15" y="3"/>
                      <a:pt x="28" y="8"/>
                      <a:pt x="39" y="16"/>
                    </a:cubicBezTo>
                    <a:cubicBezTo>
                      <a:pt x="43" y="19"/>
                      <a:pt x="47" y="22"/>
                      <a:pt x="50" y="26"/>
                    </a:cubicBezTo>
                    <a:cubicBezTo>
                      <a:pt x="52" y="29"/>
                      <a:pt x="54" y="34"/>
                      <a:pt x="54" y="38"/>
                    </a:cubicBezTo>
                    <a:cubicBezTo>
                      <a:pt x="55" y="44"/>
                      <a:pt x="53" y="50"/>
                      <a:pt x="47" y="52"/>
                    </a:cubicBezTo>
                    <a:cubicBezTo>
                      <a:pt x="42" y="55"/>
                      <a:pt x="37" y="52"/>
                      <a:pt x="34" y="48"/>
                    </a:cubicBezTo>
                    <a:cubicBezTo>
                      <a:pt x="29" y="44"/>
                      <a:pt x="25" y="39"/>
                      <a:pt x="21" y="34"/>
                    </a:cubicBezTo>
                    <a:cubicBezTo>
                      <a:pt x="14" y="23"/>
                      <a:pt x="7" y="12"/>
                      <a:pt x="0" y="1"/>
                    </a:cubicBezTo>
                    <a:cubicBezTo>
                      <a:pt x="0" y="1"/>
                      <a:pt x="1" y="0"/>
                      <a:pt x="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5" name="Freeform 105"/>
              <p:cNvSpPr/>
              <p:nvPr/>
            </p:nvSpPr>
            <p:spPr bwMode="auto">
              <a:xfrm>
                <a:off x="4841587" y="1924391"/>
                <a:ext cx="16325" cy="42791"/>
              </a:xfrm>
              <a:custGeom>
                <a:gdLst>
                  <a:gd fmla="*/ 7 w 28" name="T0"/>
                  <a:gd fmla="*/ 0 h 73" name="T1"/>
                  <a:gd fmla="*/ 28 w 28" name="T2"/>
                  <a:gd fmla="*/ 41 h 73" name="T3"/>
                  <a:gd fmla="*/ 28 w 28" name="T4"/>
                  <a:gd fmla="*/ 54 h 73" name="T5"/>
                  <a:gd fmla="*/ 20 w 28" name="T6"/>
                  <a:gd fmla="*/ 66 h 73" name="T7"/>
                  <a:gd fmla="*/ 1 w 28" name="T8"/>
                  <a:gd fmla="*/ 58 h 73" name="T9"/>
                  <a:gd fmla="*/ 4 w 28" name="T10"/>
                  <a:gd fmla="*/ 16 h 73" name="T11"/>
                  <a:gd fmla="*/ 7 w 28" name="T12"/>
                  <a:gd fmla="*/ 0 h 7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3" w="28">
                    <a:moveTo>
                      <a:pt x="7" y="0"/>
                    </a:moveTo>
                    <a:cubicBezTo>
                      <a:pt x="18" y="12"/>
                      <a:pt x="24" y="26"/>
                      <a:pt x="28" y="41"/>
                    </a:cubicBezTo>
                    <a:cubicBezTo>
                      <a:pt x="28" y="45"/>
                      <a:pt x="28" y="49"/>
                      <a:pt x="28" y="54"/>
                    </a:cubicBezTo>
                    <a:cubicBezTo>
                      <a:pt x="28" y="59"/>
                      <a:pt x="25" y="63"/>
                      <a:pt x="20" y="66"/>
                    </a:cubicBezTo>
                    <a:cubicBezTo>
                      <a:pt x="11" y="73"/>
                      <a:pt x="3" y="70"/>
                      <a:pt x="1" y="58"/>
                    </a:cubicBezTo>
                    <a:cubicBezTo>
                      <a:pt x="0" y="44"/>
                      <a:pt x="1" y="30"/>
                      <a:pt x="4" y="16"/>
                    </a:cubicBezTo>
                    <a:cubicBezTo>
                      <a:pt x="5" y="11"/>
                      <a:pt x="6" y="5"/>
                      <a:pt x="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86" name="Freeform 106"/>
              <p:cNvSpPr/>
              <p:nvPr/>
            </p:nvSpPr>
            <p:spPr bwMode="auto">
              <a:xfrm>
                <a:off x="4911834" y="1890010"/>
                <a:ext cx="33887" cy="16820"/>
              </a:xfrm>
              <a:custGeom>
                <a:gdLst>
                  <a:gd fmla="*/ 0 w 58" name="T0"/>
                  <a:gd fmla="*/ 5 h 29" name="T1"/>
                  <a:gd fmla="*/ 44 w 58" name="T2"/>
                  <a:gd fmla="*/ 3 h 29" name="T3"/>
                  <a:gd fmla="*/ 57 w 58" name="T4"/>
                  <a:gd fmla="*/ 17 h 29" name="T5"/>
                  <a:gd fmla="*/ 47 w 58" name="T6"/>
                  <a:gd fmla="*/ 28 h 29" name="T7"/>
                  <a:gd fmla="*/ 38 w 58" name="T8"/>
                  <a:gd fmla="*/ 26 h 29" name="T9"/>
                  <a:gd fmla="*/ 2 w 58" name="T10"/>
                  <a:gd fmla="*/ 8 h 29" name="T11"/>
                  <a:gd fmla="*/ 0 w 58" name="T12"/>
                  <a:gd fmla="*/ 5 h 2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57">
                    <a:moveTo>
                      <a:pt x="0" y="5"/>
                    </a:moveTo>
                    <a:cubicBezTo>
                      <a:pt x="15" y="1"/>
                      <a:pt x="30" y="0"/>
                      <a:pt x="44" y="3"/>
                    </a:cubicBezTo>
                    <a:cubicBezTo>
                      <a:pt x="51" y="5"/>
                      <a:pt x="56" y="10"/>
                      <a:pt x="57" y="17"/>
                    </a:cubicBezTo>
                    <a:cubicBezTo>
                      <a:pt x="58" y="24"/>
                      <a:pt x="54" y="29"/>
                      <a:pt x="47" y="28"/>
                    </a:cubicBezTo>
                    <a:cubicBezTo>
                      <a:pt x="44" y="28"/>
                      <a:pt x="41" y="27"/>
                      <a:pt x="38" y="26"/>
                    </a:cubicBezTo>
                    <a:cubicBezTo>
                      <a:pt x="26" y="20"/>
                      <a:pt x="14" y="14"/>
                      <a:pt x="2" y="8"/>
                    </a:cubicBezTo>
                    <a:cubicBezTo>
                      <a:pt x="1" y="8"/>
                      <a:pt x="1" y="7"/>
                      <a:pt x="0" y="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5189" name="Freeform 109"/>
            <p:cNvSpPr/>
            <p:nvPr/>
          </p:nvSpPr>
          <p:spPr bwMode="auto">
            <a:xfrm>
              <a:off x="4896498" y="1819763"/>
              <a:ext cx="15830" cy="18304"/>
            </a:xfrm>
            <a:custGeom>
              <a:gdLst>
                <a:gd fmla="*/ 22 w 27" name="T0"/>
                <a:gd fmla="*/ 31 h 31" name="T1"/>
                <a:gd fmla="*/ 15 w 27" name="T2"/>
                <a:gd fmla="*/ 13 h 31" name="T3"/>
                <a:gd fmla="*/ 0 w 27" name="T4"/>
                <a:gd fmla="*/ 2 h 31" name="T5"/>
                <a:gd fmla="*/ 22 w 27" name="T6"/>
                <a:gd fmla="*/ 12 h 31" name="T7"/>
                <a:gd fmla="*/ 22 w 27" name="T8"/>
                <a:gd fmla="*/ 31 h 3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1" w="27">
                  <a:moveTo>
                    <a:pt x="22" y="31"/>
                  </a:moveTo>
                  <a:cubicBezTo>
                    <a:pt x="20" y="24"/>
                    <a:pt x="19" y="18"/>
                    <a:pt x="15" y="13"/>
                  </a:cubicBezTo>
                  <a:cubicBezTo>
                    <a:pt x="12" y="9"/>
                    <a:pt x="5" y="6"/>
                    <a:pt x="0" y="2"/>
                  </a:cubicBezTo>
                  <a:cubicBezTo>
                    <a:pt x="9" y="0"/>
                    <a:pt x="17" y="4"/>
                    <a:pt x="22" y="12"/>
                  </a:cubicBezTo>
                  <a:cubicBezTo>
                    <a:pt x="27" y="20"/>
                    <a:pt x="27" y="26"/>
                    <a:pt x="22" y="3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92" name="Freeform 112"/>
            <p:cNvSpPr/>
            <p:nvPr/>
          </p:nvSpPr>
          <p:spPr bwMode="auto">
            <a:xfrm>
              <a:off x="4895509" y="1824462"/>
              <a:ext cx="11131" cy="14099"/>
            </a:xfrm>
            <a:custGeom>
              <a:gdLst>
                <a:gd fmla="*/ 0 w 19" name="T0"/>
                <a:gd fmla="*/ 3 h 24" name="T1"/>
                <a:gd fmla="*/ 12 w 19" name="T2"/>
                <a:gd fmla="*/ 6 h 24" name="T3"/>
                <a:gd fmla="*/ 15 w 19" name="T4"/>
                <a:gd fmla="*/ 24 h 24" name="T5"/>
                <a:gd fmla="*/ 12 w 19" name="T6"/>
                <a:gd fmla="*/ 21 h 24" name="T7"/>
                <a:gd fmla="*/ 1 w 19" name="T8"/>
                <a:gd fmla="*/ 7 h 24" name="T9"/>
                <a:gd fmla="*/ 0 w 19" name="T10"/>
                <a:gd fmla="*/ 5 h 24" name="T11"/>
                <a:gd fmla="*/ 0 w 19" name="T12"/>
                <a:gd fmla="*/ 3 h 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" w="19">
                  <a:moveTo>
                    <a:pt x="0" y="3"/>
                  </a:moveTo>
                  <a:cubicBezTo>
                    <a:pt x="5" y="0"/>
                    <a:pt x="9" y="3"/>
                    <a:pt x="12" y="6"/>
                  </a:cubicBezTo>
                  <a:cubicBezTo>
                    <a:pt x="17" y="11"/>
                    <a:pt x="19" y="16"/>
                    <a:pt x="15" y="24"/>
                  </a:cubicBezTo>
                  <a:cubicBezTo>
                    <a:pt x="14" y="23"/>
                    <a:pt x="12" y="22"/>
                    <a:pt x="12" y="21"/>
                  </a:cubicBezTo>
                  <a:cubicBezTo>
                    <a:pt x="11" y="14"/>
                    <a:pt x="8" y="9"/>
                    <a:pt x="1" y="7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" name="Freeform 6"/>
          <p:cNvSpPr>
            <a:spLocks noEditPoints="1"/>
          </p:cNvSpPr>
          <p:nvPr/>
        </p:nvSpPr>
        <p:spPr bwMode="auto">
          <a:xfrm>
            <a:off x="3114681" y="2868612"/>
            <a:ext cx="622300" cy="384175"/>
          </a:xfrm>
          <a:custGeom>
            <a:gdLst>
              <a:gd fmla="*/ 505 w 931" name="T0"/>
              <a:gd fmla="*/ 20 h 574" name="T1"/>
              <a:gd fmla="*/ 578 w 931" name="T2"/>
              <a:gd fmla="*/ 172 h 574" name="T3"/>
              <a:gd fmla="*/ 427 w 931" name="T4"/>
              <a:gd fmla="*/ 245 h 574" name="T5"/>
              <a:gd fmla="*/ 353 w 931" name="T6"/>
              <a:gd fmla="*/ 93 h 574" name="T7"/>
              <a:gd fmla="*/ 505 w 931" name="T8"/>
              <a:gd fmla="*/ 20 h 574" name="T9"/>
              <a:gd fmla="*/ 466 w 931" name="T10"/>
              <a:gd fmla="*/ 279 h 574" name="T11"/>
              <a:gd fmla="*/ 423 w 931" name="T12"/>
              <a:gd fmla="*/ 288 h 574" name="T13"/>
              <a:gd fmla="*/ 418 w 931" name="T14"/>
              <a:gd fmla="*/ 284 h 574" name="T15"/>
              <a:gd fmla="*/ 282 w 931" name="T16"/>
              <a:gd fmla="*/ 202 h 574" name="T17"/>
              <a:gd fmla="*/ 234 w 931" name="T18"/>
              <a:gd fmla="*/ 51 h 574" name="T19"/>
              <a:gd fmla="*/ 171 w 931" name="T20"/>
              <a:gd fmla="*/ 17 h 574" name="T21"/>
              <a:gd fmla="*/ 171 w 931" name="T22"/>
              <a:gd fmla="*/ 17 h 574" name="T23"/>
              <a:gd fmla="*/ 135 w 931" name="T24"/>
              <a:gd fmla="*/ 80 h 574" name="T25"/>
              <a:gd fmla="*/ 186 w 931" name="T26"/>
              <a:gd fmla="*/ 242 h 574" name="T27"/>
              <a:gd fmla="*/ 210 w 931" name="T28"/>
              <a:gd fmla="*/ 279 h 574" name="T29"/>
              <a:gd fmla="*/ 355 w 931" name="T30"/>
              <a:gd fmla="*/ 366 h 574" name="T31"/>
              <a:gd fmla="*/ 352 w 931" name="T32"/>
              <a:gd fmla="*/ 393 h 574" name="T33"/>
              <a:gd fmla="*/ 352 w 931" name="T34"/>
              <a:gd fmla="*/ 523 h 574" name="T35"/>
              <a:gd fmla="*/ 0 w 931" name="T36"/>
              <a:gd fmla="*/ 523 h 574" name="T37"/>
              <a:gd fmla="*/ 0 w 931" name="T38"/>
              <a:gd fmla="*/ 574 h 574" name="T39"/>
              <a:gd fmla="*/ 352 w 931" name="T40"/>
              <a:gd fmla="*/ 574 h 574" name="T41"/>
              <a:gd fmla="*/ 582 w 931" name="T42"/>
              <a:gd fmla="*/ 574 h 574" name="T43"/>
              <a:gd fmla="*/ 931 w 931" name="T44"/>
              <a:gd fmla="*/ 574 h 574" name="T45"/>
              <a:gd fmla="*/ 931 w 931" name="T46"/>
              <a:gd fmla="*/ 523 h 574" name="T47"/>
              <a:gd fmla="*/ 582 w 931" name="T48"/>
              <a:gd fmla="*/ 523 h 574" name="T49"/>
              <a:gd fmla="*/ 582 w 931" name="T50"/>
              <a:gd fmla="*/ 393 h 574" name="T51"/>
              <a:gd fmla="*/ 578 w 931" name="T52"/>
              <a:gd fmla="*/ 366 h 574" name="T53"/>
              <a:gd fmla="*/ 722 w 931" name="T54"/>
              <a:gd fmla="*/ 279 h 574" name="T55"/>
              <a:gd fmla="*/ 745 w 931" name="T56"/>
              <a:gd fmla="*/ 242 h 574" name="T57"/>
              <a:gd fmla="*/ 797 w 931" name="T58"/>
              <a:gd fmla="*/ 80 h 574" name="T59"/>
              <a:gd fmla="*/ 761 w 931" name="T60"/>
              <a:gd fmla="*/ 17 h 574" name="T61"/>
              <a:gd fmla="*/ 761 w 931" name="T62"/>
              <a:gd fmla="*/ 17 h 574" name="T63"/>
              <a:gd fmla="*/ 698 w 931" name="T64"/>
              <a:gd fmla="*/ 51 h 574" name="T65"/>
              <a:gd fmla="*/ 650 w 931" name="T66"/>
              <a:gd fmla="*/ 202 h 574" name="T67"/>
              <a:gd fmla="*/ 515 w 931" name="T68"/>
              <a:gd fmla="*/ 284 h 574" name="T69"/>
              <a:gd fmla="*/ 510 w 931" name="T70"/>
              <a:gd fmla="*/ 288 h 574" name="T71"/>
              <a:gd fmla="*/ 466 w 931" name="T72"/>
              <a:gd fmla="*/ 279 h 574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574" w="931">
                <a:moveTo>
                  <a:pt x="505" y="20"/>
                </a:moveTo>
                <a:cubicBezTo>
                  <a:pt x="568" y="42"/>
                  <a:pt x="601" y="110"/>
                  <a:pt x="578" y="172"/>
                </a:cubicBezTo>
                <a:cubicBezTo>
                  <a:pt x="556" y="233"/>
                  <a:pt x="488" y="265"/>
                  <a:pt x="427" y="245"/>
                </a:cubicBezTo>
                <a:cubicBezTo>
                  <a:pt x="365" y="223"/>
                  <a:pt x="333" y="155"/>
                  <a:pt x="353" y="93"/>
                </a:cubicBezTo>
                <a:cubicBezTo>
                  <a:pt x="375" y="32"/>
                  <a:pt x="444" y="0"/>
                  <a:pt x="505" y="20"/>
                </a:cubicBezTo>
                <a:close/>
                <a:moveTo>
                  <a:pt x="466" y="279"/>
                </a:moveTo>
                <a:cubicBezTo>
                  <a:pt x="451" y="279"/>
                  <a:pt x="435" y="283"/>
                  <a:pt x="423" y="288"/>
                </a:cubicBezTo>
                <a:cubicBezTo>
                  <a:pt x="422" y="286"/>
                  <a:pt x="420" y="284"/>
                  <a:pt x="418" y="284"/>
                </a:cubicBezTo>
                <a:cubicBezTo>
                  <a:pt x="282" y="202"/>
                  <a:pt x="282" y="202"/>
                  <a:pt x="282" y="202"/>
                </a:cubicBezTo>
                <a:cubicBezTo>
                  <a:pt x="234" y="51"/>
                  <a:pt x="234" y="51"/>
                  <a:pt x="234" y="51"/>
                </a:cubicBezTo>
                <a:cubicBezTo>
                  <a:pt x="227" y="23"/>
                  <a:pt x="198" y="8"/>
                  <a:pt x="171" y="17"/>
                </a:cubicBezTo>
                <a:cubicBezTo>
                  <a:pt x="171" y="17"/>
                  <a:pt x="171" y="17"/>
                  <a:pt x="171" y="17"/>
                </a:cubicBezTo>
                <a:cubicBezTo>
                  <a:pt x="144" y="23"/>
                  <a:pt x="128" y="52"/>
                  <a:pt x="135" y="80"/>
                </a:cubicBezTo>
                <a:cubicBezTo>
                  <a:pt x="186" y="242"/>
                  <a:pt x="186" y="242"/>
                  <a:pt x="186" y="242"/>
                </a:cubicBezTo>
                <a:cubicBezTo>
                  <a:pt x="188" y="257"/>
                  <a:pt x="196" y="271"/>
                  <a:pt x="210" y="279"/>
                </a:cubicBezTo>
                <a:cubicBezTo>
                  <a:pt x="355" y="366"/>
                  <a:pt x="355" y="366"/>
                  <a:pt x="355" y="366"/>
                </a:cubicBezTo>
                <a:cubicBezTo>
                  <a:pt x="352" y="375"/>
                  <a:pt x="352" y="385"/>
                  <a:pt x="352" y="393"/>
                </a:cubicBezTo>
                <a:cubicBezTo>
                  <a:pt x="352" y="523"/>
                  <a:pt x="352" y="523"/>
                  <a:pt x="352" y="523"/>
                </a:cubicBezTo>
                <a:cubicBezTo>
                  <a:pt x="0" y="523"/>
                  <a:pt x="0" y="523"/>
                  <a:pt x="0" y="523"/>
                </a:cubicBezTo>
                <a:cubicBezTo>
                  <a:pt x="0" y="574"/>
                  <a:pt x="0" y="574"/>
                  <a:pt x="0" y="574"/>
                </a:cubicBezTo>
                <a:cubicBezTo>
                  <a:pt x="352" y="574"/>
                  <a:pt x="352" y="574"/>
                  <a:pt x="352" y="574"/>
                </a:cubicBezTo>
                <a:cubicBezTo>
                  <a:pt x="582" y="574"/>
                  <a:pt x="582" y="574"/>
                  <a:pt x="582" y="574"/>
                </a:cubicBezTo>
                <a:cubicBezTo>
                  <a:pt x="931" y="574"/>
                  <a:pt x="931" y="574"/>
                  <a:pt x="931" y="574"/>
                </a:cubicBezTo>
                <a:cubicBezTo>
                  <a:pt x="931" y="523"/>
                  <a:pt x="931" y="523"/>
                  <a:pt x="931" y="523"/>
                </a:cubicBezTo>
                <a:cubicBezTo>
                  <a:pt x="582" y="523"/>
                  <a:pt x="582" y="523"/>
                  <a:pt x="582" y="523"/>
                </a:cubicBezTo>
                <a:cubicBezTo>
                  <a:pt x="582" y="393"/>
                  <a:pt x="582" y="393"/>
                  <a:pt x="582" y="393"/>
                </a:cubicBezTo>
                <a:cubicBezTo>
                  <a:pt x="582" y="385"/>
                  <a:pt x="580" y="375"/>
                  <a:pt x="578" y="366"/>
                </a:cubicBezTo>
                <a:cubicBezTo>
                  <a:pt x="722" y="279"/>
                  <a:pt x="722" y="279"/>
                  <a:pt x="722" y="279"/>
                </a:cubicBezTo>
                <a:cubicBezTo>
                  <a:pt x="735" y="271"/>
                  <a:pt x="744" y="257"/>
                  <a:pt x="745" y="242"/>
                </a:cubicBezTo>
                <a:cubicBezTo>
                  <a:pt x="797" y="80"/>
                  <a:pt x="797" y="80"/>
                  <a:pt x="797" y="80"/>
                </a:cubicBezTo>
                <a:cubicBezTo>
                  <a:pt x="803" y="52"/>
                  <a:pt x="788" y="23"/>
                  <a:pt x="761" y="17"/>
                </a:cubicBezTo>
                <a:cubicBezTo>
                  <a:pt x="761" y="17"/>
                  <a:pt x="761" y="17"/>
                  <a:pt x="761" y="17"/>
                </a:cubicBezTo>
                <a:cubicBezTo>
                  <a:pt x="735" y="8"/>
                  <a:pt x="706" y="23"/>
                  <a:pt x="698" y="51"/>
                </a:cubicBezTo>
                <a:cubicBezTo>
                  <a:pt x="650" y="202"/>
                  <a:pt x="650" y="202"/>
                  <a:pt x="650" y="202"/>
                </a:cubicBezTo>
                <a:cubicBezTo>
                  <a:pt x="515" y="284"/>
                  <a:pt x="515" y="284"/>
                  <a:pt x="515" y="284"/>
                </a:cubicBezTo>
                <a:cubicBezTo>
                  <a:pt x="514" y="284"/>
                  <a:pt x="512" y="286"/>
                  <a:pt x="510" y="288"/>
                </a:cubicBezTo>
                <a:cubicBezTo>
                  <a:pt x="497" y="283"/>
                  <a:pt x="481" y="279"/>
                  <a:pt x="466" y="27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4" name="Freeform 7"/>
          <p:cNvSpPr>
            <a:spLocks noEditPoints="1"/>
          </p:cNvSpPr>
          <p:nvPr/>
        </p:nvSpPr>
        <p:spPr bwMode="auto">
          <a:xfrm>
            <a:off x="3109918" y="2486025"/>
            <a:ext cx="669925" cy="358775"/>
          </a:xfrm>
          <a:custGeom>
            <a:gdLst>
              <a:gd fmla="*/ 131 w 1003" name="T0"/>
              <a:gd fmla="*/ 249 h 538" name="T1"/>
              <a:gd fmla="*/ 278 w 1003" name="T2"/>
              <a:gd fmla="*/ 354 h 538" name="T3"/>
              <a:gd fmla="*/ 148 w 1003" name="T4"/>
              <a:gd fmla="*/ 538 h 538" name="T5"/>
              <a:gd fmla="*/ 0 w 1003" name="T6"/>
              <a:gd fmla="*/ 433 h 538" name="T7"/>
              <a:gd fmla="*/ 131 w 1003" name="T8"/>
              <a:gd fmla="*/ 249 h 538" name="T9"/>
              <a:gd fmla="*/ 138 w 1003" name="T10"/>
              <a:gd fmla="*/ 296 h 538" name="T11"/>
              <a:gd fmla="*/ 48 w 1003" name="T12"/>
              <a:gd fmla="*/ 424 h 538" name="T13"/>
              <a:gd fmla="*/ 140 w 1003" name="T14"/>
              <a:gd fmla="*/ 491 h 538" name="T15"/>
              <a:gd fmla="*/ 232 w 1003" name="T16"/>
              <a:gd fmla="*/ 363 h 538" name="T17"/>
              <a:gd fmla="*/ 138 w 1003" name="T18"/>
              <a:gd fmla="*/ 296 h 538" name="T19"/>
              <a:gd fmla="*/ 614 w 1003" name="T20"/>
              <a:gd fmla="*/ 70 h 538" name="T21"/>
              <a:gd fmla="*/ 488 w 1003" name="T22"/>
              <a:gd fmla="*/ 198 h 538" name="T23"/>
              <a:gd fmla="*/ 648 w 1003" name="T24"/>
              <a:gd fmla="*/ 356 h 538" name="T25"/>
              <a:gd fmla="*/ 774 w 1003" name="T26"/>
              <a:gd fmla="*/ 227 h 538" name="T27"/>
              <a:gd fmla="*/ 614 w 1003" name="T28"/>
              <a:gd fmla="*/ 70 h 538" name="T29"/>
              <a:gd fmla="*/ 614 w 1003" name="T30"/>
              <a:gd fmla="*/ 117 h 538" name="T31"/>
              <a:gd fmla="*/ 726 w 1003" name="T32"/>
              <a:gd fmla="*/ 227 h 538" name="T33"/>
              <a:gd fmla="*/ 648 w 1003" name="T34"/>
              <a:gd fmla="*/ 308 h 538" name="T35"/>
              <a:gd fmla="*/ 535 w 1003" name="T36"/>
              <a:gd fmla="*/ 198 h 538" name="T37"/>
              <a:gd fmla="*/ 614 w 1003" name="T38"/>
              <a:gd fmla="*/ 117 h 538" name="T39"/>
              <a:gd fmla="*/ 450 w 1003" name="T40"/>
              <a:gd fmla="*/ 42 h 538" name="T41"/>
              <a:gd fmla="*/ 275 w 1003" name="T42"/>
              <a:gd fmla="*/ 0 h 538" name="T43"/>
              <a:gd fmla="*/ 220 w 1003" name="T44"/>
              <a:gd fmla="*/ 220 h 538" name="T45"/>
              <a:gd fmla="*/ 396 w 1003" name="T46"/>
              <a:gd fmla="*/ 262 h 538" name="T47"/>
              <a:gd fmla="*/ 450 w 1003" name="T48"/>
              <a:gd fmla="*/ 42 h 538" name="T49"/>
              <a:gd fmla="*/ 409 w 1003" name="T50"/>
              <a:gd fmla="*/ 68 h 538" name="T51"/>
              <a:gd fmla="*/ 372 w 1003" name="T52"/>
              <a:gd fmla="*/ 221 h 538" name="T53"/>
              <a:gd fmla="*/ 261 w 1003" name="T54"/>
              <a:gd fmla="*/ 194 h 538" name="T55"/>
              <a:gd fmla="*/ 298 w 1003" name="T56"/>
              <a:gd fmla="*/ 41 h 538" name="T57"/>
              <a:gd fmla="*/ 409 w 1003" name="T58"/>
              <a:gd fmla="*/ 68 h 538" name="T59"/>
              <a:gd fmla="*/ 922 w 1003" name="T60"/>
              <a:gd fmla="*/ 264 h 538" name="T61"/>
              <a:gd fmla="*/ 1003 w 1003" name="T62"/>
              <a:gd fmla="*/ 475 h 538" name="T63"/>
              <a:gd fmla="*/ 834 w 1003" name="T64"/>
              <a:gd fmla="*/ 538 h 538" name="T65"/>
              <a:gd fmla="*/ 754 w 1003" name="T66"/>
              <a:gd fmla="*/ 329 h 538" name="T67"/>
              <a:gd fmla="*/ 922 w 1003" name="T68"/>
              <a:gd fmla="*/ 264 h 538" name="T69"/>
              <a:gd fmla="*/ 904 w 1003" name="T70"/>
              <a:gd fmla="*/ 308 h 538" name="T71"/>
              <a:gd fmla="*/ 796 w 1003" name="T72"/>
              <a:gd fmla="*/ 348 h 538" name="T73"/>
              <a:gd fmla="*/ 852 w 1003" name="T74"/>
              <a:gd fmla="*/ 496 h 538" name="T75"/>
              <a:gd fmla="*/ 958 w 1003" name="T76"/>
              <a:gd fmla="*/ 455 h 538" name="T77"/>
              <a:gd fmla="*/ 904 w 1003" name="T78"/>
              <a:gd fmla="*/ 308 h 538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538" w="1003">
                <a:moveTo>
                  <a:pt x="131" y="249"/>
                </a:moveTo>
                <a:cubicBezTo>
                  <a:pt x="278" y="354"/>
                  <a:pt x="278" y="354"/>
                  <a:pt x="278" y="354"/>
                </a:cubicBezTo>
                <a:cubicBezTo>
                  <a:pt x="148" y="538"/>
                  <a:pt x="148" y="538"/>
                  <a:pt x="148" y="538"/>
                </a:cubicBezTo>
                <a:cubicBezTo>
                  <a:pt x="0" y="433"/>
                  <a:pt x="0" y="433"/>
                  <a:pt x="0" y="433"/>
                </a:cubicBezTo>
                <a:cubicBezTo>
                  <a:pt x="131" y="249"/>
                  <a:pt x="131" y="249"/>
                  <a:pt x="131" y="249"/>
                </a:cubicBezTo>
                <a:close/>
                <a:moveTo>
                  <a:pt x="138" y="296"/>
                </a:moveTo>
                <a:cubicBezTo>
                  <a:pt x="48" y="424"/>
                  <a:pt x="48" y="424"/>
                  <a:pt x="48" y="424"/>
                </a:cubicBezTo>
                <a:cubicBezTo>
                  <a:pt x="140" y="491"/>
                  <a:pt x="140" y="491"/>
                  <a:pt x="140" y="491"/>
                </a:cubicBezTo>
                <a:cubicBezTo>
                  <a:pt x="232" y="363"/>
                  <a:pt x="232" y="363"/>
                  <a:pt x="232" y="363"/>
                </a:cubicBezTo>
                <a:cubicBezTo>
                  <a:pt x="138" y="296"/>
                  <a:pt x="138" y="296"/>
                  <a:pt x="138" y="296"/>
                </a:cubicBezTo>
                <a:close/>
                <a:moveTo>
                  <a:pt x="614" y="70"/>
                </a:moveTo>
                <a:cubicBezTo>
                  <a:pt x="488" y="198"/>
                  <a:pt x="488" y="198"/>
                  <a:pt x="488" y="198"/>
                </a:cubicBezTo>
                <a:cubicBezTo>
                  <a:pt x="648" y="356"/>
                  <a:pt x="648" y="356"/>
                  <a:pt x="648" y="356"/>
                </a:cubicBezTo>
                <a:cubicBezTo>
                  <a:pt x="774" y="227"/>
                  <a:pt x="774" y="227"/>
                  <a:pt x="774" y="227"/>
                </a:cubicBezTo>
                <a:cubicBezTo>
                  <a:pt x="614" y="70"/>
                  <a:pt x="614" y="70"/>
                  <a:pt x="614" y="70"/>
                </a:cubicBezTo>
                <a:close/>
                <a:moveTo>
                  <a:pt x="614" y="117"/>
                </a:moveTo>
                <a:cubicBezTo>
                  <a:pt x="726" y="227"/>
                  <a:pt x="726" y="227"/>
                  <a:pt x="726" y="227"/>
                </a:cubicBezTo>
                <a:cubicBezTo>
                  <a:pt x="648" y="308"/>
                  <a:pt x="648" y="308"/>
                  <a:pt x="648" y="308"/>
                </a:cubicBezTo>
                <a:cubicBezTo>
                  <a:pt x="535" y="198"/>
                  <a:pt x="535" y="198"/>
                  <a:pt x="535" y="198"/>
                </a:cubicBezTo>
                <a:cubicBezTo>
                  <a:pt x="614" y="117"/>
                  <a:pt x="614" y="117"/>
                  <a:pt x="614" y="117"/>
                </a:cubicBezTo>
                <a:close/>
                <a:moveTo>
                  <a:pt x="450" y="42"/>
                </a:moveTo>
                <a:cubicBezTo>
                  <a:pt x="275" y="0"/>
                  <a:pt x="275" y="0"/>
                  <a:pt x="275" y="0"/>
                </a:cubicBezTo>
                <a:cubicBezTo>
                  <a:pt x="220" y="220"/>
                  <a:pt x="220" y="220"/>
                  <a:pt x="220" y="220"/>
                </a:cubicBezTo>
                <a:cubicBezTo>
                  <a:pt x="396" y="262"/>
                  <a:pt x="396" y="262"/>
                  <a:pt x="396" y="262"/>
                </a:cubicBezTo>
                <a:cubicBezTo>
                  <a:pt x="450" y="42"/>
                  <a:pt x="450" y="42"/>
                  <a:pt x="450" y="42"/>
                </a:cubicBezTo>
                <a:close/>
                <a:moveTo>
                  <a:pt x="409" y="68"/>
                </a:moveTo>
                <a:cubicBezTo>
                  <a:pt x="372" y="221"/>
                  <a:pt x="372" y="221"/>
                  <a:pt x="372" y="221"/>
                </a:cubicBezTo>
                <a:cubicBezTo>
                  <a:pt x="261" y="194"/>
                  <a:pt x="261" y="194"/>
                  <a:pt x="261" y="194"/>
                </a:cubicBezTo>
                <a:cubicBezTo>
                  <a:pt x="298" y="41"/>
                  <a:pt x="298" y="41"/>
                  <a:pt x="298" y="41"/>
                </a:cubicBezTo>
                <a:cubicBezTo>
                  <a:pt x="409" y="68"/>
                  <a:pt x="409" y="68"/>
                  <a:pt x="409" y="68"/>
                </a:cubicBezTo>
                <a:close/>
                <a:moveTo>
                  <a:pt x="922" y="264"/>
                </a:moveTo>
                <a:cubicBezTo>
                  <a:pt x="1003" y="475"/>
                  <a:pt x="1003" y="475"/>
                  <a:pt x="1003" y="475"/>
                </a:cubicBezTo>
                <a:cubicBezTo>
                  <a:pt x="834" y="538"/>
                  <a:pt x="834" y="538"/>
                  <a:pt x="834" y="538"/>
                </a:cubicBezTo>
                <a:cubicBezTo>
                  <a:pt x="754" y="329"/>
                  <a:pt x="754" y="329"/>
                  <a:pt x="754" y="329"/>
                </a:cubicBezTo>
                <a:cubicBezTo>
                  <a:pt x="922" y="264"/>
                  <a:pt x="922" y="264"/>
                  <a:pt x="922" y="264"/>
                </a:cubicBezTo>
                <a:close/>
                <a:moveTo>
                  <a:pt x="904" y="308"/>
                </a:moveTo>
                <a:cubicBezTo>
                  <a:pt x="796" y="348"/>
                  <a:pt x="796" y="348"/>
                  <a:pt x="796" y="348"/>
                </a:cubicBezTo>
                <a:cubicBezTo>
                  <a:pt x="852" y="496"/>
                  <a:pt x="852" y="496"/>
                  <a:pt x="852" y="496"/>
                </a:cubicBezTo>
                <a:cubicBezTo>
                  <a:pt x="958" y="455"/>
                  <a:pt x="958" y="455"/>
                  <a:pt x="958" y="455"/>
                </a:cubicBezTo>
                <a:cubicBezTo>
                  <a:pt x="904" y="308"/>
                  <a:pt x="904" y="308"/>
                  <a:pt x="904" y="30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70" name="组合 69"/>
          <p:cNvGrpSpPr/>
          <p:nvPr/>
        </p:nvGrpSpPr>
        <p:grpSpPr>
          <a:xfrm>
            <a:off x="118522" y="4676427"/>
            <a:ext cx="259263" cy="259682"/>
            <a:chOff x="4720329" y="5140875"/>
            <a:chExt cx="294234" cy="294710"/>
          </a:xfrm>
          <a:solidFill>
            <a:srgbClr val="7F7F7F"/>
          </a:solidFill>
        </p:grpSpPr>
        <p:sp>
          <p:nvSpPr>
            <p:cNvPr id="71" name="Oval 6"/>
            <p:cNvSpPr>
              <a:spLocks noChangeArrowheads="1"/>
            </p:cNvSpPr>
            <p:nvPr/>
          </p:nvSpPr>
          <p:spPr bwMode="auto">
            <a:xfrm>
              <a:off x="4720329" y="5140875"/>
              <a:ext cx="294234" cy="294710"/>
            </a:xfrm>
            <a:prstGeom prst="ellipse">
              <a:avLst/>
            </a:prstGeom>
            <a:noFill/>
            <a:ln w="12700">
              <a:solidFill>
                <a:srgbClr val="7F7F7F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8"/>
            <p:cNvSpPr/>
            <p:nvPr/>
          </p:nvSpPr>
          <p:spPr bwMode="auto">
            <a:xfrm>
              <a:off x="4837193" y="5176345"/>
              <a:ext cx="21908" cy="39121"/>
            </a:xfrm>
            <a:custGeom>
              <a:gdLst>
                <a:gd fmla="*/ 42 w 42" name="T0"/>
                <a:gd fmla="*/ 73 h 73" name="T1"/>
                <a:gd fmla="*/ 42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26" y="22"/>
                    <a:pt x="11" y="47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9"/>
            <p:cNvSpPr/>
            <p:nvPr/>
          </p:nvSpPr>
          <p:spPr bwMode="auto">
            <a:xfrm>
              <a:off x="4755300" y="5237374"/>
              <a:ext cx="47467" cy="39643"/>
            </a:xfrm>
            <a:custGeom>
              <a:gdLst>
                <a:gd fmla="*/ 89 w 89" name="T0"/>
                <a:gd fmla="*/ 0 h 75" name="T1"/>
                <a:gd fmla="*/ 22 w 89" name="T2"/>
                <a:gd fmla="*/ 0 h 75" name="T3"/>
                <a:gd fmla="*/ 0 w 89" name="T4"/>
                <a:gd fmla="*/ 75 h 75" name="T5"/>
                <a:gd fmla="*/ 78 w 89" name="T6"/>
                <a:gd fmla="*/ 75 h 75" name="T7"/>
                <a:gd fmla="*/ 89 w 89" name="T8"/>
                <a:gd fmla="*/ 0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8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23"/>
                    <a:pt x="3" y="48"/>
                    <a:pt x="0" y="75"/>
                  </a:cubicBezTo>
                  <a:cubicBezTo>
                    <a:pt x="78" y="75"/>
                    <a:pt x="78" y="75"/>
                    <a:pt x="78" y="75"/>
                  </a:cubicBezTo>
                  <a:cubicBezTo>
                    <a:pt x="79" y="49"/>
                    <a:pt x="83" y="24"/>
                    <a:pt x="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10"/>
            <p:cNvSpPr/>
            <p:nvPr/>
          </p:nvSpPr>
          <p:spPr bwMode="auto">
            <a:xfrm>
              <a:off x="4785032" y="5184691"/>
              <a:ext cx="41729" cy="30775"/>
            </a:xfrm>
            <a:custGeom>
              <a:gdLst>
                <a:gd fmla="*/ 79 w 79" name="T0"/>
                <a:gd fmla="*/ 0 h 58" name="T1"/>
                <a:gd fmla="*/ 0 w 79" name="T2"/>
                <a:gd fmla="*/ 58 h 58" name="T3"/>
                <a:gd fmla="*/ 52 w 79" name="T4"/>
                <a:gd fmla="*/ 58 h 58" name="T5"/>
                <a:gd fmla="*/ 79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79" y="0"/>
                  </a:moveTo>
                  <a:cubicBezTo>
                    <a:pt x="49" y="13"/>
                    <a:pt x="22" y="33"/>
                    <a:pt x="0" y="58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60" y="38"/>
                    <a:pt x="69" y="19"/>
                    <a:pt x="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11"/>
            <p:cNvSpPr/>
            <p:nvPr/>
          </p:nvSpPr>
          <p:spPr bwMode="auto">
            <a:xfrm>
              <a:off x="4881529" y="5176345"/>
              <a:ext cx="21908" cy="39121"/>
            </a:xfrm>
            <a:custGeom>
              <a:gdLst>
                <a:gd fmla="*/ 42 w 42" name="T0"/>
                <a:gd fmla="*/ 73 h 73" name="T1"/>
                <a:gd fmla="*/ 0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31" y="47"/>
                    <a:pt x="17" y="22"/>
                    <a:pt x="0" y="0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12"/>
            <p:cNvSpPr/>
            <p:nvPr/>
          </p:nvSpPr>
          <p:spPr bwMode="auto">
            <a:xfrm>
              <a:off x="4932125" y="5237374"/>
              <a:ext cx="47467" cy="39643"/>
            </a:xfrm>
            <a:custGeom>
              <a:gdLst>
                <a:gd fmla="*/ 11 w 89" name="T0"/>
                <a:gd fmla="*/ 75 h 75" name="T1"/>
                <a:gd fmla="*/ 89 w 89" name="T2"/>
                <a:gd fmla="*/ 75 h 75" name="T3"/>
                <a:gd fmla="*/ 67 w 89" name="T4"/>
                <a:gd fmla="*/ 0 h 75" name="T5"/>
                <a:gd fmla="*/ 0 w 89" name="T6"/>
                <a:gd fmla="*/ 0 h 75" name="T7"/>
                <a:gd fmla="*/ 11 w 89" name="T8"/>
                <a:gd fmla="*/ 75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11" y="75"/>
                  </a:moveTo>
                  <a:cubicBezTo>
                    <a:pt x="89" y="75"/>
                    <a:pt x="89" y="75"/>
                    <a:pt x="89" y="75"/>
                  </a:cubicBezTo>
                  <a:cubicBezTo>
                    <a:pt x="86" y="48"/>
                    <a:pt x="78" y="23"/>
                    <a:pt x="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24"/>
                    <a:pt x="9" y="49"/>
                    <a:pt x="11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13"/>
            <p:cNvSpPr/>
            <p:nvPr/>
          </p:nvSpPr>
          <p:spPr bwMode="auto">
            <a:xfrm>
              <a:off x="4914391" y="5184691"/>
              <a:ext cx="41207" cy="30775"/>
            </a:xfrm>
            <a:custGeom>
              <a:gdLst>
                <a:gd fmla="*/ 78 w 78" name="T0"/>
                <a:gd fmla="*/ 58 h 58" name="T1"/>
                <a:gd fmla="*/ 0 w 78" name="T2"/>
                <a:gd fmla="*/ 0 h 58" name="T3"/>
                <a:gd fmla="*/ 27 w 78" name="T4"/>
                <a:gd fmla="*/ 58 h 58" name="T5"/>
                <a:gd fmla="*/ 78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78" y="58"/>
                  </a:moveTo>
                  <a:cubicBezTo>
                    <a:pt x="57" y="33"/>
                    <a:pt x="30" y="13"/>
                    <a:pt x="0" y="0"/>
                  </a:cubicBezTo>
                  <a:cubicBezTo>
                    <a:pt x="10" y="19"/>
                    <a:pt x="19" y="38"/>
                    <a:pt x="27" y="58"/>
                  </a:cubicBezTo>
                  <a:lnTo>
                    <a:pt x="78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14"/>
            <p:cNvSpPr/>
            <p:nvPr/>
          </p:nvSpPr>
          <p:spPr bwMode="auto">
            <a:xfrm>
              <a:off x="4834063" y="5361517"/>
              <a:ext cx="21908" cy="38599"/>
            </a:xfrm>
            <a:custGeom>
              <a:gdLst>
                <a:gd fmla="*/ 0 w 42" name="T0"/>
                <a:gd fmla="*/ 0 h 73" name="T1"/>
                <a:gd fmla="*/ 42 w 42" name="T2"/>
                <a:gd fmla="*/ 73 h 73" name="T3"/>
                <a:gd fmla="*/ 42 w 42" name="T4"/>
                <a:gd fmla="*/ 0 h 73" name="T5"/>
                <a:gd fmla="*/ 0 w 42" name="T6"/>
                <a:gd fmla="*/ 0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0"/>
                  </a:moveTo>
                  <a:cubicBezTo>
                    <a:pt x="11" y="27"/>
                    <a:pt x="26" y="51"/>
                    <a:pt x="42" y="73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15"/>
            <p:cNvSpPr/>
            <p:nvPr/>
          </p:nvSpPr>
          <p:spPr bwMode="auto">
            <a:xfrm>
              <a:off x="4755300" y="5299445"/>
              <a:ext cx="47467" cy="40164"/>
            </a:xfrm>
            <a:custGeom>
              <a:gdLst>
                <a:gd fmla="*/ 78 w 89" name="T0"/>
                <a:gd fmla="*/ 0 h 76" name="T1"/>
                <a:gd fmla="*/ 0 w 89" name="T2"/>
                <a:gd fmla="*/ 0 h 76" name="T3"/>
                <a:gd fmla="*/ 22 w 89" name="T4"/>
                <a:gd fmla="*/ 76 h 76" name="T5"/>
                <a:gd fmla="*/ 89 w 89" name="T6"/>
                <a:gd fmla="*/ 76 h 76" name="T7"/>
                <a:gd fmla="*/ 78 w 89" name="T8"/>
                <a:gd fmla="*/ 0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27"/>
                    <a:pt x="10" y="53"/>
                    <a:pt x="22" y="76"/>
                  </a:cubicBezTo>
                  <a:cubicBezTo>
                    <a:pt x="89" y="76"/>
                    <a:pt x="89" y="76"/>
                    <a:pt x="89" y="76"/>
                  </a:cubicBezTo>
                  <a:cubicBezTo>
                    <a:pt x="83" y="51"/>
                    <a:pt x="79" y="26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Freeform 16"/>
            <p:cNvSpPr/>
            <p:nvPr/>
          </p:nvSpPr>
          <p:spPr bwMode="auto">
            <a:xfrm>
              <a:off x="4781902" y="5361517"/>
              <a:ext cx="41729" cy="30254"/>
            </a:xfrm>
            <a:custGeom>
              <a:gdLst>
                <a:gd fmla="*/ 0 w 79" name="T0"/>
                <a:gd fmla="*/ 0 h 58" name="T1"/>
                <a:gd fmla="*/ 79 w 79" name="T2"/>
                <a:gd fmla="*/ 58 h 58" name="T3"/>
                <a:gd fmla="*/ 52 w 79" name="T4"/>
                <a:gd fmla="*/ 0 h 58" name="T5"/>
                <a:gd fmla="*/ 0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0" y="0"/>
                  </a:moveTo>
                  <a:cubicBezTo>
                    <a:pt x="22" y="25"/>
                    <a:pt x="49" y="45"/>
                    <a:pt x="79" y="58"/>
                  </a:cubicBezTo>
                  <a:cubicBezTo>
                    <a:pt x="69" y="40"/>
                    <a:pt x="60" y="20"/>
                    <a:pt x="5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7" name="Freeform 17"/>
            <p:cNvSpPr/>
            <p:nvPr/>
          </p:nvSpPr>
          <p:spPr bwMode="auto">
            <a:xfrm>
              <a:off x="4878400" y="5361517"/>
              <a:ext cx="21908" cy="38599"/>
            </a:xfrm>
            <a:custGeom>
              <a:gdLst>
                <a:gd fmla="*/ 0 w 42" name="T0"/>
                <a:gd fmla="*/ 73 h 73" name="T1"/>
                <a:gd fmla="*/ 42 w 42" name="T2"/>
                <a:gd fmla="*/ 0 h 73" name="T3"/>
                <a:gd fmla="*/ 0 w 42" name="T4"/>
                <a:gd fmla="*/ 0 h 73" name="T5"/>
                <a:gd fmla="*/ 0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73"/>
                  </a:moveTo>
                  <a:cubicBezTo>
                    <a:pt x="17" y="51"/>
                    <a:pt x="31" y="27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8" name="Freeform 18"/>
            <p:cNvSpPr/>
            <p:nvPr/>
          </p:nvSpPr>
          <p:spPr bwMode="auto">
            <a:xfrm>
              <a:off x="4932125" y="5299445"/>
              <a:ext cx="47467" cy="40164"/>
            </a:xfrm>
            <a:custGeom>
              <a:gdLst>
                <a:gd fmla="*/ 0 w 89" name="T0"/>
                <a:gd fmla="*/ 76 h 76" name="T1"/>
                <a:gd fmla="*/ 67 w 89" name="T2"/>
                <a:gd fmla="*/ 76 h 76" name="T3"/>
                <a:gd fmla="*/ 89 w 89" name="T4"/>
                <a:gd fmla="*/ 0 h 76" name="T5"/>
                <a:gd fmla="*/ 11 w 89" name="T6"/>
                <a:gd fmla="*/ 0 h 76" name="T7"/>
                <a:gd fmla="*/ 0 w 89" name="T8"/>
                <a:gd fmla="*/ 76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0" y="76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8" y="53"/>
                    <a:pt x="86" y="27"/>
                    <a:pt x="8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26"/>
                    <a:pt x="6" y="51"/>
                    <a:pt x="0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9" name="Freeform 19"/>
            <p:cNvSpPr/>
            <p:nvPr/>
          </p:nvSpPr>
          <p:spPr bwMode="auto">
            <a:xfrm>
              <a:off x="4911261" y="5361517"/>
              <a:ext cx="41207" cy="30254"/>
            </a:xfrm>
            <a:custGeom>
              <a:gdLst>
                <a:gd fmla="*/ 0 w 78" name="T0"/>
                <a:gd fmla="*/ 58 h 58" name="T1"/>
                <a:gd fmla="*/ 78 w 78" name="T2"/>
                <a:gd fmla="*/ 0 h 58" name="T3"/>
                <a:gd fmla="*/ 27 w 78" name="T4"/>
                <a:gd fmla="*/ 0 h 58" name="T5"/>
                <a:gd fmla="*/ 0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0" y="58"/>
                  </a:moveTo>
                  <a:cubicBezTo>
                    <a:pt x="30" y="45"/>
                    <a:pt x="57" y="25"/>
                    <a:pt x="7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9" y="20"/>
                    <a:pt x="10" y="40"/>
                    <a:pt x="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0" name="Freeform 21"/>
            <p:cNvSpPr/>
            <p:nvPr/>
          </p:nvSpPr>
          <p:spPr bwMode="auto">
            <a:xfrm>
              <a:off x="4815806" y="5237374"/>
              <a:ext cx="109016" cy="101193"/>
            </a:xfrm>
            <a:custGeom>
              <a:rect b="b" l="l" r="r" t="t"/>
              <a:pathLst>
                <a:path h="307975" w="331788">
                  <a:moveTo>
                    <a:pt x="132815" y="86573"/>
                  </a:moveTo>
                  <a:cubicBezTo>
                    <a:pt x="130198" y="88182"/>
                    <a:pt x="128588" y="91401"/>
                    <a:pt x="128588" y="95424"/>
                  </a:cubicBezTo>
                  <a:cubicBezTo>
                    <a:pt x="128588" y="95424"/>
                    <a:pt x="128588" y="95424"/>
                    <a:pt x="128588" y="188760"/>
                  </a:cubicBezTo>
                  <a:cubicBezTo>
                    <a:pt x="128588" y="196807"/>
                    <a:pt x="135029" y="200025"/>
                    <a:pt x="143080" y="196807"/>
                  </a:cubicBezTo>
                  <a:cubicBezTo>
                    <a:pt x="143080" y="196807"/>
                    <a:pt x="143080" y="196807"/>
                    <a:pt x="234860" y="148529"/>
                  </a:cubicBezTo>
                  <a:cubicBezTo>
                    <a:pt x="241301" y="145311"/>
                    <a:pt x="241301" y="138874"/>
                    <a:pt x="234860" y="134046"/>
                  </a:cubicBezTo>
                  <a:cubicBezTo>
                    <a:pt x="234860" y="134046"/>
                    <a:pt x="234860" y="134046"/>
                    <a:pt x="143080" y="87378"/>
                  </a:cubicBezTo>
                  <a:cubicBezTo>
                    <a:pt x="139054" y="84964"/>
                    <a:pt x="135431" y="84964"/>
                    <a:pt x="132815" y="86573"/>
                  </a:cubicBezTo>
                  <a:close/>
                  <a:moveTo>
                    <a:pt x="11274" y="0"/>
                  </a:moveTo>
                  <a:cubicBezTo>
                    <a:pt x="11274" y="0"/>
                    <a:pt x="11274" y="0"/>
                    <a:pt x="318903" y="0"/>
                  </a:cubicBezTo>
                  <a:cubicBezTo>
                    <a:pt x="326956" y="0"/>
                    <a:pt x="331788" y="9675"/>
                    <a:pt x="331788" y="20962"/>
                  </a:cubicBezTo>
                  <a:lnTo>
                    <a:pt x="331788" y="287013"/>
                  </a:lnTo>
                  <a:cubicBezTo>
                    <a:pt x="331788" y="298301"/>
                    <a:pt x="326956" y="307975"/>
                    <a:pt x="318903" y="307975"/>
                  </a:cubicBezTo>
                  <a:cubicBezTo>
                    <a:pt x="318903" y="307975"/>
                    <a:pt x="318903" y="307975"/>
                    <a:pt x="11274" y="307975"/>
                  </a:cubicBezTo>
                  <a:cubicBezTo>
                    <a:pt x="4832" y="307975"/>
                    <a:pt x="0" y="298301"/>
                    <a:pt x="0" y="287013"/>
                  </a:cubicBezTo>
                  <a:cubicBezTo>
                    <a:pt x="0" y="287013"/>
                    <a:pt x="0" y="287013"/>
                    <a:pt x="0" y="20962"/>
                  </a:cubicBezTo>
                  <a:cubicBezTo>
                    <a:pt x="0" y="9675"/>
                    <a:pt x="4832" y="0"/>
                    <a:pt x="11274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8075341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1" repeatCount="indefinite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7"/>
                                        <p:tgtEl>
                                          <p:spTgt spid="5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50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300" fill="hold" id="1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300" fill="hold" id="1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300" fill="hold" id="1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300" fill="hold" id="13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14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6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17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8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9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>
            <a:off x="304529" y="-58608"/>
            <a:ext cx="8637588" cy="3565426"/>
          </a:xfrm>
          <a:custGeom>
            <a:gdLst>
              <a:gd fmla="*/ 0 w 8637588" name="connsiteX0"/>
              <a:gd fmla="*/ 0 h 3565426" name="connsiteY0"/>
              <a:gd fmla="*/ 1456970 w 8637588" name="connsiteX1"/>
              <a:gd fmla="*/ 1994521 h 3565426" name="connsiteY1"/>
              <a:gd fmla="*/ 1455260 w 8637588" name="connsiteX2"/>
              <a:gd fmla="*/ 3560933 h 3565426" name="connsiteY2"/>
              <a:gd fmla="*/ 8637588 w 8637588" name="connsiteX3"/>
              <a:gd fmla="*/ 3565426 h 3565426" name="connsiteY3"/>
              <a:gd fmla="*/ 0 w 9214764" name="connsiteX4"/>
              <a:gd fmla="*/ 5451928 h 5451928" name="connsiteY4"/>
              <a:gd fmla="*/ 2612574 w 9289148" name="connsiteX5"/>
              <a:gd fmla="*/ 5486400 h 5486400" name="connsiteY5"/>
              <a:gd fmla="*/ 2104574 w 4020462" name="connsiteX6"/>
              <a:gd fmla="*/ 5486400 h 5486400" name="connsiteY6"/>
              <a:gd fmla="*/ 2104574 w 4020462" name="connsiteX7"/>
              <a:gd fmla="*/ 5486400 h 5486400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565426" w="8637588">
                <a:moveTo>
                  <a:pt x="0" y="0"/>
                </a:moveTo>
                <a:lnTo>
                  <a:pt x="1456970" y="1994521"/>
                </a:lnTo>
                <a:cubicBezTo>
                  <a:pt x="1459275" y="2467775"/>
                  <a:pt x="1456115" y="2777727"/>
                  <a:pt x="1455260" y="3560933"/>
                </a:cubicBezTo>
                <a:lnTo>
                  <a:pt x="8637588" y="3565426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611436" y="570639"/>
            <a:ext cx="2304380" cy="752911"/>
            <a:chOff x="2098717" y="783278"/>
            <a:chExt cx="5900450" cy="1639346"/>
          </a:xfr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grpSpPr>
        <p:sp>
          <p:nvSpPr>
            <p:cNvPr id="4" name="任意多边形 3"/>
            <p:cNvSpPr/>
            <p:nvPr/>
          </p:nvSpPr>
          <p:spPr>
            <a:xfrm>
              <a:off x="2099324" y="2019399"/>
              <a:ext cx="774700" cy="403225"/>
            </a:xfrm>
            <a:custGeom>
              <a:gdLst>
                <a:gd fmla="*/ 0 w 774700" name="connsiteX0"/>
                <a:gd fmla="*/ 3175 h 403225" name="connsiteY0"/>
                <a:gd fmla="*/ 774700 w 774700" name="connsiteX1"/>
                <a:gd fmla="*/ 403225 h 403225" name="connsiteY1"/>
                <a:gd fmla="*/ 492125 w 774700" name="connsiteX2"/>
                <a:gd fmla="*/ 0 h 403225" name="connsiteY2"/>
                <a:gd fmla="*/ 0 w 774700" name="connsiteX3"/>
                <a:gd fmla="*/ 3175 h 403225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03225" w="774700">
                  <a:moveTo>
                    <a:pt x="0" y="3175"/>
                  </a:moveTo>
                  <a:lnTo>
                    <a:pt x="774700" y="403225"/>
                  </a:lnTo>
                  <a:lnTo>
                    <a:pt x="492125" y="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rgbClr val="014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2098717" y="783278"/>
              <a:ext cx="5900450" cy="1245020"/>
            </a:xfrm>
            <a:prstGeom prst="rect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" name="矩形 5"/>
          <p:cNvSpPr/>
          <p:nvPr/>
        </p:nvSpPr>
        <p:spPr>
          <a:xfrm>
            <a:off x="713034" y="567559"/>
            <a:ext cx="2130774" cy="5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mtClean="0" sz="3200">
                <a:solidFill>
                  <a:schemeClr val="bg1"/>
                </a:solidFill>
                <a:latin charset="-122" pitchFamily="65" typeface="方正大黑简体"/>
                <a:ea charset="-122" pitchFamily="65" typeface="方正大黑简体"/>
              </a:rPr>
              <a:t>锐普点评</a:t>
            </a:r>
          </a:p>
        </p:txBody>
      </p:sp>
      <p:sp>
        <p:nvSpPr>
          <p:cNvPr id="9" name="矩形 8"/>
          <p:cNvSpPr/>
          <p:nvPr/>
        </p:nvSpPr>
        <p:spPr>
          <a:xfrm>
            <a:off x="1802482" y="1771036"/>
            <a:ext cx="6441926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b="1" lang="zh-CN" sz="2400">
                <a:solidFill>
                  <a:schemeClr val="accent2"/>
                </a:solidFill>
                <a:latin charset="-122" pitchFamily="34" typeface="微软雅黑"/>
                <a:ea charset="-122" pitchFamily="34" typeface="微软雅黑"/>
              </a:rPr>
              <a:t>有病就有药，顺应流行病而出的是对应的治愈系漫画、小说、电影等。但治病得治本，治愈系产品只能暂时转移注意力和调节情绪，对人的行为并无多大帮助；病症的根本是病态思维，要想根治顽疾，下药还需对症哪！</a:t>
            </a:r>
          </a:p>
        </p:txBody>
      </p:sp>
      <p:sp>
        <p:nvSpPr>
          <p:cNvPr id="8" name="任意多边形 7"/>
          <p:cNvSpPr/>
          <p:nvPr/>
        </p:nvSpPr>
        <p:spPr>
          <a:xfrm>
            <a:off x="7305674" y="3725848"/>
            <a:ext cx="1727707" cy="1484328"/>
          </a:xfrm>
          <a:custGeom>
            <a:gdLst>
              <a:gd fmla="*/ 0 w 1727707" name="connsiteX0"/>
              <a:gd fmla="*/ 1484328 h 1484328" name="connsiteY0"/>
              <a:gd fmla="*/ 1727707 w 1727707" name="connsiteX1"/>
              <a:gd fmla="*/ 0 h 1484328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1484328" w="1727707">
                <a:moveTo>
                  <a:pt x="0" y="1484328"/>
                </a:moveTo>
                <a:lnTo>
                  <a:pt x="1727707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7" name="组合 26"/>
          <p:cNvGrpSpPr/>
          <p:nvPr/>
        </p:nvGrpSpPr>
        <p:grpSpPr>
          <a:xfrm>
            <a:off x="8811654" y="3508109"/>
            <a:ext cx="259263" cy="259682"/>
            <a:chOff x="4720329" y="5140875"/>
            <a:chExt cx="294234" cy="294710"/>
          </a:xfrm>
          <a:solidFill>
            <a:srgbClr val="7F7F7F"/>
          </a:solidFill>
        </p:grpSpPr>
        <p:sp>
          <p:nvSpPr>
            <p:cNvPr id="28" name="Oval 6"/>
            <p:cNvSpPr>
              <a:spLocks noChangeArrowheads="1"/>
            </p:cNvSpPr>
            <p:nvPr/>
          </p:nvSpPr>
          <p:spPr bwMode="auto">
            <a:xfrm>
              <a:off x="4720329" y="5140875"/>
              <a:ext cx="294234" cy="294710"/>
            </a:xfrm>
            <a:prstGeom prst="ellipse">
              <a:avLst/>
            </a:prstGeom>
            <a:noFill/>
            <a:ln w="12700">
              <a:solidFill>
                <a:srgbClr val="7F7F7F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8"/>
            <p:cNvSpPr/>
            <p:nvPr/>
          </p:nvSpPr>
          <p:spPr bwMode="auto">
            <a:xfrm>
              <a:off x="4837193" y="5176345"/>
              <a:ext cx="21908" cy="39121"/>
            </a:xfrm>
            <a:custGeom>
              <a:gdLst>
                <a:gd fmla="*/ 42 w 42" name="T0"/>
                <a:gd fmla="*/ 73 h 73" name="T1"/>
                <a:gd fmla="*/ 42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26" y="22"/>
                    <a:pt x="11" y="47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9"/>
            <p:cNvSpPr/>
            <p:nvPr/>
          </p:nvSpPr>
          <p:spPr bwMode="auto">
            <a:xfrm>
              <a:off x="4755300" y="5237374"/>
              <a:ext cx="47467" cy="39643"/>
            </a:xfrm>
            <a:custGeom>
              <a:gdLst>
                <a:gd fmla="*/ 89 w 89" name="T0"/>
                <a:gd fmla="*/ 0 h 75" name="T1"/>
                <a:gd fmla="*/ 22 w 89" name="T2"/>
                <a:gd fmla="*/ 0 h 75" name="T3"/>
                <a:gd fmla="*/ 0 w 89" name="T4"/>
                <a:gd fmla="*/ 75 h 75" name="T5"/>
                <a:gd fmla="*/ 78 w 89" name="T6"/>
                <a:gd fmla="*/ 75 h 75" name="T7"/>
                <a:gd fmla="*/ 89 w 89" name="T8"/>
                <a:gd fmla="*/ 0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89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0" y="23"/>
                    <a:pt x="3" y="48"/>
                    <a:pt x="0" y="75"/>
                  </a:cubicBezTo>
                  <a:cubicBezTo>
                    <a:pt x="78" y="75"/>
                    <a:pt x="78" y="75"/>
                    <a:pt x="78" y="75"/>
                  </a:cubicBezTo>
                  <a:cubicBezTo>
                    <a:pt x="79" y="49"/>
                    <a:pt x="83" y="24"/>
                    <a:pt x="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10"/>
            <p:cNvSpPr/>
            <p:nvPr/>
          </p:nvSpPr>
          <p:spPr bwMode="auto">
            <a:xfrm>
              <a:off x="4785032" y="5184691"/>
              <a:ext cx="41729" cy="30775"/>
            </a:xfrm>
            <a:custGeom>
              <a:gdLst>
                <a:gd fmla="*/ 79 w 79" name="T0"/>
                <a:gd fmla="*/ 0 h 58" name="T1"/>
                <a:gd fmla="*/ 0 w 79" name="T2"/>
                <a:gd fmla="*/ 58 h 58" name="T3"/>
                <a:gd fmla="*/ 52 w 79" name="T4"/>
                <a:gd fmla="*/ 58 h 58" name="T5"/>
                <a:gd fmla="*/ 79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79" y="0"/>
                  </a:moveTo>
                  <a:cubicBezTo>
                    <a:pt x="49" y="13"/>
                    <a:pt x="22" y="33"/>
                    <a:pt x="0" y="58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60" y="38"/>
                    <a:pt x="69" y="19"/>
                    <a:pt x="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11"/>
            <p:cNvSpPr/>
            <p:nvPr/>
          </p:nvSpPr>
          <p:spPr bwMode="auto">
            <a:xfrm>
              <a:off x="4881529" y="5176345"/>
              <a:ext cx="21908" cy="39121"/>
            </a:xfrm>
            <a:custGeom>
              <a:gdLst>
                <a:gd fmla="*/ 42 w 42" name="T0"/>
                <a:gd fmla="*/ 73 h 73" name="T1"/>
                <a:gd fmla="*/ 0 w 42" name="T2"/>
                <a:gd fmla="*/ 0 h 73" name="T3"/>
                <a:gd fmla="*/ 0 w 42" name="T4"/>
                <a:gd fmla="*/ 73 h 73" name="T5"/>
                <a:gd fmla="*/ 42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42" y="73"/>
                  </a:moveTo>
                  <a:cubicBezTo>
                    <a:pt x="31" y="47"/>
                    <a:pt x="17" y="22"/>
                    <a:pt x="0" y="0"/>
                  </a:cubicBezTo>
                  <a:cubicBezTo>
                    <a:pt x="0" y="73"/>
                    <a:pt x="0" y="73"/>
                    <a:pt x="0" y="73"/>
                  </a:cubicBezTo>
                  <a:lnTo>
                    <a:pt x="42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12"/>
            <p:cNvSpPr/>
            <p:nvPr/>
          </p:nvSpPr>
          <p:spPr bwMode="auto">
            <a:xfrm>
              <a:off x="4932125" y="5237374"/>
              <a:ext cx="47467" cy="39643"/>
            </a:xfrm>
            <a:custGeom>
              <a:gdLst>
                <a:gd fmla="*/ 11 w 89" name="T0"/>
                <a:gd fmla="*/ 75 h 75" name="T1"/>
                <a:gd fmla="*/ 89 w 89" name="T2"/>
                <a:gd fmla="*/ 75 h 75" name="T3"/>
                <a:gd fmla="*/ 67 w 89" name="T4"/>
                <a:gd fmla="*/ 0 h 75" name="T5"/>
                <a:gd fmla="*/ 0 w 89" name="T6"/>
                <a:gd fmla="*/ 0 h 75" name="T7"/>
                <a:gd fmla="*/ 11 w 89" name="T8"/>
                <a:gd fmla="*/ 75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9">
                  <a:moveTo>
                    <a:pt x="11" y="75"/>
                  </a:moveTo>
                  <a:cubicBezTo>
                    <a:pt x="89" y="75"/>
                    <a:pt x="89" y="75"/>
                    <a:pt x="89" y="75"/>
                  </a:cubicBezTo>
                  <a:cubicBezTo>
                    <a:pt x="86" y="48"/>
                    <a:pt x="78" y="23"/>
                    <a:pt x="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24"/>
                    <a:pt x="9" y="49"/>
                    <a:pt x="11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13"/>
            <p:cNvSpPr/>
            <p:nvPr/>
          </p:nvSpPr>
          <p:spPr bwMode="auto">
            <a:xfrm>
              <a:off x="4914391" y="5184691"/>
              <a:ext cx="41207" cy="30775"/>
            </a:xfrm>
            <a:custGeom>
              <a:gdLst>
                <a:gd fmla="*/ 78 w 78" name="T0"/>
                <a:gd fmla="*/ 58 h 58" name="T1"/>
                <a:gd fmla="*/ 0 w 78" name="T2"/>
                <a:gd fmla="*/ 0 h 58" name="T3"/>
                <a:gd fmla="*/ 27 w 78" name="T4"/>
                <a:gd fmla="*/ 58 h 58" name="T5"/>
                <a:gd fmla="*/ 78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78" y="58"/>
                  </a:moveTo>
                  <a:cubicBezTo>
                    <a:pt x="57" y="33"/>
                    <a:pt x="30" y="13"/>
                    <a:pt x="0" y="0"/>
                  </a:cubicBezTo>
                  <a:cubicBezTo>
                    <a:pt x="10" y="19"/>
                    <a:pt x="19" y="38"/>
                    <a:pt x="27" y="58"/>
                  </a:cubicBezTo>
                  <a:lnTo>
                    <a:pt x="78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14"/>
            <p:cNvSpPr/>
            <p:nvPr/>
          </p:nvSpPr>
          <p:spPr bwMode="auto">
            <a:xfrm>
              <a:off x="4834063" y="5361517"/>
              <a:ext cx="21908" cy="38599"/>
            </a:xfrm>
            <a:custGeom>
              <a:gdLst>
                <a:gd fmla="*/ 0 w 42" name="T0"/>
                <a:gd fmla="*/ 0 h 73" name="T1"/>
                <a:gd fmla="*/ 42 w 42" name="T2"/>
                <a:gd fmla="*/ 73 h 73" name="T3"/>
                <a:gd fmla="*/ 42 w 42" name="T4"/>
                <a:gd fmla="*/ 0 h 73" name="T5"/>
                <a:gd fmla="*/ 0 w 42" name="T6"/>
                <a:gd fmla="*/ 0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0"/>
                  </a:moveTo>
                  <a:cubicBezTo>
                    <a:pt x="11" y="27"/>
                    <a:pt x="26" y="51"/>
                    <a:pt x="42" y="73"/>
                  </a:cubicBezTo>
                  <a:cubicBezTo>
                    <a:pt x="42" y="0"/>
                    <a:pt x="42" y="0"/>
                    <a:pt x="4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15"/>
            <p:cNvSpPr/>
            <p:nvPr/>
          </p:nvSpPr>
          <p:spPr bwMode="auto">
            <a:xfrm>
              <a:off x="4755300" y="5299445"/>
              <a:ext cx="47467" cy="40164"/>
            </a:xfrm>
            <a:custGeom>
              <a:gdLst>
                <a:gd fmla="*/ 78 w 89" name="T0"/>
                <a:gd fmla="*/ 0 h 76" name="T1"/>
                <a:gd fmla="*/ 0 w 89" name="T2"/>
                <a:gd fmla="*/ 0 h 76" name="T3"/>
                <a:gd fmla="*/ 22 w 89" name="T4"/>
                <a:gd fmla="*/ 76 h 76" name="T5"/>
                <a:gd fmla="*/ 89 w 89" name="T6"/>
                <a:gd fmla="*/ 76 h 76" name="T7"/>
                <a:gd fmla="*/ 78 w 89" name="T8"/>
                <a:gd fmla="*/ 0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27"/>
                    <a:pt x="10" y="53"/>
                    <a:pt x="22" y="76"/>
                  </a:cubicBezTo>
                  <a:cubicBezTo>
                    <a:pt x="89" y="76"/>
                    <a:pt x="89" y="76"/>
                    <a:pt x="89" y="76"/>
                  </a:cubicBezTo>
                  <a:cubicBezTo>
                    <a:pt x="83" y="51"/>
                    <a:pt x="79" y="26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16"/>
            <p:cNvSpPr/>
            <p:nvPr/>
          </p:nvSpPr>
          <p:spPr bwMode="auto">
            <a:xfrm>
              <a:off x="4781902" y="5361517"/>
              <a:ext cx="41729" cy="30254"/>
            </a:xfrm>
            <a:custGeom>
              <a:gdLst>
                <a:gd fmla="*/ 0 w 79" name="T0"/>
                <a:gd fmla="*/ 0 h 58" name="T1"/>
                <a:gd fmla="*/ 79 w 79" name="T2"/>
                <a:gd fmla="*/ 58 h 58" name="T3"/>
                <a:gd fmla="*/ 52 w 79" name="T4"/>
                <a:gd fmla="*/ 0 h 58" name="T5"/>
                <a:gd fmla="*/ 0 w 79" name="T6"/>
                <a:gd fmla="*/ 0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9">
                  <a:moveTo>
                    <a:pt x="0" y="0"/>
                  </a:moveTo>
                  <a:cubicBezTo>
                    <a:pt x="22" y="25"/>
                    <a:pt x="49" y="45"/>
                    <a:pt x="79" y="58"/>
                  </a:cubicBezTo>
                  <a:cubicBezTo>
                    <a:pt x="69" y="40"/>
                    <a:pt x="60" y="20"/>
                    <a:pt x="5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17"/>
            <p:cNvSpPr/>
            <p:nvPr/>
          </p:nvSpPr>
          <p:spPr bwMode="auto">
            <a:xfrm>
              <a:off x="4878400" y="5361517"/>
              <a:ext cx="21908" cy="38599"/>
            </a:xfrm>
            <a:custGeom>
              <a:gdLst>
                <a:gd fmla="*/ 0 w 42" name="T0"/>
                <a:gd fmla="*/ 73 h 73" name="T1"/>
                <a:gd fmla="*/ 42 w 42" name="T2"/>
                <a:gd fmla="*/ 0 h 73" name="T3"/>
                <a:gd fmla="*/ 0 w 42" name="T4"/>
                <a:gd fmla="*/ 0 h 73" name="T5"/>
                <a:gd fmla="*/ 0 w 42" name="T6"/>
                <a:gd fmla="*/ 73 h 7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" w="42">
                  <a:moveTo>
                    <a:pt x="0" y="73"/>
                  </a:moveTo>
                  <a:cubicBezTo>
                    <a:pt x="17" y="51"/>
                    <a:pt x="31" y="27"/>
                    <a:pt x="4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18"/>
            <p:cNvSpPr/>
            <p:nvPr/>
          </p:nvSpPr>
          <p:spPr bwMode="auto">
            <a:xfrm>
              <a:off x="4932125" y="5299445"/>
              <a:ext cx="47467" cy="40164"/>
            </a:xfrm>
            <a:custGeom>
              <a:gdLst>
                <a:gd fmla="*/ 0 w 89" name="T0"/>
                <a:gd fmla="*/ 76 h 76" name="T1"/>
                <a:gd fmla="*/ 67 w 89" name="T2"/>
                <a:gd fmla="*/ 76 h 76" name="T3"/>
                <a:gd fmla="*/ 89 w 89" name="T4"/>
                <a:gd fmla="*/ 0 h 76" name="T5"/>
                <a:gd fmla="*/ 11 w 89" name="T6"/>
                <a:gd fmla="*/ 0 h 76" name="T7"/>
                <a:gd fmla="*/ 0 w 89" name="T8"/>
                <a:gd fmla="*/ 76 h 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6" w="89">
                  <a:moveTo>
                    <a:pt x="0" y="76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8" y="53"/>
                    <a:pt x="86" y="27"/>
                    <a:pt x="8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26"/>
                    <a:pt x="6" y="51"/>
                    <a:pt x="0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19"/>
            <p:cNvSpPr/>
            <p:nvPr/>
          </p:nvSpPr>
          <p:spPr bwMode="auto">
            <a:xfrm>
              <a:off x="4911261" y="5361517"/>
              <a:ext cx="41207" cy="30254"/>
            </a:xfrm>
            <a:custGeom>
              <a:gdLst>
                <a:gd fmla="*/ 0 w 78" name="T0"/>
                <a:gd fmla="*/ 58 h 58" name="T1"/>
                <a:gd fmla="*/ 78 w 78" name="T2"/>
                <a:gd fmla="*/ 0 h 58" name="T3"/>
                <a:gd fmla="*/ 27 w 78" name="T4"/>
                <a:gd fmla="*/ 0 h 58" name="T5"/>
                <a:gd fmla="*/ 0 w 78" name="T6"/>
                <a:gd fmla="*/ 58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78">
                  <a:moveTo>
                    <a:pt x="0" y="58"/>
                  </a:moveTo>
                  <a:cubicBezTo>
                    <a:pt x="30" y="45"/>
                    <a:pt x="57" y="25"/>
                    <a:pt x="7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9" y="20"/>
                    <a:pt x="10" y="40"/>
                    <a:pt x="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21"/>
            <p:cNvSpPr/>
            <p:nvPr/>
          </p:nvSpPr>
          <p:spPr bwMode="auto">
            <a:xfrm>
              <a:off x="4815806" y="5237374"/>
              <a:ext cx="109016" cy="101193"/>
            </a:xfrm>
            <a:custGeom>
              <a:rect b="b" l="l" r="r" t="t"/>
              <a:pathLst>
                <a:path h="307975" w="331788">
                  <a:moveTo>
                    <a:pt x="132815" y="86573"/>
                  </a:moveTo>
                  <a:cubicBezTo>
                    <a:pt x="130198" y="88182"/>
                    <a:pt x="128588" y="91401"/>
                    <a:pt x="128588" y="95424"/>
                  </a:cubicBezTo>
                  <a:cubicBezTo>
                    <a:pt x="128588" y="95424"/>
                    <a:pt x="128588" y="95424"/>
                    <a:pt x="128588" y="188760"/>
                  </a:cubicBezTo>
                  <a:cubicBezTo>
                    <a:pt x="128588" y="196807"/>
                    <a:pt x="135029" y="200025"/>
                    <a:pt x="143080" y="196807"/>
                  </a:cubicBezTo>
                  <a:cubicBezTo>
                    <a:pt x="143080" y="196807"/>
                    <a:pt x="143080" y="196807"/>
                    <a:pt x="234860" y="148529"/>
                  </a:cubicBezTo>
                  <a:cubicBezTo>
                    <a:pt x="241301" y="145311"/>
                    <a:pt x="241301" y="138874"/>
                    <a:pt x="234860" y="134046"/>
                  </a:cubicBezTo>
                  <a:cubicBezTo>
                    <a:pt x="234860" y="134046"/>
                    <a:pt x="234860" y="134046"/>
                    <a:pt x="143080" y="87378"/>
                  </a:cubicBezTo>
                  <a:cubicBezTo>
                    <a:pt x="139054" y="84964"/>
                    <a:pt x="135431" y="84964"/>
                    <a:pt x="132815" y="86573"/>
                  </a:cubicBezTo>
                  <a:close/>
                  <a:moveTo>
                    <a:pt x="11274" y="0"/>
                  </a:moveTo>
                  <a:cubicBezTo>
                    <a:pt x="11274" y="0"/>
                    <a:pt x="11274" y="0"/>
                    <a:pt x="318903" y="0"/>
                  </a:cubicBezTo>
                  <a:cubicBezTo>
                    <a:pt x="326956" y="0"/>
                    <a:pt x="331788" y="9675"/>
                    <a:pt x="331788" y="20962"/>
                  </a:cubicBezTo>
                  <a:lnTo>
                    <a:pt x="331788" y="287013"/>
                  </a:lnTo>
                  <a:cubicBezTo>
                    <a:pt x="331788" y="298301"/>
                    <a:pt x="326956" y="307975"/>
                    <a:pt x="318903" y="307975"/>
                  </a:cubicBezTo>
                  <a:cubicBezTo>
                    <a:pt x="318903" y="307975"/>
                    <a:pt x="318903" y="307975"/>
                    <a:pt x="11274" y="307975"/>
                  </a:cubicBezTo>
                  <a:cubicBezTo>
                    <a:pt x="4832" y="307975"/>
                    <a:pt x="0" y="298301"/>
                    <a:pt x="0" y="287013"/>
                  </a:cubicBezTo>
                  <a:cubicBezTo>
                    <a:pt x="0" y="287013"/>
                    <a:pt x="0" y="287013"/>
                    <a:pt x="0" y="20962"/>
                  </a:cubicBezTo>
                  <a:cubicBezTo>
                    <a:pt x="0" y="9675"/>
                    <a:pt x="4832" y="0"/>
                    <a:pt x="11274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623014760"/>
      </p:ext>
    </p:extLst>
  </p:cSld>
  <p:clrMapOvr>
    <a:masterClrMapping/>
  </p:clrMapOvr>
  <p:transition spd="slow">
    <p:push dir="u"/>
  </p:transition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" name="组合 19"/>
          <p:cNvGrpSpPr/>
          <p:nvPr/>
        </p:nvGrpSpPr>
        <p:grpSpPr>
          <a:xfrm>
            <a:off x="-61686" y="4343504"/>
            <a:ext cx="9348114" cy="812697"/>
            <a:chOff x="-61686" y="4343504"/>
            <a:chExt cx="9348114" cy="812697"/>
          </a:xfrm>
        </p:grpSpPr>
        <p:sp>
          <p:nvSpPr>
            <p:cNvPr id="19" name="任意多边形 18"/>
            <p:cNvSpPr/>
            <p:nvPr/>
          </p:nvSpPr>
          <p:spPr>
            <a:xfrm flipV="1">
              <a:off x="-61686" y="4343504"/>
              <a:ext cx="723900" cy="333375"/>
            </a:xfrm>
            <a:custGeom>
              <a:gdLst>
                <a:gd fmla="*/ 0 w 723900" name="connsiteX0"/>
                <a:gd fmla="*/ 3175 h 333375" name="connsiteY0"/>
                <a:gd fmla="*/ 723900 w 723900" name="connsiteX1"/>
                <a:gd fmla="*/ 333375 h 333375" name="connsiteY1"/>
                <a:gd fmla="*/ 492125 w 723900" name="connsiteX2"/>
                <a:gd fmla="*/ 0 h 333375" name="connsiteY2"/>
                <a:gd fmla="*/ 0 w 723900" name="connsiteX3"/>
                <a:gd fmla="*/ 3175 h 333375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33375" w="723900">
                  <a:moveTo>
                    <a:pt x="0" y="3175"/>
                  </a:moveTo>
                  <a:lnTo>
                    <a:pt x="723900" y="333375"/>
                  </a:lnTo>
                  <a:lnTo>
                    <a:pt x="492125" y="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rgbClr val="014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矩形 17"/>
            <p:cNvSpPr/>
            <p:nvPr/>
          </p:nvSpPr>
          <p:spPr>
            <a:xfrm>
              <a:off x="-38100" y="4663441"/>
              <a:ext cx="9324528" cy="492760"/>
            </a:xfrm>
            <a:prstGeom prst="rect">
              <a:avLst/>
            </a:prstGeom>
            <a:solidFill>
              <a:srgbClr val="016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705161" y="3107606"/>
            <a:ext cx="5733678" cy="64008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6000">
                <a:solidFill>
                  <a:srgbClr val="FF0000"/>
                </a:solidFill>
                <a:latin charset="-122" pitchFamily="2" typeface="华文琥珀"/>
                <a:ea charset="-122" pitchFamily="2" typeface="华文琥珀"/>
                <a:cs charset="-122" pitchFamily="49" typeface="经典平黑简"/>
              </a:defRPr>
            </a:lvl1pPr>
          </a:lstStyle>
          <a:p>
            <a:pPr algn="ctr"/>
            <a:r>
              <a:rPr altLang="en-US" b="1" lang="zh-CN" smtClean="0" spc="300"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rPr>
              <a:t>锐普，专业PPT设计领跑者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649932" y="3718721"/>
            <a:ext cx="5920336" cy="230832"/>
            <a:chOff x="1718156" y="3795886"/>
            <a:chExt cx="5920336" cy="230832"/>
          </a:xfrm>
        </p:grpSpPr>
        <p:sp>
          <p:nvSpPr>
            <p:cNvPr id="7" name="TextBox 3"/>
            <p:cNvSpPr txBox="1">
              <a:spLocks noChangeArrowheads="1"/>
            </p:cNvSpPr>
            <p:nvPr/>
          </p:nvSpPr>
          <p:spPr bwMode="auto">
            <a:xfrm>
              <a:off x="1718156" y="3795886"/>
              <a:ext cx="2003953" cy="228600"/>
            </a:xfrm>
            <a:prstGeom prst="rect">
              <a:avLst/>
            </a:prstGeom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1050">
                  <a:latin charset="-122" pitchFamily="34" typeface="微软雅黑"/>
                  <a:ea charset="-122" pitchFamily="34" typeface="微软雅黑"/>
                  <a:cs charset="-122" pitchFamily="49" typeface="经典平黑简"/>
                </a:defRPr>
              </a:lvl1pPr>
            </a:lstStyle>
            <a:p>
              <a:r>
                <a:rPr lang="zh-CN" sz="900"/>
                <a:t>锐普PPT设计  www.rapidesign.cn</a:t>
              </a:r>
            </a:p>
          </p:txBody>
        </p:sp>
        <p:sp>
          <p:nvSpPr>
            <p:cNvPr id="8" name="TextBox 3"/>
            <p:cNvSpPr txBox="1">
              <a:spLocks noChangeArrowheads="1"/>
            </p:cNvSpPr>
            <p:nvPr/>
          </p:nvSpPr>
          <p:spPr bwMode="auto">
            <a:xfrm>
              <a:off x="3662372" y="3795886"/>
              <a:ext cx="3410644" cy="228600"/>
            </a:xfrm>
            <a:prstGeom prst="rect">
              <a:avLst/>
            </a:prstGeom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1050">
                  <a:latin charset="-122" pitchFamily="34" typeface="微软雅黑"/>
                  <a:ea charset="-122" pitchFamily="34" typeface="微软雅黑"/>
                  <a:cs charset="-122" pitchFamily="49" typeface="经典平黑简"/>
                </a:defRPr>
              </a:lvl1pPr>
            </a:lstStyle>
            <a:p>
              <a:r>
                <a:rPr lang="zh-CN" sz="900"/>
                <a:t>锐普PPT商城  www.rapidppt.com </a:t>
              </a:r>
            </a:p>
          </p:txBody>
        </p:sp>
        <p:sp>
          <p:nvSpPr>
            <p:cNvPr id="9" name="TextBox 3"/>
            <p:cNvSpPr txBox="1">
              <a:spLocks noChangeArrowheads="1"/>
            </p:cNvSpPr>
            <p:nvPr/>
          </p:nvSpPr>
          <p:spPr bwMode="auto">
            <a:xfrm>
              <a:off x="5622268" y="3795886"/>
              <a:ext cx="2016224" cy="228600"/>
            </a:xfrm>
            <a:prstGeom prst="rect">
              <a:avLst/>
            </a:prstGeom>
            <a:extLst/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defRPr sz="1050">
                  <a:latin charset="-122" pitchFamily="34" typeface="微软雅黑"/>
                  <a:ea charset="-122" pitchFamily="34" typeface="微软雅黑"/>
                  <a:cs charset="-122" pitchFamily="49" typeface="经典平黑简"/>
                </a:defRPr>
              </a:lvl1pPr>
            </a:lstStyle>
            <a:p>
              <a:r>
                <a:rPr lang="zh-CN" sz="900"/>
                <a:t>锐普PPT论坛  www.rapidbbs.cn  </a:t>
              </a:r>
            </a:p>
          </p:txBody>
        </p:sp>
        <p:cxnSp>
          <p:nvCxnSpPr>
            <p:cNvPr id="10" name="直接连接符 9"/>
            <p:cNvCxnSpPr/>
            <p:nvPr/>
          </p:nvCxnSpPr>
          <p:spPr>
            <a:xfrm flipH="1">
              <a:off x="3671054" y="3853594"/>
              <a:ext cx="0" cy="115416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5632876" y="3853594"/>
              <a:ext cx="0" cy="115416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矩形 11"/>
          <p:cNvSpPr/>
          <p:nvPr/>
        </p:nvSpPr>
        <p:spPr>
          <a:xfrm>
            <a:off x="971391" y="4725809"/>
            <a:ext cx="7201218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lang="zh-CN" smtClean="0" spc="600" sz="1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锐普PPT演世界公益娱乐作品，版权所有，欢迎分享交流。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3873299" y="1685926"/>
            <a:ext cx="1397402" cy="1389880"/>
            <a:chOff x="3623625" y="1511031"/>
            <a:chExt cx="1896751" cy="1886541"/>
          </a:xfrm>
        </p:grpSpPr>
        <p:pic>
          <p:nvPicPr>
            <p:cNvPr descr="C:\Users\admin\Desktop\锐普PPT微信二维码.jpg" id="14" name="Picture 2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-1" t="539"/>
            <a:stretch>
              <a:fillRect/>
            </a:stretch>
          </p:blipFill>
          <p:spPr bwMode="auto">
            <a:xfrm>
              <a:off x="3623625" y="1511031"/>
              <a:ext cx="1896751" cy="1886541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矩形 14"/>
            <p:cNvSpPr/>
            <p:nvPr/>
          </p:nvSpPr>
          <p:spPr>
            <a:xfrm>
              <a:off x="3623625" y="1511031"/>
              <a:ext cx="1896751" cy="1883674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 flipH="1">
            <a:off x="3683380" y="-44086"/>
            <a:ext cx="3753453" cy="3212736"/>
            <a:chOff x="1677305" y="-15511"/>
            <a:chExt cx="3753453" cy="3212736"/>
          </a:xfrm>
        </p:grpSpPr>
        <p:sp>
          <p:nvSpPr>
            <p:cNvPr id="2" name="任意多边形 1"/>
            <p:cNvSpPr/>
            <p:nvPr/>
          </p:nvSpPr>
          <p:spPr>
            <a:xfrm>
              <a:off x="1677305" y="-15511"/>
              <a:ext cx="3698848" cy="3093448"/>
            </a:xfrm>
            <a:custGeom>
              <a:gdLst>
                <a:gd fmla="*/ 0 w 3698848" name="connsiteX0"/>
                <a:gd fmla="*/ 0 h 3093448" name="connsiteY0"/>
                <a:gd fmla="*/ 2060349 w 3698848" name="connsiteX1"/>
                <a:gd fmla="*/ 1602560 h 3093448" name="connsiteY1"/>
                <a:gd fmla="*/ 3698269 w 3698848" name="connsiteX2"/>
                <a:gd fmla="*/ 1603013 h 3093448" name="connsiteY2"/>
                <a:gd fmla="*/ 3698422 w 3698848" name="connsiteX3"/>
                <a:gd fmla="*/ 3093448 h 309344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3093448" w="3698848">
                  <a:moveTo>
                    <a:pt x="0" y="0"/>
                  </a:moveTo>
                  <a:lnTo>
                    <a:pt x="2060349" y="1602560"/>
                  </a:lnTo>
                  <a:lnTo>
                    <a:pt x="3698269" y="1603013"/>
                  </a:lnTo>
                  <a:cubicBezTo>
                    <a:pt x="3696732" y="2077600"/>
                    <a:pt x="3699959" y="2618861"/>
                    <a:pt x="3698422" y="3093448"/>
                  </a:cubicBezTo>
                </a:path>
              </a:pathLst>
            </a:cu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 rot="10800000">
              <a:off x="5320563" y="3112889"/>
              <a:ext cx="110195" cy="84336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401175" y="4035642"/>
            <a:ext cx="2341650" cy="243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00">
                <a:latin charset="-122" pitchFamily="34" typeface="微软雅黑"/>
                <a:ea charset="-122" pitchFamily="34" typeface="微软雅黑"/>
              </a:rPr>
              <a:t>策划：亚子        设计：小倩</a:t>
            </a:r>
          </a:p>
        </p:txBody>
      </p:sp>
    </p:spTree>
    <p:extLst>
      <p:ext uri="{BB962C8B-B14F-4D97-AF65-F5344CB8AC3E}">
        <p14:creationId val="2293882780"/>
      </p:ext>
    </p:extLst>
  </p:cSld>
  <p:clrMapOvr>
    <a:masterClrMapping/>
  </p:clrMapOvr>
  <p:transition spd="slow">
    <p:push dir="u"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65</Paragraphs>
  <Slides>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7">
      <vt:lpstr>Arial</vt:lpstr>
      <vt:lpstr>Calibri</vt:lpstr>
      <vt:lpstr>方正正大黑简体</vt:lpstr>
      <vt:lpstr>微软雅黑</vt:lpstr>
      <vt:lpstr>方正大黑简体</vt:lpstr>
      <vt:lpstr>Arial Black</vt:lpstr>
      <vt:lpstr>华文琥珀</vt:lpstr>
      <vt:lpstr>经典平黑简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2021-08-22T11:47:14Z</dcterms:created>
  <cp:lastPrinted>2021-08-22T11:47:14Z</cp:lastPrinted>
  <dcterms:modified xsi:type="dcterms:W3CDTF">2021-08-22T05:33:48Z</dcterms:modified>
  <cp:revision>1</cp:revision>
</cp:coreProperties>
</file>